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85" r:id="rId5"/>
    <p:sldMasterId id="2147483697" r:id="rId6"/>
  </p:sldMasterIdLst>
  <p:notesMasterIdLst>
    <p:notesMasterId r:id="rId33"/>
  </p:notesMasterIdLst>
  <p:sldIdLst>
    <p:sldId id="435" r:id="rId7"/>
    <p:sldId id="267" r:id="rId8"/>
    <p:sldId id="257" r:id="rId9"/>
    <p:sldId id="430" r:id="rId10"/>
    <p:sldId id="429" r:id="rId11"/>
    <p:sldId id="438" r:id="rId12"/>
    <p:sldId id="262" r:id="rId13"/>
    <p:sldId id="305" r:id="rId14"/>
    <p:sldId id="304" r:id="rId15"/>
    <p:sldId id="312" r:id="rId16"/>
    <p:sldId id="422" r:id="rId17"/>
    <p:sldId id="265" r:id="rId18"/>
    <p:sldId id="349" r:id="rId19"/>
    <p:sldId id="439" r:id="rId20"/>
    <p:sldId id="414" r:id="rId21"/>
    <p:sldId id="441" r:id="rId22"/>
    <p:sldId id="442" r:id="rId23"/>
    <p:sldId id="437" r:id="rId24"/>
    <p:sldId id="443" r:id="rId25"/>
    <p:sldId id="374" r:id="rId26"/>
    <p:sldId id="352" r:id="rId27"/>
    <p:sldId id="432" r:id="rId28"/>
    <p:sldId id="266" r:id="rId29"/>
    <p:sldId id="433" r:id="rId30"/>
    <p:sldId id="358" r:id="rId31"/>
    <p:sldId id="43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FFCC"/>
    <a:srgbClr val="CCFFFF"/>
    <a:srgbClr val="FF0066"/>
    <a:srgbClr val="00A200"/>
    <a:srgbClr val="FADD06"/>
    <a:srgbClr val="F6F8FC"/>
    <a:srgbClr val="FFCCFF"/>
    <a:srgbClr val="649B3F"/>
    <a:srgbClr val="C3F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5274" autoAdjust="0"/>
  </p:normalViewPr>
  <p:slideViewPr>
    <p:cSldViewPr snapToGrid="0" showGuides="1">
      <p:cViewPr varScale="1">
        <p:scale>
          <a:sx n="87" d="100"/>
          <a:sy n="87" d="100"/>
        </p:scale>
        <p:origin x="389" y="58"/>
      </p:cViewPr>
      <p:guideLst>
        <p:guide orient="horz" pos="2112"/>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D0DA67-801F-48A9-99D7-A9DD4A2AB631}" type="datetimeFigureOut">
              <a:rPr lang="en-US" smtClean="0"/>
              <a:t>3/2/2025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9AFF8A-F3EF-43B9-ABB7-3AB6964E0897}" type="slidenum">
              <a:rPr lang="en-US" smtClean="0"/>
              <a:t>‹#›</a:t>
            </a:fld>
            <a:endParaRPr lang="en-US"/>
          </a:p>
        </p:txBody>
      </p:sp>
    </p:spTree>
    <p:extLst>
      <p:ext uri="{BB962C8B-B14F-4D97-AF65-F5344CB8AC3E}">
        <p14:creationId xmlns:p14="http://schemas.microsoft.com/office/powerpoint/2010/main" val="3632371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9AD98-A82B-2165-4BCB-B403FF917B0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664063-30BD-896A-821F-D673282420A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C37053-F1AD-00FC-8657-7CA9E50574AB}"/>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3/2/2025</a:t>
            </a:fld>
            <a:endParaRPr lang="en-US"/>
          </a:p>
        </p:txBody>
      </p:sp>
      <p:sp>
        <p:nvSpPr>
          <p:cNvPr id="5" name="Footer Placeholder 4">
            <a:extLst>
              <a:ext uri="{FF2B5EF4-FFF2-40B4-BE49-F238E27FC236}">
                <a16:creationId xmlns:a16="http://schemas.microsoft.com/office/drawing/2014/main" id="{53796BB7-B848-5FA3-1073-694ECCE46F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AB5A05-0594-4F9B-9B89-5093FCEC64CC}"/>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10363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8CDD2-5023-8A81-ABAB-66729C73BC9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630CB8-631D-9FCE-1E98-811E5C88B0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B2B837-10BD-5BA2-BC82-8AB959D603CB}"/>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3/2/2025</a:t>
            </a:fld>
            <a:endParaRPr lang="en-US"/>
          </a:p>
        </p:txBody>
      </p:sp>
      <p:sp>
        <p:nvSpPr>
          <p:cNvPr id="5" name="Footer Placeholder 4">
            <a:extLst>
              <a:ext uri="{FF2B5EF4-FFF2-40B4-BE49-F238E27FC236}">
                <a16:creationId xmlns:a16="http://schemas.microsoft.com/office/drawing/2014/main" id="{01DDD258-2A46-5CAD-BE92-906095FFCF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786D3E-E390-4A27-CBAA-0C06CD70A0FF}"/>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935604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77E71D-C376-CE34-D3F3-6DF89E9E30E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14CC8E-EB06-9275-3FFF-95873505E48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66248-F074-4AD9-A0FF-FF908231A3D1}"/>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3/2/2025</a:t>
            </a:fld>
            <a:endParaRPr lang="en-US"/>
          </a:p>
        </p:txBody>
      </p:sp>
      <p:sp>
        <p:nvSpPr>
          <p:cNvPr id="5" name="Footer Placeholder 4">
            <a:extLst>
              <a:ext uri="{FF2B5EF4-FFF2-40B4-BE49-F238E27FC236}">
                <a16:creationId xmlns:a16="http://schemas.microsoft.com/office/drawing/2014/main" id="{F2CE8D01-46F0-82E1-BD02-D206399B0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91ADC7C-D938-6098-5F2E-B38DFB1B830B}"/>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48966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13582"/>
          <a:stretch>
            <a:fillRect/>
          </a:stretch>
        </p:blipFill>
        <p:spPr>
          <a:xfrm>
            <a:off x="0" y="2863"/>
            <a:ext cx="12192000" cy="6858594"/>
          </a:xfrm>
          <a:prstGeom prst="rect">
            <a:avLst/>
          </a:prstGeom>
        </p:spPr>
      </p:pic>
    </p:spTree>
    <p:extLst>
      <p:ext uri="{BB962C8B-B14F-4D97-AF65-F5344CB8AC3E}">
        <p14:creationId xmlns:p14="http://schemas.microsoft.com/office/powerpoint/2010/main" val="4266308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13582"/>
          <a:stretch>
            <a:fillRect/>
          </a:stretch>
        </p:blipFill>
        <p:spPr>
          <a:xfrm>
            <a:off x="0" y="2863"/>
            <a:ext cx="12192000" cy="6858594"/>
          </a:xfrm>
          <a:prstGeom prst="rect">
            <a:avLst/>
          </a:prstGeom>
        </p:spPr>
      </p:pic>
    </p:spTree>
    <p:extLst>
      <p:ext uri="{BB962C8B-B14F-4D97-AF65-F5344CB8AC3E}">
        <p14:creationId xmlns:p14="http://schemas.microsoft.com/office/powerpoint/2010/main" val="31111429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9AD98-A82B-2165-4BCB-B403FF917B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664063-30BD-896A-821F-D673282420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C37053-F1AD-00FC-8657-7CA9E50574AB}"/>
              </a:ext>
            </a:extLst>
          </p:cNvPr>
          <p:cNvSpPr>
            <a:spLocks noGrp="1"/>
          </p:cNvSpPr>
          <p:nvPr>
            <p:ph type="dt" sz="half" idx="10"/>
          </p:nvPr>
        </p:nvSpPr>
        <p:spPr/>
        <p:txBody>
          <a:bodyPr/>
          <a:lstStyle/>
          <a:p>
            <a:fld id="{0A0E4A27-6937-4CCA-A308-015FDF217709}" type="datetimeFigureOut">
              <a:rPr lang="en-US" smtClean="0"/>
              <a:t>3/2/2025</a:t>
            </a:fld>
            <a:endParaRPr lang="en-US"/>
          </a:p>
        </p:txBody>
      </p:sp>
      <p:sp>
        <p:nvSpPr>
          <p:cNvPr id="5" name="Footer Placeholder 4">
            <a:extLst>
              <a:ext uri="{FF2B5EF4-FFF2-40B4-BE49-F238E27FC236}">
                <a16:creationId xmlns:a16="http://schemas.microsoft.com/office/drawing/2014/main" id="{53796BB7-B848-5FA3-1073-694ECCE46F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AB5A05-0594-4F9B-9B89-5093FCEC64CC}"/>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3074681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B9AD5-8D48-BEC7-0D3E-1BE2FD23D7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C4BF0C-DAC4-BD2B-B7EF-6FC78B3C70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B5A67-B562-E751-0EC5-6DA12F6D4629}"/>
              </a:ext>
            </a:extLst>
          </p:cNvPr>
          <p:cNvSpPr>
            <a:spLocks noGrp="1"/>
          </p:cNvSpPr>
          <p:nvPr>
            <p:ph type="dt" sz="half" idx="10"/>
          </p:nvPr>
        </p:nvSpPr>
        <p:spPr/>
        <p:txBody>
          <a:bodyPr/>
          <a:lstStyle/>
          <a:p>
            <a:fld id="{0A0E4A27-6937-4CCA-A308-015FDF217709}" type="datetimeFigureOut">
              <a:rPr lang="en-US" smtClean="0"/>
              <a:t>3/2/2025</a:t>
            </a:fld>
            <a:endParaRPr lang="en-US"/>
          </a:p>
        </p:txBody>
      </p:sp>
      <p:sp>
        <p:nvSpPr>
          <p:cNvPr id="5" name="Footer Placeholder 4">
            <a:extLst>
              <a:ext uri="{FF2B5EF4-FFF2-40B4-BE49-F238E27FC236}">
                <a16:creationId xmlns:a16="http://schemas.microsoft.com/office/drawing/2014/main" id="{2F2ACB76-C29E-3F1F-1763-1DDB5E4FC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4806AA-DE52-A835-6D1A-820B05A1A653}"/>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214715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F6A2E-1779-1392-5EFF-78D3070D3B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0E813A-CEA5-E20E-4E55-C71F7A30D3D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882A20-7324-70C8-7111-B65DC476F04E}"/>
              </a:ext>
            </a:extLst>
          </p:cNvPr>
          <p:cNvSpPr>
            <a:spLocks noGrp="1"/>
          </p:cNvSpPr>
          <p:nvPr>
            <p:ph type="dt" sz="half" idx="10"/>
          </p:nvPr>
        </p:nvSpPr>
        <p:spPr/>
        <p:txBody>
          <a:bodyPr/>
          <a:lstStyle/>
          <a:p>
            <a:fld id="{0A0E4A27-6937-4CCA-A308-015FDF217709}" type="datetimeFigureOut">
              <a:rPr lang="en-US" smtClean="0"/>
              <a:t>3/2/2025</a:t>
            </a:fld>
            <a:endParaRPr lang="en-US"/>
          </a:p>
        </p:txBody>
      </p:sp>
      <p:sp>
        <p:nvSpPr>
          <p:cNvPr id="5" name="Footer Placeholder 4">
            <a:extLst>
              <a:ext uri="{FF2B5EF4-FFF2-40B4-BE49-F238E27FC236}">
                <a16:creationId xmlns:a16="http://schemas.microsoft.com/office/drawing/2014/main" id="{CF02769F-0B5A-AA16-E197-B0A123D96F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3F948E-81BD-23F5-B44E-6921BC638B4B}"/>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2563922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98035-1D9B-375C-9290-70AE82463B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E8A67C-5F4D-0CB5-3A52-8AF2CB609E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1A7206-5BA4-8E97-5C48-471B952F37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A9ADBC-5EC5-6E8F-2AB8-BF358BB6356B}"/>
              </a:ext>
            </a:extLst>
          </p:cNvPr>
          <p:cNvSpPr>
            <a:spLocks noGrp="1"/>
          </p:cNvSpPr>
          <p:nvPr>
            <p:ph type="dt" sz="half" idx="10"/>
          </p:nvPr>
        </p:nvSpPr>
        <p:spPr/>
        <p:txBody>
          <a:bodyPr/>
          <a:lstStyle/>
          <a:p>
            <a:fld id="{0A0E4A27-6937-4CCA-A308-015FDF217709}" type="datetimeFigureOut">
              <a:rPr lang="en-US" smtClean="0"/>
              <a:t>3/2/2025</a:t>
            </a:fld>
            <a:endParaRPr lang="en-US"/>
          </a:p>
        </p:txBody>
      </p:sp>
      <p:sp>
        <p:nvSpPr>
          <p:cNvPr id="6" name="Footer Placeholder 5">
            <a:extLst>
              <a:ext uri="{FF2B5EF4-FFF2-40B4-BE49-F238E27FC236}">
                <a16:creationId xmlns:a16="http://schemas.microsoft.com/office/drawing/2014/main" id="{F890129F-2C9E-95AE-7D3D-25534A5E13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FD9730-39D1-D0A9-EC9F-AD5A2F253A9F}"/>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713611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456FC-2935-02C2-4BFB-D2BC1BE57C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7453AA-F7E8-C905-6446-97D60C2DA6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0E5A01-A1E8-19D0-C534-7C4C62B845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74153-C9EA-2A9A-4291-41E5DC5D76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1F8CA4-594A-52A3-834A-7287FAC6E6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21E54B-E8ED-37F7-59DF-F879132480C9}"/>
              </a:ext>
            </a:extLst>
          </p:cNvPr>
          <p:cNvSpPr>
            <a:spLocks noGrp="1"/>
          </p:cNvSpPr>
          <p:nvPr>
            <p:ph type="dt" sz="half" idx="10"/>
          </p:nvPr>
        </p:nvSpPr>
        <p:spPr/>
        <p:txBody>
          <a:bodyPr/>
          <a:lstStyle/>
          <a:p>
            <a:fld id="{0A0E4A27-6937-4CCA-A308-015FDF217709}" type="datetimeFigureOut">
              <a:rPr lang="en-US" smtClean="0"/>
              <a:t>3/2/2025</a:t>
            </a:fld>
            <a:endParaRPr lang="en-US"/>
          </a:p>
        </p:txBody>
      </p:sp>
      <p:sp>
        <p:nvSpPr>
          <p:cNvPr id="8" name="Footer Placeholder 7">
            <a:extLst>
              <a:ext uri="{FF2B5EF4-FFF2-40B4-BE49-F238E27FC236}">
                <a16:creationId xmlns:a16="http://schemas.microsoft.com/office/drawing/2014/main" id="{E80C47B4-E4AF-B6D1-65A3-FD90314215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2FE69D-DF92-E884-44DA-F163838D867C}"/>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4156009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2441-B032-2F64-0C6B-CEE21B4533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F265F3-107B-6342-1C12-F8801E639525}"/>
              </a:ext>
            </a:extLst>
          </p:cNvPr>
          <p:cNvSpPr>
            <a:spLocks noGrp="1"/>
          </p:cNvSpPr>
          <p:nvPr>
            <p:ph type="dt" sz="half" idx="10"/>
          </p:nvPr>
        </p:nvSpPr>
        <p:spPr/>
        <p:txBody>
          <a:bodyPr/>
          <a:lstStyle/>
          <a:p>
            <a:fld id="{0A0E4A27-6937-4CCA-A308-015FDF217709}" type="datetimeFigureOut">
              <a:rPr lang="en-US" smtClean="0"/>
              <a:t>3/2/2025</a:t>
            </a:fld>
            <a:endParaRPr lang="en-US"/>
          </a:p>
        </p:txBody>
      </p:sp>
      <p:sp>
        <p:nvSpPr>
          <p:cNvPr id="4" name="Footer Placeholder 3">
            <a:extLst>
              <a:ext uri="{FF2B5EF4-FFF2-40B4-BE49-F238E27FC236}">
                <a16:creationId xmlns:a16="http://schemas.microsoft.com/office/drawing/2014/main" id="{F7E28805-9AD4-8911-2DA7-4A961A6B67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22B003-6F66-8373-A7EB-ED72EC0E0247}"/>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051570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B9AD5-8D48-BEC7-0D3E-1BE2FD23D7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3C4BF0C-DAC4-BD2B-B7EF-6FC78B3C702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B5A67-B562-E751-0EC5-6DA12F6D4629}"/>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3/2/2025</a:t>
            </a:fld>
            <a:endParaRPr lang="en-US"/>
          </a:p>
        </p:txBody>
      </p:sp>
      <p:sp>
        <p:nvSpPr>
          <p:cNvPr id="5" name="Footer Placeholder 4">
            <a:extLst>
              <a:ext uri="{FF2B5EF4-FFF2-40B4-BE49-F238E27FC236}">
                <a16:creationId xmlns:a16="http://schemas.microsoft.com/office/drawing/2014/main" id="{2F2ACB76-C29E-3F1F-1763-1DDB5E4FC7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4806AA-DE52-A835-6D1A-820B05A1A653}"/>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620355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F546D-9D50-BD70-7F1B-3E2D0E14DE28}"/>
              </a:ext>
            </a:extLst>
          </p:cNvPr>
          <p:cNvSpPr>
            <a:spLocks noGrp="1"/>
          </p:cNvSpPr>
          <p:nvPr>
            <p:ph type="dt" sz="half" idx="10"/>
          </p:nvPr>
        </p:nvSpPr>
        <p:spPr/>
        <p:txBody>
          <a:bodyPr/>
          <a:lstStyle/>
          <a:p>
            <a:fld id="{0A0E4A27-6937-4CCA-A308-015FDF217709}" type="datetimeFigureOut">
              <a:rPr lang="en-US" smtClean="0"/>
              <a:t>3/2/2025</a:t>
            </a:fld>
            <a:endParaRPr lang="en-US"/>
          </a:p>
        </p:txBody>
      </p:sp>
      <p:sp>
        <p:nvSpPr>
          <p:cNvPr id="3" name="Footer Placeholder 2">
            <a:extLst>
              <a:ext uri="{FF2B5EF4-FFF2-40B4-BE49-F238E27FC236}">
                <a16:creationId xmlns:a16="http://schemas.microsoft.com/office/drawing/2014/main" id="{FE815DCE-3968-C519-7C21-6C50EA4F82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A54A61-B0E2-51D3-CA25-3E4A288DBB9D}"/>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897697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17787-6C99-906A-964A-D2DC465234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F7F85D-71B1-DC7A-3C71-CD9E675D99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E3447D-7781-64C4-8142-7B12DAED6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D37F9E-5B54-EB12-6718-46FB298D0ACE}"/>
              </a:ext>
            </a:extLst>
          </p:cNvPr>
          <p:cNvSpPr>
            <a:spLocks noGrp="1"/>
          </p:cNvSpPr>
          <p:nvPr>
            <p:ph type="dt" sz="half" idx="10"/>
          </p:nvPr>
        </p:nvSpPr>
        <p:spPr/>
        <p:txBody>
          <a:bodyPr/>
          <a:lstStyle/>
          <a:p>
            <a:fld id="{0A0E4A27-6937-4CCA-A308-015FDF217709}" type="datetimeFigureOut">
              <a:rPr lang="en-US" smtClean="0"/>
              <a:t>3/2/2025</a:t>
            </a:fld>
            <a:endParaRPr lang="en-US"/>
          </a:p>
        </p:txBody>
      </p:sp>
      <p:sp>
        <p:nvSpPr>
          <p:cNvPr id="6" name="Footer Placeholder 5">
            <a:extLst>
              <a:ext uri="{FF2B5EF4-FFF2-40B4-BE49-F238E27FC236}">
                <a16:creationId xmlns:a16="http://schemas.microsoft.com/office/drawing/2014/main" id="{9D630CA5-3769-6A6B-36F2-28155EC6EE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F0A6A-EE2E-CD8F-8D24-C3B8F76E26F4}"/>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8551468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6109E-15F9-2A59-4367-B5C60110CC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5F4654-0414-136E-3A38-B4F8D22DE9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591E3A-FFBC-1CF8-37C2-858D536351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756227-1D21-F709-DB4C-96F6A0AFA390}"/>
              </a:ext>
            </a:extLst>
          </p:cNvPr>
          <p:cNvSpPr>
            <a:spLocks noGrp="1"/>
          </p:cNvSpPr>
          <p:nvPr>
            <p:ph type="dt" sz="half" idx="10"/>
          </p:nvPr>
        </p:nvSpPr>
        <p:spPr/>
        <p:txBody>
          <a:bodyPr/>
          <a:lstStyle/>
          <a:p>
            <a:fld id="{0A0E4A27-6937-4CCA-A308-015FDF217709}" type="datetimeFigureOut">
              <a:rPr lang="en-US" smtClean="0"/>
              <a:t>3/2/2025</a:t>
            </a:fld>
            <a:endParaRPr lang="en-US"/>
          </a:p>
        </p:txBody>
      </p:sp>
      <p:sp>
        <p:nvSpPr>
          <p:cNvPr id="6" name="Footer Placeholder 5">
            <a:extLst>
              <a:ext uri="{FF2B5EF4-FFF2-40B4-BE49-F238E27FC236}">
                <a16:creationId xmlns:a16="http://schemas.microsoft.com/office/drawing/2014/main" id="{D29D4607-B8A3-90A4-E35D-16269B74E8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950D38-E183-7752-F577-340509C90B9E}"/>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0262849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8CDD2-5023-8A81-ABAB-66729C73BC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630CB8-631D-9FCE-1E98-811E5C88B0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B2B837-10BD-5BA2-BC82-8AB959D603CB}"/>
              </a:ext>
            </a:extLst>
          </p:cNvPr>
          <p:cNvSpPr>
            <a:spLocks noGrp="1"/>
          </p:cNvSpPr>
          <p:nvPr>
            <p:ph type="dt" sz="half" idx="10"/>
          </p:nvPr>
        </p:nvSpPr>
        <p:spPr/>
        <p:txBody>
          <a:bodyPr/>
          <a:lstStyle/>
          <a:p>
            <a:fld id="{0A0E4A27-6937-4CCA-A308-015FDF217709}" type="datetimeFigureOut">
              <a:rPr lang="en-US" smtClean="0"/>
              <a:t>3/2/2025</a:t>
            </a:fld>
            <a:endParaRPr lang="en-US"/>
          </a:p>
        </p:txBody>
      </p:sp>
      <p:sp>
        <p:nvSpPr>
          <p:cNvPr id="5" name="Footer Placeholder 4">
            <a:extLst>
              <a:ext uri="{FF2B5EF4-FFF2-40B4-BE49-F238E27FC236}">
                <a16:creationId xmlns:a16="http://schemas.microsoft.com/office/drawing/2014/main" id="{01DDD258-2A46-5CAD-BE92-906095FFC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786D3E-E390-4A27-CBAA-0C06CD70A0FF}"/>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282768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77E71D-C376-CE34-D3F3-6DF89E9E30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14CC8E-EB06-9275-3FFF-95873505E4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66248-F074-4AD9-A0FF-FF908231A3D1}"/>
              </a:ext>
            </a:extLst>
          </p:cNvPr>
          <p:cNvSpPr>
            <a:spLocks noGrp="1"/>
          </p:cNvSpPr>
          <p:nvPr>
            <p:ph type="dt" sz="half" idx="10"/>
          </p:nvPr>
        </p:nvSpPr>
        <p:spPr/>
        <p:txBody>
          <a:bodyPr/>
          <a:lstStyle/>
          <a:p>
            <a:fld id="{0A0E4A27-6937-4CCA-A308-015FDF217709}" type="datetimeFigureOut">
              <a:rPr lang="en-US" smtClean="0"/>
              <a:t>3/2/2025</a:t>
            </a:fld>
            <a:endParaRPr lang="en-US"/>
          </a:p>
        </p:txBody>
      </p:sp>
      <p:sp>
        <p:nvSpPr>
          <p:cNvPr id="5" name="Footer Placeholder 4">
            <a:extLst>
              <a:ext uri="{FF2B5EF4-FFF2-40B4-BE49-F238E27FC236}">
                <a16:creationId xmlns:a16="http://schemas.microsoft.com/office/drawing/2014/main" id="{F2CE8D01-46F0-82E1-BD02-D206399B0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1ADC7C-D938-6098-5F2E-B38DFB1B830B}"/>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628050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E1E8-66DD-7CE7-4576-7AAA946D20F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A5913B-0A7D-C081-E529-6AD24B5895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A7855C-C5BB-DC8D-CC59-7D85DD14402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3/2/2025</a:t>
            </a:fld>
            <a:endParaRPr lang="en-US"/>
          </a:p>
        </p:txBody>
      </p:sp>
      <p:sp>
        <p:nvSpPr>
          <p:cNvPr id="5" name="Footer Placeholder 4">
            <a:extLst>
              <a:ext uri="{FF2B5EF4-FFF2-40B4-BE49-F238E27FC236}">
                <a16:creationId xmlns:a16="http://schemas.microsoft.com/office/drawing/2014/main" id="{E7B260E2-47C0-B614-656D-7AA771C990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5E0098-EFAA-725F-74B7-501F2815809A}"/>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4471370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19B4D-6017-5B80-2BCD-02638B1D3A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232902-4184-4CC0-96C2-CF079B6C0DC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D9051-F5E2-91FF-2BE9-B8DABCE3AC55}"/>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3/2/2025</a:t>
            </a:fld>
            <a:endParaRPr lang="en-US"/>
          </a:p>
        </p:txBody>
      </p:sp>
      <p:sp>
        <p:nvSpPr>
          <p:cNvPr id="5" name="Footer Placeholder 4">
            <a:extLst>
              <a:ext uri="{FF2B5EF4-FFF2-40B4-BE49-F238E27FC236}">
                <a16:creationId xmlns:a16="http://schemas.microsoft.com/office/drawing/2014/main" id="{BE886DAF-4EFB-63C6-4E7C-C0CCF2FF6E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9CD047-A64D-236C-F83C-B933A0283FF5}"/>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4065864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29997-0A3F-2D5A-0657-297C2480408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594C9C-E8E6-BF3A-F971-E982F2F9A14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E39B5E-C46E-98DA-3EA4-D939E6346D2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3/2/2025</a:t>
            </a:fld>
            <a:endParaRPr lang="en-US"/>
          </a:p>
        </p:txBody>
      </p:sp>
      <p:sp>
        <p:nvSpPr>
          <p:cNvPr id="5" name="Footer Placeholder 4">
            <a:extLst>
              <a:ext uri="{FF2B5EF4-FFF2-40B4-BE49-F238E27FC236}">
                <a16:creationId xmlns:a16="http://schemas.microsoft.com/office/drawing/2014/main" id="{65418F13-4A40-E630-4D27-6E82A0A2D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2CACB3-6B2A-DBDF-8513-7CBD9D79938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7789271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62A70-E73C-4D41-59B5-85B25BC639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D8FDB3-C480-3708-C0DE-6D014A50B8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BC11C2-58E6-8854-5940-66EB2F49E80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F0602F-A4C0-FBE6-DCC0-29DBF78F13E2}"/>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3/2/2025</a:t>
            </a:fld>
            <a:endParaRPr lang="en-US"/>
          </a:p>
        </p:txBody>
      </p:sp>
      <p:sp>
        <p:nvSpPr>
          <p:cNvPr id="6" name="Footer Placeholder 5">
            <a:extLst>
              <a:ext uri="{FF2B5EF4-FFF2-40B4-BE49-F238E27FC236}">
                <a16:creationId xmlns:a16="http://schemas.microsoft.com/office/drawing/2014/main" id="{50F446B3-4981-24EB-1044-03C231A1CB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D8CF76-825E-8350-3145-A1E0C62A6953}"/>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9424434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4E422-0E34-9490-CDA6-6EA0ABFF6A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F07A464-7CD8-C97E-24B0-B61CE64A3B0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8CA9E5-19E7-83A8-D1EA-1013E583B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C6AD6D-926D-7E00-7653-67878CD9AE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6D689A-2A8B-6B30-9FDE-F97E05488F6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656BCC-633B-2046-14EA-AB17532DE90A}"/>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3/2/2025</a:t>
            </a:fld>
            <a:endParaRPr lang="en-US"/>
          </a:p>
        </p:txBody>
      </p:sp>
      <p:sp>
        <p:nvSpPr>
          <p:cNvPr id="8" name="Footer Placeholder 7">
            <a:extLst>
              <a:ext uri="{FF2B5EF4-FFF2-40B4-BE49-F238E27FC236}">
                <a16:creationId xmlns:a16="http://schemas.microsoft.com/office/drawing/2014/main" id="{38611196-6F53-9F11-2338-95C34E2C0B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979A821-0063-AA02-46C0-616E88D3429F}"/>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438694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F6A2E-1779-1392-5EFF-78D3070D3B1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0E813A-CEA5-E20E-4E55-C71F7A30D3D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882A20-7324-70C8-7111-B65DC476F04E}"/>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3/2/2025</a:t>
            </a:fld>
            <a:endParaRPr lang="en-US"/>
          </a:p>
        </p:txBody>
      </p:sp>
      <p:sp>
        <p:nvSpPr>
          <p:cNvPr id="5" name="Footer Placeholder 4">
            <a:extLst>
              <a:ext uri="{FF2B5EF4-FFF2-40B4-BE49-F238E27FC236}">
                <a16:creationId xmlns:a16="http://schemas.microsoft.com/office/drawing/2014/main" id="{CF02769F-0B5A-AA16-E197-B0A123D96F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3F948E-81BD-23F5-B44E-6921BC638B4B}"/>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8123050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7DB4B-ADAB-14B8-6A35-BFEA07D0F9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293972F-18FB-2A48-A7A0-4E2F02A45E33}"/>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3/2/2025</a:t>
            </a:fld>
            <a:endParaRPr lang="en-US"/>
          </a:p>
        </p:txBody>
      </p:sp>
      <p:sp>
        <p:nvSpPr>
          <p:cNvPr id="4" name="Footer Placeholder 3">
            <a:extLst>
              <a:ext uri="{FF2B5EF4-FFF2-40B4-BE49-F238E27FC236}">
                <a16:creationId xmlns:a16="http://schemas.microsoft.com/office/drawing/2014/main" id="{EDDEFE0F-06B3-C6F9-5AEE-215CF61F83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7817AE-D256-5244-D9B2-7743352A01E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545324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C75829-D5CC-7B30-C8BA-F671384A9D66}"/>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3/2/2025</a:t>
            </a:fld>
            <a:endParaRPr lang="en-US"/>
          </a:p>
        </p:txBody>
      </p:sp>
      <p:sp>
        <p:nvSpPr>
          <p:cNvPr id="3" name="Footer Placeholder 2">
            <a:extLst>
              <a:ext uri="{FF2B5EF4-FFF2-40B4-BE49-F238E27FC236}">
                <a16:creationId xmlns:a16="http://schemas.microsoft.com/office/drawing/2014/main" id="{94DCE8A3-BEA5-1685-F424-03EB46B6A1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AA4856C-7AAD-3B6A-5AB4-CEE8D5BF89F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0195044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B645-A8F4-7684-3F88-A02240DA7C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DAA82A-A64A-0B54-A5B1-4FE85D2F292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6C99F7-85F3-6E10-2EAF-108D67D7F6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90F4B3-334B-73EC-37FA-4A22F34128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3/2/2025</a:t>
            </a:fld>
            <a:endParaRPr lang="en-US"/>
          </a:p>
        </p:txBody>
      </p:sp>
      <p:sp>
        <p:nvSpPr>
          <p:cNvPr id="6" name="Footer Placeholder 5">
            <a:extLst>
              <a:ext uri="{FF2B5EF4-FFF2-40B4-BE49-F238E27FC236}">
                <a16:creationId xmlns:a16="http://schemas.microsoft.com/office/drawing/2014/main" id="{FB66C053-BB71-6B55-C994-8023981AC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F5EAE52-CFC7-D0B9-5DB5-ED749502F0D6}"/>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42316971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231D-1230-EA0B-EC17-35846B12E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738A26-F116-1A05-A740-829FCE71A36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190854-0649-C178-E434-A5E81D84C6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A72CAD-7D76-4A72-4084-0B4C0EB9F6B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3/2/2025</a:t>
            </a:fld>
            <a:endParaRPr lang="en-US"/>
          </a:p>
        </p:txBody>
      </p:sp>
      <p:sp>
        <p:nvSpPr>
          <p:cNvPr id="6" name="Footer Placeholder 5">
            <a:extLst>
              <a:ext uri="{FF2B5EF4-FFF2-40B4-BE49-F238E27FC236}">
                <a16:creationId xmlns:a16="http://schemas.microsoft.com/office/drawing/2014/main" id="{C349B557-7F30-29CC-B163-4C40DAF9EB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B9E8FC-1302-1D5E-3ACC-B7A2DDAEB2ED}"/>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5274521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DAC3-0456-E139-4B4B-C880737007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76CD30-1D03-E4C8-4270-95E231FCBAA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F7BD7F-6B05-F6A6-37CF-83F6DD42FD94}"/>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3/2/2025</a:t>
            </a:fld>
            <a:endParaRPr lang="en-US"/>
          </a:p>
        </p:txBody>
      </p:sp>
      <p:sp>
        <p:nvSpPr>
          <p:cNvPr id="5" name="Footer Placeholder 4">
            <a:extLst>
              <a:ext uri="{FF2B5EF4-FFF2-40B4-BE49-F238E27FC236}">
                <a16:creationId xmlns:a16="http://schemas.microsoft.com/office/drawing/2014/main" id="{2C3DA70D-1C7D-0019-D446-7A731390B6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FFF8F3E-C772-D0A9-4C26-0EB6669CB584}"/>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6672090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AC9B4D-D605-E275-EBC2-1DF8BB28E8D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88D6D3-FDCC-C7E5-3880-69A2421D3EB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8B3188-FEAE-FD34-BF98-FB3317EAC3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3/2/2025</a:t>
            </a:fld>
            <a:endParaRPr lang="en-US"/>
          </a:p>
        </p:txBody>
      </p:sp>
      <p:sp>
        <p:nvSpPr>
          <p:cNvPr id="5" name="Footer Placeholder 4">
            <a:extLst>
              <a:ext uri="{FF2B5EF4-FFF2-40B4-BE49-F238E27FC236}">
                <a16:creationId xmlns:a16="http://schemas.microsoft.com/office/drawing/2014/main" id="{12CD5261-6460-B2DE-AAD2-560B1AEA6E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5E9D2D-ABAA-2D0F-3255-D248C3010B3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4151695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98035-1D9B-375C-9290-70AE82463B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9E8A67C-5F4D-0CB5-3A52-8AF2CB609E8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1A7206-5BA4-8E97-5C48-471B952F37D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A9ADBC-5EC5-6E8F-2AB8-BF358BB6356B}"/>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3/2/2025</a:t>
            </a:fld>
            <a:endParaRPr lang="en-US"/>
          </a:p>
        </p:txBody>
      </p:sp>
      <p:sp>
        <p:nvSpPr>
          <p:cNvPr id="6" name="Footer Placeholder 5">
            <a:extLst>
              <a:ext uri="{FF2B5EF4-FFF2-40B4-BE49-F238E27FC236}">
                <a16:creationId xmlns:a16="http://schemas.microsoft.com/office/drawing/2014/main" id="{F890129F-2C9E-95AE-7D3D-25534A5E13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FD9730-39D1-D0A9-EC9F-AD5A2F253A9F}"/>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740740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456FC-2935-02C2-4BFB-D2BC1BE57C7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87453AA-F7E8-C905-6446-97D60C2DA6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0E5A01-A1E8-19D0-C534-7C4C62B8456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74153-C9EA-2A9A-4291-41E5DC5D76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1F8CA4-594A-52A3-834A-7287FAC6E6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21E54B-E8ED-37F7-59DF-F879132480C9}"/>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3/2/2025</a:t>
            </a:fld>
            <a:endParaRPr lang="en-US"/>
          </a:p>
        </p:txBody>
      </p:sp>
      <p:sp>
        <p:nvSpPr>
          <p:cNvPr id="8" name="Footer Placeholder 7">
            <a:extLst>
              <a:ext uri="{FF2B5EF4-FFF2-40B4-BE49-F238E27FC236}">
                <a16:creationId xmlns:a16="http://schemas.microsoft.com/office/drawing/2014/main" id="{E80C47B4-E4AF-B6D1-65A3-FD90314215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32FE69D-DF92-E884-44DA-F163838D867C}"/>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929575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2441-B032-2F64-0C6B-CEE21B45338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CF265F3-107B-6342-1C12-F8801E639525}"/>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3/2/2025</a:t>
            </a:fld>
            <a:endParaRPr lang="en-US"/>
          </a:p>
        </p:txBody>
      </p:sp>
      <p:sp>
        <p:nvSpPr>
          <p:cNvPr id="4" name="Footer Placeholder 3">
            <a:extLst>
              <a:ext uri="{FF2B5EF4-FFF2-40B4-BE49-F238E27FC236}">
                <a16:creationId xmlns:a16="http://schemas.microsoft.com/office/drawing/2014/main" id="{F7E28805-9AD4-8911-2DA7-4A961A6B67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422B003-6F66-8373-A7EB-ED72EC0E0247}"/>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240406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F546D-9D50-BD70-7F1B-3E2D0E14DE28}"/>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3/2/2025</a:t>
            </a:fld>
            <a:endParaRPr lang="en-US"/>
          </a:p>
        </p:txBody>
      </p:sp>
      <p:sp>
        <p:nvSpPr>
          <p:cNvPr id="3" name="Footer Placeholder 2">
            <a:extLst>
              <a:ext uri="{FF2B5EF4-FFF2-40B4-BE49-F238E27FC236}">
                <a16:creationId xmlns:a16="http://schemas.microsoft.com/office/drawing/2014/main" id="{FE815DCE-3968-C519-7C21-6C50EA4F82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5A54A61-B0E2-51D3-CA25-3E4A288DBB9D}"/>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236631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17787-6C99-906A-964A-D2DC465234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F7F85D-71B1-DC7A-3C71-CD9E675D993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E3447D-7781-64C4-8142-7B12DAED6D4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D37F9E-5B54-EB12-6718-46FB298D0ACE}"/>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3/2/2025</a:t>
            </a:fld>
            <a:endParaRPr lang="en-US"/>
          </a:p>
        </p:txBody>
      </p:sp>
      <p:sp>
        <p:nvSpPr>
          <p:cNvPr id="6" name="Footer Placeholder 5">
            <a:extLst>
              <a:ext uri="{FF2B5EF4-FFF2-40B4-BE49-F238E27FC236}">
                <a16:creationId xmlns:a16="http://schemas.microsoft.com/office/drawing/2014/main" id="{9D630CA5-3769-6A6B-36F2-28155EC6EE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BF0A6A-EE2E-CD8F-8D24-C3B8F76E26F4}"/>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977758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6109E-15F9-2A59-4367-B5C60110CC7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5F4654-0414-136E-3A38-B4F8D22DE9C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591E3A-FFBC-1CF8-37C2-858D5363515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756227-1D21-F709-DB4C-96F6A0AFA390}"/>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3/2/2025</a:t>
            </a:fld>
            <a:endParaRPr lang="en-US"/>
          </a:p>
        </p:txBody>
      </p:sp>
      <p:sp>
        <p:nvSpPr>
          <p:cNvPr id="6" name="Footer Placeholder 5">
            <a:extLst>
              <a:ext uri="{FF2B5EF4-FFF2-40B4-BE49-F238E27FC236}">
                <a16:creationId xmlns:a16="http://schemas.microsoft.com/office/drawing/2014/main" id="{D29D4607-B8A3-90A4-E35D-16269B74E8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950D38-E183-7752-F577-340509C90B9E}"/>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875664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17" Type="http://schemas.openxmlformats.org/officeDocument/2006/relationships/image" Target="../media/image3.png"/><Relationship Id="rId2" Type="http://schemas.openxmlformats.org/officeDocument/2006/relationships/slideLayout" Target="../slideLayouts/slideLayout15.xml"/><Relationship Id="rId16"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8">
            <a:extLst>
              <a:ext uri="{FF2B5EF4-FFF2-40B4-BE49-F238E27FC236}">
                <a16:creationId xmlns:a16="http://schemas.microsoft.com/office/drawing/2014/main" id="{9F0576D7-9B3D-CE9E-7B9F-F99C95747FF0}"/>
              </a:ext>
            </a:extLst>
          </p:cNvPr>
          <p:cNvSpPr/>
          <p:nvPr userDrawn="1"/>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endParaRPr lang="en-US"/>
          </a:p>
        </p:txBody>
      </p:sp>
      <p:pic>
        <p:nvPicPr>
          <p:cNvPr id="8" name="Picture 7" descr="A rainbow colored circle&#10;&#10;Description automatically generated">
            <a:extLst>
              <a:ext uri="{FF2B5EF4-FFF2-40B4-BE49-F238E27FC236}">
                <a16:creationId xmlns:a16="http://schemas.microsoft.com/office/drawing/2014/main" id="{E4B5760F-00B0-508A-9807-EB8CFAD81D6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grpSp>
        <p:nvGrpSpPr>
          <p:cNvPr id="13" name="Group 12">
            <a:extLst>
              <a:ext uri="{FF2B5EF4-FFF2-40B4-BE49-F238E27FC236}">
                <a16:creationId xmlns:a16="http://schemas.microsoft.com/office/drawing/2014/main" id="{AE57EB78-4E28-33A7-03E1-605F060B5617}"/>
              </a:ext>
            </a:extLst>
          </p:cNvPr>
          <p:cNvGrpSpPr/>
          <p:nvPr userDrawn="1"/>
        </p:nvGrpSpPr>
        <p:grpSpPr>
          <a:xfrm>
            <a:off x="0" y="5834926"/>
            <a:ext cx="12168784" cy="1023074"/>
            <a:chOff x="0" y="5834926"/>
            <a:chExt cx="12168784" cy="1023074"/>
          </a:xfrm>
        </p:grpSpPr>
        <p:sp>
          <p:nvSpPr>
            <p:cNvPr id="14" name="Freeform 28">
              <a:extLst>
                <a:ext uri="{FF2B5EF4-FFF2-40B4-BE49-F238E27FC236}">
                  <a16:creationId xmlns:a16="http://schemas.microsoft.com/office/drawing/2014/main" id="{893AC343-00AD-92B5-B72B-12E9B1DC2D40}"/>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8"/>
              <a:stretch>
                <a:fillRect/>
              </a:stretch>
            </a:blipFill>
          </p:spPr>
          <p:txBody>
            <a:bodyPr/>
            <a:lstStyle/>
            <a:p>
              <a:endParaRPr lang="en-US"/>
            </a:p>
          </p:txBody>
        </p:sp>
        <p:sp>
          <p:nvSpPr>
            <p:cNvPr id="15" name="Freeform 28">
              <a:extLst>
                <a:ext uri="{FF2B5EF4-FFF2-40B4-BE49-F238E27FC236}">
                  <a16:creationId xmlns:a16="http://schemas.microsoft.com/office/drawing/2014/main" id="{2E38C338-0469-5A95-3711-5E622BC71913}"/>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8"/>
              <a:stretch>
                <a:fillRect/>
              </a:stretch>
            </a:blipFill>
          </p:spPr>
          <p:txBody>
            <a:bodyPr/>
            <a:lstStyle/>
            <a:p>
              <a:endParaRPr lang="en-US"/>
            </a:p>
          </p:txBody>
        </p:sp>
        <p:sp>
          <p:nvSpPr>
            <p:cNvPr id="16" name="Freeform 28">
              <a:extLst>
                <a:ext uri="{FF2B5EF4-FFF2-40B4-BE49-F238E27FC236}">
                  <a16:creationId xmlns:a16="http://schemas.microsoft.com/office/drawing/2014/main" id="{D4A6071D-026A-526D-D341-A39346F3E630}"/>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8"/>
              <a:stretch>
                <a:fillRect/>
              </a:stretch>
            </a:blipFill>
          </p:spPr>
          <p:txBody>
            <a:bodyPr/>
            <a:lstStyle/>
            <a:p>
              <a:endParaRPr lang="en-US"/>
            </a:p>
          </p:txBody>
        </p:sp>
        <p:sp>
          <p:nvSpPr>
            <p:cNvPr id="17" name="Freeform 28">
              <a:extLst>
                <a:ext uri="{FF2B5EF4-FFF2-40B4-BE49-F238E27FC236}">
                  <a16:creationId xmlns:a16="http://schemas.microsoft.com/office/drawing/2014/main" id="{0E840FCA-278F-9446-FDB8-75A5626F8AE6}"/>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8"/>
              <a:stretch>
                <a:fillRect/>
              </a:stretch>
            </a:blipFill>
          </p:spPr>
          <p:txBody>
            <a:bodyPr/>
            <a:lstStyle/>
            <a:p>
              <a:endParaRPr lang="en-US"/>
            </a:p>
          </p:txBody>
        </p:sp>
      </p:grpSp>
    </p:spTree>
    <p:extLst>
      <p:ext uri="{BB962C8B-B14F-4D97-AF65-F5344CB8AC3E}">
        <p14:creationId xmlns:p14="http://schemas.microsoft.com/office/powerpoint/2010/main" val="95175123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721" r:id="rId12"/>
    <p:sldLayoutId id="214748372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AB5289-1D8F-EE0C-0BA0-9EAC1BB13B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2567D1-EDAC-D7FE-8AC4-1E4430EE97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C7ACC-4D28-D012-0EFB-30C9A66904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A0E4A27-6937-4CCA-A308-015FDF217709}" type="datetimeFigureOut">
              <a:rPr lang="en-US" smtClean="0"/>
              <a:t>3/2/2025</a:t>
            </a:fld>
            <a:endParaRPr lang="en-US"/>
          </a:p>
        </p:txBody>
      </p:sp>
      <p:sp>
        <p:nvSpPr>
          <p:cNvPr id="5" name="Footer Placeholder 4">
            <a:extLst>
              <a:ext uri="{FF2B5EF4-FFF2-40B4-BE49-F238E27FC236}">
                <a16:creationId xmlns:a16="http://schemas.microsoft.com/office/drawing/2014/main" id="{AD347A7B-3E5A-2C17-F5AE-67B6527BB7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28F4169-34DA-FF8B-B650-0765927709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50E8BC8-C552-4A4C-8A7F-A856F6BB77E7}" type="slidenum">
              <a:rPr lang="en-US" smtClean="0"/>
              <a:t>‹#›</a:t>
            </a:fld>
            <a:endParaRPr lang="en-US"/>
          </a:p>
        </p:txBody>
      </p:sp>
      <p:sp>
        <p:nvSpPr>
          <p:cNvPr id="7" name="Freeform 8">
            <a:extLst>
              <a:ext uri="{FF2B5EF4-FFF2-40B4-BE49-F238E27FC236}">
                <a16:creationId xmlns:a16="http://schemas.microsoft.com/office/drawing/2014/main" id="{9F0576D7-9B3D-CE9E-7B9F-F99C95747FF0}"/>
              </a:ext>
            </a:extLst>
          </p:cNvPr>
          <p:cNvSpPr/>
          <p:nvPr userDrawn="1"/>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pic>
        <p:nvPicPr>
          <p:cNvPr id="8" name="Picture 7" descr="A rainbow colored circle&#10;&#10;Description automatically generated">
            <a:extLst>
              <a:ext uri="{FF2B5EF4-FFF2-40B4-BE49-F238E27FC236}">
                <a16:creationId xmlns:a16="http://schemas.microsoft.com/office/drawing/2014/main" id="{E4B5760F-00B0-508A-9807-EB8CFAD81D6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10" name="Freeform 2">
            <a:extLst>
              <a:ext uri="{FF2B5EF4-FFF2-40B4-BE49-F238E27FC236}">
                <a16:creationId xmlns:a16="http://schemas.microsoft.com/office/drawing/2014/main" id="{40F91B95-43A7-EC76-EA94-5DD7892BE8BA}"/>
              </a:ext>
            </a:extLst>
          </p:cNvPr>
          <p:cNvSpPr/>
          <p:nvPr userDrawn="1"/>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16"/>
            <a:stretch>
              <a:fillRect/>
            </a:stretch>
          </a:blipFill>
        </p:spPr>
        <p:txBody>
          <a:bodyPr/>
          <a:lstStyle/>
          <a:p>
            <a:endParaRPr lang="en-US"/>
          </a:p>
        </p:txBody>
      </p:sp>
      <p:grpSp>
        <p:nvGrpSpPr>
          <p:cNvPr id="13" name="Group 12">
            <a:extLst>
              <a:ext uri="{FF2B5EF4-FFF2-40B4-BE49-F238E27FC236}">
                <a16:creationId xmlns:a16="http://schemas.microsoft.com/office/drawing/2014/main" id="{AE57EB78-4E28-33A7-03E1-605F060B5617}"/>
              </a:ext>
            </a:extLst>
          </p:cNvPr>
          <p:cNvGrpSpPr/>
          <p:nvPr userDrawn="1"/>
        </p:nvGrpSpPr>
        <p:grpSpPr>
          <a:xfrm>
            <a:off x="0" y="5834926"/>
            <a:ext cx="12168784" cy="1023074"/>
            <a:chOff x="0" y="5834926"/>
            <a:chExt cx="12168784" cy="1023074"/>
          </a:xfrm>
        </p:grpSpPr>
        <p:sp>
          <p:nvSpPr>
            <p:cNvPr id="14" name="Freeform 28">
              <a:extLst>
                <a:ext uri="{FF2B5EF4-FFF2-40B4-BE49-F238E27FC236}">
                  <a16:creationId xmlns:a16="http://schemas.microsoft.com/office/drawing/2014/main" id="{893AC343-00AD-92B5-B72B-12E9B1DC2D40}"/>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5" name="Freeform 28">
              <a:extLst>
                <a:ext uri="{FF2B5EF4-FFF2-40B4-BE49-F238E27FC236}">
                  <a16:creationId xmlns:a16="http://schemas.microsoft.com/office/drawing/2014/main" id="{2E38C338-0469-5A95-3711-5E622BC71913}"/>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6" name="Freeform 28">
              <a:extLst>
                <a:ext uri="{FF2B5EF4-FFF2-40B4-BE49-F238E27FC236}">
                  <a16:creationId xmlns:a16="http://schemas.microsoft.com/office/drawing/2014/main" id="{D4A6071D-026A-526D-D341-A39346F3E630}"/>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7" name="Freeform 28">
              <a:extLst>
                <a:ext uri="{FF2B5EF4-FFF2-40B4-BE49-F238E27FC236}">
                  <a16:creationId xmlns:a16="http://schemas.microsoft.com/office/drawing/2014/main" id="{0E840FCA-278F-9446-FDB8-75A5626F8AE6}"/>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grpSp>
    </p:spTree>
    <p:extLst>
      <p:ext uri="{BB962C8B-B14F-4D97-AF65-F5344CB8AC3E}">
        <p14:creationId xmlns:p14="http://schemas.microsoft.com/office/powerpoint/2010/main" val="369198564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81959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13.jpeg"/><Relationship Id="rId5" Type="http://schemas.openxmlformats.org/officeDocument/2006/relationships/image" Target="../media/image8.png"/><Relationship Id="rId10"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6.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audio" Target="../media/audio2.wav"/><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48.sv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25.sv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5.png"/><Relationship Id="rId1" Type="http://schemas.openxmlformats.org/officeDocument/2006/relationships/slideLayout" Target="../slideLayouts/slideLayout2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0.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25.sv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8" Type="http://schemas.openxmlformats.org/officeDocument/2006/relationships/audio" Target="../media/audio2.wav"/><Relationship Id="rId3" Type="http://schemas.openxmlformats.org/officeDocument/2006/relationships/image" Target="../media/image33.png"/><Relationship Id="rId7"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2.gif"/><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sv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0.xml"/><Relationship Id="rId5" Type="http://schemas.openxmlformats.org/officeDocument/2006/relationships/image" Target="../media/image22.jpeg"/><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5.sv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Effect>
                      <a14:colorTemperature colorTemp="4700"/>
                    </a14:imgEffect>
                    <a14:imgEffect>
                      <a14:saturation sat="118000"/>
                    </a14:imgEffect>
                  </a14:imgLayer>
                </a14:imgProps>
              </a:ext>
            </a:extLst>
          </a:blip>
          <a:stretch>
            <a:fillRect/>
          </a:stretch>
        </p:blipFill>
        <p:spPr>
          <a:xfrm>
            <a:off x="0" y="635"/>
            <a:ext cx="12192000" cy="6972935"/>
          </a:xfrm>
          <a:prstGeom prst="rect">
            <a:avLst/>
          </a:prstGeom>
        </p:spPr>
      </p:pic>
      <p:pic>
        <p:nvPicPr>
          <p:cNvPr id="12" name="Picture 11"/>
          <p:cNvPicPr>
            <a:picLocks noChangeAspect="1"/>
          </p:cNvPicPr>
          <p:nvPr/>
        </p:nvPicPr>
        <p:blipFill>
          <a:blip r:embed="rId4"/>
          <a:stretch>
            <a:fillRect/>
          </a:stretch>
        </p:blipFill>
        <p:spPr>
          <a:xfrm>
            <a:off x="914400" y="951865"/>
            <a:ext cx="10786745" cy="4906010"/>
          </a:xfrm>
          <a:prstGeom prst="rect">
            <a:avLst/>
          </a:prstGeom>
        </p:spPr>
      </p:pic>
      <p:sp>
        <p:nvSpPr>
          <p:cNvPr id="16" name="TextBox 15"/>
          <p:cNvSpPr txBox="1"/>
          <p:nvPr/>
        </p:nvSpPr>
        <p:spPr>
          <a:xfrm>
            <a:off x="2779427" y="2414297"/>
            <a:ext cx="7056581" cy="2616101"/>
          </a:xfrm>
          <a:prstGeom prst="rect">
            <a:avLst/>
          </a:prstGeom>
          <a:noFill/>
        </p:spPr>
        <p:txBody>
          <a:bodyPr wrap="square" rtlCol="0">
            <a:prstTxWarp prst="textPlain">
              <a:avLst/>
            </a:prstTxWarp>
            <a:spAutoFit/>
          </a:bodyPr>
          <a:lstStyle/>
          <a:p>
            <a:pPr algn="ctr"/>
            <a:r>
              <a:rPr lang="en-US" sz="4000" b="1" dirty="0" smtClean="0">
                <a:effectLst>
                  <a:glow rad="101600">
                    <a:schemeClr val="accent1">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CHÀO MỪNG QUÝ THẦY, CÔ ĐẾN DỰ GIỜ THĂM LỚP</a:t>
            </a:r>
          </a:p>
          <a:p>
            <a:pPr algn="ctr"/>
            <a:endParaRPr lang="en-US" sz="2800" b="1" dirty="0" smtClean="0">
              <a:effectLst>
                <a:glow rad="101600">
                  <a:schemeClr val="accent1">
                    <a:satMod val="175000"/>
                    <a:alpha val="40000"/>
                  </a:schemeClr>
                </a:glow>
              </a:effectLst>
              <a:latin typeface="Cambria" panose="02040503050406030204" pitchFamily="18" charset="0"/>
              <a:ea typeface="Cambria" panose="02040503050406030204" pitchFamily="18" charset="0"/>
              <a:cs typeface="Arial" panose="020B0604020202020204" pitchFamily="34" charset="0"/>
            </a:endParaRPr>
          </a:p>
          <a:p>
            <a:pPr algn="ctr"/>
            <a:endParaRPr lang="en-US" sz="2800" b="1" dirty="0">
              <a:effectLst>
                <a:glow rad="101600">
                  <a:schemeClr val="accent1">
                    <a:satMod val="175000"/>
                    <a:alpha val="40000"/>
                  </a:schemeClr>
                </a:glow>
              </a:effectLst>
              <a:latin typeface="Cambria" panose="02040503050406030204" pitchFamily="18" charset="0"/>
              <a:ea typeface="Cambria" panose="02040503050406030204" pitchFamily="18" charset="0"/>
              <a:cs typeface="Arial" panose="020B0604020202020204" pitchFamily="34" charset="0"/>
            </a:endParaRPr>
          </a:p>
          <a:p>
            <a:pPr algn="ctr"/>
            <a:endParaRPr lang="en-US" sz="2800" b="1" dirty="0">
              <a:effectLst>
                <a:glow rad="101600">
                  <a:schemeClr val="accent1">
                    <a:satMod val="175000"/>
                    <a:alpha val="40000"/>
                  </a:schemeClr>
                </a:glow>
              </a:effectLst>
              <a:latin typeface="Cambria" panose="02040503050406030204" pitchFamily="18" charset="0"/>
              <a:ea typeface="Cambria" panose="02040503050406030204" pitchFamily="18" charset="0"/>
              <a:cs typeface="Arial" panose="020B0604020202020204" pitchFamily="34" charset="0"/>
            </a:endParaRPr>
          </a:p>
        </p:txBody>
      </p:sp>
      <p:pic>
        <p:nvPicPr>
          <p:cNvPr id="17" name="图片 16"/>
          <p:cNvPicPr>
            <a:picLocks noChangeAspect="1"/>
          </p:cNvPicPr>
          <p:nvPr/>
        </p:nvPicPr>
        <p:blipFill rotWithShape="1">
          <a:blip r:embed="rId5">
            <a:extLst>
              <a:ext uri="{28A0092B-C50C-407E-A947-70E740481C1C}">
                <a14:useLocalDpi xmlns:a14="http://schemas.microsoft.com/office/drawing/2010/main" val="0"/>
              </a:ext>
            </a:extLst>
          </a:blip>
          <a:srcRect t="16061" r="84605" b="75454"/>
          <a:stretch>
            <a:fillRect/>
          </a:stretch>
        </p:blipFill>
        <p:spPr>
          <a:xfrm>
            <a:off x="318841" y="1719775"/>
            <a:ext cx="2460740" cy="2033366"/>
          </a:xfrm>
          <a:prstGeom prst="rect">
            <a:avLst/>
          </a:prstGeom>
        </p:spPr>
      </p:pic>
      <p:pic>
        <p:nvPicPr>
          <p:cNvPr id="22" name="图片 21"/>
          <p:cNvPicPr>
            <a:picLocks noChangeAspect="1"/>
          </p:cNvPicPr>
          <p:nvPr/>
        </p:nvPicPr>
        <p:blipFill>
          <a:blip r:embed="rId6">
            <a:clrChange>
              <a:clrFrom>
                <a:srgbClr val="FFFFFF"/>
              </a:clrFrom>
              <a:clrTo>
                <a:srgbClr val="FFFFFF">
                  <a:alpha val="0"/>
                </a:srgbClr>
              </a:clrTo>
            </a:clrChange>
            <a:duotone>
              <a:prstClr val="black"/>
              <a:srgbClr val="5080AB">
                <a:tint val="45000"/>
                <a:satMod val="400000"/>
              </a:srgbClr>
            </a:duotone>
          </a:blip>
          <a:stretch>
            <a:fillRect/>
          </a:stretch>
        </p:blipFill>
        <p:spPr>
          <a:xfrm rot="1501345" flipH="1" flipV="1">
            <a:off x="7368824" y="5773835"/>
            <a:ext cx="800468" cy="886855"/>
          </a:xfrm>
          <a:prstGeom prst="rect">
            <a:avLst/>
          </a:prstGeom>
        </p:spPr>
      </p:pic>
      <p:pic>
        <p:nvPicPr>
          <p:cNvPr id="23" name="图片 22"/>
          <p:cNvPicPr>
            <a:picLocks noChangeAspect="1"/>
          </p:cNvPicPr>
          <p:nvPr/>
        </p:nvPicPr>
        <p:blipFill>
          <a:blip r:embed="rId6">
            <a:clrChange>
              <a:clrFrom>
                <a:srgbClr val="FFFFFF"/>
              </a:clrFrom>
              <a:clrTo>
                <a:srgbClr val="FFFFFF">
                  <a:alpha val="0"/>
                </a:srgbClr>
              </a:clrTo>
            </a:clrChange>
            <a:duotone>
              <a:prstClr val="black"/>
              <a:srgbClr val="5080AB">
                <a:tint val="45000"/>
                <a:satMod val="400000"/>
              </a:srgbClr>
            </a:duotone>
          </a:blip>
          <a:stretch>
            <a:fillRect/>
          </a:stretch>
        </p:blipFill>
        <p:spPr>
          <a:xfrm rot="1501345">
            <a:off x="1215832" y="960105"/>
            <a:ext cx="800468" cy="886855"/>
          </a:xfrm>
          <a:prstGeom prst="rect">
            <a:avLst/>
          </a:prstGeom>
        </p:spPr>
      </p:pic>
      <p:pic>
        <p:nvPicPr>
          <p:cNvPr id="24" name="图片 23"/>
          <p:cNvPicPr>
            <a:picLocks noChangeAspect="1"/>
          </p:cNvPicPr>
          <p:nvPr/>
        </p:nvPicPr>
        <p:blipFill rotWithShape="1">
          <a:blip r:embed="rId5">
            <a:extLst>
              <a:ext uri="{28A0092B-C50C-407E-A947-70E740481C1C}">
                <a14:useLocalDpi xmlns:a14="http://schemas.microsoft.com/office/drawing/2010/main" val="0"/>
              </a:ext>
            </a:extLst>
          </a:blip>
          <a:srcRect l="65826" t="63081" r="15319" b="23737"/>
          <a:stretch>
            <a:fillRect/>
          </a:stretch>
        </p:blipFill>
        <p:spPr>
          <a:xfrm>
            <a:off x="4665586" y="238274"/>
            <a:ext cx="1919200" cy="2011695"/>
          </a:xfrm>
          <a:prstGeom prst="rect">
            <a:avLst/>
          </a:prstGeom>
        </p:spPr>
      </p:pic>
      <p:pic>
        <p:nvPicPr>
          <p:cNvPr id="8"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01456" y="1408707"/>
            <a:ext cx="1170434" cy="1170434"/>
          </a:xfrm>
          <a:prstGeom prst="rect">
            <a:avLst/>
          </a:prstGeom>
        </p:spPr>
      </p:pic>
      <p:pic>
        <p:nvPicPr>
          <p:cNvPr id="9"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26516" y="4292242"/>
            <a:ext cx="1170434" cy="1170434"/>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3075" y="3642995"/>
            <a:ext cx="2638425" cy="3330575"/>
          </a:xfrm>
          <a:prstGeom prst="rect">
            <a:avLst/>
          </a:prstGeom>
        </p:spPr>
      </p:pic>
      <p:pic>
        <p:nvPicPr>
          <p:cNvPr id="11" name="Picture 2" descr="HÃ¬nh áº£nh Báº£ng Äen Há»c Sinh PNG , Sinh ViÃªn Clipart, Lá»p Há»c, GiÃ¡o Dá»¥c PNG vÃ   Vector vá»i ná»n trong suá»t Äá» táº£i xuá»ng miá»n phÃ­"/>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8750" b="90000" l="52188" r="100000">
                        <a14:foregroundMark x1="76250" y1="79219" x2="76250" y2="79219"/>
                        <a14:foregroundMark x1="88281" y1="80000" x2="88281" y2="80000"/>
                        <a14:backgroundMark x1="60156" y1="16875" x2="34531" y2="61094"/>
                        <a14:backgroundMark x1="65000" y1="21094" x2="60938" y2="29063"/>
                        <a14:backgroundMark x1="63750" y1="29219" x2="63750" y2="29219"/>
                        <a14:backgroundMark x1="64219" y1="50781" x2="65938" y2="54063"/>
                        <a14:backgroundMark x1="62656" y1="59375" x2="53125" y2="58281"/>
                      </a14:backgroundRemoval>
                    </a14:imgEffect>
                  </a14:imgLayer>
                </a14:imgProps>
              </a:ext>
              <a:ext uri="{28A0092B-C50C-407E-A947-70E740481C1C}">
                <a14:useLocalDpi xmlns:a14="http://schemas.microsoft.com/office/drawing/2010/main" val="0"/>
              </a:ext>
            </a:extLst>
          </a:blip>
          <a:srcRect/>
          <a:stretch>
            <a:fillRect/>
          </a:stretch>
        </p:blipFill>
        <p:spPr bwMode="auto">
          <a:xfrm>
            <a:off x="7033260" y="3092450"/>
            <a:ext cx="5292725" cy="4828540"/>
          </a:xfrm>
          <a:prstGeom prst="rect">
            <a:avLst/>
          </a:prstGeom>
          <a:noFill/>
          <a:extLst>
            <a:ext uri="{909E8E84-426E-40DD-AFC4-6F175D3DCCD1}">
              <a14:hiddenFill xmlns:a14="http://schemas.microsoft.com/office/drawing/2010/main">
                <a:solidFill>
                  <a:srgbClr val="FFFFFF"/>
                </a:solidFill>
              </a14:hiddenFill>
            </a:ext>
          </a:extLst>
        </p:spPr>
      </p:pic>
      <p:pic>
        <p:nvPicPr>
          <p:cNvPr id="33" name="图片 32"/>
          <p:cNvPicPr>
            <a:picLocks noChangeAspect="1"/>
          </p:cNvPicPr>
          <p:nvPr/>
        </p:nvPicPr>
        <p:blipFill rotWithShape="1">
          <a:blip r:embed="rId5">
            <a:extLst>
              <a:ext uri="{28A0092B-C50C-407E-A947-70E740481C1C}">
                <a14:useLocalDpi xmlns:a14="http://schemas.microsoft.com/office/drawing/2010/main" val="0"/>
              </a:ext>
            </a:extLst>
          </a:blip>
          <a:srcRect l="81272" t="26060" r="100" b="62879"/>
          <a:stretch>
            <a:fillRect/>
          </a:stretch>
        </p:blipFill>
        <p:spPr>
          <a:xfrm flipH="1">
            <a:off x="9905662" y="2503827"/>
            <a:ext cx="1565534" cy="1393709"/>
          </a:xfrm>
          <a:prstGeom prst="rect">
            <a:avLst/>
          </a:prstGeom>
        </p:spPr>
      </p:pic>
      <p:pic>
        <p:nvPicPr>
          <p:cNvPr id="27" name="Picture 26"/>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a:fillRect/>
          </a:stretch>
        </p:blipFill>
        <p:spPr>
          <a:xfrm>
            <a:off x="2959322" y="3897554"/>
            <a:ext cx="1480627" cy="1748575"/>
          </a:xfrm>
          <a:prstGeom prst="rect">
            <a:avLst/>
          </a:prstGeom>
        </p:spPr>
      </p:pic>
      <p:pic>
        <p:nvPicPr>
          <p:cNvPr id="29" name="Picture 28"/>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a:fillRect/>
          </a:stretch>
        </p:blipFill>
        <p:spPr>
          <a:xfrm rot="21632867">
            <a:off x="8664041" y="4003566"/>
            <a:ext cx="1386476" cy="1748575"/>
          </a:xfrm>
          <a:prstGeom prst="rect">
            <a:avLst/>
          </a:prstGeom>
        </p:spPr>
      </p:pic>
      <p:sp>
        <p:nvSpPr>
          <p:cNvPr id="2" name="Text Box 1"/>
          <p:cNvSpPr txBox="1"/>
          <p:nvPr/>
        </p:nvSpPr>
        <p:spPr>
          <a:xfrm>
            <a:off x="4211320" y="4067810"/>
            <a:ext cx="6089650" cy="460375"/>
          </a:xfrm>
          <a:prstGeom prst="rect">
            <a:avLst/>
          </a:prstGeom>
          <a:noFill/>
        </p:spPr>
        <p:txBody>
          <a:bodyPr wrap="square" rtlCol="0">
            <a:spAutoFit/>
          </a:bodyPr>
          <a:lstStyle/>
          <a:p>
            <a:r>
              <a:rPr lang="en-US" sz="2400" dirty="0" err="1">
                <a:ln w="12700">
                  <a:solidFill>
                    <a:schemeClr val="accent5"/>
                  </a:solidFill>
                  <a:prstDash val="solid"/>
                </a:ln>
                <a:pattFill prst="ltDnDiag">
                  <a:fgClr>
                    <a:schemeClr val="accent5">
                      <a:lumMod val="60000"/>
                      <a:lumOff val="40000"/>
                    </a:schemeClr>
                  </a:fgClr>
                  <a:bgClr>
                    <a:schemeClr val="bg1"/>
                  </a:bgClr>
                </a:pattFill>
                <a:effectLst/>
                <a:latin typeface="Times New Roman" panose="02020603050405020304" pitchFamily="18" charset="0"/>
                <a:cs typeface="Times New Roman" panose="02020603050405020304" pitchFamily="18" charset="0"/>
              </a:rPr>
              <a:t>Người</a:t>
            </a:r>
            <a:r>
              <a:rPr lang="en-US" sz="2400" dirty="0">
                <a:ln w="12700">
                  <a:solidFill>
                    <a:schemeClr val="accent5"/>
                  </a:solidFill>
                  <a:prstDash val="solid"/>
                </a:ln>
                <a:pattFill prst="ltDnDiag">
                  <a:fgClr>
                    <a:schemeClr val="accent5">
                      <a:lumMod val="60000"/>
                      <a:lumOff val="40000"/>
                    </a:schemeClr>
                  </a:fgClr>
                  <a:bgClr>
                    <a:schemeClr val="bg1"/>
                  </a:bgClr>
                </a:pattFill>
                <a:effectLst/>
                <a:latin typeface="Times New Roman" panose="02020603050405020304" pitchFamily="18" charset="0"/>
                <a:cs typeface="Times New Roman" panose="02020603050405020304" pitchFamily="18" charset="0"/>
              </a:rPr>
              <a:t> </a:t>
            </a:r>
            <a:r>
              <a:rPr lang="en-US" sz="2400" dirty="0" err="1">
                <a:ln w="12700">
                  <a:solidFill>
                    <a:schemeClr val="accent5"/>
                  </a:solidFill>
                  <a:prstDash val="solid"/>
                </a:ln>
                <a:pattFill prst="ltDnDiag">
                  <a:fgClr>
                    <a:schemeClr val="accent5">
                      <a:lumMod val="60000"/>
                      <a:lumOff val="40000"/>
                    </a:schemeClr>
                  </a:fgClr>
                  <a:bgClr>
                    <a:schemeClr val="bg1"/>
                  </a:bgClr>
                </a:pattFill>
                <a:effectLst/>
                <a:latin typeface="Times New Roman" panose="02020603050405020304" pitchFamily="18" charset="0"/>
                <a:cs typeface="Times New Roman" panose="02020603050405020304" pitchFamily="18" charset="0"/>
              </a:rPr>
              <a:t>thực</a:t>
            </a:r>
            <a:r>
              <a:rPr lang="en-US" sz="2400" dirty="0">
                <a:ln w="12700">
                  <a:solidFill>
                    <a:schemeClr val="accent5"/>
                  </a:solidFill>
                  <a:prstDash val="solid"/>
                </a:ln>
                <a:pattFill prst="ltDnDiag">
                  <a:fgClr>
                    <a:schemeClr val="accent5">
                      <a:lumMod val="60000"/>
                      <a:lumOff val="40000"/>
                    </a:schemeClr>
                  </a:fgClr>
                  <a:bgClr>
                    <a:schemeClr val="bg1"/>
                  </a:bgClr>
                </a:pattFill>
                <a:effectLst/>
                <a:latin typeface="Times New Roman" panose="02020603050405020304" pitchFamily="18" charset="0"/>
                <a:cs typeface="Times New Roman" panose="02020603050405020304" pitchFamily="18" charset="0"/>
              </a:rPr>
              <a:t> </a:t>
            </a:r>
            <a:r>
              <a:rPr lang="en-US" sz="2400" dirty="0" err="1">
                <a:ln w="12700">
                  <a:solidFill>
                    <a:schemeClr val="accent5"/>
                  </a:solidFill>
                  <a:prstDash val="solid"/>
                </a:ln>
                <a:pattFill prst="ltDnDiag">
                  <a:fgClr>
                    <a:schemeClr val="accent5">
                      <a:lumMod val="60000"/>
                      <a:lumOff val="40000"/>
                    </a:schemeClr>
                  </a:fgClr>
                  <a:bgClr>
                    <a:schemeClr val="bg1"/>
                  </a:bgClr>
                </a:pattFill>
                <a:effectLst/>
                <a:latin typeface="Times New Roman" panose="02020603050405020304" pitchFamily="18" charset="0"/>
                <a:cs typeface="Times New Roman" panose="02020603050405020304" pitchFamily="18" charset="0"/>
              </a:rPr>
              <a:t>hiện</a:t>
            </a:r>
            <a:r>
              <a:rPr lang="en-US" sz="2400" dirty="0">
                <a:ln w="12700">
                  <a:solidFill>
                    <a:schemeClr val="accent5"/>
                  </a:solidFill>
                  <a:prstDash val="solid"/>
                </a:ln>
                <a:pattFill prst="ltDnDiag">
                  <a:fgClr>
                    <a:schemeClr val="accent5">
                      <a:lumMod val="60000"/>
                      <a:lumOff val="40000"/>
                    </a:schemeClr>
                  </a:fgClr>
                  <a:bgClr>
                    <a:schemeClr val="bg1"/>
                  </a:bgClr>
                </a:pattFill>
                <a:effectLst/>
                <a:latin typeface="Times New Roman" panose="02020603050405020304" pitchFamily="18" charset="0"/>
                <a:cs typeface="Times New Roman" panose="02020603050405020304" pitchFamily="18" charset="0"/>
              </a:rPr>
              <a:t>: Nguyễn Văn </a:t>
            </a:r>
            <a:r>
              <a:rPr lang="en-US" sz="2400" dirty="0" smtClean="0">
                <a:ln w="12700">
                  <a:solidFill>
                    <a:schemeClr val="accent5"/>
                  </a:solidFill>
                  <a:prstDash val="solid"/>
                </a:ln>
                <a:pattFill prst="ltDnDiag">
                  <a:fgClr>
                    <a:schemeClr val="accent5">
                      <a:lumMod val="60000"/>
                      <a:lumOff val="40000"/>
                    </a:schemeClr>
                  </a:fgClr>
                  <a:bgClr>
                    <a:schemeClr val="bg1"/>
                  </a:bgClr>
                </a:pattFill>
                <a:effectLst/>
                <a:latin typeface="Times New Roman" panose="02020603050405020304" pitchFamily="18" charset="0"/>
                <a:cs typeface="Times New Roman" panose="02020603050405020304" pitchFamily="18" charset="0"/>
              </a:rPr>
              <a:t>Thảo</a:t>
            </a:r>
            <a:endParaRPr lang="en-US" sz="2400" dirty="0">
              <a:ln w="12700">
                <a:solidFill>
                  <a:schemeClr val="accent5"/>
                </a:solidFill>
                <a:prstDash val="solid"/>
              </a:ln>
              <a:pattFill prst="ltDnDiag">
                <a:fgClr>
                  <a:schemeClr val="accent5">
                    <a:lumMod val="60000"/>
                    <a:lumOff val="40000"/>
                  </a:schemeClr>
                </a:fgClr>
                <a:bgClr>
                  <a:schemeClr val="bg1"/>
                </a:bgClr>
              </a:patt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941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childTnLst>
                                    <p:animRot by="21600000">
                                      <p:cBhvr>
                                        <p:cTn id="6" dur="2000" fill="hold"/>
                                        <p:tgtEl>
                                          <p:spTgt spid="8"/>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repeatCount="indefinite" fill="hold" nodeType="clickEffect">
                                  <p:stCondLst>
                                    <p:cond delay="0"/>
                                  </p:stCondLst>
                                  <p:childTnLst>
                                    <p:animRot by="21600000">
                                      <p:cBhvr>
                                        <p:cTn id="10" dur="2000" fill="hold"/>
                                        <p:tgtEl>
                                          <p:spTgt spid="9"/>
                                        </p:tgtEl>
                                        <p:attrNameLst>
                                          <p:attrName>r</p:attrName>
                                        </p:attrNameLst>
                                      </p:cBhvr>
                                    </p:animRot>
                                  </p:childTnLst>
                                </p:cTn>
                              </p:par>
                              <p:par>
                                <p:cTn id="11" presetID="22" presetClass="entr" presetSubtype="4"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down)">
                                      <p:cBhvr>
                                        <p:cTn id="1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8">
            <a:extLst>
              <a:ext uri="{FF2B5EF4-FFF2-40B4-BE49-F238E27FC236}">
                <a16:creationId xmlns:a16="http://schemas.microsoft.com/office/drawing/2014/main" id="{F0E6A730-B133-48AF-A9D8-0554C4732060}"/>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880895"/>
            <a:ext cx="11551297" cy="2396466"/>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596107" y="1976217"/>
            <a:ext cx="11023124" cy="2123658"/>
          </a:xfrm>
          <a:prstGeom prst="rect">
            <a:avLst/>
          </a:prstGeom>
          <a:noFill/>
        </p:spPr>
        <p:txBody>
          <a:bodyPr wrap="square">
            <a:spAutoFit/>
          </a:bodyPr>
          <a:lstStyle/>
          <a:p>
            <a:pPr lvl="0" algn="just">
              <a:defRPr/>
            </a:pPr>
            <a:r>
              <a:rPr lang="vi-VN" sz="4400" b="1" dirty="0">
                <a:solidFill>
                  <a:srgbClr val="FF0000"/>
                </a:solidFill>
                <a:latin typeface="Calibri" panose="020F0502020204030204" pitchFamily="34" charset="0"/>
                <a:cs typeface="Calibri" panose="020F0502020204030204" pitchFamily="34" charset="0"/>
              </a:rPr>
              <a:t>heo may: </a:t>
            </a:r>
            <a:r>
              <a:rPr lang="vi-VN" sz="4400" dirty="0">
                <a:solidFill>
                  <a:srgbClr val="FF0000"/>
                </a:solidFill>
                <a:latin typeface="Calibri" panose="020F0502020204030204" pitchFamily="34" charset="0"/>
                <a:cs typeface="Calibri" panose="020F0502020204030204" pitchFamily="34" charset="0"/>
              </a:rPr>
              <a:t>gió đặc trưng của mùa thu (xuất hiện khoảng tháng 9, 10), hơi se lạnh, nhẹ nhàng và khô ráo, thổi từ hướng Đông Bắc về Việt Nam. </a:t>
            </a:r>
          </a:p>
        </p:txBody>
      </p:sp>
      <p:pic>
        <p:nvPicPr>
          <p:cNvPr id="2" name="Picture 1">
            <a:extLst>
              <a:ext uri="{FF2B5EF4-FFF2-40B4-BE49-F238E27FC236}">
                <a16:creationId xmlns:a16="http://schemas.microsoft.com/office/drawing/2014/main" id="{D5507349-E9A9-8AF0-2D82-060205DACC85}"/>
              </a:ext>
            </a:extLst>
          </p:cNvPr>
          <p:cNvPicPr>
            <a:picLocks noChangeAspect="1"/>
          </p:cNvPicPr>
          <p:nvPr/>
        </p:nvPicPr>
        <p:blipFill>
          <a:blip r:embed="rId4"/>
          <a:stretch>
            <a:fillRect/>
          </a:stretch>
        </p:blipFill>
        <p:spPr>
          <a:xfrm>
            <a:off x="728187" y="137901"/>
            <a:ext cx="10498222" cy="1408298"/>
          </a:xfrm>
          <a:prstGeom prst="rect">
            <a:avLst/>
          </a:prstGeom>
        </p:spPr>
      </p:pic>
    </p:spTree>
    <p:extLst>
      <p:ext uri="{BB962C8B-B14F-4D97-AF65-F5344CB8AC3E}">
        <p14:creationId xmlns:p14="http://schemas.microsoft.com/office/powerpoint/2010/main" val="16365856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7">
            <a:extLst>
              <a:ext uri="{FF2B5EF4-FFF2-40B4-BE49-F238E27FC236}">
                <a16:creationId xmlns:a16="http://schemas.microsoft.com/office/drawing/2014/main" id="{C12FC27D-9A1F-496E-A6D2-46F4F9E1326B}"/>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Rectangle: Rounded Corners 19">
            <a:extLst>
              <a:ext uri="{FF2B5EF4-FFF2-40B4-BE49-F238E27FC236}">
                <a16:creationId xmlns:a16="http://schemas.microsoft.com/office/drawing/2014/main" id="{A6D90F99-E353-42DE-A34F-75ED104658CF}"/>
              </a:ext>
            </a:extLst>
          </p:cNvPr>
          <p:cNvSpPr/>
          <p:nvPr/>
        </p:nvSpPr>
        <p:spPr>
          <a:xfrm>
            <a:off x="218876" y="420042"/>
            <a:ext cx="11754248" cy="444546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1BB47596-8558-4697-BC09-BB86696059FC}"/>
              </a:ext>
            </a:extLst>
          </p:cNvPr>
          <p:cNvGrpSpPr/>
          <p:nvPr/>
        </p:nvGrpSpPr>
        <p:grpSpPr>
          <a:xfrm>
            <a:off x="2758598" y="569860"/>
            <a:ext cx="5837884" cy="919401"/>
            <a:chOff x="715316" y="628899"/>
            <a:chExt cx="5837884"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5447660" cy="919401"/>
            </a:xfrm>
            <a:prstGeom prst="roundRect">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Luyện</a:t>
              </a:r>
              <a:r>
                <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đọc</a:t>
              </a:r>
              <a:r>
                <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1" i="0" u="none" strike="noStrike" kern="1200" cap="none" spc="0" normalizeH="0" baseline="0" noProof="0" dirty="0" err="1" smtClean="0">
                  <a:ln>
                    <a:noFill/>
                  </a:ln>
                  <a:solidFill>
                    <a:prstClr val="black"/>
                  </a:solidFill>
                  <a:effectLst/>
                  <a:uLnTx/>
                  <a:uFillTx/>
                  <a:latin typeface="Calibri" panose="020F0502020204030204"/>
                  <a:ea typeface="Roboto" panose="02000000000000000000" pitchFamily="2" charset="0"/>
                  <a:cs typeface="+mn-cs"/>
                </a:rPr>
                <a:t>câu</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a16="http://schemas.microsoft.com/office/drawing/2014/main" id="{ADC6BB4A-13FD-4935-A093-C0FE8F56ED9B}"/>
              </a:ext>
            </a:extLst>
          </p:cNvPr>
          <p:cNvGrpSpPr/>
          <p:nvPr/>
        </p:nvGrpSpPr>
        <p:grpSpPr>
          <a:xfrm>
            <a:off x="-266890" y="5423340"/>
            <a:ext cx="12926139" cy="1463736"/>
            <a:chOff x="-266890" y="5423340"/>
            <a:chExt cx="12926139" cy="1463736"/>
          </a:xfrm>
        </p:grpSpPr>
        <p:sp>
          <p:nvSpPr>
            <p:cNvPr id="16" name="Freeform 21">
              <a:extLst>
                <a:ext uri="{FF2B5EF4-FFF2-40B4-BE49-F238E27FC236}">
                  <a16:creationId xmlns:a16="http://schemas.microsoft.com/office/drawing/2014/main" id="{E8DCAC62-384E-48F0-8CA4-5ACA517A51F9}"/>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21">
              <a:extLst>
                <a:ext uri="{FF2B5EF4-FFF2-40B4-BE49-F238E27FC236}">
                  <a16:creationId xmlns:a16="http://schemas.microsoft.com/office/drawing/2014/main" id="{D40FF2E3-BE21-450D-8681-86A670216DD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21">
              <a:extLst>
                <a:ext uri="{FF2B5EF4-FFF2-40B4-BE49-F238E27FC236}">
                  <a16:creationId xmlns:a16="http://schemas.microsoft.com/office/drawing/2014/main" id="{6151BDC4-6CDD-420F-B36B-D4429C14B29A}"/>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1">
              <a:extLst>
                <a:ext uri="{FF2B5EF4-FFF2-40B4-BE49-F238E27FC236}">
                  <a16:creationId xmlns:a16="http://schemas.microsoft.com/office/drawing/2014/main" id="{E922CD27-9252-4351-AB18-FBF27C57966E}"/>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 name="Group 7">
            <a:extLst>
              <a:ext uri="{FF2B5EF4-FFF2-40B4-BE49-F238E27FC236}">
                <a16:creationId xmlns:a16="http://schemas.microsoft.com/office/drawing/2014/main" id="{6F1524B0-2216-6ABB-B5C7-84777022BB01}"/>
              </a:ext>
            </a:extLst>
          </p:cNvPr>
          <p:cNvGrpSpPr/>
          <p:nvPr/>
        </p:nvGrpSpPr>
        <p:grpSpPr>
          <a:xfrm>
            <a:off x="823938" y="1835132"/>
            <a:ext cx="10864342" cy="2889131"/>
            <a:chOff x="-388975" y="2028866"/>
            <a:chExt cx="29447063" cy="2889131"/>
          </a:xfrm>
        </p:grpSpPr>
        <p:sp>
          <p:nvSpPr>
            <p:cNvPr id="9" name="Rectangle: Rounded Corners 8">
              <a:extLst>
                <a:ext uri="{FF2B5EF4-FFF2-40B4-BE49-F238E27FC236}">
                  <a16:creationId xmlns:a16="http://schemas.microsoft.com/office/drawing/2014/main" id="{0A83C6F8-8BF9-5F35-CD30-3B4282104FA9}"/>
                </a:ext>
              </a:extLst>
            </p:cNvPr>
            <p:cNvSpPr/>
            <p:nvPr/>
          </p:nvSpPr>
          <p:spPr>
            <a:xfrm>
              <a:off x="-388975" y="2028866"/>
              <a:ext cx="27379817" cy="2889131"/>
            </a:xfrm>
            <a:prstGeom prst="roundRect">
              <a:avLst>
                <a:gd name="adj" fmla="val 38541"/>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0F6A27A-A709-B44E-99FF-83D21E8E0A8C}"/>
                </a:ext>
              </a:extLst>
            </p:cNvPr>
            <p:cNvSpPr txBox="1"/>
            <p:nvPr/>
          </p:nvSpPr>
          <p:spPr>
            <a:xfrm>
              <a:off x="4240565" y="2407414"/>
              <a:ext cx="24817523"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màu vàng </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màu </a:t>
              </a:r>
              <a:r>
                <a:rPr lang="en-US" sz="4400" dirty="0" err="1" smtClean="0">
                  <a:solidFill>
                    <a:prstClr val="black"/>
                  </a:solidFill>
                  <a:latin typeface="Calibri" panose="020F0502020204030204" pitchFamily="34" charset="0"/>
                  <a:ea typeface="Calibri" panose="020F0502020204030204" pitchFamily="34" charset="0"/>
                  <a:cs typeface="Calibri" panose="020F0502020204030204" pitchFamily="34" charset="0"/>
                </a:rPr>
                <a:t>xanh</a:t>
              </a:r>
              <a:r>
                <a:rPr kumimoji="0" lang="vi-VN" sz="4400" b="0" i="0" u="none" strike="noStrike" kern="1200" cap="none" spc="0" normalizeH="0" baseline="0" noProof="0" dirty="0" smtClean="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màu nâu</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 đất</a:t>
              </a:r>
            </a:p>
          </p:txBody>
        </p:sp>
      </p:grpSp>
    </p:spTree>
    <p:extLst>
      <p:ext uri="{BB962C8B-B14F-4D97-AF65-F5344CB8AC3E}">
        <p14:creationId xmlns:p14="http://schemas.microsoft.com/office/powerpoint/2010/main" val="128784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513AB05-27D1-4602-AC07-EBF2AA8099B9}"/>
              </a:ext>
            </a:extLst>
          </p:cNvPr>
          <p:cNvGrpSpPr/>
          <p:nvPr/>
        </p:nvGrpSpPr>
        <p:grpSpPr>
          <a:xfrm>
            <a:off x="6123146" y="3656123"/>
            <a:ext cx="5622070" cy="2709729"/>
            <a:chOff x="6096000" y="3244032"/>
            <a:chExt cx="5622070"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10134759" y="5146082"/>
              <a:ext cx="1583311" cy="469963"/>
              <a:chOff x="3332648" y="4176959"/>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4"/>
              <a:stretch>
                <a:fillRect/>
              </a:stretch>
            </p:blipFill>
            <p:spPr>
              <a:xfrm>
                <a:off x="3889322" y="4176959"/>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5"/>
              <a:stretch>
                <a:fillRect/>
              </a:stretch>
            </p:blipFill>
            <p:spPr>
              <a:xfrm>
                <a:off x="3332648" y="4176959"/>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6"/>
              <a:stretch>
                <a:fillRect/>
              </a:stretch>
            </p:blipFill>
            <p:spPr>
              <a:xfrm>
                <a:off x="4445996" y="4176959"/>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294598" y="3581319"/>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Phân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công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theo</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đoạn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Tất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cả</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viên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đều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Giải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nghĩa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cùng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nhau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7"/>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7"/>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7"/>
            <a:stretch>
              <a:fillRect/>
            </a:stretch>
          </p:blipFill>
          <p:spPr>
            <a:xfrm flipH="1">
              <a:off x="324528" y="5242918"/>
              <a:ext cx="609091" cy="609091"/>
            </a:xfrm>
            <a:prstGeom prst="rect">
              <a:avLst/>
            </a:prstGeom>
          </p:spPr>
        </p:pic>
      </p:grpSp>
      <p:sp>
        <p:nvSpPr>
          <p:cNvPr id="35" name="Freeform 15">
            <a:extLst>
              <a:ext uri="{FF2B5EF4-FFF2-40B4-BE49-F238E27FC236}">
                <a16:creationId xmlns:a16="http://schemas.microsoft.com/office/drawing/2014/main" id="{82CBB726-484A-4AE2-871B-C3C927C9DF27}"/>
              </a:ext>
            </a:extLst>
          </p:cNvPr>
          <p:cNvSpPr/>
          <p:nvPr/>
        </p:nvSpPr>
        <p:spPr>
          <a:xfrm>
            <a:off x="548134" y="2195189"/>
            <a:ext cx="1757077" cy="1847124"/>
          </a:xfrm>
          <a:custGeom>
            <a:avLst/>
            <a:gdLst/>
            <a:ahLst/>
            <a:cxnLst/>
            <a:rect l="l" t="t" r="r" b="b"/>
            <a:pathLst>
              <a:path w="1757077" h="1847124">
                <a:moveTo>
                  <a:pt x="0" y="0"/>
                </a:moveTo>
                <a:lnTo>
                  <a:pt x="1757077" y="0"/>
                </a:lnTo>
                <a:lnTo>
                  <a:pt x="1757077" y="1847124"/>
                </a:lnTo>
                <a:lnTo>
                  <a:pt x="0" y="184712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sz="1600">
              <a:latin typeface="Calibri" panose="020F0502020204030204" pitchFamily="34"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7276F715-A850-8D4B-6929-3F26B1623A25}"/>
              </a:ext>
            </a:extLst>
          </p:cNvPr>
          <p:cNvPicPr>
            <a:picLocks noChangeAspect="1"/>
          </p:cNvPicPr>
          <p:nvPr/>
        </p:nvPicPr>
        <p:blipFill>
          <a:blip r:embed="rId10"/>
          <a:stretch>
            <a:fillRect/>
          </a:stretch>
        </p:blipFill>
        <p:spPr>
          <a:xfrm>
            <a:off x="0" y="133027"/>
            <a:ext cx="12058933" cy="321287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1"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2" name="cashreg.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1"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4">
            <a:extLst>
              <a:ext uri="{FF2B5EF4-FFF2-40B4-BE49-F238E27FC236}">
                <a16:creationId xmlns:a16="http://schemas.microsoft.com/office/drawing/2014/main" id="{2171126E-9479-4655-8D5B-0EFF7D7B7FFA}"/>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p>
        </p:txBody>
      </p:sp>
      <p:sp>
        <p:nvSpPr>
          <p:cNvPr id="11" name="Freeform 9">
            <a:extLst>
              <a:ext uri="{FF2B5EF4-FFF2-40B4-BE49-F238E27FC236}">
                <a16:creationId xmlns:a16="http://schemas.microsoft.com/office/drawing/2014/main" id="{1CB8232F-5EF7-4D60-A82F-1CDA30847562}"/>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D9782410-536C-6F4B-7BDA-C01F60D206BE}"/>
              </a:ext>
            </a:extLst>
          </p:cNvPr>
          <p:cNvPicPr>
            <a:picLocks noChangeAspect="1"/>
          </p:cNvPicPr>
          <p:nvPr/>
        </p:nvPicPr>
        <p:blipFill>
          <a:blip r:embed="rId5"/>
          <a:stretch>
            <a:fillRect/>
          </a:stretch>
        </p:blipFill>
        <p:spPr>
          <a:xfrm>
            <a:off x="1166670" y="972614"/>
            <a:ext cx="9254530" cy="3853006"/>
          </a:xfrm>
          <a:prstGeom prst="rect">
            <a:avLst/>
          </a:prstGeom>
        </p:spPr>
      </p:pic>
    </p:spTree>
    <p:extLst>
      <p:ext uri="{BB962C8B-B14F-4D97-AF65-F5344CB8AC3E}">
        <p14:creationId xmlns:p14="http://schemas.microsoft.com/office/powerpoint/2010/main" val="37828588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8">
            <a:extLst>
              <a:ext uri="{FF2B5EF4-FFF2-40B4-BE49-F238E27FC236}">
                <a16:creationId xmlns:a16="http://schemas.microsoft.com/office/drawing/2014/main" id="{F0E6A730-B133-48AF-A9D8-0554C4732060}"/>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880895"/>
            <a:ext cx="11551297" cy="2396466"/>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600" b="1" dirty="0" err="1" smtClean="0">
                <a:solidFill>
                  <a:prstClr val="black"/>
                </a:solidFill>
                <a:latin typeface="Times New Roman" panose="02020603050405020304" pitchFamily="18" charset="0"/>
                <a:ea typeface="Roboto" panose="02000000000000000000" pitchFamily="2" charset="0"/>
                <a:cs typeface="Times New Roman" panose="02020603050405020304" pitchFamily="18" charset="0"/>
              </a:rPr>
              <a:t>Câu</a:t>
            </a:r>
            <a:r>
              <a:rPr lang="en-US" sz="3600" b="1" dirty="0" smtClean="0">
                <a:solidFill>
                  <a:prstClr val="black"/>
                </a:solidFill>
                <a:latin typeface="Times New Roman" panose="02020603050405020304" pitchFamily="18" charset="0"/>
                <a:ea typeface="Roboto" panose="02000000000000000000" pitchFamily="2" charset="0"/>
                <a:cs typeface="Times New Roman" panose="02020603050405020304" pitchFamily="18" charset="0"/>
              </a:rPr>
              <a:t> 1: </a:t>
            </a:r>
            <a:r>
              <a:rPr lang="vi-VN" sz="3600" b="1" dirty="0" smtClean="0">
                <a:solidFill>
                  <a:prstClr val="black"/>
                </a:solidFill>
                <a:latin typeface="Times New Roman" panose="02020603050405020304" pitchFamily="18" charset="0"/>
                <a:ea typeface="Roboto" panose="02000000000000000000" pitchFamily="2" charset="0"/>
                <a:cs typeface="Times New Roman" panose="02020603050405020304" pitchFamily="18" charset="0"/>
              </a:rPr>
              <a:t>Tìm </a:t>
            </a:r>
            <a:r>
              <a:rPr lang="vi-VN" sz="36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trong khổ thơ thứ nhất những chi tiết nói về khung cảnh thiên nhiên và cảm xúc của con người khi mùa cốm đến</a:t>
            </a:r>
            <a:endParaRPr kumimoji="0" lang="vi-VN" sz="3600" b="0" i="0" u="none" strike="noStrike" kern="1200" cap="none" spc="0" normalizeH="0" baseline="0" noProof="0" dirty="0">
              <a:ln>
                <a:solidFill>
                  <a:srgbClr val="ED7D31">
                    <a:lumMod val="50000"/>
                  </a:srgbClr>
                </a:solid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459972" y="804400"/>
            <a:ext cx="3657917" cy="823031"/>
          </a:xfrm>
          <a:prstGeom prst="rect">
            <a:avLst/>
          </a:prstGeom>
        </p:spPr>
      </p:pic>
      <p:pic>
        <p:nvPicPr>
          <p:cNvPr id="5" name="Picture 4"/>
          <p:cNvPicPr>
            <a:picLocks noChangeAspect="1"/>
          </p:cNvPicPr>
          <p:nvPr/>
        </p:nvPicPr>
        <p:blipFill>
          <a:blip r:embed="rId5"/>
          <a:stretch>
            <a:fillRect/>
          </a:stretch>
        </p:blipFill>
        <p:spPr>
          <a:xfrm>
            <a:off x="8387585" y="4468215"/>
            <a:ext cx="3664014" cy="823031"/>
          </a:xfrm>
          <a:prstGeom prst="rect">
            <a:avLst/>
          </a:prstGeom>
        </p:spPr>
      </p:pic>
    </p:spTree>
    <p:extLst>
      <p:ext uri="{BB962C8B-B14F-4D97-AF65-F5344CB8AC3E}">
        <p14:creationId xmlns:p14="http://schemas.microsoft.com/office/powerpoint/2010/main" val="47106183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644705" cy="1647821"/>
            <a:chOff x="142581" y="23327"/>
            <a:chExt cx="11644705" cy="1647821"/>
          </a:xfrm>
        </p:grpSpPr>
        <p:sp>
          <p:nvSpPr>
            <p:cNvPr id="9" name="TextBox 8">
              <a:extLst>
                <a:ext uri="{FF2B5EF4-FFF2-40B4-BE49-F238E27FC236}">
                  <a16:creationId xmlns:a16="http://schemas.microsoft.com/office/drawing/2014/main" id="{26D9F4D0-8D2F-B27C-2C18-C00FCD56603A}"/>
                </a:ext>
              </a:extLst>
            </p:cNvPr>
            <p:cNvSpPr txBox="1"/>
            <p:nvPr/>
          </p:nvSpPr>
          <p:spPr>
            <a:xfrm>
              <a:off x="753324" y="479332"/>
              <a:ext cx="11033962" cy="1191816"/>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black"/>
                  </a:solidFill>
                  <a:effectLst/>
                  <a:uLnTx/>
                  <a:uFillTx/>
                  <a:latin typeface="Calibri" panose="020F0502020204030204"/>
                  <a:ea typeface="Roboto" panose="02000000000000000000" pitchFamily="2" charset="0"/>
                  <a:cs typeface="+mn-cs"/>
                </a:rPr>
                <a:t>Câu</a:t>
              </a:r>
              <a:r>
                <a:rPr kumimoji="0" lang="en-US" sz="3200" b="1" i="0" u="none" strike="noStrike" kern="1200" cap="none" spc="0" normalizeH="0" noProof="0" dirty="0" smtClean="0">
                  <a:ln>
                    <a:noFill/>
                  </a:ln>
                  <a:solidFill>
                    <a:prstClr val="black"/>
                  </a:solidFill>
                  <a:effectLst/>
                  <a:uLnTx/>
                  <a:uFillTx/>
                  <a:latin typeface="Calibri" panose="020F0502020204030204"/>
                  <a:ea typeface="Roboto" panose="02000000000000000000" pitchFamily="2" charset="0"/>
                  <a:cs typeface="+mn-cs"/>
                </a:rPr>
                <a:t> </a:t>
              </a:r>
              <a:r>
                <a:rPr kumimoji="0" lang="en-US" sz="3200" b="1" i="0" u="none" strike="noStrike" kern="1200" cap="none" spc="0" normalizeH="0" baseline="0" noProof="0" dirty="0" smtClean="0">
                  <a:ln>
                    <a:noFill/>
                  </a:ln>
                  <a:solidFill>
                    <a:prstClr val="black"/>
                  </a:solidFill>
                  <a:effectLst/>
                  <a:uLnTx/>
                  <a:uFillTx/>
                  <a:latin typeface="Calibri" panose="020F0502020204030204"/>
                  <a:ea typeface="Roboto" panose="02000000000000000000" pitchFamily="2" charset="0"/>
                  <a:cs typeface="+mn-cs"/>
                </a:rPr>
                <a:t>2</a:t>
              </a: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Dựa vào sơ đồ dưới đây, kể lại hành trình làm ra hạt cốm theo lời của gió.</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pic>
        <p:nvPicPr>
          <p:cNvPr id="10" name="Picture 9">
            <a:extLst>
              <a:ext uri="{FF2B5EF4-FFF2-40B4-BE49-F238E27FC236}">
                <a16:creationId xmlns:a16="http://schemas.microsoft.com/office/drawing/2014/main" id="{AB2D8A13-B8F8-0D43-F320-246B17D25475}"/>
              </a:ext>
            </a:extLst>
          </p:cNvPr>
          <p:cNvPicPr>
            <a:picLocks noChangeAspect="1"/>
          </p:cNvPicPr>
          <p:nvPr/>
        </p:nvPicPr>
        <p:blipFill>
          <a:blip r:embed="rId3"/>
          <a:stretch>
            <a:fillRect/>
          </a:stretch>
        </p:blipFill>
        <p:spPr>
          <a:xfrm>
            <a:off x="1132204" y="1991994"/>
            <a:ext cx="9860915" cy="4094581"/>
          </a:xfrm>
          <a:prstGeom prst="rect">
            <a:avLst/>
          </a:prstGeom>
        </p:spPr>
      </p:pic>
    </p:spTree>
    <p:extLst>
      <p:ext uri="{BB962C8B-B14F-4D97-AF65-F5344CB8AC3E}">
        <p14:creationId xmlns:p14="http://schemas.microsoft.com/office/powerpoint/2010/main" val="235508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8">
            <a:extLst>
              <a:ext uri="{FF2B5EF4-FFF2-40B4-BE49-F238E27FC236}">
                <a16:creationId xmlns:a16="http://schemas.microsoft.com/office/drawing/2014/main" id="{F0E6A730-B133-48AF-A9D8-0554C4732060}"/>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880895"/>
            <a:ext cx="11551297" cy="2396466"/>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b="1" dirty="0" err="1" smtClean="0">
                <a:solidFill>
                  <a:prstClr val="black"/>
                </a:solidFill>
                <a:latin typeface="Calibri" panose="020F0502020204030204"/>
                <a:ea typeface="Roboto" panose="02000000000000000000" pitchFamily="2" charset="0"/>
              </a:rPr>
              <a:t>Câu</a:t>
            </a:r>
            <a:r>
              <a:rPr lang="en-US" sz="3600" b="1" dirty="0" smtClean="0">
                <a:solidFill>
                  <a:prstClr val="black"/>
                </a:solidFill>
                <a:latin typeface="Calibri" panose="020F0502020204030204"/>
                <a:ea typeface="Roboto" panose="02000000000000000000" pitchFamily="2" charset="0"/>
              </a:rPr>
              <a:t> 3. </a:t>
            </a:r>
            <a:r>
              <a:rPr lang="vi-VN" sz="3600" b="1" dirty="0" smtClean="0">
                <a:solidFill>
                  <a:prstClr val="black"/>
                </a:solidFill>
                <a:latin typeface="Calibri" panose="020F0502020204030204"/>
                <a:ea typeface="Roboto" panose="02000000000000000000" pitchFamily="2" charset="0"/>
              </a:rPr>
              <a:t>Cách </a:t>
            </a:r>
            <a:r>
              <a:rPr lang="vi-VN" sz="3600" b="1" dirty="0">
                <a:solidFill>
                  <a:prstClr val="black"/>
                </a:solidFill>
                <a:latin typeface="Calibri" panose="020F0502020204030204"/>
                <a:ea typeface="Roboto" panose="02000000000000000000" pitchFamily="2" charset="0"/>
              </a:rPr>
              <a:t>tả màu sắc của hạt cốm cho thấy bạn nhỏ cảm nhận thế nào về món quà kì diệu của mùa thu?</a:t>
            </a:r>
            <a:endParaRPr lang="en-US" sz="3600" b="1" dirty="0">
              <a:solidFill>
                <a:prstClr val="black"/>
              </a:solidFill>
              <a:latin typeface="Calibri" panose="020F0502020204030204"/>
              <a:ea typeface="Roboto" panose="02000000000000000000" pitchFamily="2" charset="0"/>
            </a:endParaRPr>
          </a:p>
        </p:txBody>
      </p:sp>
      <p:pic>
        <p:nvPicPr>
          <p:cNvPr id="4" name="Picture 3"/>
          <p:cNvPicPr>
            <a:picLocks noChangeAspect="1"/>
          </p:cNvPicPr>
          <p:nvPr/>
        </p:nvPicPr>
        <p:blipFill>
          <a:blip r:embed="rId4"/>
          <a:stretch>
            <a:fillRect/>
          </a:stretch>
        </p:blipFill>
        <p:spPr>
          <a:xfrm>
            <a:off x="459972" y="804400"/>
            <a:ext cx="3657917" cy="823031"/>
          </a:xfrm>
          <a:prstGeom prst="rect">
            <a:avLst/>
          </a:prstGeom>
        </p:spPr>
      </p:pic>
      <p:pic>
        <p:nvPicPr>
          <p:cNvPr id="5" name="Picture 4"/>
          <p:cNvPicPr>
            <a:picLocks noChangeAspect="1"/>
          </p:cNvPicPr>
          <p:nvPr/>
        </p:nvPicPr>
        <p:blipFill>
          <a:blip r:embed="rId5"/>
          <a:stretch>
            <a:fillRect/>
          </a:stretch>
        </p:blipFill>
        <p:spPr>
          <a:xfrm>
            <a:off x="8387585" y="4468215"/>
            <a:ext cx="3664014" cy="823031"/>
          </a:xfrm>
          <a:prstGeom prst="rect">
            <a:avLst/>
          </a:prstGeom>
        </p:spPr>
      </p:pic>
    </p:spTree>
    <p:extLst>
      <p:ext uri="{BB962C8B-B14F-4D97-AF65-F5344CB8AC3E}">
        <p14:creationId xmlns:p14="http://schemas.microsoft.com/office/powerpoint/2010/main" val="18533086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8">
            <a:extLst>
              <a:ext uri="{FF2B5EF4-FFF2-40B4-BE49-F238E27FC236}">
                <a16:creationId xmlns:a16="http://schemas.microsoft.com/office/drawing/2014/main" id="{F0E6A730-B133-48AF-A9D8-0554C4732060}"/>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880895"/>
            <a:ext cx="11551297" cy="2396466"/>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b="1" dirty="0" err="1" smtClean="0">
                <a:solidFill>
                  <a:prstClr val="black"/>
                </a:solidFill>
                <a:latin typeface="Calibri" panose="020F0502020204030204"/>
                <a:ea typeface="Roboto" panose="02000000000000000000" pitchFamily="2" charset="0"/>
              </a:rPr>
              <a:t>Câu</a:t>
            </a:r>
            <a:r>
              <a:rPr lang="en-US" sz="3600" b="1" dirty="0" smtClean="0">
                <a:solidFill>
                  <a:prstClr val="black"/>
                </a:solidFill>
                <a:latin typeface="Calibri" panose="020F0502020204030204"/>
                <a:ea typeface="Roboto" panose="02000000000000000000" pitchFamily="2" charset="0"/>
              </a:rPr>
              <a:t> 4</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Ch</a:t>
            </a:r>
            <a:r>
              <a:rPr lang="vi-VN" sz="3600" b="1" dirty="0">
                <a:solidFill>
                  <a:prstClr val="black"/>
                </a:solidFill>
                <a:latin typeface="Calibri" panose="020F0502020204030204"/>
                <a:ea typeface="Roboto" panose="02000000000000000000" pitchFamily="2" charset="0"/>
              </a:rPr>
              <a:t>i tiết nào cho thấy cốm là thức quà đặc trưng của Hà Nội</a:t>
            </a:r>
            <a:endParaRPr lang="en-US" sz="3600" b="1" dirty="0">
              <a:solidFill>
                <a:prstClr val="black"/>
              </a:solidFill>
              <a:latin typeface="Calibri" panose="020F0502020204030204"/>
              <a:ea typeface="Roboto" panose="02000000000000000000" pitchFamily="2" charset="0"/>
            </a:endParaRPr>
          </a:p>
        </p:txBody>
      </p:sp>
      <p:pic>
        <p:nvPicPr>
          <p:cNvPr id="4" name="Picture 3"/>
          <p:cNvPicPr>
            <a:picLocks noChangeAspect="1"/>
          </p:cNvPicPr>
          <p:nvPr/>
        </p:nvPicPr>
        <p:blipFill>
          <a:blip r:embed="rId4"/>
          <a:stretch>
            <a:fillRect/>
          </a:stretch>
        </p:blipFill>
        <p:spPr>
          <a:xfrm>
            <a:off x="459972" y="804400"/>
            <a:ext cx="3657917" cy="823031"/>
          </a:xfrm>
          <a:prstGeom prst="rect">
            <a:avLst/>
          </a:prstGeom>
        </p:spPr>
      </p:pic>
      <p:pic>
        <p:nvPicPr>
          <p:cNvPr id="5" name="Picture 4"/>
          <p:cNvPicPr>
            <a:picLocks noChangeAspect="1"/>
          </p:cNvPicPr>
          <p:nvPr/>
        </p:nvPicPr>
        <p:blipFill>
          <a:blip r:embed="rId5"/>
          <a:stretch>
            <a:fillRect/>
          </a:stretch>
        </p:blipFill>
        <p:spPr>
          <a:xfrm>
            <a:off x="8387585" y="4468215"/>
            <a:ext cx="3664014" cy="823031"/>
          </a:xfrm>
          <a:prstGeom prst="rect">
            <a:avLst/>
          </a:prstGeom>
        </p:spPr>
      </p:pic>
    </p:spTree>
    <p:extLst>
      <p:ext uri="{BB962C8B-B14F-4D97-AF65-F5344CB8AC3E}">
        <p14:creationId xmlns:p14="http://schemas.microsoft.com/office/powerpoint/2010/main" val="415017632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7699" y="0"/>
            <a:ext cx="797968" cy="797968"/>
          </a:xfrm>
          <a:prstGeom prst="rect">
            <a:avLst/>
          </a:prstGeom>
        </p:spPr>
      </p:pic>
      <p:pic>
        <p:nvPicPr>
          <p:cNvPr id="7" name="Picture 6" descr="A light bulb with stars and dots&#10;&#10;Description automatically generated">
            <a:extLst>
              <a:ext uri="{FF2B5EF4-FFF2-40B4-BE49-F238E27FC236}">
                <a16:creationId xmlns:a16="http://schemas.microsoft.com/office/drawing/2014/main" id="{24646ADF-827F-6AA6-79AF-A0CD93AB6C9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1336" y="1613119"/>
            <a:ext cx="1007003" cy="1007003"/>
          </a:xfrm>
          <a:prstGeom prst="rect">
            <a:avLst/>
          </a:prstGeom>
        </p:spPr>
      </p:pic>
      <p:pic>
        <p:nvPicPr>
          <p:cNvPr id="8" name="Picture 7"/>
          <p:cNvPicPr>
            <a:picLocks noChangeAspect="1"/>
          </p:cNvPicPr>
          <p:nvPr/>
        </p:nvPicPr>
        <p:blipFill>
          <a:blip r:embed="rId4"/>
          <a:stretch>
            <a:fillRect/>
          </a:stretch>
        </p:blipFill>
        <p:spPr>
          <a:xfrm>
            <a:off x="1047981" y="1002323"/>
            <a:ext cx="4948374" cy="4994031"/>
          </a:xfrm>
          <a:prstGeom prst="rect">
            <a:avLst/>
          </a:prstGeom>
        </p:spPr>
      </p:pic>
      <p:pic>
        <p:nvPicPr>
          <p:cNvPr id="10" name="Picture 9"/>
          <p:cNvPicPr>
            <a:picLocks noChangeAspect="1"/>
          </p:cNvPicPr>
          <p:nvPr/>
        </p:nvPicPr>
        <p:blipFill>
          <a:blip r:embed="rId5"/>
          <a:stretch>
            <a:fillRect/>
          </a:stretch>
        </p:blipFill>
        <p:spPr>
          <a:xfrm>
            <a:off x="6189784" y="3525715"/>
            <a:ext cx="4712678" cy="2470639"/>
          </a:xfrm>
          <a:prstGeom prst="rect">
            <a:avLst/>
          </a:prstGeom>
        </p:spPr>
      </p:pic>
      <p:pic>
        <p:nvPicPr>
          <p:cNvPr id="2" name="Picture 1"/>
          <p:cNvPicPr>
            <a:picLocks noChangeAspect="1"/>
          </p:cNvPicPr>
          <p:nvPr/>
        </p:nvPicPr>
        <p:blipFill>
          <a:blip r:embed="rId6"/>
          <a:stretch>
            <a:fillRect/>
          </a:stretch>
        </p:blipFill>
        <p:spPr>
          <a:xfrm>
            <a:off x="6199007" y="1002323"/>
            <a:ext cx="4703455" cy="2286000"/>
          </a:xfrm>
          <a:prstGeom prst="rect">
            <a:avLst/>
          </a:prstGeom>
        </p:spPr>
      </p:pic>
    </p:spTree>
    <p:extLst>
      <p:ext uri="{BB962C8B-B14F-4D97-AF65-F5344CB8AC3E}">
        <p14:creationId xmlns:p14="http://schemas.microsoft.com/office/powerpoint/2010/main" val="1460780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8">
            <a:extLst>
              <a:ext uri="{FF2B5EF4-FFF2-40B4-BE49-F238E27FC236}">
                <a16:creationId xmlns:a16="http://schemas.microsoft.com/office/drawing/2014/main" id="{F0E6A730-B133-48AF-A9D8-0554C4732060}"/>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846249"/>
            <a:ext cx="11551297" cy="2396466"/>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b="1" dirty="0" err="1" smtClean="0">
                <a:solidFill>
                  <a:prstClr val="black"/>
                </a:solidFill>
                <a:latin typeface="Calibri" panose="020F0502020204030204"/>
                <a:ea typeface="Roboto" panose="02000000000000000000" pitchFamily="2" charset="0"/>
              </a:rPr>
              <a:t>Câu</a:t>
            </a:r>
            <a:r>
              <a:rPr lang="en-US" sz="3600" b="1" dirty="0" smtClean="0">
                <a:solidFill>
                  <a:prstClr val="black"/>
                </a:solidFill>
                <a:latin typeface="Calibri" panose="020F0502020204030204"/>
                <a:ea typeface="Roboto" panose="02000000000000000000" pitchFamily="2" charset="0"/>
              </a:rPr>
              <a:t> 5. </a:t>
            </a:r>
            <a:r>
              <a:rPr lang="vi-VN" sz="3600" b="1" dirty="0" smtClean="0">
                <a:solidFill>
                  <a:prstClr val="black"/>
                </a:solidFill>
                <a:latin typeface="Calibri" panose="020F0502020204030204"/>
                <a:ea typeface="Roboto" panose="02000000000000000000" pitchFamily="2" charset="0"/>
              </a:rPr>
              <a:t>Em </a:t>
            </a:r>
            <a:r>
              <a:rPr lang="vi-VN" sz="3600" b="1" dirty="0">
                <a:solidFill>
                  <a:prstClr val="black"/>
                </a:solidFill>
                <a:latin typeface="Calibri" panose="020F0502020204030204"/>
                <a:ea typeface="Roboto" panose="02000000000000000000" pitchFamily="2" charset="0"/>
              </a:rPr>
              <a:t>cảm nhận được điều gì về tình cảm của tác giả đối với hương cốm trong mùa thu Hà </a:t>
            </a:r>
            <a:r>
              <a:rPr lang="vi-VN" sz="3600" b="1" dirty="0" smtClean="0">
                <a:solidFill>
                  <a:prstClr val="black"/>
                </a:solidFill>
                <a:latin typeface="Calibri" panose="020F0502020204030204"/>
                <a:ea typeface="Roboto" panose="02000000000000000000" pitchFamily="2" charset="0"/>
              </a:rPr>
              <a:t>Nội</a:t>
            </a:r>
            <a:r>
              <a:rPr lang="en-US" sz="3600" b="1" dirty="0" smtClean="0">
                <a:solidFill>
                  <a:prstClr val="black"/>
                </a:solidFill>
                <a:latin typeface="Calibri" panose="020F0502020204030204"/>
                <a:ea typeface="Roboto" panose="02000000000000000000" pitchFamily="2" charset="0"/>
              </a:rPr>
              <a:t>?</a:t>
            </a:r>
            <a:endParaRPr lang="en-US" sz="3600" b="1" dirty="0">
              <a:solidFill>
                <a:prstClr val="black"/>
              </a:solidFill>
              <a:latin typeface="Calibri" panose="020F0502020204030204"/>
              <a:ea typeface="Roboto" panose="02000000000000000000" pitchFamily="2" charset="0"/>
            </a:endParaRPr>
          </a:p>
        </p:txBody>
      </p:sp>
      <p:pic>
        <p:nvPicPr>
          <p:cNvPr id="4" name="Picture 3"/>
          <p:cNvPicPr>
            <a:picLocks noChangeAspect="1"/>
          </p:cNvPicPr>
          <p:nvPr/>
        </p:nvPicPr>
        <p:blipFill>
          <a:blip r:embed="rId4"/>
          <a:stretch>
            <a:fillRect/>
          </a:stretch>
        </p:blipFill>
        <p:spPr>
          <a:xfrm>
            <a:off x="459972" y="804400"/>
            <a:ext cx="3657917" cy="823031"/>
          </a:xfrm>
          <a:prstGeom prst="rect">
            <a:avLst/>
          </a:prstGeom>
        </p:spPr>
      </p:pic>
      <p:pic>
        <p:nvPicPr>
          <p:cNvPr id="5" name="Picture 4"/>
          <p:cNvPicPr>
            <a:picLocks noChangeAspect="1"/>
          </p:cNvPicPr>
          <p:nvPr/>
        </p:nvPicPr>
        <p:blipFill>
          <a:blip r:embed="rId5"/>
          <a:stretch>
            <a:fillRect/>
          </a:stretch>
        </p:blipFill>
        <p:spPr>
          <a:xfrm>
            <a:off x="8387585" y="4468215"/>
            <a:ext cx="3664014" cy="823031"/>
          </a:xfrm>
          <a:prstGeom prst="rect">
            <a:avLst/>
          </a:prstGeom>
        </p:spPr>
      </p:pic>
    </p:spTree>
    <p:extLst>
      <p:ext uri="{BB962C8B-B14F-4D97-AF65-F5344CB8AC3E}">
        <p14:creationId xmlns:p14="http://schemas.microsoft.com/office/powerpoint/2010/main" val="32236106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56B88A71-0672-44AF-9452-972245EA5768}"/>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pic>
        <p:nvPicPr>
          <p:cNvPr id="14" name="Picture 13" descr="A rainbow colored circle&#10;&#10;Description automatically generated">
            <a:extLst>
              <a:ext uri="{FF2B5EF4-FFF2-40B4-BE49-F238E27FC236}">
                <a16:creationId xmlns:a16="http://schemas.microsoft.com/office/drawing/2014/main" id="{A18689CE-77D7-433F-A901-97446D8AE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5" name="Freeform 2">
            <a:extLst>
              <a:ext uri="{FF2B5EF4-FFF2-40B4-BE49-F238E27FC236}">
                <a16:creationId xmlns:a16="http://schemas.microsoft.com/office/drawing/2014/main" id="{CA0A1208-C04F-44E8-A350-4787CD576133}"/>
              </a:ext>
            </a:extLst>
          </p:cNvPr>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endParaRPr lang="en-US"/>
          </a:p>
        </p:txBody>
      </p:sp>
      <p:grpSp>
        <p:nvGrpSpPr>
          <p:cNvPr id="13" name="Group 12">
            <a:extLst>
              <a:ext uri="{FF2B5EF4-FFF2-40B4-BE49-F238E27FC236}">
                <a16:creationId xmlns:a16="http://schemas.microsoft.com/office/drawing/2014/main" id="{AAD84ACE-08DD-47C4-8614-6562DB462538}"/>
              </a:ext>
            </a:extLst>
          </p:cNvPr>
          <p:cNvGrpSpPr/>
          <p:nvPr/>
        </p:nvGrpSpPr>
        <p:grpSpPr>
          <a:xfrm>
            <a:off x="0" y="5834926"/>
            <a:ext cx="12168784" cy="1023074"/>
            <a:chOff x="0" y="5834926"/>
            <a:chExt cx="12168784" cy="1023074"/>
          </a:xfrm>
        </p:grpSpPr>
        <p:sp>
          <p:nvSpPr>
            <p:cNvPr id="9" name="Freeform 28">
              <a:extLst>
                <a:ext uri="{FF2B5EF4-FFF2-40B4-BE49-F238E27FC236}">
                  <a16:creationId xmlns:a16="http://schemas.microsoft.com/office/drawing/2014/main" id="{2185ED04-ED2D-4EEA-9737-21DEBA87690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0" name="Freeform 28">
              <a:extLst>
                <a:ext uri="{FF2B5EF4-FFF2-40B4-BE49-F238E27FC236}">
                  <a16:creationId xmlns:a16="http://schemas.microsoft.com/office/drawing/2014/main" id="{55EAEBAC-C693-4A52-B594-D2E627B3CC1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1" name="Freeform 28">
              <a:extLst>
                <a:ext uri="{FF2B5EF4-FFF2-40B4-BE49-F238E27FC236}">
                  <a16:creationId xmlns:a16="http://schemas.microsoft.com/office/drawing/2014/main" id="{7EC4F775-FE0B-4F6C-8BA1-E8DDA5C38A4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2" name="Freeform 28">
              <a:extLst>
                <a:ext uri="{FF2B5EF4-FFF2-40B4-BE49-F238E27FC236}">
                  <a16:creationId xmlns:a16="http://schemas.microsoft.com/office/drawing/2014/main" id="{AED2B444-5C0D-49C9-80EC-E1656603C114}"/>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grpSp>
      <p:sp>
        <p:nvSpPr>
          <p:cNvPr id="4" name="Freeform 5">
            <a:extLst>
              <a:ext uri="{FF2B5EF4-FFF2-40B4-BE49-F238E27FC236}">
                <a16:creationId xmlns:a16="http://schemas.microsoft.com/office/drawing/2014/main" id="{4B19CCED-4EB3-4B38-874F-1E54723861C4}"/>
              </a:ext>
            </a:extLst>
          </p:cNvPr>
          <p:cNvSpPr/>
          <p:nvPr/>
        </p:nvSpPr>
        <p:spPr>
          <a:xfrm>
            <a:off x="3964646" y="2158524"/>
            <a:ext cx="3823855" cy="4675909"/>
          </a:xfrm>
          <a:custGeom>
            <a:avLst/>
            <a:gdLst/>
            <a:ahLst/>
            <a:cxnLst/>
            <a:rect l="l" t="t" r="r" b="b"/>
            <a:pathLst>
              <a:path w="2367392" h="2781077">
                <a:moveTo>
                  <a:pt x="0" y="0"/>
                </a:moveTo>
                <a:lnTo>
                  <a:pt x="2367392" y="0"/>
                </a:lnTo>
                <a:lnTo>
                  <a:pt x="2367392" y="2781077"/>
                </a:lnTo>
                <a:lnTo>
                  <a:pt x="0" y="2781077"/>
                </a:lnTo>
                <a:lnTo>
                  <a:pt x="0" y="0"/>
                </a:lnTo>
                <a:close/>
              </a:path>
            </a:pathLst>
          </a:custGeom>
          <a:blipFill>
            <a:blip r:embed="rId7"/>
            <a:stretch>
              <a:fillRect/>
            </a:stretch>
          </a:blipFill>
        </p:spPr>
        <p:txBody>
          <a:bodyPr/>
          <a:lstStyle/>
          <a:p>
            <a:endParaRPr lang="en-US"/>
          </a:p>
        </p:txBody>
      </p:sp>
      <p:pic>
        <p:nvPicPr>
          <p:cNvPr id="6" name="Picture 5">
            <a:extLst>
              <a:ext uri="{FF2B5EF4-FFF2-40B4-BE49-F238E27FC236}">
                <a16:creationId xmlns:a16="http://schemas.microsoft.com/office/drawing/2014/main" id="{874008E6-0ED4-87F8-710B-2CA8461F558C}"/>
              </a:ext>
            </a:extLst>
          </p:cNvPr>
          <p:cNvPicPr>
            <a:picLocks noChangeAspect="1"/>
          </p:cNvPicPr>
          <p:nvPr/>
        </p:nvPicPr>
        <p:blipFill>
          <a:blip r:embed="rId8"/>
          <a:stretch>
            <a:fillRect/>
          </a:stretch>
        </p:blipFill>
        <p:spPr>
          <a:xfrm>
            <a:off x="594901" y="658231"/>
            <a:ext cx="10961558" cy="3164098"/>
          </a:xfrm>
          <a:prstGeom prst="rect">
            <a:avLst/>
          </a:prstGeom>
        </p:spPr>
      </p:pic>
    </p:spTree>
    <p:extLst>
      <p:ext uri="{BB962C8B-B14F-4D97-AF65-F5344CB8AC3E}">
        <p14:creationId xmlns:p14="http://schemas.microsoft.com/office/powerpoint/2010/main" val="513569865"/>
      </p:ext>
    </p:extLst>
  </p:cSld>
  <p:clrMapOvr>
    <a:masterClrMapping/>
  </p:clrMapOvr>
  <p:transition spd="med">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13000">
              <a:srgbClr val="FADD06"/>
            </a:gs>
            <a:gs pos="100000">
              <a:srgbClr val="CCFFFF"/>
            </a:gs>
          </a:gsLst>
          <a:path path="circle">
            <a:fillToRect l="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6219231-1A3B-480D-9345-EAC67A7323A6}"/>
              </a:ext>
            </a:extLst>
          </p:cNvPr>
          <p:cNvGrpSpPr/>
          <p:nvPr/>
        </p:nvGrpSpPr>
        <p:grpSpPr>
          <a:xfrm>
            <a:off x="230817" y="566309"/>
            <a:ext cx="11540269" cy="2129399"/>
            <a:chOff x="230817" y="566309"/>
            <a:chExt cx="11540269"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7E7FF"/>
            </a:solidFill>
            <a:ln w="57150">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lang="en-US" sz="6000" b="1" dirty="0" err="1">
                  <a:solidFill>
                    <a:prstClr val="black"/>
                  </a:solidFill>
                  <a:latin typeface="Calibri" panose="020F0502020204030204"/>
                  <a:ea typeface="Roboto" panose="02000000000000000000" pitchFamily="2" charset="0"/>
                </a:rPr>
                <a:t>Nội</a:t>
              </a:r>
              <a:r>
                <a:rPr lang="en-US" sz="6000" b="1" dirty="0">
                  <a:solidFill>
                    <a:prstClr val="black"/>
                  </a:solidFill>
                  <a:latin typeface="Calibri" panose="020F0502020204030204"/>
                  <a:ea typeface="Roboto" panose="02000000000000000000" pitchFamily="2" charset="0"/>
                </a:rPr>
                <a:t> dung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của</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bài</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đọc</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là</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gì</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0817" y="577820"/>
              <a:ext cx="1112201" cy="1112201"/>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471767" y="2251877"/>
            <a:ext cx="11248465" cy="4161481"/>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Cốm là một đặc sản tiêu biểu của Hà Nội, là một thức quà ngon. Cốm được làm từ những tinh tuý của đất trời và bàn tay khéo léo của người làm cốm.</a:t>
            </a:r>
          </a:p>
        </p:txBody>
      </p:sp>
      <p:sp>
        <p:nvSpPr>
          <p:cNvPr id="30" name="Freeform 8">
            <a:extLst>
              <a:ext uri="{FF2B5EF4-FFF2-40B4-BE49-F238E27FC236}">
                <a16:creationId xmlns:a16="http://schemas.microsoft.com/office/drawing/2014/main" id="{DCF5940D-ADDB-4F3D-ADF8-7FA8F8B2273D}"/>
              </a:ext>
            </a:extLst>
          </p:cNvPr>
          <p:cNvSpPr/>
          <p:nvPr/>
        </p:nvSpPr>
        <p:spPr>
          <a:xfrm>
            <a:off x="7661934" y="5846398"/>
            <a:ext cx="3657600" cy="822960"/>
          </a:xfrm>
          <a:custGeom>
            <a:avLst/>
            <a:gdLst/>
            <a:ahLst/>
            <a:cxnLst/>
            <a:rect l="l" t="t" r="r" b="b"/>
            <a:pathLst>
              <a:path w="3657600" h="822960">
                <a:moveTo>
                  <a:pt x="0" y="0"/>
                </a:moveTo>
                <a:lnTo>
                  <a:pt x="3657600" y="0"/>
                </a:lnTo>
                <a:lnTo>
                  <a:pt x="3657600" y="822960"/>
                </a:lnTo>
                <a:lnTo>
                  <a:pt x="0" y="82296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44558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Righ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4">
            <a:extLst>
              <a:ext uri="{FF2B5EF4-FFF2-40B4-BE49-F238E27FC236}">
                <a16:creationId xmlns:a16="http://schemas.microsoft.com/office/drawing/2014/main" id="{CCFB159E-0138-47BC-887B-C7BDFCF5B8E0}"/>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p>
        </p:txBody>
      </p:sp>
      <p:sp>
        <p:nvSpPr>
          <p:cNvPr id="11" name="Freeform 9">
            <a:extLst>
              <a:ext uri="{FF2B5EF4-FFF2-40B4-BE49-F238E27FC236}">
                <a16:creationId xmlns:a16="http://schemas.microsoft.com/office/drawing/2014/main" id="{80B16209-238E-4CBC-8E5C-20D4363B7EFF}"/>
              </a:ext>
            </a:extLst>
          </p:cNvPr>
          <p:cNvSpPr/>
          <p:nvPr/>
        </p:nvSpPr>
        <p:spPr>
          <a:xfrm rot="20638178" flipH="1">
            <a:off x="215482" y="-14553"/>
            <a:ext cx="3941721" cy="2833965"/>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1C2CA549-EF95-41A2-FBC2-2E24AB278A68}"/>
              </a:ext>
            </a:extLst>
          </p:cNvPr>
          <p:cNvPicPr>
            <a:picLocks noChangeAspect="1"/>
          </p:cNvPicPr>
          <p:nvPr/>
        </p:nvPicPr>
        <p:blipFill>
          <a:blip r:embed="rId5"/>
          <a:stretch>
            <a:fillRect/>
          </a:stretch>
        </p:blipFill>
        <p:spPr>
          <a:xfrm>
            <a:off x="1283678" y="1458968"/>
            <a:ext cx="9254530" cy="3548180"/>
          </a:xfrm>
          <a:prstGeom prst="rect">
            <a:avLst/>
          </a:prstGeom>
        </p:spPr>
      </p:pic>
    </p:spTree>
    <p:extLst>
      <p:ext uri="{BB962C8B-B14F-4D97-AF65-F5344CB8AC3E}">
        <p14:creationId xmlns:p14="http://schemas.microsoft.com/office/powerpoint/2010/main" val="4171937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F66A982-E90E-EA70-099F-537D705D17A0}"/>
              </a:ext>
            </a:extLst>
          </p:cNvPr>
          <p:cNvPicPr>
            <a:picLocks noChangeAspect="1"/>
          </p:cNvPicPr>
          <p:nvPr/>
        </p:nvPicPr>
        <p:blipFill>
          <a:blip r:embed="rId2"/>
          <a:stretch>
            <a:fillRect/>
          </a:stretch>
        </p:blipFill>
        <p:spPr>
          <a:xfrm>
            <a:off x="8671401" y="558800"/>
            <a:ext cx="3108801" cy="5496877"/>
          </a:xfrm>
          <a:prstGeom prst="rect">
            <a:avLst/>
          </a:prstGeom>
        </p:spPr>
      </p:pic>
      <p:sp>
        <p:nvSpPr>
          <p:cNvPr id="7" name="TextBox 6">
            <a:extLst>
              <a:ext uri="{FF2B5EF4-FFF2-40B4-BE49-F238E27FC236}">
                <a16:creationId xmlns:a16="http://schemas.microsoft.com/office/drawing/2014/main" id="{C7B0BBFD-6D14-732F-0CB3-A773D0F645B9}"/>
              </a:ext>
            </a:extLst>
          </p:cNvPr>
          <p:cNvSpPr txBox="1"/>
          <p:nvPr/>
        </p:nvSpPr>
        <p:spPr>
          <a:xfrm>
            <a:off x="457200" y="1330960"/>
            <a:ext cx="442976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Tháng Chín heo may về phố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Dắt theo hương cốm vào thu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Sớm nay xôn xao ô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thơm vừa ghé – ô kìa!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9257F965-4608-FA75-EC71-8AA6922BB0FB}"/>
              </a:ext>
            </a:extLst>
          </p:cNvPr>
          <p:cNvSpPr txBox="1"/>
          <p:nvPr/>
        </p:nvSpPr>
        <p:spPr>
          <a:xfrm>
            <a:off x="442278" y="2984435"/>
            <a:ext cx="434848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kể: Ngày xưa hạt thóc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Trời đem gieo tặng nhà nông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Sớm khuya mồ hôi đổ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Đợi mùa cây lúa trĩu bông!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Hạt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lúa tròn căng hơi sữa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Thảo thơm dâng tặng cho đời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Tay me, tay </a:t>
            </a:r>
            <a:r>
              <a:rPr kumimoji="0" lang="vi-VN" sz="2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b</a:t>
            </a:r>
            <a:r>
              <a:rPr lang="en-US" sz="2400" dirty="0">
                <a:solidFill>
                  <a:srgbClr val="000000"/>
                </a:solidFill>
                <a:latin typeface="Cambria" panose="02040503050406030204" pitchFamily="18" charset="0"/>
                <a:ea typeface="Cambria" panose="02040503050406030204" pitchFamily="18" charset="0"/>
              </a:rPr>
              <a:t>à</a:t>
            </a:r>
            <a:r>
              <a:rPr kumimoji="0" lang="vi-VN" sz="2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sàng sẩy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Cốm mang hồn đất, hồn người.</a:t>
            </a:r>
          </a:p>
        </p:txBody>
      </p:sp>
      <p:sp>
        <p:nvSpPr>
          <p:cNvPr id="9" name="TextBox 8">
            <a:extLst>
              <a:ext uri="{FF2B5EF4-FFF2-40B4-BE49-F238E27FC236}">
                <a16:creationId xmlns:a16="http://schemas.microsoft.com/office/drawing/2014/main" id="{C11A316E-DC46-77B9-7540-4BFDBA65FEBD}"/>
              </a:ext>
            </a:extLst>
          </p:cNvPr>
          <p:cNvSpPr txBox="1"/>
          <p:nvPr/>
        </p:nvSpPr>
        <p:spPr>
          <a:xfrm>
            <a:off x="5151120" y="1371600"/>
            <a:ext cx="3870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nắng</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xanh</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trời</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nâu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đất</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Ủ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hạt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cốm</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xanh</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ngời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10" name="TextBox 9">
            <a:extLst>
              <a:ext uri="{FF2B5EF4-FFF2-40B4-BE49-F238E27FC236}">
                <a16:creationId xmlns:a16="http://schemas.microsoft.com/office/drawing/2014/main" id="{D4CCE0B2-FB1A-A657-090E-7D3D7B878C9B}"/>
              </a:ext>
            </a:extLst>
          </p:cNvPr>
          <p:cNvSpPr txBox="1"/>
          <p:nvPr/>
        </p:nvSpPr>
        <p:spPr>
          <a:xfrm>
            <a:off x="5100320" y="3352800"/>
            <a:ext cx="419608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Tháng Chín bước chân ra phố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Tay lùa từng ngón gió thơm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Hồ Gươm chớp đôi mắt biếc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Nhắc mùa hương cốm vừa lên!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(Bảo Ngọc)</a:t>
            </a:r>
          </a:p>
        </p:txBody>
      </p:sp>
      <p:sp>
        <p:nvSpPr>
          <p:cNvPr id="13" name="文本框 18">
            <a:extLst>
              <a:ext uri="{FF2B5EF4-FFF2-40B4-BE49-F238E27FC236}">
                <a16:creationId xmlns:a16="http://schemas.microsoft.com/office/drawing/2014/main" id="{E38D05CA-F1E4-2430-4973-8BDFD68C5A48}"/>
              </a:ext>
            </a:extLst>
          </p:cNvPr>
          <p:cNvSpPr txBox="1"/>
          <p:nvPr/>
        </p:nvSpPr>
        <p:spPr>
          <a:xfrm>
            <a:off x="2149535" y="1392695"/>
            <a:ext cx="6976836"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pic>
        <p:nvPicPr>
          <p:cNvPr id="15" name="Picture 14">
            <a:extLst>
              <a:ext uri="{FF2B5EF4-FFF2-40B4-BE49-F238E27FC236}">
                <a16:creationId xmlns:a16="http://schemas.microsoft.com/office/drawing/2014/main" id="{BAAA2CCF-BD24-9461-7C67-FEA7C1FD17EE}"/>
              </a:ext>
            </a:extLst>
          </p:cNvPr>
          <p:cNvPicPr>
            <a:picLocks noChangeAspect="1"/>
          </p:cNvPicPr>
          <p:nvPr/>
        </p:nvPicPr>
        <p:blipFill>
          <a:blip r:embed="rId3"/>
          <a:stretch>
            <a:fillRect/>
          </a:stretch>
        </p:blipFill>
        <p:spPr>
          <a:xfrm>
            <a:off x="1323531" y="395184"/>
            <a:ext cx="7309738" cy="926672"/>
          </a:xfrm>
          <a:prstGeom prst="rect">
            <a:avLst/>
          </a:prstGeom>
        </p:spPr>
      </p:pic>
    </p:spTree>
    <p:extLst>
      <p:ext uri="{BB962C8B-B14F-4D97-AF65-F5344CB8AC3E}">
        <p14:creationId xmlns:p14="http://schemas.microsoft.com/office/powerpoint/2010/main" val="722052151"/>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
            <a:extLst>
              <a:ext uri="{FF2B5EF4-FFF2-40B4-BE49-F238E27FC236}">
                <a16:creationId xmlns:a16="http://schemas.microsoft.com/office/drawing/2014/main" id="{BD35862F-7438-46A5-A28D-3CED1803DC9D}"/>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2"/>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650A75AB-1BDC-4950-809B-DA349D231AC5}"/>
              </a:ext>
            </a:extLst>
          </p:cNvPr>
          <p:cNvGrpSpPr/>
          <p:nvPr/>
        </p:nvGrpSpPr>
        <p:grpSpPr>
          <a:xfrm>
            <a:off x="61612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1.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2.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3.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Ngắt</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797C14C5-F408-41B2-8CA0-7B541218B63C}"/>
                </a:ext>
              </a:extLst>
            </p:cNvPr>
            <p:cNvPicPr>
              <a:picLocks noChangeAspect="1"/>
            </p:cNvPicPr>
            <p:nvPr/>
          </p:nvPicPr>
          <p:blipFill>
            <a:blip r:embed="rId3"/>
            <a:stretch>
              <a:fillRect/>
            </a:stretch>
          </p:blipFill>
          <p:spPr>
            <a:xfrm>
              <a:off x="8121654" y="4916663"/>
              <a:ext cx="469963" cy="469963"/>
            </a:xfrm>
            <a:prstGeom prst="rect">
              <a:avLst/>
            </a:prstGeom>
          </p:spPr>
        </p:pic>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4"/>
            <a:stretch>
              <a:fillRect/>
            </a:stretch>
          </p:blipFill>
          <p:spPr>
            <a:xfrm>
              <a:off x="7564980" y="4916663"/>
              <a:ext cx="469963" cy="469963"/>
            </a:xfrm>
            <a:prstGeom prst="rect">
              <a:avLst/>
            </a:prstGeom>
          </p:spPr>
        </p:pic>
        <p:pic>
          <p:nvPicPr>
            <p:cNvPr id="13" name="Picture 12">
              <a:extLst>
                <a:ext uri="{FF2B5EF4-FFF2-40B4-BE49-F238E27FC236}">
                  <a16:creationId xmlns:a16="http://schemas.microsoft.com/office/drawing/2014/main" id="{94DA71C9-D95F-4E2E-AF73-266BF67B755B}"/>
                </a:ext>
              </a:extLst>
            </p:cNvPr>
            <p:cNvPicPr>
              <a:picLocks noChangeAspect="1"/>
            </p:cNvPicPr>
            <p:nvPr/>
          </p:nvPicPr>
          <p:blipFill>
            <a:blip r:embed="rId5"/>
            <a:stretch>
              <a:fillRect/>
            </a:stretch>
          </p:blipFill>
          <p:spPr>
            <a:xfrm>
              <a:off x="8678328" y="4916663"/>
              <a:ext cx="469963" cy="469963"/>
            </a:xfrm>
            <a:prstGeom prst="rect">
              <a:avLst/>
            </a:prstGeom>
          </p:spPr>
        </p:pic>
        <p:pic>
          <p:nvPicPr>
            <p:cNvPr id="14" name="Picture 13">
              <a:extLst>
                <a:ext uri="{FF2B5EF4-FFF2-40B4-BE49-F238E27FC236}">
                  <a16:creationId xmlns:a16="http://schemas.microsoft.com/office/drawing/2014/main" id="{6043FF04-51B4-409F-9616-99D8282C5FFE}"/>
                </a:ext>
              </a:extLst>
            </p:cNvPr>
            <p:cNvPicPr>
              <a:picLocks noChangeAspect="1"/>
            </p:cNvPicPr>
            <p:nvPr/>
          </p:nvPicPr>
          <p:blipFill>
            <a:blip r:embed="rId3"/>
            <a:stretch>
              <a:fillRect/>
            </a:stretch>
          </p:blipFill>
          <p:spPr>
            <a:xfrm>
              <a:off x="7992770" y="5509498"/>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4"/>
            <a:stretch>
              <a:fillRect/>
            </a:stretch>
          </p:blipFill>
          <p:spPr>
            <a:xfrm>
              <a:off x="7436096" y="5509498"/>
              <a:ext cx="469963" cy="469963"/>
            </a:xfrm>
            <a:prstGeom prst="rect">
              <a:avLst/>
            </a:prstGeom>
          </p:spPr>
        </p:pic>
        <p:pic>
          <p:nvPicPr>
            <p:cNvPr id="16" name="Picture 15">
              <a:extLst>
                <a:ext uri="{FF2B5EF4-FFF2-40B4-BE49-F238E27FC236}">
                  <a16:creationId xmlns:a16="http://schemas.microsoft.com/office/drawing/2014/main" id="{A5CABDFD-98DC-4453-9BC3-43859564C56D}"/>
                </a:ext>
              </a:extLst>
            </p:cNvPr>
            <p:cNvPicPr>
              <a:picLocks noChangeAspect="1"/>
            </p:cNvPicPr>
            <p:nvPr/>
          </p:nvPicPr>
          <p:blipFill>
            <a:blip r:embed="rId5"/>
            <a:stretch>
              <a:fillRect/>
            </a:stretch>
          </p:blipFill>
          <p:spPr>
            <a:xfrm>
              <a:off x="8549445" y="5509498"/>
              <a:ext cx="469963" cy="469963"/>
            </a:xfrm>
            <a:prstGeom prst="rect">
              <a:avLst/>
            </a:prstGeom>
          </p:spPr>
        </p:pic>
        <p:pic>
          <p:nvPicPr>
            <p:cNvPr id="17" name="Picture 16">
              <a:extLst>
                <a:ext uri="{FF2B5EF4-FFF2-40B4-BE49-F238E27FC236}">
                  <a16:creationId xmlns:a16="http://schemas.microsoft.com/office/drawing/2014/main" id="{04AFBF42-049D-4843-B0C8-A7F98162BE9F}"/>
                </a:ext>
              </a:extLst>
            </p:cNvPr>
            <p:cNvPicPr>
              <a:picLocks noChangeAspect="1"/>
            </p:cNvPicPr>
            <p:nvPr/>
          </p:nvPicPr>
          <p:blipFill>
            <a:blip r:embed="rId3"/>
            <a:stretch>
              <a:fillRect/>
            </a:stretch>
          </p:blipFill>
          <p:spPr>
            <a:xfrm>
              <a:off x="9665798" y="6065198"/>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4"/>
            <a:stretch>
              <a:fillRect/>
            </a:stretch>
          </p:blipFill>
          <p:spPr>
            <a:xfrm>
              <a:off x="9109124" y="6065198"/>
              <a:ext cx="469963" cy="469963"/>
            </a:xfrm>
            <a:prstGeom prst="rect">
              <a:avLst/>
            </a:prstGeom>
          </p:spPr>
        </p:pic>
        <p:pic>
          <p:nvPicPr>
            <p:cNvPr id="19" name="Picture 18">
              <a:extLst>
                <a:ext uri="{FF2B5EF4-FFF2-40B4-BE49-F238E27FC236}">
                  <a16:creationId xmlns:a16="http://schemas.microsoft.com/office/drawing/2014/main" id="{E00B605D-EA67-417A-AF06-E1C2F8FDFC8A}"/>
                </a:ext>
              </a:extLst>
            </p:cNvPr>
            <p:cNvPicPr>
              <a:picLocks noChangeAspect="1"/>
            </p:cNvPicPr>
            <p:nvPr/>
          </p:nvPicPr>
          <p:blipFill>
            <a:blip r:embed="rId5"/>
            <a:stretch>
              <a:fillRect/>
            </a:stretch>
          </p:blipFill>
          <p:spPr>
            <a:xfrm>
              <a:off x="10222473" y="6065198"/>
              <a:ext cx="469963" cy="469963"/>
            </a:xfrm>
            <a:prstGeom prst="rect">
              <a:avLst/>
            </a:prstGeom>
          </p:spPr>
        </p:pic>
      </p:grpSp>
      <p:pic>
        <p:nvPicPr>
          <p:cNvPr id="23" name="Picture 9">
            <a:extLst>
              <a:ext uri="{FF2B5EF4-FFF2-40B4-BE49-F238E27FC236}">
                <a16:creationId xmlns:a16="http://schemas.microsoft.com/office/drawing/2014/main" id="{9DC55FA4-77DC-4D25-9C18-183D6B9C01A3}"/>
              </a:ext>
            </a:extLst>
          </p:cNvPr>
          <p:cNvPicPr>
            <a:picLocks noChangeAspect="1"/>
          </p:cNvPicPr>
          <p:nvPr/>
        </p:nvPicPr>
        <p:blipFill>
          <a:blip r:embed="rId6"/>
          <a:srcRect/>
          <a:stretch>
            <a:fillRect/>
          </a:stretch>
        </p:blipFill>
        <p:spPr>
          <a:xfrm>
            <a:off x="8329241" y="2165477"/>
            <a:ext cx="3281778" cy="4861893"/>
          </a:xfrm>
          <a:prstGeom prst="rect">
            <a:avLst/>
          </a:prstGeom>
        </p:spPr>
      </p:pic>
      <p:pic>
        <p:nvPicPr>
          <p:cNvPr id="2" name="Picture 1">
            <a:extLst>
              <a:ext uri="{FF2B5EF4-FFF2-40B4-BE49-F238E27FC236}">
                <a16:creationId xmlns:a16="http://schemas.microsoft.com/office/drawing/2014/main" id="{73678103-E81B-21C7-EE37-AC74D8C68391}"/>
              </a:ext>
            </a:extLst>
          </p:cNvPr>
          <p:cNvPicPr>
            <a:picLocks noChangeAspect="1"/>
          </p:cNvPicPr>
          <p:nvPr/>
        </p:nvPicPr>
        <p:blipFill>
          <a:blip r:embed="rId7"/>
          <a:stretch>
            <a:fillRect/>
          </a:stretch>
        </p:blipFill>
        <p:spPr>
          <a:xfrm>
            <a:off x="66533" y="4269"/>
            <a:ext cx="12058933" cy="2261812"/>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56B88A71-0672-44AF-9452-972245EA5768}"/>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4" name="Picture 13" descr="A rainbow colored circle&#10;&#10;Description automatically generated">
            <a:extLst>
              <a:ext uri="{FF2B5EF4-FFF2-40B4-BE49-F238E27FC236}">
                <a16:creationId xmlns:a16="http://schemas.microsoft.com/office/drawing/2014/main" id="{A18689CE-77D7-433F-A901-97446D8AE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5" name="Freeform 2">
            <a:extLst>
              <a:ext uri="{FF2B5EF4-FFF2-40B4-BE49-F238E27FC236}">
                <a16:creationId xmlns:a16="http://schemas.microsoft.com/office/drawing/2014/main" id="{CA0A1208-C04F-44E8-A350-4787CD576133}"/>
              </a:ext>
            </a:extLst>
          </p:cNvPr>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3" name="Group 12">
            <a:extLst>
              <a:ext uri="{FF2B5EF4-FFF2-40B4-BE49-F238E27FC236}">
                <a16:creationId xmlns:a16="http://schemas.microsoft.com/office/drawing/2014/main" id="{AAD84ACE-08DD-47C4-8614-6562DB462538}"/>
              </a:ext>
            </a:extLst>
          </p:cNvPr>
          <p:cNvGrpSpPr/>
          <p:nvPr/>
        </p:nvGrpSpPr>
        <p:grpSpPr>
          <a:xfrm>
            <a:off x="0" y="5834926"/>
            <a:ext cx="12168784" cy="1023074"/>
            <a:chOff x="0" y="5834926"/>
            <a:chExt cx="12168784" cy="1023074"/>
          </a:xfrm>
        </p:grpSpPr>
        <p:sp>
          <p:nvSpPr>
            <p:cNvPr id="9" name="Freeform 28">
              <a:extLst>
                <a:ext uri="{FF2B5EF4-FFF2-40B4-BE49-F238E27FC236}">
                  <a16:creationId xmlns:a16="http://schemas.microsoft.com/office/drawing/2014/main" id="{2185ED04-ED2D-4EEA-9737-21DEBA87690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28">
              <a:extLst>
                <a:ext uri="{FF2B5EF4-FFF2-40B4-BE49-F238E27FC236}">
                  <a16:creationId xmlns:a16="http://schemas.microsoft.com/office/drawing/2014/main" id="{55EAEBAC-C693-4A52-B594-D2E627B3CC1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28">
              <a:extLst>
                <a:ext uri="{FF2B5EF4-FFF2-40B4-BE49-F238E27FC236}">
                  <a16:creationId xmlns:a16="http://schemas.microsoft.com/office/drawing/2014/main" id="{7EC4F775-FE0B-4F6C-8BA1-E8DDA5C38A4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28">
              <a:extLst>
                <a:ext uri="{FF2B5EF4-FFF2-40B4-BE49-F238E27FC236}">
                  <a16:creationId xmlns:a16="http://schemas.microsoft.com/office/drawing/2014/main" id="{AED2B444-5C0D-49C9-80EC-E1656603C114}"/>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 name="Freeform 5">
            <a:extLst>
              <a:ext uri="{FF2B5EF4-FFF2-40B4-BE49-F238E27FC236}">
                <a16:creationId xmlns:a16="http://schemas.microsoft.com/office/drawing/2014/main" id="{4B19CCED-4EB3-4B38-874F-1E54723861C4}"/>
              </a:ext>
            </a:extLst>
          </p:cNvPr>
          <p:cNvSpPr/>
          <p:nvPr/>
        </p:nvSpPr>
        <p:spPr>
          <a:xfrm>
            <a:off x="3964646" y="2158524"/>
            <a:ext cx="3823855" cy="4675909"/>
          </a:xfrm>
          <a:custGeom>
            <a:avLst/>
            <a:gdLst/>
            <a:ahLst/>
            <a:cxnLst/>
            <a:rect l="l" t="t" r="r" b="b"/>
            <a:pathLst>
              <a:path w="2367392" h="2781077">
                <a:moveTo>
                  <a:pt x="0" y="0"/>
                </a:moveTo>
                <a:lnTo>
                  <a:pt x="2367392" y="0"/>
                </a:lnTo>
                <a:lnTo>
                  <a:pt x="2367392" y="2781077"/>
                </a:lnTo>
                <a:lnTo>
                  <a:pt x="0" y="278107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 name="Picture 6" descr="A close up of a black background&#10;&#10;Description automatically generated">
            <a:extLst>
              <a:ext uri="{FF2B5EF4-FFF2-40B4-BE49-F238E27FC236}">
                <a16:creationId xmlns:a16="http://schemas.microsoft.com/office/drawing/2014/main" id="{8DD8A138-7EBC-0A54-FEA6-34D9C933BE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120504"/>
            <a:ext cx="12192000" cy="2940592"/>
          </a:xfrm>
          <a:prstGeom prst="rect">
            <a:avLst/>
          </a:prstGeom>
        </p:spPr>
      </p:pic>
    </p:spTree>
    <p:extLst>
      <p:ext uri="{BB962C8B-B14F-4D97-AF65-F5344CB8AC3E}">
        <p14:creationId xmlns:p14="http://schemas.microsoft.com/office/powerpoint/2010/main" val="41024737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pond and trees&#10;&#10;Description automatically generated">
            <a:extLst>
              <a:ext uri="{FF2B5EF4-FFF2-40B4-BE49-F238E27FC236}">
                <a16:creationId xmlns:a16="http://schemas.microsoft.com/office/drawing/2014/main" id="{9961AEF2-174A-41AF-8FAD-965A24F76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183E5F6E-EC9A-F7C6-2687-7FC6A888C79D}"/>
              </a:ext>
            </a:extLst>
          </p:cNvPr>
          <p:cNvGrpSpPr/>
          <p:nvPr/>
        </p:nvGrpSpPr>
        <p:grpSpPr>
          <a:xfrm>
            <a:off x="3412792" y="2907382"/>
            <a:ext cx="4974772" cy="1323439"/>
            <a:chOff x="3327260" y="2627177"/>
            <a:chExt cx="4974772" cy="1323439"/>
          </a:xfrm>
        </p:grpSpPr>
        <p:sp>
          <p:nvSpPr>
            <p:cNvPr id="10" name="TextBox 9">
              <a:extLst>
                <a:ext uri="{FF2B5EF4-FFF2-40B4-BE49-F238E27FC236}">
                  <a16:creationId xmlns:a16="http://schemas.microsoft.com/office/drawing/2014/main" id="{64C67558-524D-05B4-D580-55F41E2B5CFC}"/>
                </a:ext>
              </a:extLst>
            </p:cNvPr>
            <p:cNvSpPr txBox="1"/>
            <p:nvPr/>
          </p:nvSpPr>
          <p:spPr>
            <a:xfrm>
              <a:off x="3327260" y="2627177"/>
              <a:ext cx="4974772" cy="1323439"/>
            </a:xfrm>
            <a:prstGeom prst="rect">
              <a:avLst/>
            </a:prstGeom>
            <a:noFill/>
          </p:spPr>
          <p:txBody>
            <a:bodyPr wrap="square" rtlCol="0">
              <a:spAutoFit/>
            </a:bodyPr>
            <a:lstStyle/>
            <a:p>
              <a:pPr algn="ctr"/>
              <a:r>
                <a:rPr lang="en-US" sz="8000" dirty="0">
                  <a:ln w="254000">
                    <a:solidFill>
                      <a:schemeClr val="bg1"/>
                    </a:solidFill>
                  </a:ln>
                  <a:latin typeface="UVN Banh Mi" pitchFamily="2" charset="0"/>
                </a:rPr>
                <a:t>DẶN DÒ</a:t>
              </a:r>
            </a:p>
          </p:txBody>
        </p:sp>
        <p:sp>
          <p:nvSpPr>
            <p:cNvPr id="11" name="TextBox 10">
              <a:extLst>
                <a:ext uri="{FF2B5EF4-FFF2-40B4-BE49-F238E27FC236}">
                  <a16:creationId xmlns:a16="http://schemas.microsoft.com/office/drawing/2014/main" id="{795BEC91-B671-2D96-F1C0-A812A50CDD64}"/>
                </a:ext>
              </a:extLst>
            </p:cNvPr>
            <p:cNvSpPr txBox="1"/>
            <p:nvPr/>
          </p:nvSpPr>
          <p:spPr>
            <a:xfrm>
              <a:off x="3327260" y="2627177"/>
              <a:ext cx="4974772" cy="1323439"/>
            </a:xfrm>
            <a:prstGeom prst="rect">
              <a:avLst/>
            </a:prstGeom>
            <a:noFill/>
          </p:spPr>
          <p:txBody>
            <a:bodyPr wrap="square" rtlCol="0">
              <a:spAutoFit/>
            </a:bodyPr>
            <a:lstStyle/>
            <a:p>
              <a:pPr algn="ct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Ặ</a:t>
              </a:r>
              <a:r>
                <a:rPr lang="en-US" sz="8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8000" b="1" dirty="0">
                  <a:ln w="19050">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Ò</a:t>
              </a:r>
            </a:p>
          </p:txBody>
        </p:sp>
      </p:grpSp>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Effect>
                      <a14:colorTemperature colorTemp="4700"/>
                    </a14:imgEffect>
                    <a14:imgEffect>
                      <a14:saturation sat="118000"/>
                    </a14:imgEffect>
                  </a14:imgLayer>
                </a14:imgProps>
              </a:ext>
            </a:extLst>
          </a:blip>
          <a:stretch>
            <a:fillRect/>
          </a:stretch>
        </p:blipFill>
        <p:spPr>
          <a:xfrm>
            <a:off x="-121920" y="0"/>
            <a:ext cx="12435840" cy="6858000"/>
          </a:xfrm>
          <a:prstGeom prst="rect">
            <a:avLst/>
          </a:prstGeom>
        </p:spPr>
      </p:pic>
      <p:pic>
        <p:nvPicPr>
          <p:cNvPr id="20" name="图片 19"/>
          <p:cNvPicPr>
            <a:picLocks noChangeAspect="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20572" t="78444" r="38630"/>
          <a:stretch>
            <a:fillRect/>
          </a:stretch>
        </p:blipFill>
        <p:spPr>
          <a:xfrm>
            <a:off x="-673735" y="1167130"/>
            <a:ext cx="13856335" cy="4711065"/>
          </a:xfrm>
          <a:prstGeom prst="rect">
            <a:avLst/>
          </a:prstGeom>
        </p:spPr>
      </p:pic>
      <p:sp>
        <p:nvSpPr>
          <p:cNvPr id="4" name="Text Box 67"/>
          <p:cNvSpPr txBox="1">
            <a:spLocks noChangeArrowheads="1"/>
          </p:cNvSpPr>
          <p:nvPr/>
        </p:nvSpPr>
        <p:spPr bwMode="auto">
          <a:xfrm>
            <a:off x="1706245" y="2763520"/>
            <a:ext cx="8779510" cy="1331595"/>
          </a:xfrm>
          <a:prstGeom prst="rect">
            <a:avLst/>
          </a:prstGeom>
          <a:noFill/>
          <a:ln w="9525">
            <a:noFill/>
            <a:miter lim="800000"/>
          </a:ln>
        </p:spPr>
        <p:txBody>
          <a:bodyPr wrap="square">
            <a:no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CẢM ƠN THẦY, CÔ VÀ CÁC BẠN ĐÃ LẮNG NGHE</a:t>
            </a:r>
          </a:p>
        </p:txBody>
      </p:sp>
      <p:pic>
        <p:nvPicPr>
          <p:cNvPr id="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60" y="2976245"/>
            <a:ext cx="2964180" cy="3881755"/>
          </a:xfrm>
          <a:prstGeom prst="rect">
            <a:avLst/>
          </a:prstGeom>
        </p:spPr>
      </p:pic>
      <p:pic>
        <p:nvPicPr>
          <p:cNvPr id="8"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4826" y="1385212"/>
            <a:ext cx="1170434" cy="1170434"/>
          </a:xfrm>
          <a:prstGeom prst="rect">
            <a:avLst/>
          </a:prstGeom>
        </p:spPr>
      </p:pic>
      <p:pic>
        <p:nvPicPr>
          <p:cNvPr id="9"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7111" y="4095392"/>
            <a:ext cx="1170434" cy="1170434"/>
          </a:xfrm>
          <a:prstGeom prst="rect">
            <a:avLst/>
          </a:prstGeom>
        </p:spPr>
      </p:pic>
    </p:spTree>
    <p:extLst>
      <p:ext uri="{BB962C8B-B14F-4D97-AF65-F5344CB8AC3E}">
        <p14:creationId xmlns:p14="http://schemas.microsoft.com/office/powerpoint/2010/main" val="254350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mph" presetSubtype="0" repeatCount="indefinite" fill="hold" nodeType="clickEffect">
                                  <p:stCondLst>
                                    <p:cond delay="0"/>
                                  </p:stCondLst>
                                  <p:childTnLst>
                                    <p:animRot by="21600000">
                                      <p:cBhvr>
                                        <p:cTn id="16" dur="2000" fill="hold"/>
                                        <p:tgtEl>
                                          <p:spTgt spid="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8" presetClass="emph" presetSubtype="0" repeatCount="indefinite" fill="hold" nodeType="clickEffect">
                                  <p:stCondLst>
                                    <p:cond delay="0"/>
                                  </p:stCondLst>
                                  <p:childTnLst>
                                    <p:animRot by="21600000">
                                      <p:cBhvr>
                                        <p:cTn id="20"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1" y="1"/>
            <a:ext cx="12056882" cy="68579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Nhạc làm ảo thuậ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3377" y="5052768"/>
            <a:ext cx="2630078" cy="101691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621373648"/>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Cách nấu cơm bằng nồi cơm điện tử Toshiba mềm deo thơm ngon khó cưỡng">
            <a:extLst>
              <a:ext uri="{FF2B5EF4-FFF2-40B4-BE49-F238E27FC236}">
                <a16:creationId xmlns:a16="http://schemas.microsoft.com/office/drawing/2014/main" id="{0B88B53F-3819-9BB1-B503-CE00BD9EA2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3" y="708006"/>
            <a:ext cx="4456161" cy="2455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h làm bún tươi truyền thống tại nhà đơn giản, không cần dùng máy">
            <a:extLst>
              <a:ext uri="{FF2B5EF4-FFF2-40B4-BE49-F238E27FC236}">
                <a16:creationId xmlns:a16="http://schemas.microsoft.com/office/drawing/2014/main" id="{89D46622-465A-DC4B-04B6-D90DB38DF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708006"/>
            <a:ext cx="5214619" cy="25181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ách nấu phở thơm ngon, chuẩn vị đậm đà cho những người thân yêu">
            <a:extLst>
              <a:ext uri="{FF2B5EF4-FFF2-40B4-BE49-F238E27FC236}">
                <a16:creationId xmlns:a16="http://schemas.microsoft.com/office/drawing/2014/main" id="{3D102F19-C04E-9735-6FAE-27658DB4605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51840" y="3407820"/>
            <a:ext cx="4444414" cy="28913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ách nấu bánh canh thịt băm ngon hấp dẫn nhanh gọn cho bữa sáng">
            <a:extLst>
              <a:ext uri="{FF2B5EF4-FFF2-40B4-BE49-F238E27FC236}">
                <a16:creationId xmlns:a16="http://schemas.microsoft.com/office/drawing/2014/main" id="{DA9A0936-DBBE-831E-C46C-50C383A77C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5600" y="3429000"/>
            <a:ext cx="5214619" cy="287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797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wipe(down)">
                                      <p:cBhvr>
                                        <p:cTn id="12" dur="500"/>
                                        <p:tgtEl>
                                          <p:spTgt spid="1032"/>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par>
                                <p:cTn id="19" presetID="22" presetClass="entr" presetSubtype="4"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animEffect transition="in" filter="wipe(down)">
                                      <p:cBhvr>
                                        <p:cTn id="21"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ACEEFC2-6824-21FA-8E3E-B4796D2462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63494" y="231929"/>
            <a:ext cx="7769078" cy="1754326"/>
          </a:xfrm>
          <a:prstGeom prst="rect">
            <a:avLst/>
          </a:prstGeom>
          <a:noFill/>
        </p:spPr>
        <p:txBody>
          <a:bodyPr wrap="square" rtlCol="0">
            <a:spAutoFit/>
          </a:bodyPr>
          <a:lstStyle/>
          <a:p>
            <a:pPr algn="ctr"/>
            <a:r>
              <a:rPr lang="vi-VN" sz="3600" b="1" dirty="0" smtClean="0">
                <a:latin typeface="+mj-lt"/>
              </a:rPr>
              <a:t>Tiếng Việt</a:t>
            </a:r>
          </a:p>
          <a:p>
            <a:pPr algn="ctr"/>
            <a:endParaRPr lang="vi-VN" sz="3600" b="1" dirty="0">
              <a:latin typeface="+mj-lt"/>
            </a:endParaRPr>
          </a:p>
          <a:p>
            <a:pPr algn="ctr"/>
            <a:r>
              <a:rPr lang="vi-VN" sz="3600" b="1" dirty="0" smtClean="0">
                <a:latin typeface="+mj-lt"/>
              </a:rPr>
              <a:t>Bài 11: Hương cốm mùa thu (tiết 1)</a:t>
            </a:r>
            <a:endParaRPr lang="en-US" sz="3600" b="1" dirty="0">
              <a:latin typeface="+mj-lt"/>
            </a:endParaRPr>
          </a:p>
        </p:txBody>
      </p:sp>
    </p:spTree>
    <p:extLst>
      <p:ext uri="{BB962C8B-B14F-4D97-AF65-F5344CB8AC3E}">
        <p14:creationId xmlns:p14="http://schemas.microsoft.com/office/powerpoint/2010/main" val="28248552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7">
            <a:extLst>
              <a:ext uri="{FF2B5EF4-FFF2-40B4-BE49-F238E27FC236}">
                <a16:creationId xmlns:a16="http://schemas.microsoft.com/office/drawing/2014/main" id="{C12FC27D-9A1F-496E-A6D2-46F4F9E1326B}"/>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Rectangle: Rounded Corners 19">
            <a:extLst>
              <a:ext uri="{FF2B5EF4-FFF2-40B4-BE49-F238E27FC236}">
                <a16:creationId xmlns:a16="http://schemas.microsoft.com/office/drawing/2014/main" id="{A6D90F99-E353-42DE-A34F-75ED104658CF}"/>
              </a:ext>
            </a:extLst>
          </p:cNvPr>
          <p:cNvSpPr/>
          <p:nvPr/>
        </p:nvSpPr>
        <p:spPr>
          <a:xfrm>
            <a:off x="218876" y="420042"/>
            <a:ext cx="11754248" cy="5866458"/>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1BB47596-8558-4697-BC09-BB86696059FC}"/>
              </a:ext>
            </a:extLst>
          </p:cNvPr>
          <p:cNvGrpSpPr/>
          <p:nvPr/>
        </p:nvGrpSpPr>
        <p:grpSpPr>
          <a:xfrm>
            <a:off x="3031159" y="128682"/>
            <a:ext cx="5837884" cy="919401"/>
            <a:chOff x="715316" y="628899"/>
            <a:chExt cx="5837884"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5447660" cy="919401"/>
            </a:xfrm>
            <a:prstGeom prst="roundRect">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lang="vi-VN" sz="4800" b="1" noProof="0" dirty="0" smtClean="0">
                  <a:solidFill>
                    <a:prstClr val="black"/>
                  </a:solidFill>
                  <a:latin typeface="Calibri" panose="020F0502020204030204"/>
                  <a:ea typeface="Roboto" panose="02000000000000000000" pitchFamily="2" charset="0"/>
                </a:rPr>
                <a:t>YÊU CẦU CẦN ĐẠT</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a16="http://schemas.microsoft.com/office/drawing/2014/main" id="{ADC6BB4A-13FD-4935-A093-C0FE8F56ED9B}"/>
              </a:ext>
            </a:extLst>
          </p:cNvPr>
          <p:cNvGrpSpPr/>
          <p:nvPr/>
        </p:nvGrpSpPr>
        <p:grpSpPr>
          <a:xfrm>
            <a:off x="-266890" y="5423340"/>
            <a:ext cx="12926139" cy="1463736"/>
            <a:chOff x="-266890" y="5423340"/>
            <a:chExt cx="12926139" cy="1463736"/>
          </a:xfrm>
        </p:grpSpPr>
        <p:sp>
          <p:nvSpPr>
            <p:cNvPr id="16" name="Freeform 21">
              <a:extLst>
                <a:ext uri="{FF2B5EF4-FFF2-40B4-BE49-F238E27FC236}">
                  <a16:creationId xmlns:a16="http://schemas.microsoft.com/office/drawing/2014/main" id="{E8DCAC62-384E-48F0-8CA4-5ACA517A51F9}"/>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21">
              <a:extLst>
                <a:ext uri="{FF2B5EF4-FFF2-40B4-BE49-F238E27FC236}">
                  <a16:creationId xmlns:a16="http://schemas.microsoft.com/office/drawing/2014/main" id="{D40FF2E3-BE21-450D-8681-86A670216DD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21">
              <a:extLst>
                <a:ext uri="{FF2B5EF4-FFF2-40B4-BE49-F238E27FC236}">
                  <a16:creationId xmlns:a16="http://schemas.microsoft.com/office/drawing/2014/main" id="{6151BDC4-6CDD-420F-B36B-D4429C14B29A}"/>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1">
              <a:extLst>
                <a:ext uri="{FF2B5EF4-FFF2-40B4-BE49-F238E27FC236}">
                  <a16:creationId xmlns:a16="http://schemas.microsoft.com/office/drawing/2014/main" id="{E922CD27-9252-4351-AB18-FBF27C57966E}"/>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9" name="Rectangle: Rounded Corners 8">
            <a:extLst>
              <a:ext uri="{FF2B5EF4-FFF2-40B4-BE49-F238E27FC236}">
                <a16:creationId xmlns:a16="http://schemas.microsoft.com/office/drawing/2014/main" id="{0A83C6F8-8BF9-5F35-CD30-3B4282104FA9}"/>
              </a:ext>
            </a:extLst>
          </p:cNvPr>
          <p:cNvSpPr/>
          <p:nvPr/>
        </p:nvSpPr>
        <p:spPr>
          <a:xfrm>
            <a:off x="446942" y="1023591"/>
            <a:ext cx="11298115" cy="4949387"/>
          </a:xfrm>
          <a:prstGeom prst="roundRect">
            <a:avLst>
              <a:gd name="adj" fmla="val 38541"/>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US" sz="3600" b="1" dirty="0" smtClean="0">
              <a:solidFill>
                <a:schemeClr val="tx1"/>
              </a:solidFill>
              <a:latin typeface="+mj-lt"/>
            </a:endParaRPr>
          </a:p>
          <a:p>
            <a:pPr lvl="0">
              <a:defRPr/>
            </a:pPr>
            <a:r>
              <a:rPr lang="en-US" sz="3600" b="1" dirty="0" smtClean="0">
                <a:solidFill>
                  <a:schemeClr val="tx1"/>
                </a:solidFill>
                <a:latin typeface="+mj-lt"/>
              </a:rPr>
              <a:t>- </a:t>
            </a:r>
            <a:r>
              <a:rPr lang="vi-VN" sz="3600" b="1" dirty="0" smtClean="0">
                <a:solidFill>
                  <a:schemeClr val="tx1"/>
                </a:solidFill>
                <a:latin typeface="+mj-lt"/>
              </a:rPr>
              <a:t>Đọc </a:t>
            </a:r>
            <a:r>
              <a:rPr lang="vi-VN" sz="3600" b="1" dirty="0">
                <a:solidFill>
                  <a:schemeClr val="tx1"/>
                </a:solidFill>
                <a:latin typeface="+mj-lt"/>
              </a:rPr>
              <a:t>đúng và diễn cảm bài thơ Hương </a:t>
            </a:r>
            <a:r>
              <a:rPr lang="vi-VN" sz="3600" b="1" dirty="0" smtClean="0">
                <a:solidFill>
                  <a:schemeClr val="tx1"/>
                </a:solidFill>
                <a:latin typeface="+mj-lt"/>
              </a:rPr>
              <a:t>cốm </a:t>
            </a:r>
            <a:r>
              <a:rPr lang="vi-VN" sz="3600" b="1" dirty="0">
                <a:solidFill>
                  <a:schemeClr val="tx1"/>
                </a:solidFill>
                <a:latin typeface="+mj-lt"/>
              </a:rPr>
              <a:t>mùa thu.</a:t>
            </a:r>
          </a:p>
          <a:p>
            <a:pPr lvl="0">
              <a:defRPr/>
            </a:pPr>
            <a:r>
              <a:rPr lang="en-US" sz="3600" b="1" dirty="0" smtClean="0">
                <a:solidFill>
                  <a:schemeClr val="tx1"/>
                </a:solidFill>
                <a:latin typeface="+mj-lt"/>
              </a:rPr>
              <a:t>- </a:t>
            </a:r>
            <a:r>
              <a:rPr lang="vi-VN" sz="3600" b="1" dirty="0" smtClean="0">
                <a:solidFill>
                  <a:schemeClr val="tx1"/>
                </a:solidFill>
                <a:latin typeface="+mj-lt"/>
              </a:rPr>
              <a:t>Biết </a:t>
            </a:r>
            <a:r>
              <a:rPr lang="vi-VN" sz="3600" b="1" dirty="0">
                <a:solidFill>
                  <a:schemeClr val="tx1"/>
                </a:solidFill>
                <a:latin typeface="+mj-lt"/>
              </a:rPr>
              <a:t>nhấn giọng vào những từ ngữ cần thiết để thể hiện tâm trạng, cảm xúc của nhân vật</a:t>
            </a:r>
            <a:r>
              <a:rPr lang="vi-VN" sz="3600" b="1" dirty="0" smtClean="0">
                <a:solidFill>
                  <a:schemeClr val="tx1"/>
                </a:solidFill>
                <a:latin typeface="+mj-lt"/>
              </a:rPr>
              <a:t>.</a:t>
            </a:r>
            <a:endParaRPr lang="en-US" sz="3600" b="1" dirty="0" smtClean="0">
              <a:solidFill>
                <a:schemeClr val="tx1"/>
              </a:solidFill>
              <a:latin typeface="+mj-lt"/>
            </a:endParaRPr>
          </a:p>
          <a:p>
            <a:pPr lvl="0">
              <a:defRPr/>
            </a:pP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Nhận</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biết</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được</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các</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sự</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việc</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gắn</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với</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không</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gian</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thời</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gian</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cụ</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thể</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Hiểu</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điều</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tác</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giả</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muốn</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nói</a:t>
            </a:r>
            <a:r>
              <a:rPr lang="en-US" sz="3600" b="1" dirty="0" smtClean="0">
                <a:solidFill>
                  <a:schemeClr val="tx1"/>
                </a:solidFill>
                <a:latin typeface="Times New Roman" panose="02020603050405020304" pitchFamily="18" charset="0"/>
                <a:cs typeface="Times New Roman" panose="02020603050405020304" pitchFamily="18" charset="0"/>
              </a:rPr>
              <a:t> qua </a:t>
            </a:r>
            <a:r>
              <a:rPr lang="en-US" sz="3600" b="1" dirty="0" err="1" smtClean="0">
                <a:solidFill>
                  <a:schemeClr val="tx1"/>
                </a:solidFill>
                <a:latin typeface="Times New Roman" panose="02020603050405020304" pitchFamily="18" charset="0"/>
                <a:cs typeface="Times New Roman" panose="02020603050405020304" pitchFamily="18" charset="0"/>
              </a:rPr>
              <a:t>bài</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học</a:t>
            </a:r>
            <a:endParaRPr lang="en-US" sz="3600" b="1" dirty="0" smtClean="0">
              <a:solidFill>
                <a:schemeClr val="tx1"/>
              </a:solidFill>
              <a:latin typeface="Times New Roman" panose="02020603050405020304" pitchFamily="18" charset="0"/>
              <a:cs typeface="Times New Roman" panose="02020603050405020304" pitchFamily="18" charset="0"/>
            </a:endParaRPr>
          </a:p>
          <a:p>
            <a:pPr marL="571500" lvl="0" indent="-571500">
              <a:buFontTx/>
              <a:buChar char="-"/>
              <a:defRPr/>
            </a:pPr>
            <a:endParaRPr lang="vi-VN" sz="3600" b="1" dirty="0">
              <a:solidFill>
                <a:schemeClr val="tx1"/>
              </a:solidFill>
              <a:latin typeface="+mj-lt"/>
            </a:endParaRPr>
          </a:p>
        </p:txBody>
      </p:sp>
    </p:spTree>
    <p:extLst>
      <p:ext uri="{BB962C8B-B14F-4D97-AF65-F5344CB8AC3E}">
        <p14:creationId xmlns:p14="http://schemas.microsoft.com/office/powerpoint/2010/main" val="3071507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a:extLst>
              <a:ext uri="{FF2B5EF4-FFF2-40B4-BE49-F238E27FC236}">
                <a16:creationId xmlns:a16="http://schemas.microsoft.com/office/drawing/2014/main" id="{C2D19D89-E196-4C7F-8EE5-F8B159B33BF9}"/>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latin typeface="Coiny" panose="02000903060500060000" pitchFamily="2" charset="0"/>
            </a:endParaRPr>
          </a:p>
        </p:txBody>
      </p:sp>
      <p:sp>
        <p:nvSpPr>
          <p:cNvPr id="10" name="Freeform 9">
            <a:extLst>
              <a:ext uri="{FF2B5EF4-FFF2-40B4-BE49-F238E27FC236}">
                <a16:creationId xmlns:a16="http://schemas.microsoft.com/office/drawing/2014/main" id="{FFF4D1F5-C51F-4972-9B6F-D112627D4DF5}"/>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latin typeface="Coiny" panose="02000903060500060000" pitchFamily="2" charset="0"/>
            </a:endParaRPr>
          </a:p>
        </p:txBody>
      </p:sp>
      <p:pic>
        <p:nvPicPr>
          <p:cNvPr id="9" name="Picture 8">
            <a:extLst>
              <a:ext uri="{FF2B5EF4-FFF2-40B4-BE49-F238E27FC236}">
                <a16:creationId xmlns:a16="http://schemas.microsoft.com/office/drawing/2014/main" id="{A2AA23E2-EDBF-02BE-2ACF-9EDD081CA641}"/>
              </a:ext>
            </a:extLst>
          </p:cNvPr>
          <p:cNvPicPr>
            <a:picLocks noChangeAspect="1"/>
          </p:cNvPicPr>
          <p:nvPr/>
        </p:nvPicPr>
        <p:blipFill>
          <a:blip r:embed="rId5"/>
          <a:stretch>
            <a:fillRect/>
          </a:stretch>
        </p:blipFill>
        <p:spPr>
          <a:xfrm>
            <a:off x="1739020" y="1396852"/>
            <a:ext cx="8571719" cy="3414056"/>
          </a:xfrm>
          <a:prstGeom prst="rect">
            <a:avLst/>
          </a:prstGeom>
        </p:spPr>
      </p:pic>
    </p:spTree>
    <p:extLst>
      <p:ext uri="{BB962C8B-B14F-4D97-AF65-F5344CB8AC3E}">
        <p14:creationId xmlns:p14="http://schemas.microsoft.com/office/powerpoint/2010/main" val="41886224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9525" y="12402"/>
            <a:ext cx="12192000" cy="6913370"/>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F66A982-E90E-EA70-099F-537D705D17A0}"/>
              </a:ext>
            </a:extLst>
          </p:cNvPr>
          <p:cNvPicPr>
            <a:picLocks noChangeAspect="1"/>
          </p:cNvPicPr>
          <p:nvPr/>
        </p:nvPicPr>
        <p:blipFill>
          <a:blip r:embed="rId2"/>
          <a:stretch>
            <a:fillRect/>
          </a:stretch>
        </p:blipFill>
        <p:spPr>
          <a:xfrm>
            <a:off x="8771203" y="395184"/>
            <a:ext cx="3108801" cy="6211880"/>
          </a:xfrm>
          <a:prstGeom prst="rect">
            <a:avLst/>
          </a:prstGeom>
        </p:spPr>
      </p:pic>
      <p:sp>
        <p:nvSpPr>
          <p:cNvPr id="7" name="TextBox 6">
            <a:extLst>
              <a:ext uri="{FF2B5EF4-FFF2-40B4-BE49-F238E27FC236}">
                <a16:creationId xmlns:a16="http://schemas.microsoft.com/office/drawing/2014/main" id="{C7B0BBFD-6D14-732F-0CB3-A773D0F645B9}"/>
              </a:ext>
            </a:extLst>
          </p:cNvPr>
          <p:cNvSpPr txBox="1"/>
          <p:nvPr/>
        </p:nvSpPr>
        <p:spPr>
          <a:xfrm>
            <a:off x="457200" y="1330960"/>
            <a:ext cx="4429760" cy="193899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Tháng Chín heo may về phố</a:t>
            </a:r>
          </a:p>
          <a:p>
            <a:pPr algn="just"/>
            <a:r>
              <a:rPr lang="vi-VN" sz="2400" b="0" i="0" dirty="0">
                <a:solidFill>
                  <a:srgbClr val="000000"/>
                </a:solidFill>
                <a:effectLst/>
                <a:latin typeface="Cambria" panose="02040503050406030204" pitchFamily="18" charset="0"/>
                <a:ea typeface="Cambria" panose="02040503050406030204" pitchFamily="18" charset="0"/>
              </a:rPr>
              <a:t>Dắt theo hương cốm vào thu</a:t>
            </a:r>
          </a:p>
          <a:p>
            <a:pPr algn="just"/>
            <a:r>
              <a:rPr lang="vi-VN" sz="2400" b="0" i="0" dirty="0">
                <a:solidFill>
                  <a:srgbClr val="000000"/>
                </a:solidFill>
                <a:effectLst/>
                <a:latin typeface="Cambria" panose="02040503050406030204" pitchFamily="18" charset="0"/>
                <a:ea typeface="Cambria" panose="02040503050406030204" pitchFamily="18" charset="0"/>
              </a:rPr>
              <a:t>Sớm nay xôn xao ô cửa</a:t>
            </a:r>
          </a:p>
          <a:p>
            <a:pPr algn="just"/>
            <a:r>
              <a:rPr lang="vi-VN" sz="2400" b="0" i="0" dirty="0">
                <a:solidFill>
                  <a:srgbClr val="000000"/>
                </a:solidFill>
                <a:effectLst/>
                <a:latin typeface="Cambria" panose="02040503050406030204" pitchFamily="18" charset="0"/>
                <a:ea typeface="Cambria" panose="02040503050406030204" pitchFamily="18" charset="0"/>
              </a:rPr>
              <a:t>Gió thơm vừa ghé – ô kìa!</a:t>
            </a:r>
          </a:p>
          <a:p>
            <a:pPr algn="just"/>
            <a:endParaRPr lang="en-US" sz="24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9257F965-4608-FA75-EC71-8AA6922BB0FB}"/>
              </a:ext>
            </a:extLst>
          </p:cNvPr>
          <p:cNvSpPr txBox="1"/>
          <p:nvPr/>
        </p:nvSpPr>
        <p:spPr>
          <a:xfrm>
            <a:off x="457200" y="3089478"/>
            <a:ext cx="4348480" cy="3416320"/>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Gió kể: Ngày xưa hạt thóc</a:t>
            </a:r>
          </a:p>
          <a:p>
            <a:pPr algn="just"/>
            <a:r>
              <a:rPr lang="vi-VN" sz="2400" b="0" i="0" dirty="0">
                <a:solidFill>
                  <a:srgbClr val="000000"/>
                </a:solidFill>
                <a:effectLst/>
                <a:latin typeface="Cambria" panose="02040503050406030204" pitchFamily="18" charset="0"/>
                <a:ea typeface="Cambria" panose="02040503050406030204" pitchFamily="18" charset="0"/>
              </a:rPr>
              <a:t>Trời đem gieo tặng nhà nông</a:t>
            </a:r>
          </a:p>
          <a:p>
            <a:pPr algn="just"/>
            <a:r>
              <a:rPr lang="vi-VN" sz="2400" b="0" i="0" dirty="0">
                <a:solidFill>
                  <a:srgbClr val="000000"/>
                </a:solidFill>
                <a:effectLst/>
                <a:latin typeface="Cambria" panose="02040503050406030204" pitchFamily="18" charset="0"/>
                <a:ea typeface="Cambria" panose="02040503050406030204" pitchFamily="18" charset="0"/>
              </a:rPr>
              <a:t>Sớm khuya mồ hôi đổ xuống</a:t>
            </a:r>
          </a:p>
          <a:p>
            <a:pPr algn="just"/>
            <a:r>
              <a:rPr lang="vi-VN" sz="2400" b="0" i="0" dirty="0">
                <a:solidFill>
                  <a:srgbClr val="000000"/>
                </a:solidFill>
                <a:effectLst/>
                <a:latin typeface="Cambria" panose="02040503050406030204" pitchFamily="18" charset="0"/>
                <a:ea typeface="Cambria" panose="02040503050406030204" pitchFamily="18" charset="0"/>
              </a:rPr>
              <a:t>Đợi mùa cây lúa trĩu bông</a:t>
            </a:r>
            <a:r>
              <a:rPr lang="vi-VN" sz="2400" b="0" i="0" dirty="0" smtClean="0">
                <a:solidFill>
                  <a:srgbClr val="000000"/>
                </a:solidFill>
                <a:effectLst/>
                <a:latin typeface="Cambria" panose="02040503050406030204" pitchFamily="18" charset="0"/>
                <a:ea typeface="Cambria" panose="02040503050406030204" pitchFamily="18" charset="0"/>
              </a:rPr>
              <a:t>!</a:t>
            </a:r>
            <a:endParaRPr lang="en-US" sz="2400" b="0" i="0" dirty="0" smtClean="0">
              <a:solidFill>
                <a:srgbClr val="000000"/>
              </a:solidFill>
              <a:effectLst/>
              <a:latin typeface="Cambria" panose="02040503050406030204" pitchFamily="18" charset="0"/>
              <a:ea typeface="Cambria" panose="02040503050406030204" pitchFamily="18" charset="0"/>
            </a:endParaRPr>
          </a:p>
          <a:p>
            <a:pPr algn="just"/>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Hạt lúa tròn căng hơi sữa</a:t>
            </a:r>
          </a:p>
          <a:p>
            <a:pPr algn="just"/>
            <a:r>
              <a:rPr lang="vi-VN" sz="2400" b="0" i="0" dirty="0">
                <a:solidFill>
                  <a:srgbClr val="000000"/>
                </a:solidFill>
                <a:effectLst/>
                <a:latin typeface="Cambria" panose="02040503050406030204" pitchFamily="18" charset="0"/>
                <a:ea typeface="Cambria" panose="02040503050406030204" pitchFamily="18" charset="0"/>
              </a:rPr>
              <a:t>Thảo thơm dâng tặng cho đời</a:t>
            </a:r>
          </a:p>
          <a:p>
            <a:pPr algn="just"/>
            <a:r>
              <a:rPr lang="vi-VN" sz="2400" b="0" i="0" dirty="0">
                <a:solidFill>
                  <a:srgbClr val="000000"/>
                </a:solidFill>
                <a:effectLst/>
                <a:latin typeface="Cambria" panose="02040503050406030204" pitchFamily="18" charset="0"/>
                <a:ea typeface="Cambria" panose="02040503050406030204" pitchFamily="18" charset="0"/>
              </a:rPr>
              <a:t>Tay </a:t>
            </a:r>
            <a:r>
              <a:rPr lang="en-US" sz="2400" dirty="0" err="1" smtClean="0">
                <a:solidFill>
                  <a:srgbClr val="000000"/>
                </a:solidFill>
                <a:latin typeface="Cambria" panose="02040503050406030204" pitchFamily="18" charset="0"/>
                <a:ea typeface="Cambria" panose="02040503050406030204" pitchFamily="18" charset="0"/>
              </a:rPr>
              <a:t>mẹ</a:t>
            </a:r>
            <a:r>
              <a:rPr lang="vi-VN" sz="2400" b="0" i="0" dirty="0" smtClean="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tay </a:t>
            </a:r>
            <a:r>
              <a:rPr lang="vi-VN" sz="2400" b="0" i="0" dirty="0" smtClean="0">
                <a:solidFill>
                  <a:srgbClr val="000000"/>
                </a:solidFill>
                <a:effectLst/>
                <a:latin typeface="Cambria" panose="02040503050406030204" pitchFamily="18" charset="0"/>
                <a:ea typeface="Cambria" panose="02040503050406030204" pitchFamily="18" charset="0"/>
              </a:rPr>
              <a:t>b</a:t>
            </a:r>
            <a:r>
              <a:rPr lang="en-US" sz="2400" dirty="0">
                <a:solidFill>
                  <a:srgbClr val="000000"/>
                </a:solidFill>
                <a:latin typeface="Cambria" panose="02040503050406030204" pitchFamily="18" charset="0"/>
                <a:ea typeface="Cambria" panose="02040503050406030204" pitchFamily="18" charset="0"/>
              </a:rPr>
              <a:t>à</a:t>
            </a:r>
            <a:r>
              <a:rPr lang="vi-VN" sz="2400" b="0" i="0" dirty="0" smtClean="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sàng sẩy</a:t>
            </a:r>
          </a:p>
          <a:p>
            <a:pPr algn="just"/>
            <a:r>
              <a:rPr lang="vi-VN" sz="2400" b="0" i="0" dirty="0">
                <a:solidFill>
                  <a:srgbClr val="000000"/>
                </a:solidFill>
                <a:effectLst/>
                <a:latin typeface="Cambria" panose="02040503050406030204" pitchFamily="18" charset="0"/>
                <a:ea typeface="Cambria" panose="02040503050406030204" pitchFamily="18" charset="0"/>
              </a:rPr>
              <a:t>Cốm mang hồn đất, hồn người.</a:t>
            </a:r>
          </a:p>
        </p:txBody>
      </p:sp>
      <p:sp>
        <p:nvSpPr>
          <p:cNvPr id="9" name="TextBox 8">
            <a:extLst>
              <a:ext uri="{FF2B5EF4-FFF2-40B4-BE49-F238E27FC236}">
                <a16:creationId xmlns:a16="http://schemas.microsoft.com/office/drawing/2014/main" id="{C11A316E-DC46-77B9-7540-4BFDBA65FEBD}"/>
              </a:ext>
            </a:extLst>
          </p:cNvPr>
          <p:cNvSpPr txBox="1"/>
          <p:nvPr/>
        </p:nvSpPr>
        <p:spPr>
          <a:xfrm>
            <a:off x="5151120" y="1371600"/>
            <a:ext cx="3870960" cy="1569660"/>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Em </a:t>
            </a:r>
            <a:r>
              <a:rPr lang="en-US" sz="2400" b="0" i="0" dirty="0" err="1">
                <a:solidFill>
                  <a:srgbClr val="000000"/>
                </a:solidFill>
                <a:effectLst/>
                <a:latin typeface="Cambria" panose="02040503050406030204" pitchFamily="18" charset="0"/>
                <a:ea typeface="Cambria" panose="02040503050406030204" pitchFamily="18" charset="0"/>
              </a:rPr>
              <a:t>thấy</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màu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vàng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của</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nắng</a:t>
            </a:r>
            <a:endParaRPr lang="en-US"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Em </a:t>
            </a:r>
            <a:r>
              <a:rPr lang="en-US" sz="2400" b="0" i="0" dirty="0" err="1">
                <a:solidFill>
                  <a:srgbClr val="000000"/>
                </a:solidFill>
                <a:effectLst/>
                <a:latin typeface="Cambria" panose="02040503050406030204" pitchFamily="18" charset="0"/>
                <a:ea typeface="Cambria" panose="02040503050406030204" pitchFamily="18" charset="0"/>
              </a:rPr>
              <a:t>thấy</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màu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xanh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của</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trời</a:t>
            </a:r>
            <a:endParaRPr lang="en-US"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Em </a:t>
            </a:r>
            <a:r>
              <a:rPr lang="en-US" sz="2400" b="0" i="0" dirty="0" err="1">
                <a:solidFill>
                  <a:srgbClr val="000000"/>
                </a:solidFill>
                <a:effectLst/>
                <a:latin typeface="Cambria" panose="02040503050406030204" pitchFamily="18" charset="0"/>
                <a:ea typeface="Cambria" panose="02040503050406030204" pitchFamily="18" charset="0"/>
              </a:rPr>
              <a:t>thấy</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màu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nâu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của</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đất</a:t>
            </a:r>
            <a:endParaRPr lang="en-US"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Ủ </a:t>
            </a:r>
            <a:r>
              <a:rPr lang="en-US" sz="2400" b="0" i="0" dirty="0" err="1">
                <a:solidFill>
                  <a:srgbClr val="000000"/>
                </a:solidFill>
                <a:effectLst/>
                <a:latin typeface="Cambria" panose="02040503050406030204" pitchFamily="18" charset="0"/>
                <a:ea typeface="Cambria" panose="02040503050406030204" pitchFamily="18" charset="0"/>
              </a:rPr>
              <a:t>trong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hạt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cốm</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xanh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ngời</a:t>
            </a:r>
            <a:r>
              <a:rPr lang="en-US" sz="2400" b="0" i="0" dirty="0">
                <a:solidFill>
                  <a:srgbClr val="000000"/>
                </a:solidFill>
                <a:effectLst/>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D4CCE0B2-FB1A-A657-090E-7D3D7B878C9B}"/>
              </a:ext>
            </a:extLst>
          </p:cNvPr>
          <p:cNvSpPr txBox="1"/>
          <p:nvPr/>
        </p:nvSpPr>
        <p:spPr>
          <a:xfrm>
            <a:off x="5151120" y="3098820"/>
            <a:ext cx="4196080" cy="193899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Tháng Chín bước chân ra phố</a:t>
            </a:r>
          </a:p>
          <a:p>
            <a:pPr algn="just"/>
            <a:r>
              <a:rPr lang="vi-VN" sz="2400" b="0" i="0" dirty="0">
                <a:solidFill>
                  <a:srgbClr val="000000"/>
                </a:solidFill>
                <a:effectLst/>
                <a:latin typeface="Cambria" panose="02040503050406030204" pitchFamily="18" charset="0"/>
                <a:ea typeface="Cambria" panose="02040503050406030204" pitchFamily="18" charset="0"/>
              </a:rPr>
              <a:t>Tay lùa từng ngón gió thơm</a:t>
            </a:r>
          </a:p>
          <a:p>
            <a:pPr algn="just"/>
            <a:r>
              <a:rPr lang="vi-VN" sz="2400" b="0" i="0" dirty="0">
                <a:solidFill>
                  <a:srgbClr val="000000"/>
                </a:solidFill>
                <a:effectLst/>
                <a:latin typeface="Cambria" panose="02040503050406030204" pitchFamily="18" charset="0"/>
                <a:ea typeface="Cambria" panose="02040503050406030204" pitchFamily="18" charset="0"/>
              </a:rPr>
              <a:t>Hồ Gươm chớp đôi mắt biếc</a:t>
            </a:r>
          </a:p>
          <a:p>
            <a:pPr algn="just"/>
            <a:r>
              <a:rPr lang="vi-VN" sz="2400" b="0" i="0" dirty="0">
                <a:solidFill>
                  <a:srgbClr val="000000"/>
                </a:solidFill>
                <a:effectLst/>
                <a:latin typeface="Cambria" panose="02040503050406030204" pitchFamily="18" charset="0"/>
                <a:ea typeface="Cambria" panose="02040503050406030204" pitchFamily="18" charset="0"/>
              </a:rPr>
              <a:t>Nhắc mùa hương cốm vừa lên!</a:t>
            </a:r>
          </a:p>
          <a:p>
            <a:pPr algn="r"/>
            <a:r>
              <a:rPr lang="vi-VN" sz="2400" b="0" i="0" dirty="0">
                <a:solidFill>
                  <a:srgbClr val="000000"/>
                </a:solidFill>
                <a:effectLst/>
                <a:latin typeface="Cambria" panose="02040503050406030204" pitchFamily="18" charset="0"/>
                <a:ea typeface="Cambria" panose="02040503050406030204" pitchFamily="18" charset="0"/>
              </a:rPr>
              <a:t>(Bảo Ngọc)</a:t>
            </a:r>
          </a:p>
        </p:txBody>
      </p:sp>
      <p:sp>
        <p:nvSpPr>
          <p:cNvPr id="13" name="文本框 18">
            <a:extLst>
              <a:ext uri="{FF2B5EF4-FFF2-40B4-BE49-F238E27FC236}">
                <a16:creationId xmlns:a16="http://schemas.microsoft.com/office/drawing/2014/main" id="{E38D05CA-F1E4-2430-4973-8BDFD68C5A48}"/>
              </a:ext>
            </a:extLst>
          </p:cNvPr>
          <p:cNvSpPr txBox="1"/>
          <p:nvPr/>
        </p:nvSpPr>
        <p:spPr>
          <a:xfrm>
            <a:off x="2149535" y="1392695"/>
            <a:ext cx="6976836"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pic>
        <p:nvPicPr>
          <p:cNvPr id="15" name="Picture 14">
            <a:extLst>
              <a:ext uri="{FF2B5EF4-FFF2-40B4-BE49-F238E27FC236}">
                <a16:creationId xmlns:a16="http://schemas.microsoft.com/office/drawing/2014/main" id="{BAAA2CCF-BD24-9461-7C67-FEA7C1FD17EE}"/>
              </a:ext>
            </a:extLst>
          </p:cNvPr>
          <p:cNvPicPr>
            <a:picLocks noChangeAspect="1"/>
          </p:cNvPicPr>
          <p:nvPr/>
        </p:nvPicPr>
        <p:blipFill>
          <a:blip r:embed="rId3"/>
          <a:stretch>
            <a:fillRect/>
          </a:stretch>
        </p:blipFill>
        <p:spPr>
          <a:xfrm>
            <a:off x="1323531" y="395184"/>
            <a:ext cx="7309738" cy="926672"/>
          </a:xfrm>
          <a:prstGeom prst="rect">
            <a:avLst/>
          </a:prstGeom>
        </p:spPr>
      </p:pic>
    </p:spTree>
    <p:extLst>
      <p:ext uri="{BB962C8B-B14F-4D97-AF65-F5344CB8AC3E}">
        <p14:creationId xmlns:p14="http://schemas.microsoft.com/office/powerpoint/2010/main" val="1671353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7">
            <a:extLst>
              <a:ext uri="{FF2B5EF4-FFF2-40B4-BE49-F238E27FC236}">
                <a16:creationId xmlns:a16="http://schemas.microsoft.com/office/drawing/2014/main" id="{C12FC27D-9A1F-496E-A6D2-46F4F9E1326B}"/>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id="{A6D90F99-E353-42DE-A34F-75ED104658CF}"/>
              </a:ext>
            </a:extLst>
          </p:cNvPr>
          <p:cNvSpPr/>
          <p:nvPr/>
        </p:nvSpPr>
        <p:spPr>
          <a:xfrm>
            <a:off x="278016" y="532602"/>
            <a:ext cx="11754248" cy="444546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7848B14-21C0-4801-BB4B-A5F289BD450F}"/>
              </a:ext>
            </a:extLst>
          </p:cNvPr>
          <p:cNvGrpSpPr/>
          <p:nvPr/>
        </p:nvGrpSpPr>
        <p:grpSpPr>
          <a:xfrm>
            <a:off x="5168785" y="1900624"/>
            <a:ext cx="2756015" cy="802640"/>
            <a:chOff x="892967" y="2103140"/>
            <a:chExt cx="10089994" cy="802640"/>
          </a:xfrm>
        </p:grpSpPr>
        <p:sp>
          <p:nvSpPr>
            <p:cNvPr id="3" name="Rectangle: Rounded Corners 2">
              <a:extLst>
                <a:ext uri="{FF2B5EF4-FFF2-40B4-BE49-F238E27FC236}">
                  <a16:creationId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0E5BA0-D8E0-4C08-99BE-DDA2B90D3455}"/>
                </a:ext>
              </a:extLst>
            </p:cNvPr>
            <p:cNvSpPr txBox="1"/>
            <p:nvPr/>
          </p:nvSpPr>
          <p:spPr>
            <a:xfrm>
              <a:off x="2883628" y="2185238"/>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trĩu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bông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1BB47596-8558-4697-BC09-BB86696059FC}"/>
              </a:ext>
            </a:extLst>
          </p:cNvPr>
          <p:cNvGrpSpPr/>
          <p:nvPr/>
        </p:nvGrpSpPr>
        <p:grpSpPr>
          <a:xfrm>
            <a:off x="3075823" y="222121"/>
            <a:ext cx="5837884" cy="919401"/>
            <a:chOff x="715316" y="628899"/>
            <a:chExt cx="5837884"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5447660"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từ khó</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a16="http://schemas.microsoft.com/office/drawing/2014/main" id="{ADC6BB4A-13FD-4935-A093-C0FE8F56ED9B}"/>
              </a:ext>
            </a:extLst>
          </p:cNvPr>
          <p:cNvGrpSpPr/>
          <p:nvPr/>
        </p:nvGrpSpPr>
        <p:grpSpPr>
          <a:xfrm>
            <a:off x="-266890" y="5423340"/>
            <a:ext cx="12926139" cy="1463736"/>
            <a:chOff x="-266890" y="5423340"/>
            <a:chExt cx="12926139" cy="1463736"/>
          </a:xfrm>
        </p:grpSpPr>
        <p:sp>
          <p:nvSpPr>
            <p:cNvPr id="16" name="Freeform 21">
              <a:extLst>
                <a:ext uri="{FF2B5EF4-FFF2-40B4-BE49-F238E27FC236}">
                  <a16:creationId xmlns:a16="http://schemas.microsoft.com/office/drawing/2014/main" id="{E8DCAC62-384E-48F0-8CA4-5ACA517A51F9}"/>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7" name="Freeform 21">
              <a:extLst>
                <a:ext uri="{FF2B5EF4-FFF2-40B4-BE49-F238E27FC236}">
                  <a16:creationId xmlns:a16="http://schemas.microsoft.com/office/drawing/2014/main" id="{D40FF2E3-BE21-450D-8681-86A670216DD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8" name="Freeform 21">
              <a:extLst>
                <a:ext uri="{FF2B5EF4-FFF2-40B4-BE49-F238E27FC236}">
                  <a16:creationId xmlns:a16="http://schemas.microsoft.com/office/drawing/2014/main" id="{6151BDC4-6CDD-420F-B36B-D4429C14B29A}"/>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9" name="Freeform 21">
              <a:extLst>
                <a:ext uri="{FF2B5EF4-FFF2-40B4-BE49-F238E27FC236}">
                  <a16:creationId xmlns:a16="http://schemas.microsoft.com/office/drawing/2014/main" id="{E922CD27-9252-4351-AB18-FBF27C57966E}"/>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grpSp>
        <p:nvGrpSpPr>
          <p:cNvPr id="8" name="Group 7">
            <a:extLst>
              <a:ext uri="{FF2B5EF4-FFF2-40B4-BE49-F238E27FC236}">
                <a16:creationId xmlns:a16="http://schemas.microsoft.com/office/drawing/2014/main" id="{6F1524B0-2216-6ABB-B5C7-84777022BB01}"/>
              </a:ext>
            </a:extLst>
          </p:cNvPr>
          <p:cNvGrpSpPr/>
          <p:nvPr/>
        </p:nvGrpSpPr>
        <p:grpSpPr>
          <a:xfrm>
            <a:off x="912851" y="1827133"/>
            <a:ext cx="2866670" cy="816681"/>
            <a:chOff x="892967" y="2103140"/>
            <a:chExt cx="10089994" cy="816681"/>
          </a:xfrm>
        </p:grpSpPr>
        <p:sp>
          <p:nvSpPr>
            <p:cNvPr id="9" name="Rectangle: Rounded Corners 8">
              <a:extLst>
                <a:ext uri="{FF2B5EF4-FFF2-40B4-BE49-F238E27FC236}">
                  <a16:creationId xmlns:a16="http://schemas.microsoft.com/office/drawing/2014/main" id="{0A83C6F8-8BF9-5F35-CD30-3B4282104FA9}"/>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0F6A27A-A709-B44E-99FF-83D21E8E0A8C}"/>
                </a:ext>
              </a:extLst>
            </p:cNvPr>
            <p:cNvSpPr txBox="1"/>
            <p:nvPr/>
          </p:nvSpPr>
          <p:spPr>
            <a:xfrm>
              <a:off x="2173318" y="2211935"/>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Calibri" panose="020F0502020204030204" pitchFamily="34" charset="0"/>
                  <a:cs typeface="Calibri" panose="020F0502020204030204" pitchFamily="34" charset="0"/>
                </a:rPr>
                <a:t>đổ</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xuống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DF8A5A05-111A-E964-E779-B96CA6DA1C2D}"/>
              </a:ext>
            </a:extLst>
          </p:cNvPr>
          <p:cNvGrpSpPr/>
          <p:nvPr/>
        </p:nvGrpSpPr>
        <p:grpSpPr>
          <a:xfrm>
            <a:off x="2994545" y="3292544"/>
            <a:ext cx="2756015" cy="802640"/>
            <a:chOff x="892967" y="2103140"/>
            <a:chExt cx="10089994" cy="802640"/>
          </a:xfrm>
        </p:grpSpPr>
        <p:sp>
          <p:nvSpPr>
            <p:cNvPr id="6" name="Rectangle: Rounded Corners 5">
              <a:extLst>
                <a:ext uri="{FF2B5EF4-FFF2-40B4-BE49-F238E27FC236}">
                  <a16:creationId xmlns:a16="http://schemas.microsoft.com/office/drawing/2014/main" id="{0BAD9298-55E0-E047-67A9-17BCCFF042E3}"/>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4878C82-FC94-3B69-C825-03E1B2484EF7}"/>
                </a:ext>
              </a:extLst>
            </p:cNvPr>
            <p:cNvSpPr txBox="1"/>
            <p:nvPr/>
          </p:nvSpPr>
          <p:spPr>
            <a:xfrm>
              <a:off x="2883628" y="2185238"/>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sàng</a:t>
              </a:r>
              <a:r>
                <a:rPr kumimoji="0" lang="en-US" sz="4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sảy</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6C1E0E2A-C3B6-EE7C-10A0-519DAB1042D7}"/>
              </a:ext>
            </a:extLst>
          </p:cNvPr>
          <p:cNvGrpSpPr/>
          <p:nvPr/>
        </p:nvGrpSpPr>
        <p:grpSpPr>
          <a:xfrm>
            <a:off x="7383665" y="3251904"/>
            <a:ext cx="2756015" cy="802640"/>
            <a:chOff x="892967" y="2103140"/>
            <a:chExt cx="10089994" cy="802640"/>
          </a:xfrm>
        </p:grpSpPr>
        <p:sp>
          <p:nvSpPr>
            <p:cNvPr id="25" name="Rectangle: Rounded Corners 24">
              <a:extLst>
                <a:ext uri="{FF2B5EF4-FFF2-40B4-BE49-F238E27FC236}">
                  <a16:creationId xmlns:a16="http://schemas.microsoft.com/office/drawing/2014/main" id="{87F7061A-C44B-0D4E-4866-D9A88C076E8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74AFE07D-2CBC-477F-2312-360AA083C90D}"/>
                </a:ext>
              </a:extLst>
            </p:cNvPr>
            <p:cNvSpPr txBox="1"/>
            <p:nvPr/>
          </p:nvSpPr>
          <p:spPr>
            <a:xfrm>
              <a:off x="2883628" y="2185238"/>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tay</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lúa</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5266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e3474fc8-c587-4375-aa46-28eda414bf2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7B142D96DF8BD4187C0BD8915B76B44" ma:contentTypeVersion="12" ma:contentTypeDescription="Create a new document." ma:contentTypeScope="" ma:versionID="ad718c3057d2a3af094f6f82cfc1da09">
  <xsd:schema xmlns:xsd="http://www.w3.org/2001/XMLSchema" xmlns:xs="http://www.w3.org/2001/XMLSchema" xmlns:p="http://schemas.microsoft.com/office/2006/metadata/properties" xmlns:ns3="ef9fbb00-3a11-451f-a0e3-723ec126c7ed" xmlns:ns4="e3474fc8-c587-4375-aa46-28eda414bf22" targetNamespace="http://schemas.microsoft.com/office/2006/metadata/properties" ma:root="true" ma:fieldsID="4aa590b769be117cbe16d79f742626f9" ns3:_="" ns4:_="">
    <xsd:import namespace="ef9fbb00-3a11-451f-a0e3-723ec126c7ed"/>
    <xsd:import namespace="e3474fc8-c587-4375-aa46-28eda414bf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AutoTag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9fbb00-3a11-451f-a0e3-723ec126c7e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474fc8-c587-4375-aa46-28eda414bf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47383A-52EE-4670-BBCF-32741AFB336D}">
  <ds:schemaRefs>
    <ds:schemaRef ds:uri="http://purl.org/dc/elements/1.1/"/>
    <ds:schemaRef ds:uri="http://purl.org/dc/terms/"/>
    <ds:schemaRef ds:uri="http://schemas.microsoft.com/office/2006/documentManagement/types"/>
    <ds:schemaRef ds:uri="ef9fbb00-3a11-451f-a0e3-723ec126c7ed"/>
    <ds:schemaRef ds:uri="e3474fc8-c587-4375-aa46-28eda414bf22"/>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386F1997-58C0-48A7-8DE7-DA983B7E29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9fbb00-3a11-451f-a0e3-723ec126c7ed"/>
    <ds:schemaRef ds:uri="e3474fc8-c587-4375-aa46-28eda414bf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ED9EF5-CF86-4AC8-B414-1A03C4613B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9Slide.vn</Template>
  <TotalTime>3959</TotalTime>
  <Words>699</Words>
  <Application>Microsoft Office PowerPoint</Application>
  <PresentationFormat>Widescreen</PresentationFormat>
  <Paragraphs>87</Paragraphs>
  <Slides>26</Slides>
  <Notes>0</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26</vt:i4>
      </vt:variant>
    </vt:vector>
  </HeadingPairs>
  <TitlesOfParts>
    <vt:vector size="40" baseType="lpstr">
      <vt:lpstr>Aptos</vt:lpstr>
      <vt:lpstr>Aptos Display</vt:lpstr>
      <vt:lpstr>Arial</vt:lpstr>
      <vt:lpstr>Calibri</vt:lpstr>
      <vt:lpstr>Cambria</vt:lpstr>
      <vt:lpstr>Coiny</vt:lpstr>
      <vt:lpstr>等线</vt:lpstr>
      <vt:lpstr>Roboto</vt:lpstr>
      <vt:lpstr>Times New Roman</vt:lpstr>
      <vt:lpstr>UTM Mother</vt:lpstr>
      <vt:lpstr>UVN Banh Mi</vt:lpstr>
      <vt:lpstr>1_Custom Design</vt:lpstr>
      <vt:lpstr>2_Custom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Thảo Nguyễn Văn</cp:lastModifiedBy>
  <cp:revision>72</cp:revision>
  <dcterms:created xsi:type="dcterms:W3CDTF">2023-07-30T15:19:28Z</dcterms:created>
  <dcterms:modified xsi:type="dcterms:W3CDTF">2025-03-02T14:09:05Z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0x01010087B142D96DF8BD4187C0BD8915B76B44</vt:lpwstr>
  </property>
</Properties>
</file>