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30" r:id="rId3"/>
    <p:sldId id="332" r:id="rId4"/>
    <p:sldId id="331" r:id="rId5"/>
    <p:sldId id="264" r:id="rId6"/>
    <p:sldId id="259" r:id="rId7"/>
    <p:sldId id="281" r:id="rId8"/>
    <p:sldId id="267" r:id="rId9"/>
    <p:sldId id="326" r:id="rId10"/>
    <p:sldId id="319" r:id="rId11"/>
    <p:sldId id="327" r:id="rId12"/>
    <p:sldId id="260" r:id="rId13"/>
    <p:sldId id="335" r:id="rId14"/>
    <p:sldId id="269" r:id="rId15"/>
    <p:sldId id="328" r:id="rId16"/>
    <p:sldId id="322" r:id="rId17"/>
    <p:sldId id="329" r:id="rId18"/>
    <p:sldId id="323" r:id="rId19"/>
    <p:sldId id="324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822C9-C3B8-4E67-A73D-373DE20E7C17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B061F-D082-4376-AD45-7DCE73721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2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B061F-D082-4376-AD45-7DCE737211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17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990C8-945C-EB23-8B5C-8C9346351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3D2D1E-077A-DFC2-C116-C30C9B83E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C69FF-391A-4B99-CD35-F097AD65A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46C92-9392-DF81-177F-EE04B8A2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37406-1BC0-73B5-4C64-A745CCDF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95CB-F012-2039-28A2-525A3FDF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E2748-7849-8633-9FAC-7A78D8D3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D5F09-32D5-A0AB-25F2-1A0E6CD1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BB7DD-F21C-0FD7-7D48-FAB34E4DD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7473-B82A-6129-2BD2-BD866810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3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F497D-5256-EBA1-A67E-03BB6AEE3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C4617E-636E-C5F2-F73B-37ACBD4CC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9344D-BE98-B013-A49D-BC7368A2C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E10E0-6BBA-0D29-E98F-02432C42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38EEE-CE37-57A4-F92B-97699624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13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99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59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1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6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91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26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2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1960-3511-FB42-2C8B-06F614F0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8E33F-1486-9DE0-E9FF-510F17F17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DB6DF-BBFB-4317-D77A-5CFAB4CB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B7B72-7E22-B8A2-DDE8-5B0C2559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69B73-54E7-4D0F-BEFF-EA64DA4F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5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72D4-1FF9-60D9-ED36-9167F8CE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0F95-7BE4-1F3F-F5DC-15271943B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2C902-8BE7-4611-2935-4E7F1618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F578E-DAAB-2328-C607-C5F2D023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2217F-47E9-FF2D-4175-1AB3FCE9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C40FA-C66D-DA66-B83D-AB440F0B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63C00-EAA2-4BC2-37FE-8C51A4A1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B2BAF-ED39-5EC8-FA9D-84B5FB8D6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894B8-ECC2-021E-CE18-80370098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FD271-E624-7BDB-598C-0C5AEDCA8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63A04-8955-CAF2-F66A-6DED4379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9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6A89-1D35-8C29-7AD7-7C2F5B57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78878-845C-B768-AA44-BC05226C6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55C37-65E6-5EE6-6CFB-C20AC158D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6CC3F3-8316-4099-5721-8ACCB0280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BFE99C-1752-E962-EE5E-E43CA03E4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128792-7366-5A20-F2AB-F549FAE1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B585A6-E1B0-49F9-7E7F-07E78F869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9B9A5-2FD8-FBA0-BD7E-40B8649C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22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9997-EEBA-F9F1-AB7B-82B00DF5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739C3-2FA9-C531-8836-98D9C878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C77EF-298C-A6A4-9A39-9D6DC7DB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97F75-3816-45B1-D328-2DA564D2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3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20A25-E6AB-D913-9C25-05B07635B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51A47-B608-8AA9-700C-936EB308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245C2-C76F-3F3C-CAB1-5B532C1E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0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1F11-7066-FD41-E94A-FA9ABD7E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17226-0CAE-E085-2C0E-BEB6E023D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AD93C-0B68-214D-CC6E-E7B728D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4C400-F4DB-7042-92FC-5A56A1E8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DE886-0034-19D3-8355-DE0F7F26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F9927-6D14-5B08-7104-35A8FC86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0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CC87-5C64-2713-A285-2216A37D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EE00C-AF88-43DE-4364-8A4BD3F2D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4F0EA-7B85-54AF-EAEB-C13793DCA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E3F6B-CE58-AB1E-C20D-654116D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36BA4-941D-85E2-F23A-B8A85DD2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4CAE-EB0D-0B50-1073-2A5AE72E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5AA39A-0E69-4267-160D-715382E6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67A0F-8477-0CF3-0236-EDE8FA2BC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B415D-D695-4253-20C5-77BB00266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6DE5-88B7-47B2-9B0D-313E724EAF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A7979-68FB-8DC2-ABF6-55F7A0172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3A724-6A85-594A-1CA3-A6FF7A8A8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5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30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6981" y="653535"/>
            <a:ext cx="5949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– THCS TÂY SƠN 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052946" y="2260752"/>
            <a:ext cx="100861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TRƯỜNG TIỂU HỌC – THCS TÂY SƠN VÀ CÁC GIÁO SINH THỰC TẬP TRƯỜNG ĐẠI HỌC HOA LƯ TỚI DỰ GIỜ LỚP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1344" y="4559376"/>
            <a:ext cx="3921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400" b="1" dirty="0" smtClean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2 </a:t>
            </a:r>
            <a:endParaRPr lang="en-US" sz="2400" b="1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24200" y="5868620"/>
            <a:ext cx="4535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SINH: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 HƯƠNG GIANG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22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34" y="1769443"/>
            <a:ext cx="3914274" cy="508855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511853" y="175768"/>
            <a:ext cx="9561290" cy="2117557"/>
          </a:xfrm>
          <a:prstGeom prst="wedgeRoundRectCallout">
            <a:avLst>
              <a:gd name="adj1" fmla="val -50703"/>
              <a:gd name="adj2" fmla="val 80533"/>
              <a:gd name="adj3" fmla="val 16667"/>
            </a:avLst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54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 txBox="1">
            <a:spLocks/>
          </p:cNvSpPr>
          <p:nvPr/>
        </p:nvSpPr>
        <p:spPr>
          <a:xfrm>
            <a:off x="2660006" y="69964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3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69082" y="420357"/>
            <a:ext cx="6314153" cy="1265354"/>
            <a:chOff x="3173073" y="565468"/>
            <a:chExt cx="5979158" cy="126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673B85-7059-4229-9972-982C29CF5436}"/>
                </a:ext>
              </a:extLst>
            </p:cNvPr>
            <p:cNvGrpSpPr/>
            <p:nvPr/>
          </p:nvGrpSpPr>
          <p:grpSpPr>
            <a:xfrm>
              <a:off x="3173073" y="565468"/>
              <a:ext cx="5774983" cy="1265354"/>
              <a:chOff x="1006064" y="1522807"/>
              <a:chExt cx="9977377" cy="4656929"/>
            </a:xfrm>
          </p:grpSpPr>
          <p:sp>
            <p:nvSpPr>
              <p:cNvPr id="6" name="矩形: 圆角 2">
                <a:extLst>
                  <a:ext uri="{FF2B5EF4-FFF2-40B4-BE49-F238E27FC236}">
                    <a16:creationId xmlns:a16="http://schemas.microsoft.com/office/drawing/2014/main" id="{2C048EE0-B8F7-43E4-89E7-8EAB95C4E8E9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465692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矩形: 圆角 2">
                <a:extLst>
                  <a:ext uri="{FF2B5EF4-FFF2-40B4-BE49-F238E27FC236}">
                    <a16:creationId xmlns:a16="http://schemas.microsoft.com/office/drawing/2014/main" id="{07E51AAA-A554-45F0-B148-DD0D05E988B0}"/>
                  </a:ext>
                </a:extLst>
              </p:cNvPr>
              <p:cNvSpPr/>
              <p:nvPr/>
            </p:nvSpPr>
            <p:spPr>
              <a:xfrm>
                <a:off x="1208559" y="1738845"/>
                <a:ext cx="9523081" cy="4224851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708654" y="725404"/>
              <a:ext cx="544357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từ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khó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3608590" y="2677293"/>
            <a:ext cx="2850827" cy="1662363"/>
            <a:chOff x="8726219" y="-661205"/>
            <a:chExt cx="2154936" cy="1322409"/>
          </a:xfrm>
        </p:grpSpPr>
        <p:sp>
          <p:nvSpPr>
            <p:cNvPr id="1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13645" y="4522869"/>
            <a:ext cx="2835321" cy="1662362"/>
            <a:chOff x="5566572" y="3917103"/>
            <a:chExt cx="2835321" cy="1662362"/>
          </a:xfrm>
        </p:grpSpPr>
        <p:sp>
          <p:nvSpPr>
            <p:cNvPr id="13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5566573" y="3917103"/>
              <a:ext cx="2835320" cy="1662362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C000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5566572" y="3917103"/>
              <a:ext cx="2835320" cy="1662362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C000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6" name="TextBox 3"/>
          <p:cNvSpPr txBox="1"/>
          <p:nvPr/>
        </p:nvSpPr>
        <p:spPr>
          <a:xfrm>
            <a:off x="3468885" y="2953506"/>
            <a:ext cx="2802710" cy="981539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giấu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5164912" y="4863280"/>
            <a:ext cx="2802710" cy="981539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thiên tai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8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7175103" y="2066700"/>
            <a:ext cx="3914762" cy="1662363"/>
            <a:chOff x="8726219" y="-661205"/>
            <a:chExt cx="2154936" cy="1322409"/>
          </a:xfrm>
        </p:grpSpPr>
        <p:sp>
          <p:nvSpPr>
            <p:cNvPr id="19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1" name="TextBox 3"/>
          <p:cNvSpPr txBox="1"/>
          <p:nvPr/>
        </p:nvSpPr>
        <p:spPr>
          <a:xfrm>
            <a:off x="7028743" y="2341197"/>
            <a:ext cx="3857430" cy="1113370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bão dông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2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420205" y="4149601"/>
            <a:ext cx="2850827" cy="1662363"/>
            <a:chOff x="8726219" y="-661205"/>
            <a:chExt cx="2154936" cy="1322409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5" name="TextBox 3"/>
          <p:cNvSpPr txBox="1"/>
          <p:nvPr/>
        </p:nvSpPr>
        <p:spPr>
          <a:xfrm>
            <a:off x="8280500" y="4425814"/>
            <a:ext cx="2802710" cy="981539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bình dị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46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334875" cy="7059780"/>
          </a:xfrm>
          <a:prstGeom prst="rect">
            <a:avLst/>
          </a:prstGeom>
        </p:spPr>
      </p:pic>
      <p:sp>
        <p:nvSpPr>
          <p:cNvPr id="3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/>
        </p:nvSpPr>
        <p:spPr>
          <a:xfrm>
            <a:off x="169817" y="71161"/>
            <a:ext cx="11861074" cy="6746734"/>
          </a:xfrm>
          <a:prstGeom prst="roundRect">
            <a:avLst>
              <a:gd name="adj" fmla="val 3058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A047A-B991-455D-A476-7409E5290ADB}"/>
              </a:ext>
            </a:extLst>
          </p:cNvPr>
          <p:cNvSpPr txBox="1"/>
          <p:nvPr/>
        </p:nvSpPr>
        <p:spPr>
          <a:xfrm>
            <a:off x="693960" y="25810"/>
            <a:ext cx="1653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FEFE6-D796-4811-96B0-9A6750240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2806" y="132556"/>
            <a:ext cx="582308" cy="525172"/>
          </a:xfrm>
          <a:prstGeom prst="rect">
            <a:avLst/>
          </a:prstGeom>
        </p:spPr>
      </p:pic>
      <p:sp>
        <p:nvSpPr>
          <p:cNvPr id="14" name="Text Box 3"/>
          <p:cNvSpPr txBox="1"/>
          <p:nvPr/>
        </p:nvSpPr>
        <p:spPr>
          <a:xfrm>
            <a:off x="2638549" y="121529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ngậm ánh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uống giọt sương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sống qua bão lũ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chịu nhiều thiên tai.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4887" y="850263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7881" y="5988687"/>
            <a:ext cx="451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(Ngô Hoài Chung)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1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0358824-061A-9497-DC35-BE8680E42DF1}"/>
              </a:ext>
            </a:extLst>
          </p:cNvPr>
          <p:cNvGrpSpPr/>
          <p:nvPr/>
        </p:nvGrpSpPr>
        <p:grpSpPr>
          <a:xfrm>
            <a:off x="326021" y="857108"/>
            <a:ext cx="3317724" cy="2745074"/>
            <a:chOff x="-5614813" y="4410049"/>
            <a:chExt cx="3267590" cy="1265354"/>
          </a:xfrm>
        </p:grpSpPr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-5614813" y="4410049"/>
              <a:ext cx="3267590" cy="12653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-5382373" y="4604874"/>
              <a:ext cx="2802710" cy="455312"/>
            </a:xfrm>
            <a:prstGeom prst="rect">
              <a:avLst/>
            </a:prstGeom>
            <a:noFill/>
          </p:spPr>
          <p:txBody>
            <a:bodyPr wrap="square" lIns="96762" tIns="48381" rIns="96762" bIns="4838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Thiên tai: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1839"/>
            <a:ext cx="3214255" cy="2866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5" y="3991839"/>
            <a:ext cx="3281362" cy="2866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14" y="3991840"/>
            <a:ext cx="3204958" cy="2866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169" y="3970892"/>
            <a:ext cx="2472831" cy="2887108"/>
          </a:xfrm>
          <a:prstGeom prst="rect">
            <a:avLst/>
          </a:prstGeom>
        </p:spPr>
      </p:pic>
      <p:sp>
        <p:nvSpPr>
          <p:cNvPr id="31" name="圆角矩形 53"/>
          <p:cNvSpPr/>
          <p:nvPr/>
        </p:nvSpPr>
        <p:spPr>
          <a:xfrm>
            <a:off x="4172090" y="1007613"/>
            <a:ext cx="7570575" cy="2290812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4C34AA-C2BA-4DD7-9967-7C7586E86BEC}"/>
              </a:ext>
            </a:extLst>
          </p:cNvPr>
          <p:cNvSpPr txBox="1"/>
          <p:nvPr/>
        </p:nvSpPr>
        <p:spPr>
          <a:xfrm>
            <a:off x="4089625" y="1397731"/>
            <a:ext cx="7560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8011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34" y="1769443"/>
            <a:ext cx="3914274" cy="508855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511853" y="175768"/>
            <a:ext cx="9561290" cy="2117557"/>
          </a:xfrm>
          <a:prstGeom prst="wedgeRoundRectCallout">
            <a:avLst>
              <a:gd name="adj1" fmla="val -50703"/>
              <a:gd name="adj2" fmla="val 80533"/>
              <a:gd name="adj3" fmla="val 16667"/>
            </a:avLst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54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DÀI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 txBox="1">
            <a:spLocks/>
          </p:cNvSpPr>
          <p:nvPr/>
        </p:nvSpPr>
        <p:spPr>
          <a:xfrm>
            <a:off x="2660006" y="69964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79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/>
        </p:nvSpPr>
        <p:spPr>
          <a:xfrm>
            <a:off x="169817" y="71161"/>
            <a:ext cx="11861074" cy="6440746"/>
          </a:xfrm>
          <a:prstGeom prst="roundRect">
            <a:avLst>
              <a:gd name="adj" fmla="val 3058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A047A-B991-455D-A476-7409E5290ADB}"/>
              </a:ext>
            </a:extLst>
          </p:cNvPr>
          <p:cNvSpPr txBox="1"/>
          <p:nvPr/>
        </p:nvSpPr>
        <p:spPr>
          <a:xfrm>
            <a:off x="693960" y="25810"/>
            <a:ext cx="1653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FEFE6-D796-4811-96B0-9A6750240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2806" y="132556"/>
            <a:ext cx="582308" cy="5251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3"/>
          <p:cNvSpPr txBox="1"/>
          <p:nvPr/>
        </p:nvSpPr>
        <p:spPr>
          <a:xfrm>
            <a:off x="3083778" y="24517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ngậm ánh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uống giọt sương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sống qua bão lũ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chịu nhiều thiên tai.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 hình hài bé nhỏ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trải cả bốn mùa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 bây giờ bình dị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397881" y="5988687"/>
            <a:ext cx="451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(Ngô Hoài Chung)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3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34" y="1769443"/>
            <a:ext cx="3914274" cy="508855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511853" y="175768"/>
            <a:ext cx="9561290" cy="2117557"/>
          </a:xfrm>
          <a:prstGeom prst="wedgeRoundRectCallout">
            <a:avLst>
              <a:gd name="adj1" fmla="val -50703"/>
              <a:gd name="adj2" fmla="val 80533"/>
              <a:gd name="adj3" fmla="val 16667"/>
            </a:avLst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54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ĐOẠN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 txBox="1">
            <a:spLocks/>
          </p:cNvSpPr>
          <p:nvPr/>
        </p:nvSpPr>
        <p:spPr>
          <a:xfrm>
            <a:off x="2660006" y="69964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606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334875" cy="7059780"/>
          </a:xfrm>
          <a:prstGeom prst="rect">
            <a:avLst/>
          </a:prstGeom>
        </p:spPr>
      </p:pic>
      <p:sp>
        <p:nvSpPr>
          <p:cNvPr id="3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/>
        </p:nvSpPr>
        <p:spPr>
          <a:xfrm>
            <a:off x="169817" y="71161"/>
            <a:ext cx="11861074" cy="6746734"/>
          </a:xfrm>
          <a:prstGeom prst="roundRect">
            <a:avLst>
              <a:gd name="adj" fmla="val 3058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A047A-B991-455D-A476-7409E5290ADB}"/>
              </a:ext>
            </a:extLst>
          </p:cNvPr>
          <p:cNvSpPr txBox="1"/>
          <p:nvPr/>
        </p:nvSpPr>
        <p:spPr>
          <a:xfrm>
            <a:off x="693960" y="25810"/>
            <a:ext cx="1653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FEFE6-D796-4811-96B0-9A6750240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2806" y="132556"/>
            <a:ext cx="582308" cy="525172"/>
          </a:xfrm>
          <a:prstGeom prst="rect">
            <a:avLst/>
          </a:prstGeom>
        </p:spPr>
      </p:pic>
      <p:sp>
        <p:nvSpPr>
          <p:cNvPr id="14" name="Text Box 3"/>
          <p:cNvSpPr txBox="1"/>
          <p:nvPr/>
        </p:nvSpPr>
        <p:spPr>
          <a:xfrm>
            <a:off x="2638549" y="121529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ngậm ánh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uống giọt sương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sống qua bão lũ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chịu nhiều thiên tai.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4887" y="850263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7881" y="5988687"/>
            <a:ext cx="451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(Ngô Hoài Chung)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0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34" y="1769443"/>
            <a:ext cx="3914274" cy="508855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511853" y="175768"/>
            <a:ext cx="9561290" cy="2117557"/>
          </a:xfrm>
          <a:prstGeom prst="wedgeRoundRectCallout">
            <a:avLst>
              <a:gd name="adj1" fmla="val -50703"/>
              <a:gd name="adj2" fmla="val 80533"/>
              <a:gd name="adj3" fmla="val 16667"/>
            </a:avLst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CỐ , DẶN 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 txBox="1">
            <a:spLocks/>
          </p:cNvSpPr>
          <p:nvPr/>
        </p:nvSpPr>
        <p:spPr>
          <a:xfrm>
            <a:off x="2660006" y="69964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24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05891" y="2598049"/>
            <a:ext cx="85759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013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35" y="-1671"/>
            <a:ext cx="2417680" cy="1378077"/>
          </a:xfrm>
          <a:prstGeom prst="rect">
            <a:avLst/>
          </a:prstGeom>
        </p:spPr>
      </p:pic>
      <p:pic>
        <p:nvPicPr>
          <p:cNvPr id="3" name="y2mate.com - Lớp Chúng Mình  Nhạc Thiếu Nhi hoạt hình vui nhộn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66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89" y="132425"/>
            <a:ext cx="1076509" cy="106585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24753" y="961770"/>
            <a:ext cx="2811440" cy="1105510"/>
            <a:chOff x="-856881" y="1091821"/>
            <a:chExt cx="2811440" cy="1105510"/>
          </a:xfrm>
        </p:grpSpPr>
        <p:sp>
          <p:nvSpPr>
            <p:cNvPr id="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8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việt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 2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72" y="-74147"/>
            <a:ext cx="2438198" cy="13897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35" y="-1671"/>
            <a:ext cx="2417680" cy="1378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5" y="2406811"/>
            <a:ext cx="12168671" cy="2188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345" y="106722"/>
            <a:ext cx="3392819" cy="25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723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9308" y="2454717"/>
            <a:ext cx="968432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4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214431" y="0"/>
            <a:ext cx="49770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lang="en-US" sz="8000" kern="0" dirty="0" err="1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latin typeface="Sitka Display" panose="02000505000000020004" pitchFamily="2" charset="0"/>
              </a:rPr>
              <a:t>Giải</a:t>
            </a:r>
            <a:r>
              <a:rPr lang="en-US" sz="80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latin typeface="Sitka Display" panose="02000505000000020004" pitchFamily="2" charset="0"/>
              </a:rPr>
              <a:t> </a:t>
            </a:r>
            <a:r>
              <a:rPr lang="en-US" sz="8000" kern="0" dirty="0" err="1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latin typeface="Sitka Display" panose="02000505000000020004" pitchFamily="2" charset="0"/>
              </a:rPr>
              <a:t>câu</a:t>
            </a:r>
            <a:r>
              <a:rPr lang="en-US" sz="80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latin typeface="Sitka Display" panose="02000505000000020004" pitchFamily="2" charset="0"/>
              </a:rPr>
              <a:t> </a:t>
            </a:r>
            <a:r>
              <a:rPr lang="en-US" sz="8000" kern="0" dirty="0" err="1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latin typeface="Sitka Display" panose="02000505000000020004" pitchFamily="2" charset="0"/>
              </a:rPr>
              <a:t>đố</a:t>
            </a:r>
            <a:r>
              <a:rPr lang="en-US" sz="8000" kern="0" dirty="0" smtClea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latin typeface="Sitka Display" panose="02000505000000020004" pitchFamily="2" charset="0"/>
              </a:rPr>
              <a:t>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Display" panose="02000505000000020004" pitchFamily="2" charset="0"/>
            </a:endParaRPr>
          </a:p>
        </p:txBody>
      </p:sp>
      <p:pic>
        <p:nvPicPr>
          <p:cNvPr id="24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50" y="1127937"/>
            <a:ext cx="7954385" cy="399153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597583" y="1674917"/>
            <a:ext cx="68724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>Hạt gì nho nhỏ</a:t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>Trong trắng, ngoài vàng</a:t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>Xay, giã, giần,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>s</a:t>
            </a:r>
            <a:r>
              <a:rPr lang="en-US" sz="4000" b="1" dirty="0">
                <a:solidFill>
                  <a:srgbClr val="002060"/>
                </a:solidFill>
                <a:latin typeface="UTM Avo "/>
              </a:rPr>
              <a:t>à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>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>Nấu thành cơm dẻo?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 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98202" y="4198561"/>
            <a:ext cx="2791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hạt gì?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67274" y="5333999"/>
            <a:ext cx="3760544" cy="1066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b="1" dirty="0">
                <a:solidFill>
                  <a:srgbClr val="FF6600"/>
                </a:solidFill>
                <a:latin typeface="UTM Avo" panose="02040603050506020204" pitchFamily="18" charset="0"/>
              </a:rPr>
              <a:t>Hạt thóc</a:t>
            </a:r>
            <a:endParaRPr lang="en-US" sz="5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04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34" y="1769443"/>
            <a:ext cx="3914274" cy="508855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511853" y="175768"/>
            <a:ext cx="9561290" cy="2117557"/>
          </a:xfrm>
          <a:prstGeom prst="wedgeRoundRectCallout">
            <a:avLst>
              <a:gd name="adj1" fmla="val -50703"/>
              <a:gd name="adj2" fmla="val 80533"/>
              <a:gd name="adj3" fmla="val 16667"/>
            </a:avLst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 txBox="1">
            <a:spLocks/>
          </p:cNvSpPr>
          <p:nvPr/>
        </p:nvSpPr>
        <p:spPr>
          <a:xfrm>
            <a:off x="2660006" y="69964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90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334875" cy="7059780"/>
          </a:xfrm>
          <a:prstGeom prst="rect">
            <a:avLst/>
          </a:prstGeom>
        </p:spPr>
      </p:pic>
      <p:sp>
        <p:nvSpPr>
          <p:cNvPr id="3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/>
        </p:nvSpPr>
        <p:spPr>
          <a:xfrm>
            <a:off x="169817" y="71161"/>
            <a:ext cx="11861074" cy="6592876"/>
          </a:xfrm>
          <a:prstGeom prst="roundRect">
            <a:avLst>
              <a:gd name="adj" fmla="val 3058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A047A-B991-455D-A476-7409E5290ADB}"/>
              </a:ext>
            </a:extLst>
          </p:cNvPr>
          <p:cNvSpPr txBox="1"/>
          <p:nvPr/>
        </p:nvSpPr>
        <p:spPr>
          <a:xfrm>
            <a:off x="693960" y="25810"/>
            <a:ext cx="1653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FEFE6-D796-4811-96B0-9A6750240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2806" y="132556"/>
            <a:ext cx="582308" cy="525172"/>
          </a:xfrm>
          <a:prstGeom prst="rect">
            <a:avLst/>
          </a:prstGeom>
        </p:spPr>
      </p:pic>
      <p:sp>
        <p:nvSpPr>
          <p:cNvPr id="14" name="Text Box 3"/>
          <p:cNvSpPr txBox="1"/>
          <p:nvPr/>
        </p:nvSpPr>
        <p:spPr>
          <a:xfrm>
            <a:off x="2638549" y="121529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ngậm ánh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uống giọt sương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sống qua bão lũ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chịu nhiều thiên tai.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4887" y="850263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7881" y="5988687"/>
            <a:ext cx="451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(Ngô Hoài Chung)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34" y="1769443"/>
            <a:ext cx="3914274" cy="508855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511853" y="175768"/>
            <a:ext cx="9561290" cy="2117557"/>
          </a:xfrm>
          <a:prstGeom prst="wedgeRoundRectCallout">
            <a:avLst>
              <a:gd name="adj1" fmla="val -50703"/>
              <a:gd name="adj2" fmla="val 80533"/>
              <a:gd name="adj3" fmla="val 16667"/>
            </a:avLst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ĐOẠN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 txBox="1">
            <a:spLocks/>
          </p:cNvSpPr>
          <p:nvPr/>
        </p:nvSpPr>
        <p:spPr>
          <a:xfrm>
            <a:off x="2660006" y="69964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042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/>
        </p:nvSpPr>
        <p:spPr>
          <a:xfrm>
            <a:off x="68369" y="71161"/>
            <a:ext cx="12001712" cy="6502894"/>
          </a:xfrm>
          <a:prstGeom prst="roundRect">
            <a:avLst>
              <a:gd name="adj" fmla="val 3058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 Box 3"/>
          <p:cNvSpPr txBox="1"/>
          <p:nvPr/>
        </p:nvSpPr>
        <p:spPr>
          <a:xfrm>
            <a:off x="2828260" y="71161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63" y="291938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chỉ là hạt thóc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ra trên cánh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 trong mình câu chuyện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cuộc đời bão dông.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7654" y="3572969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ngậm ánh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uống giọt sương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sống qua bão lũ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chịu nhiều thiên tai.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3882" y="742835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3"/>
          <p:cNvSpPr txBox="1"/>
          <p:nvPr/>
        </p:nvSpPr>
        <p:spPr>
          <a:xfrm>
            <a:off x="-91560" y="157781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3"/>
          <p:cNvSpPr txBox="1"/>
          <p:nvPr/>
        </p:nvSpPr>
        <p:spPr>
          <a:xfrm>
            <a:off x="6445515" y="155291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86003" y="5807601"/>
            <a:ext cx="451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(Ngô Hoài Chung)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7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609</Words>
  <Application>Microsoft Office PowerPoint</Application>
  <PresentationFormat>Widescreen</PresentationFormat>
  <Paragraphs>124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#9Slide05 Aphrodite Pro</vt:lpstr>
      <vt:lpstr>#9Slide07 HoneyCream</vt:lpstr>
      <vt:lpstr>Arial</vt:lpstr>
      <vt:lpstr>Arial-Rounded</vt:lpstr>
      <vt:lpstr>Calibri</vt:lpstr>
      <vt:lpstr>Calibri Light</vt:lpstr>
      <vt:lpstr>Chango</vt:lpstr>
      <vt:lpstr>等线</vt:lpstr>
      <vt:lpstr>inpin heiti</vt:lpstr>
      <vt:lpstr>Sitka Display</vt:lpstr>
      <vt:lpstr>SVN-Poky's</vt:lpstr>
      <vt:lpstr>Times New Roman</vt:lpstr>
      <vt:lpstr>UTM Avo</vt:lpstr>
      <vt:lpstr>UTM Avo 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32</cp:revision>
  <dcterms:created xsi:type="dcterms:W3CDTF">2023-02-05T01:02:29Z</dcterms:created>
  <dcterms:modified xsi:type="dcterms:W3CDTF">2025-03-03T00:54:28Z</dcterms:modified>
</cp:coreProperties>
</file>