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10" r:id="rId5"/>
    <p:sldMasterId id="2147483722" r:id="rId6"/>
  </p:sldMasterIdLst>
  <p:notesMasterIdLst>
    <p:notesMasterId r:id="rId42"/>
  </p:notesMasterIdLst>
  <p:sldIdLst>
    <p:sldId id="257" r:id="rId7"/>
    <p:sldId id="258" r:id="rId8"/>
    <p:sldId id="295" r:id="rId9"/>
    <p:sldId id="296" r:id="rId10"/>
    <p:sldId id="297" r:id="rId11"/>
    <p:sldId id="271" r:id="rId12"/>
    <p:sldId id="264" r:id="rId13"/>
    <p:sldId id="263" r:id="rId14"/>
    <p:sldId id="268" r:id="rId15"/>
    <p:sldId id="269" r:id="rId16"/>
    <p:sldId id="298" r:id="rId17"/>
    <p:sldId id="301" r:id="rId18"/>
    <p:sldId id="273" r:id="rId19"/>
    <p:sldId id="299" r:id="rId20"/>
    <p:sldId id="317" r:id="rId21"/>
    <p:sldId id="300" r:id="rId22"/>
    <p:sldId id="275" r:id="rId23"/>
    <p:sldId id="280" r:id="rId24"/>
    <p:sldId id="302" r:id="rId25"/>
    <p:sldId id="318" r:id="rId26"/>
    <p:sldId id="304" r:id="rId27"/>
    <p:sldId id="305" r:id="rId28"/>
    <p:sldId id="307" r:id="rId29"/>
    <p:sldId id="308" r:id="rId30"/>
    <p:sldId id="309" r:id="rId31"/>
    <p:sldId id="312" r:id="rId32"/>
    <p:sldId id="313" r:id="rId33"/>
    <p:sldId id="314" r:id="rId34"/>
    <p:sldId id="315" r:id="rId35"/>
    <p:sldId id="320" r:id="rId36"/>
    <p:sldId id="322" r:id="rId37"/>
    <p:sldId id="323" r:id="rId38"/>
    <p:sldId id="324" r:id="rId39"/>
    <p:sldId id="325" r:id="rId40"/>
    <p:sldId id="29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F92FB-9045-4BC8-A247-37B984F58ADC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02C00-2226-48A6-846B-3AD63BD2A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33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02C00-2226-48A6-846B-3AD63BD2AA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30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32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60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632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23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02C00-2226-48A6-846B-3AD63BD2AA3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27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71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11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87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31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3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00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02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56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67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6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20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2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0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6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48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01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8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18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78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9402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491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71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828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613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70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7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43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0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5314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348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39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637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81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19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036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01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90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99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49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12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4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6786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7227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11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847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1080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302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6209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001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795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013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4369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522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815841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26244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57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70086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173771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273243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037498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10723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18883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7935283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01705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919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2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6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8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7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25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4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6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2736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11" Type="http://schemas.openxmlformats.org/officeDocument/2006/relationships/image" Target="../media/image12.gif"/><Relationship Id="rId5" Type="http://schemas.openxmlformats.org/officeDocument/2006/relationships/image" Target="../media/image8.gif"/><Relationship Id="rId10" Type="http://schemas.openxmlformats.org/officeDocument/2006/relationships/slide" Target="slide4.xml"/><Relationship Id="rId4" Type="http://schemas.openxmlformats.org/officeDocument/2006/relationships/image" Target="../media/image7.jpg"/><Relationship Id="rId9" Type="http://schemas.openxmlformats.org/officeDocument/2006/relationships/image" Target="../media/image11.gif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12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11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12.gif"/><Relationship Id="rId4" Type="http://schemas.openxmlformats.org/officeDocument/2006/relationships/image" Target="../media/image15.gif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9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jpg"/><Relationship Id="rId12" Type="http://schemas.openxmlformats.org/officeDocument/2006/relationships/image" Target="../media/image20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gif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jpg"/><Relationship Id="rId12" Type="http://schemas.openxmlformats.org/officeDocument/2006/relationships/image" Target="../media/image20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jpg"/><Relationship Id="rId12" Type="http://schemas.openxmlformats.org/officeDocument/2006/relationships/image" Target="../media/image20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gif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jpg"/><Relationship Id="rId12" Type="http://schemas.openxmlformats.org/officeDocument/2006/relationships/image" Target="../media/image20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7" y="1857810"/>
            <a:ext cx="2289428" cy="2678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920" y="2064566"/>
            <a:ext cx="4447109" cy="49273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575" flipH="1">
            <a:off x="-775072" y="296775"/>
            <a:ext cx="3335383" cy="13904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4360419"/>
            <a:ext cx="2307954" cy="2342786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2176345"/>
            <a:ext cx="1922541" cy="1865539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00" y="4684409"/>
            <a:ext cx="1838419" cy="1838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5844" y="530327"/>
            <a:ext cx="56707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Diệt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Virut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12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1. </a:t>
            </a:r>
            <a:r>
              <a:rPr lang="en-US" sz="4000" dirty="0" err="1"/>
              <a:t>Hàng</a:t>
            </a:r>
            <a:r>
              <a:rPr lang="en-US" sz="4000" dirty="0"/>
              <a:t>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thường</a:t>
            </a:r>
            <a:r>
              <a:rPr lang="en-US" sz="4000" dirty="0"/>
              <a:t>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phương</a:t>
            </a:r>
            <a:r>
              <a:rPr lang="en-US" sz="4000" dirty="0"/>
              <a:t> </a:t>
            </a:r>
            <a:r>
              <a:rPr lang="en-US" sz="4000" dirty="0" err="1"/>
              <a:t>tiện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thông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D34CC8-7109-4BFE-867F-CE1049C13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665" y="2040400"/>
            <a:ext cx="7091915" cy="3000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C18BA-EF56-4C41-AE22-979FEA139BF6}"/>
              </a:ext>
            </a:extLst>
          </p:cNvPr>
          <p:cNvSpPr/>
          <p:nvPr/>
        </p:nvSpPr>
        <p:spPr>
          <a:xfrm>
            <a:off x="2720340" y="2411730"/>
            <a:ext cx="7279005" cy="1383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Hằng</a:t>
            </a:r>
            <a:r>
              <a:rPr lang="en-US" sz="4000" dirty="0"/>
              <a:t>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đến</a:t>
            </a:r>
            <a:r>
              <a:rPr lang="en-US" sz="4000" dirty="0"/>
              <a:t> </a:t>
            </a:r>
            <a:r>
              <a:rPr lang="en-US" sz="4000" dirty="0" err="1"/>
              <a:t>trường</a:t>
            </a:r>
            <a:r>
              <a:rPr lang="en-US" sz="4000" dirty="0"/>
              <a:t> </a:t>
            </a:r>
            <a:r>
              <a:rPr lang="en-US" sz="4000" dirty="0" err="1"/>
              <a:t>bằng</a:t>
            </a:r>
            <a:r>
              <a:rPr lang="en-US" sz="4000" dirty="0"/>
              <a:t> </a:t>
            </a:r>
            <a:r>
              <a:rPr lang="en-US" sz="4000" dirty="0" err="1"/>
              <a:t>phương</a:t>
            </a:r>
            <a:r>
              <a:rPr lang="en-US" sz="4000" dirty="0"/>
              <a:t> </a:t>
            </a:r>
            <a:r>
              <a:rPr lang="en-US" sz="4000" dirty="0" err="1"/>
              <a:t>tiện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thông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76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1.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Kể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tên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các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phương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tiện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giao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thông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Minh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sử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dụng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khi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du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lịch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cùng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gia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đình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3C457D-711C-447F-9A67-171DE7786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0325" y="1270299"/>
            <a:ext cx="6991350" cy="5343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7A96FE-BDC0-409C-A551-93BA3564FBD9}"/>
              </a:ext>
            </a:extLst>
          </p:cNvPr>
          <p:cNvSpPr/>
          <p:nvPr/>
        </p:nvSpPr>
        <p:spPr>
          <a:xfrm>
            <a:off x="701750" y="1860698"/>
            <a:ext cx="1898576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Máy</a:t>
            </a:r>
            <a:r>
              <a:rPr lang="en-US" sz="3200" dirty="0"/>
              <a:t> bay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312BD5-0CE0-4000-9ECA-DA4575A1954B}"/>
              </a:ext>
            </a:extLst>
          </p:cNvPr>
          <p:cNvSpPr/>
          <p:nvPr/>
        </p:nvSpPr>
        <p:spPr>
          <a:xfrm>
            <a:off x="9344136" y="1737361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Xe </a:t>
            </a:r>
            <a:r>
              <a:rPr lang="en-US" sz="3200" dirty="0" err="1"/>
              <a:t>khách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14FD84-022F-45AB-9BA4-CC0B7DA55764}"/>
              </a:ext>
            </a:extLst>
          </p:cNvPr>
          <p:cNvSpPr/>
          <p:nvPr/>
        </p:nvSpPr>
        <p:spPr>
          <a:xfrm>
            <a:off x="454211" y="4948394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Tàu</a:t>
            </a:r>
            <a:r>
              <a:rPr lang="en-US" sz="3200" dirty="0"/>
              <a:t> </a:t>
            </a:r>
            <a:r>
              <a:rPr lang="en-US" sz="3200" dirty="0" err="1"/>
              <a:t>hỏa</a:t>
            </a:r>
            <a:endParaRPr lang="en-US" sz="32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EA96ED-9190-4593-AEB2-0A0E8E96DE08}"/>
              </a:ext>
            </a:extLst>
          </p:cNvPr>
          <p:cNvSpPr/>
          <p:nvPr/>
        </p:nvSpPr>
        <p:spPr>
          <a:xfrm>
            <a:off x="9450085" y="4948394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Du </a:t>
            </a:r>
            <a:r>
              <a:rPr lang="en-US" sz="3200" dirty="0" err="1"/>
              <a:t>thuyền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Kể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tên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thông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Minh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sử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dụng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du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lịch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cùng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3C457D-711C-447F-9A67-171DE7786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325" y="1270299"/>
            <a:ext cx="6991350" cy="5343525"/>
          </a:xfrm>
          <a:prstGeom prst="rect">
            <a:avLst/>
          </a:prstGeom>
        </p:spPr>
      </p:pic>
      <p:sp>
        <p:nvSpPr>
          <p:cNvPr id="2" name="Scroll: Vertical 1">
            <a:extLst>
              <a:ext uri="{FF2B5EF4-FFF2-40B4-BE49-F238E27FC236}">
                <a16:creationId xmlns:a16="http://schemas.microsoft.com/office/drawing/2014/main" id="{B15300E4-845A-4028-B5C6-86BD59C0F6DD}"/>
              </a:ext>
            </a:extLst>
          </p:cNvPr>
          <p:cNvSpPr/>
          <p:nvPr/>
        </p:nvSpPr>
        <p:spPr>
          <a:xfrm>
            <a:off x="350874" y="1956391"/>
            <a:ext cx="2169042" cy="269003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sắt</a:t>
            </a:r>
            <a:r>
              <a:rPr lang="en-US" sz="28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C6DC7E0-59C6-4BB2-8509-CE5517BDAAFE}"/>
              </a:ext>
            </a:extLst>
          </p:cNvPr>
          <p:cNvSpPr/>
          <p:nvPr/>
        </p:nvSpPr>
        <p:spPr>
          <a:xfrm>
            <a:off x="2711302" y="3955312"/>
            <a:ext cx="2488019" cy="2573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Scroll: Vertical 11">
            <a:extLst>
              <a:ext uri="{FF2B5EF4-FFF2-40B4-BE49-F238E27FC236}">
                <a16:creationId xmlns:a16="http://schemas.microsoft.com/office/drawing/2014/main" id="{E2274E6E-EBE2-489B-B98A-8BF437B651DA}"/>
              </a:ext>
            </a:extLst>
          </p:cNvPr>
          <p:cNvSpPr/>
          <p:nvPr/>
        </p:nvSpPr>
        <p:spPr>
          <a:xfrm>
            <a:off x="9440397" y="2083981"/>
            <a:ext cx="2169042" cy="269003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bay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14203B2-5181-4489-87C3-91CB3A529E63}"/>
              </a:ext>
            </a:extLst>
          </p:cNvPr>
          <p:cNvSpPr/>
          <p:nvPr/>
        </p:nvSpPr>
        <p:spPr>
          <a:xfrm>
            <a:off x="2711302" y="1382233"/>
            <a:ext cx="2488019" cy="2573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55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85DE49-EBCD-40BE-A74E-CB581D41F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50" y="1120979"/>
            <a:ext cx="8039100" cy="55054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8665391-38A9-4E8B-9D82-4A4C08B8B418}"/>
              </a:ext>
            </a:extLst>
          </p:cNvPr>
          <p:cNvSpPr/>
          <p:nvPr/>
        </p:nvSpPr>
        <p:spPr>
          <a:xfrm>
            <a:off x="2286000" y="116958"/>
            <a:ext cx="6719777" cy="8695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ích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EDE98E5-8770-4186-9F0A-A14F4D1FEF89}"/>
              </a:ext>
            </a:extLst>
          </p:cNvPr>
          <p:cNvSpPr/>
          <p:nvPr/>
        </p:nvSpPr>
        <p:spPr>
          <a:xfrm>
            <a:off x="244549" y="3168502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Xe </a:t>
            </a:r>
            <a:r>
              <a:rPr lang="en-US" sz="2800" dirty="0" err="1"/>
              <a:t>tải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endParaRPr lang="en-US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4E393FF-52D7-43EB-9497-4665C4D40D36}"/>
              </a:ext>
            </a:extLst>
          </p:cNvPr>
          <p:cNvSpPr/>
          <p:nvPr/>
        </p:nvSpPr>
        <p:spPr>
          <a:xfrm>
            <a:off x="9857046" y="1541721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Máy</a:t>
            </a:r>
            <a:r>
              <a:rPr lang="en-US" sz="2800" dirty="0"/>
              <a:t> bay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khoang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endParaRPr lang="en-US" sz="28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DFF6E7-F163-4B52-A6B0-752A12ECE90F}"/>
              </a:ext>
            </a:extLst>
          </p:cNvPr>
          <p:cNvSpPr/>
          <p:nvPr/>
        </p:nvSpPr>
        <p:spPr>
          <a:xfrm>
            <a:off x="9831572" y="4937302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856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B6F48C6-7CF5-48A8-9EA8-5B0FFDD10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870791" y="932224"/>
            <a:ext cx="7017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 err="1">
                <a:solidFill>
                  <a:srgbClr val="FF0000"/>
                </a:solidFill>
              </a:rPr>
              <a:t>Kết</a:t>
            </a:r>
            <a:r>
              <a:rPr lang="en-US" sz="4800" u="sng" dirty="0">
                <a:solidFill>
                  <a:srgbClr val="FF0000"/>
                </a:solidFill>
              </a:rPr>
              <a:t> </a:t>
            </a:r>
            <a:r>
              <a:rPr lang="en-US" sz="4800" u="sng" dirty="0" err="1">
                <a:solidFill>
                  <a:srgbClr val="FF0000"/>
                </a:solidFill>
              </a:rPr>
              <a:t>luận</a:t>
            </a:r>
            <a:endParaRPr lang="en-US" sz="4800" u="sng" dirty="0">
              <a:solidFill>
                <a:srgbClr val="FF0000"/>
              </a:solidFill>
            </a:endParaRPr>
          </a:p>
          <a:p>
            <a:pPr algn="ctr"/>
            <a:r>
              <a:rPr lang="en-US" sz="4800" dirty="0" err="1">
                <a:solidFill>
                  <a:schemeClr val="accent4"/>
                </a:solidFill>
              </a:rPr>
              <a:t>Phương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tiện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giao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thông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giúp</a:t>
            </a:r>
            <a:r>
              <a:rPr lang="en-US" sz="4800" dirty="0">
                <a:solidFill>
                  <a:schemeClr val="accent4"/>
                </a:solidFill>
              </a:rPr>
              <a:t> con </a:t>
            </a:r>
            <a:r>
              <a:rPr lang="en-US" sz="4800" dirty="0" err="1">
                <a:solidFill>
                  <a:schemeClr val="accent4"/>
                </a:solidFill>
              </a:rPr>
              <a:t>người</a:t>
            </a:r>
            <a:r>
              <a:rPr lang="en-US" sz="4800" dirty="0">
                <a:solidFill>
                  <a:schemeClr val="accent4"/>
                </a:solidFill>
              </a:rPr>
              <a:t> di </a:t>
            </a:r>
            <a:r>
              <a:rPr lang="en-US" sz="4800" dirty="0" err="1">
                <a:solidFill>
                  <a:schemeClr val="accent4"/>
                </a:solidFill>
              </a:rPr>
              <a:t>chuyển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nhanh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hơn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và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vận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chuyển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 smtClean="0">
                <a:solidFill>
                  <a:schemeClr val="accent4"/>
                </a:solidFill>
              </a:rPr>
              <a:t>hàng</a:t>
            </a:r>
            <a:r>
              <a:rPr lang="en-US" sz="4800" dirty="0" smtClean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hóa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đi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khắp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nơi</a:t>
            </a:r>
            <a:r>
              <a:rPr lang="en-US" sz="4800" dirty="0">
                <a:solidFill>
                  <a:schemeClr val="accent4"/>
                </a:solidFill>
              </a:rPr>
              <a:t>.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 bwMode="auto">
          <a:xfrm>
            <a:off x="2223912" y="90542"/>
            <a:ext cx="7929051" cy="1200328"/>
            <a:chOff x="-368808" y="-228422"/>
            <a:chExt cx="5121336" cy="1061006"/>
          </a:xfrm>
          <a:solidFill>
            <a:schemeClr val="accent1"/>
          </a:solidFill>
        </p:grpSpPr>
        <p:sp>
          <p:nvSpPr>
            <p:cNvPr id="10" name="矩形 3"/>
            <p:cNvSpPr>
              <a:spLocks noChangeArrowheads="1"/>
            </p:cNvSpPr>
            <p:nvPr/>
          </p:nvSpPr>
          <p:spPr bwMode="auto">
            <a:xfrm>
              <a:off x="0" y="0"/>
              <a:ext cx="4752528" cy="549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395E8A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1" name="TextBox 8"/>
            <p:cNvSpPr>
              <a:spLocks noChangeArrowheads="1"/>
            </p:cNvSpPr>
            <p:nvPr/>
          </p:nvSpPr>
          <p:spPr bwMode="auto">
            <a:xfrm>
              <a:off x="-368808" y="-228422"/>
              <a:ext cx="5121334" cy="10610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Trò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chơi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: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Thi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kể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tên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các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phương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tiện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giao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thông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66915"/>
            <a:ext cx="10972800" cy="466064"/>
          </a:xfrm>
        </p:spPr>
        <p:txBody>
          <a:bodyPr/>
          <a:lstStyle/>
          <a:p>
            <a:r>
              <a:rPr lang="en-US" altLang="zh-CN" sz="3600">
                <a:latin typeface="+mj-lt"/>
              </a:rPr>
              <a:t>Abc</a:t>
            </a:r>
            <a:endParaRPr lang="zh-CN" altLang="en-US" sz="3600" dirty="0">
              <a:latin typeface="+mj-lt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85264150-2BF0-4407-9392-0BB7014D4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954196"/>
              </p:ext>
            </p:extLst>
          </p:nvPr>
        </p:nvGraphicFramePr>
        <p:xfrm>
          <a:off x="1726513" y="2271042"/>
          <a:ext cx="8746490" cy="25721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49298">
                  <a:extLst>
                    <a:ext uri="{9D8B030D-6E8A-4147-A177-3AD203B41FA5}">
                      <a16:colId xmlns:a16="http://schemas.microsoft.com/office/drawing/2014/main" val="2974153470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1072538237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1144944084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410213150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710310201"/>
                    </a:ext>
                  </a:extLst>
                </a:gridCol>
              </a:tblGrid>
              <a:tr h="11560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bộ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không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sắt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thủy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504704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73693"/>
                  </a:ext>
                </a:extLst>
              </a:tr>
              <a:tr h="4690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104555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467105"/>
                  </a:ext>
                </a:extLst>
              </a:tr>
            </a:tbl>
          </a:graphicData>
        </a:graphic>
      </p:graphicFrame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854AC5B9-9718-490D-A6E9-805C7A8D0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033730"/>
              </p:ext>
            </p:extLst>
          </p:nvPr>
        </p:nvGraphicFramePr>
        <p:xfrm>
          <a:off x="812800" y="2271042"/>
          <a:ext cx="10250311" cy="28934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0062">
                  <a:extLst>
                    <a:ext uri="{9D8B030D-6E8A-4147-A177-3AD203B41FA5}">
                      <a16:colId xmlns:a16="http://schemas.microsoft.com/office/drawing/2014/main" val="2974153470"/>
                    </a:ext>
                  </a:extLst>
                </a:gridCol>
                <a:gridCol w="2050062">
                  <a:extLst>
                    <a:ext uri="{9D8B030D-6E8A-4147-A177-3AD203B41FA5}">
                      <a16:colId xmlns:a16="http://schemas.microsoft.com/office/drawing/2014/main" val="1072538237"/>
                    </a:ext>
                  </a:extLst>
                </a:gridCol>
                <a:gridCol w="2586952">
                  <a:extLst>
                    <a:ext uri="{9D8B030D-6E8A-4147-A177-3AD203B41FA5}">
                      <a16:colId xmlns:a16="http://schemas.microsoft.com/office/drawing/2014/main" val="1144944084"/>
                    </a:ext>
                  </a:extLst>
                </a:gridCol>
                <a:gridCol w="1912269">
                  <a:extLst>
                    <a:ext uri="{9D8B030D-6E8A-4147-A177-3AD203B41FA5}">
                      <a16:colId xmlns:a16="http://schemas.microsoft.com/office/drawing/2014/main" val="410213150"/>
                    </a:ext>
                  </a:extLst>
                </a:gridCol>
                <a:gridCol w="1650966">
                  <a:extLst>
                    <a:ext uri="{9D8B030D-6E8A-4147-A177-3AD203B41FA5}">
                      <a16:colId xmlns:a16="http://schemas.microsoft.com/office/drawing/2014/main" val="710310201"/>
                    </a:ext>
                  </a:extLst>
                </a:gridCol>
              </a:tblGrid>
              <a:tr h="11560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bộ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không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sắt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thủy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504704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Xe </a:t>
                      </a:r>
                      <a:r>
                        <a:rPr lang="en-US" sz="3200" dirty="0" err="1"/>
                        <a:t>máy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Máy</a:t>
                      </a:r>
                      <a:r>
                        <a:rPr lang="en-US" sz="3200" dirty="0"/>
                        <a:t>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hỏa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Thuyền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73693"/>
                  </a:ext>
                </a:extLst>
              </a:tr>
              <a:tr h="46905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Xe </a:t>
                      </a:r>
                      <a:r>
                        <a:rPr lang="en-US" sz="3200" dirty="0" err="1"/>
                        <a:t>đạp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Trực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thăng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Bè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104555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Ô </a:t>
                      </a:r>
                      <a:r>
                        <a:rPr lang="en-US" sz="3200" dirty="0" err="1"/>
                        <a:t>tô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Ca </a:t>
                      </a:r>
                      <a:r>
                        <a:rPr lang="en-US" sz="3200" dirty="0" err="1"/>
                        <a:t>nô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4671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62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rgbClr val="FFFF00">
                <a:alpha val="18000"/>
              </a:srgbClr>
            </a:gs>
            <a:gs pos="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ác s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861" y="2908603"/>
            <a:ext cx="3848155" cy="3898096"/>
          </a:xfrm>
          <a:prstGeom prst="rect">
            <a:avLst/>
          </a:prstGeom>
        </p:spPr>
      </p:pic>
      <p:pic>
        <p:nvPicPr>
          <p:cNvPr id="4" name="con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593" y="0"/>
            <a:ext cx="1895759" cy="2052229"/>
          </a:xfrm>
          <a:prstGeom prst="rect">
            <a:avLst/>
          </a:prstGeom>
        </p:spPr>
      </p:pic>
      <p:pic>
        <p:nvPicPr>
          <p:cNvPr id="7" name="con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184" y="3979817"/>
            <a:ext cx="1828800" cy="2178977"/>
          </a:xfrm>
          <a:prstGeom prst="rect">
            <a:avLst/>
          </a:prstGeom>
        </p:spPr>
      </p:pic>
      <p:sp>
        <p:nvSpPr>
          <p:cNvPr id="37" name="c1"/>
          <p:cNvSpPr/>
          <p:nvPr/>
        </p:nvSpPr>
        <p:spPr>
          <a:xfrm>
            <a:off x="1837284" y="5069305"/>
            <a:ext cx="758895" cy="67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c2"/>
          <p:cNvSpPr/>
          <p:nvPr/>
        </p:nvSpPr>
        <p:spPr>
          <a:xfrm>
            <a:off x="2033615" y="2147070"/>
            <a:ext cx="823865" cy="7311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c3"/>
          <p:cNvSpPr/>
          <p:nvPr/>
        </p:nvSpPr>
        <p:spPr>
          <a:xfrm>
            <a:off x="5873507" y="1814059"/>
            <a:ext cx="759293" cy="6738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c4"/>
          <p:cNvSpPr/>
          <p:nvPr/>
        </p:nvSpPr>
        <p:spPr>
          <a:xfrm>
            <a:off x="9918878" y="4294262"/>
            <a:ext cx="746383" cy="66238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67" y="699206"/>
            <a:ext cx="1537128" cy="1491553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808" y="2571252"/>
            <a:ext cx="1938522" cy="1545199"/>
          </a:xfrm>
          <a:prstGeom prst="rect">
            <a:avLst/>
          </a:prstGeom>
        </p:spPr>
      </p:pic>
      <p:pic>
        <p:nvPicPr>
          <p:cNvPr id="20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BB2624-CDF0-4BF5-84F2-0B9E38F56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76A2E4-9ED7-4686-B2E5-7B5C4DC9BC48}"/>
              </a:ext>
            </a:extLst>
          </p:cNvPr>
          <p:cNvSpPr/>
          <p:nvPr/>
        </p:nvSpPr>
        <p:spPr>
          <a:xfrm>
            <a:off x="2103120" y="1557138"/>
            <a:ext cx="7795260" cy="10374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1. 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Ở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địa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phương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phương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tiện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giao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thông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17AEFE-8E97-4D89-A4F1-EBF50F03FF2F}"/>
              </a:ext>
            </a:extLst>
          </p:cNvPr>
          <p:cNvSpPr/>
          <p:nvPr/>
        </p:nvSpPr>
        <p:spPr>
          <a:xfrm>
            <a:off x="2103120" y="3260208"/>
            <a:ext cx="7795260" cy="12660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A43C1921-7C85-4DFB-B3C3-9A90618B0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96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BFCA0FB8-9DBC-4BAE-B837-7B4B04DFC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1466088"/>
            <a:ext cx="10905066" cy="3925822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4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514A24B-51AF-4D98-9F2D-CFD57DB350D0}"/>
              </a:ext>
            </a:extLst>
          </p:cNvPr>
          <p:cNvSpPr/>
          <p:nvPr/>
        </p:nvSpPr>
        <p:spPr>
          <a:xfrm>
            <a:off x="91440" y="125730"/>
            <a:ext cx="2320290" cy="6858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Khởi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endParaRPr lang="en-US" sz="2400" dirty="0"/>
          </a:p>
        </p:txBody>
      </p:sp>
      <p:pic>
        <p:nvPicPr>
          <p:cNvPr id="2" name="Video bài 13">
            <a:hlinkClick r:id="" action="ppaction://media"/>
            <a:extLst>
              <a:ext uri="{FF2B5EF4-FFF2-40B4-BE49-F238E27FC236}">
                <a16:creationId xmlns:a16="http://schemas.microsoft.com/office/drawing/2014/main" id="{292EDC7D-506B-451D-A43B-23D9195D1F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688" y="811530"/>
            <a:ext cx="10905067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6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, application&#10;&#10;Description automatically generated">
            <a:extLst>
              <a:ext uri="{FF2B5EF4-FFF2-40B4-BE49-F238E27FC236}">
                <a16:creationId xmlns:a16="http://schemas.microsoft.com/office/drawing/2014/main" id="{6F4EE3A0-A1DD-4F8C-B4BE-9222C6094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37" y="75684"/>
            <a:ext cx="840915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C3D980-873D-4B77-9799-D0BEFEE75528}"/>
              </a:ext>
            </a:extLst>
          </p:cNvPr>
          <p:cNvSpPr/>
          <p:nvPr/>
        </p:nvSpPr>
        <p:spPr>
          <a:xfrm>
            <a:off x="2472006" y="5955150"/>
            <a:ext cx="6795911" cy="8271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ý </a:t>
            </a:r>
            <a:r>
              <a:rPr lang="en-US" sz="2800" dirty="0" err="1"/>
              <a:t>nghĩa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22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application&#10;&#10;Description automatically generated">
            <a:extLst>
              <a:ext uri="{FF2B5EF4-FFF2-40B4-BE49-F238E27FC236}">
                <a16:creationId xmlns:a16="http://schemas.microsoft.com/office/drawing/2014/main" id="{BEAB42B4-5652-4015-B9CA-7F8D15D5E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537" y="75684"/>
            <a:ext cx="8409156" cy="5571065"/>
          </a:xfrm>
          <a:prstGeom prst="rect">
            <a:avLst/>
          </a:prstGeom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F40E84-34C2-4314-9132-5E5B5F95F511}"/>
              </a:ext>
            </a:extLst>
          </p:cNvPr>
          <p:cNvSpPr/>
          <p:nvPr/>
        </p:nvSpPr>
        <p:spPr>
          <a:xfrm>
            <a:off x="2472006" y="5955150"/>
            <a:ext cx="6795911" cy="8271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endParaRPr lang="en-US" sz="28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F9623-F6A7-40E0-AB28-DCB25CB52FFA}"/>
              </a:ext>
            </a:extLst>
          </p:cNvPr>
          <p:cNvSpPr/>
          <p:nvPr/>
        </p:nvSpPr>
        <p:spPr>
          <a:xfrm>
            <a:off x="0" y="1524001"/>
            <a:ext cx="1672915" cy="733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cấm</a:t>
            </a:r>
            <a:endParaRPr lang="en-US" sz="28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83834A-2F9F-4607-8848-30D781CE336E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1672915" y="1095024"/>
            <a:ext cx="550996" cy="7958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97EA3D-2BE7-43F8-A33A-DF021ACE46C0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1672915" y="1365958"/>
            <a:ext cx="5066552" cy="5249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0C4C9E-387A-43EE-8C2F-8C883977C7AE}"/>
              </a:ext>
            </a:extLst>
          </p:cNvPr>
          <p:cNvSpPr/>
          <p:nvPr/>
        </p:nvSpPr>
        <p:spPr>
          <a:xfrm>
            <a:off x="0" y="3070581"/>
            <a:ext cx="1853537" cy="959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endParaRPr lang="en-US" sz="28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F5085C-694A-4B7C-A5A0-7E84C0B1194E}"/>
              </a:ext>
            </a:extLst>
          </p:cNvPr>
          <p:cNvCxnSpPr/>
          <p:nvPr/>
        </p:nvCxnSpPr>
        <p:spPr>
          <a:xfrm flipV="1">
            <a:off x="1853537" y="3070581"/>
            <a:ext cx="799352" cy="35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A02DC02-8C17-4EAD-861B-7DCE93078FF2}"/>
              </a:ext>
            </a:extLst>
          </p:cNvPr>
          <p:cNvCxnSpPr>
            <a:cxnSpLocks/>
          </p:cNvCxnSpPr>
          <p:nvPr/>
        </p:nvCxnSpPr>
        <p:spPr>
          <a:xfrm flipV="1">
            <a:off x="1929307" y="3274800"/>
            <a:ext cx="4606960" cy="154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20E1246-C027-48C6-BCDB-54B031C39BC0}"/>
              </a:ext>
            </a:extLst>
          </p:cNvPr>
          <p:cNvSpPr/>
          <p:nvPr/>
        </p:nvSpPr>
        <p:spPr>
          <a:xfrm>
            <a:off x="-1" y="4532490"/>
            <a:ext cx="1853537" cy="959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endParaRPr lang="en-US" sz="28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9451D95-1DA3-4D0A-9C94-59A3174F8B14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1853536" y="4659231"/>
            <a:ext cx="697753" cy="3530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EE93A9-C525-47D7-B263-6C6933EB56BC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1853536" y="5012266"/>
            <a:ext cx="4682731" cy="550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62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1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129183B-FF5B-43E1-9171-AF24E995DBE1}"/>
              </a:ext>
            </a:extLst>
          </p:cNvPr>
          <p:cNvSpPr/>
          <p:nvPr/>
        </p:nvSpPr>
        <p:spPr>
          <a:xfrm>
            <a:off x="2198370" y="676605"/>
            <a:ext cx="7795260" cy="10374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6C138AA2-7602-4A68-B6BD-3FC81E024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57" y="1851378"/>
            <a:ext cx="6524976" cy="475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52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airplane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129183B-FF5B-43E1-9171-AF24E995DBE1}"/>
              </a:ext>
            </a:extLst>
          </p:cNvPr>
          <p:cNvSpPr/>
          <p:nvPr/>
        </p:nvSpPr>
        <p:spPr>
          <a:xfrm>
            <a:off x="2198370" y="676605"/>
            <a:ext cx="7795260" cy="10374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tam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227426E-985A-4E0B-A13E-447DE9DD4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56178"/>
            <a:ext cx="698782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6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47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mua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hóa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8194" y="1022385"/>
            <a:ext cx="62199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55" y="4389999"/>
            <a:ext cx="1617340" cy="263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5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7B864-04F0-4FC8-AA9F-208D1F727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AA01D-EBA1-4766-A4A9-BC749BE08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7CE14F-0E07-4AEE-B1F3-65685254F030}"/>
              </a:ext>
            </a:extLst>
          </p:cNvPr>
          <p:cNvSpPr/>
          <p:nvPr/>
        </p:nvSpPr>
        <p:spPr>
          <a:xfrm>
            <a:off x="2198370" y="676605"/>
            <a:ext cx="7795260" cy="9489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97494-4B70-44FC-B00D-D16B7A4EA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934" y="2519362"/>
            <a:ext cx="7690696" cy="232357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70B1AE-17D4-49BC-A85E-2E8E2CAD6EE7}"/>
              </a:ext>
            </a:extLst>
          </p:cNvPr>
          <p:cNvSpPr/>
          <p:nvPr/>
        </p:nvSpPr>
        <p:spPr>
          <a:xfrm>
            <a:off x="4684889" y="3429000"/>
            <a:ext cx="1332089" cy="375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F9C658-4079-4A3D-BBED-0C2C7E02830C}"/>
              </a:ext>
            </a:extLst>
          </p:cNvPr>
          <p:cNvSpPr/>
          <p:nvPr/>
        </p:nvSpPr>
        <p:spPr>
          <a:xfrm>
            <a:off x="6423378" y="3239911"/>
            <a:ext cx="1332089" cy="564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đỏ</a:t>
            </a:r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089F73A-FDA0-4958-9507-BE1A0395CFA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733" y="3346449"/>
            <a:ext cx="540456" cy="54045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7CE03-AA6B-461E-B3E5-D584F24ED69B}"/>
              </a:ext>
            </a:extLst>
          </p:cNvPr>
          <p:cNvSpPr/>
          <p:nvPr/>
        </p:nvSpPr>
        <p:spPr>
          <a:xfrm>
            <a:off x="4684888" y="3886905"/>
            <a:ext cx="1501423" cy="375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96E09B-CF05-44E3-BE80-E9F1D35D1E38}"/>
              </a:ext>
            </a:extLst>
          </p:cNvPr>
          <p:cNvSpPr/>
          <p:nvPr/>
        </p:nvSpPr>
        <p:spPr>
          <a:xfrm>
            <a:off x="6254044" y="3886904"/>
            <a:ext cx="1501423" cy="459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đỏ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D4B7B7-A119-4E8F-B1C7-02FCB265A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3733" y="3854433"/>
            <a:ext cx="635529" cy="52425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C4C9C6A-CB18-4361-B958-F3D96337A3DB}"/>
              </a:ext>
            </a:extLst>
          </p:cNvPr>
          <p:cNvSpPr/>
          <p:nvPr/>
        </p:nvSpPr>
        <p:spPr>
          <a:xfrm>
            <a:off x="4600221" y="4321174"/>
            <a:ext cx="1501423" cy="597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,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8B8991-0D67-4826-AF1E-4EE202EA0E95}"/>
              </a:ext>
            </a:extLst>
          </p:cNvPr>
          <p:cNvSpPr/>
          <p:nvPr/>
        </p:nvSpPr>
        <p:spPr>
          <a:xfrm>
            <a:off x="6254044" y="4438296"/>
            <a:ext cx="1501423" cy="375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8EEE8E-B432-47F3-93E0-FF78AE5E6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0870" y="4400887"/>
            <a:ext cx="487186" cy="5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63C695-F014-4049-8E09-03B1A73F8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813" y="1622203"/>
            <a:ext cx="8711637" cy="256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43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96F71-C29E-456C-A1B3-1A5224E8D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229" y="-45157"/>
            <a:ext cx="8372475" cy="5895975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6BC265BB-934E-4920-BF13-FBB7415C295B}"/>
              </a:ext>
            </a:extLst>
          </p:cNvPr>
          <p:cNvSpPr/>
          <p:nvPr/>
        </p:nvSpPr>
        <p:spPr>
          <a:xfrm>
            <a:off x="124178" y="-45156"/>
            <a:ext cx="1921051" cy="631048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vỉa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 </a:t>
            </a:r>
            <a:r>
              <a:rPr lang="en-US" sz="2400" dirty="0" err="1"/>
              <a:t>phía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, </a:t>
            </a:r>
            <a:r>
              <a:rPr lang="en-US" sz="2400" dirty="0" err="1"/>
              <a:t>chỉ</a:t>
            </a:r>
            <a:r>
              <a:rPr lang="en-US" sz="2400" dirty="0"/>
              <a:t> sang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tiện</a:t>
            </a:r>
            <a:r>
              <a:rPr lang="en-US" sz="2400" dirty="0"/>
              <a:t> </a:t>
            </a:r>
            <a:r>
              <a:rPr lang="en-US" sz="2400" dirty="0" err="1"/>
              <a:t>dừng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trược</a:t>
            </a:r>
            <a:r>
              <a:rPr lang="en-US" sz="2400" dirty="0"/>
              <a:t> </a:t>
            </a:r>
            <a:r>
              <a:rPr lang="en-US" sz="2400" dirty="0" err="1"/>
              <a:t>vạch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1E3652-3ADF-4B07-9ACE-62DF8D5F32C9}"/>
              </a:ext>
            </a:extLst>
          </p:cNvPr>
          <p:cNvSpPr/>
          <p:nvPr/>
        </p:nvSpPr>
        <p:spPr>
          <a:xfrm>
            <a:off x="2912534" y="5994399"/>
            <a:ext cx="6818489" cy="711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 </a:t>
            </a:r>
            <a:r>
              <a:rPr lang="en-US" sz="2400" dirty="0" err="1"/>
              <a:t>báo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340EB4B-71F7-4E4A-8C13-F462540B2E1C}"/>
              </a:ext>
            </a:extLst>
          </p:cNvPr>
          <p:cNvSpPr/>
          <p:nvPr/>
        </p:nvSpPr>
        <p:spPr>
          <a:xfrm>
            <a:off x="7080073" y="1694920"/>
            <a:ext cx="9595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8EE520-8029-4061-8842-D4C2EE7B8E41}"/>
              </a:ext>
            </a:extLst>
          </p:cNvPr>
          <p:cNvSpPr/>
          <p:nvPr/>
        </p:nvSpPr>
        <p:spPr>
          <a:xfrm>
            <a:off x="4336873" y="2427110"/>
            <a:ext cx="9595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E8EB6E-134E-4203-B727-C544B1E2DF5A}"/>
              </a:ext>
            </a:extLst>
          </p:cNvPr>
          <p:cNvSpPr/>
          <p:nvPr/>
        </p:nvSpPr>
        <p:spPr>
          <a:xfrm>
            <a:off x="5362222" y="2195689"/>
            <a:ext cx="5531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EC3993-2333-4120-AB72-E3F74AAF7DA1}"/>
              </a:ext>
            </a:extLst>
          </p:cNvPr>
          <p:cNvSpPr/>
          <p:nvPr/>
        </p:nvSpPr>
        <p:spPr>
          <a:xfrm>
            <a:off x="2912534" y="5994399"/>
            <a:ext cx="6818489" cy="711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Hướng</a:t>
            </a:r>
            <a:r>
              <a:rPr lang="en-US" sz="2400" dirty="0"/>
              <a:t> </a:t>
            </a:r>
            <a:r>
              <a:rPr lang="en-US" sz="2400" dirty="0" err="1"/>
              <a:t>dẫn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an </a:t>
            </a:r>
            <a:r>
              <a:rPr lang="en-US" sz="2400" dirty="0" err="1"/>
              <a:t>toàn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C933EF-9BB8-4126-BA8C-B16E00E39F11}"/>
              </a:ext>
            </a:extLst>
          </p:cNvPr>
          <p:cNvSpPr/>
          <p:nvPr/>
        </p:nvSpPr>
        <p:spPr>
          <a:xfrm>
            <a:off x="4001911" y="45157"/>
            <a:ext cx="4188178" cy="54186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trường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25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1D76D20-5890-418C-BF9B-F772FB3D0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852678"/>
            <a:ext cx="10905066" cy="5152642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6663" y="1022385"/>
            <a:ext cx="82830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noProof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noProof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39" y="402052"/>
            <a:ext cx="1713061" cy="16622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498BF0-6638-43AD-BFA6-52C8E30A699A}"/>
              </a:ext>
            </a:extLst>
          </p:cNvPr>
          <p:cNvSpPr/>
          <p:nvPr/>
        </p:nvSpPr>
        <p:spPr>
          <a:xfrm>
            <a:off x="698269" y="3976577"/>
            <a:ext cx="3629181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A. </a:t>
            </a:r>
            <a:r>
              <a:rPr lang="en-US" sz="4000" dirty="0" err="1"/>
              <a:t>Chất</a:t>
            </a:r>
            <a:r>
              <a:rPr lang="en-US" sz="4000" dirty="0"/>
              <a:t> </a:t>
            </a:r>
            <a:r>
              <a:rPr lang="en-US" sz="4000" dirty="0" err="1"/>
              <a:t>lượng</a:t>
            </a:r>
            <a:endParaRPr lang="en-US" sz="4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8525C8-BD48-4E89-AE0E-982B238B75A2}"/>
              </a:ext>
            </a:extLst>
          </p:cNvPr>
          <p:cNvSpPr/>
          <p:nvPr/>
        </p:nvSpPr>
        <p:spPr>
          <a:xfrm>
            <a:off x="4835298" y="3976577"/>
            <a:ext cx="2277883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B. </a:t>
            </a:r>
            <a:r>
              <a:rPr lang="en-US" sz="4000" dirty="0" err="1"/>
              <a:t>Giá</a:t>
            </a:r>
            <a:r>
              <a:rPr lang="en-US" sz="4000" dirty="0"/>
              <a:t> </a:t>
            </a:r>
            <a:r>
              <a:rPr lang="en-US" sz="4000" dirty="0" err="1"/>
              <a:t>cả</a:t>
            </a:r>
            <a:endParaRPr lang="en-US" sz="4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D43335-058B-413E-84D1-B2C26668477F}"/>
              </a:ext>
            </a:extLst>
          </p:cNvPr>
          <p:cNvSpPr/>
          <p:nvPr/>
        </p:nvSpPr>
        <p:spPr>
          <a:xfrm>
            <a:off x="8016949" y="3976577"/>
            <a:ext cx="2606707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C. </a:t>
            </a:r>
            <a:r>
              <a:rPr lang="en-US" sz="4000" dirty="0" err="1"/>
              <a:t>Cả</a:t>
            </a:r>
            <a:r>
              <a:rPr lang="en-US" sz="4000" dirty="0"/>
              <a:t> A </a:t>
            </a:r>
            <a:r>
              <a:rPr lang="en-US" sz="4000" dirty="0" err="1"/>
              <a:t>và</a:t>
            </a:r>
            <a:r>
              <a:rPr lang="en-US" sz="40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428221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8" grpId="0" animBg="1"/>
      <p:bldP spid="27" grpId="0" animBg="1"/>
      <p:bldP spid="28" grpId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883377"/>
            <a:ext cx="10906298" cy="1484019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Máy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bay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370575" y="685800"/>
            <a:ext cx="4814138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4000" dirty="0">
                <a:latin typeface="+mj-lt"/>
              </a:rPr>
              <a:t>Chẳng phải chim</a:t>
            </a:r>
          </a:p>
          <a:p>
            <a:r>
              <a:rPr lang="vi-VN" sz="4000" dirty="0">
                <a:latin typeface="+mj-lt"/>
              </a:rPr>
              <a:t>Mà bay trên trời</a:t>
            </a:r>
          </a:p>
          <a:p>
            <a:r>
              <a:rPr lang="vi-VN" sz="4000" dirty="0">
                <a:latin typeface="+mj-lt"/>
              </a:rPr>
              <a:t>Chở được nhiều người</a:t>
            </a:r>
          </a:p>
          <a:p>
            <a:r>
              <a:rPr lang="vi-VN" sz="4000" dirty="0">
                <a:latin typeface="+mj-lt"/>
              </a:rPr>
              <a:t>Đi khắp mọi nơi</a:t>
            </a:r>
          </a:p>
          <a:p>
            <a:r>
              <a:rPr lang="vi-VN" sz="4000" dirty="0">
                <a:latin typeface="+mj-lt"/>
              </a:rPr>
              <a:t>Là cái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41" y="418868"/>
            <a:ext cx="1895759" cy="20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3519" y="1310406"/>
            <a:ext cx="8533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atin typeface="+mj-lt"/>
              </a:rPr>
              <a:t>Con gì vượt sóng ra khơi</a:t>
            </a:r>
          </a:p>
          <a:p>
            <a:pPr algn="ctr"/>
            <a:r>
              <a:rPr lang="vi-VN" sz="4000" dirty="0">
                <a:latin typeface="+mj-lt"/>
              </a:rPr>
              <a:t>Năm châu, bốn biển tới chơi khắp vùng?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71" y="244618"/>
            <a:ext cx="19050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8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13: </a:t>
            </a: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Hoạt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động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3: Cộng đồng địa phương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755</Words>
  <Application>Microsoft Office PowerPoint</Application>
  <PresentationFormat>Widescreen</PresentationFormat>
  <Paragraphs>197</Paragraphs>
  <Slides>35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56" baseType="lpstr">
      <vt:lpstr>Microsoft YaHei</vt:lpstr>
      <vt:lpstr>SimSun</vt:lpstr>
      <vt:lpstr>SimSun</vt:lpstr>
      <vt:lpstr>.VnBlack</vt:lpstr>
      <vt:lpstr>Arial</vt:lpstr>
      <vt:lpstr>Arial Rounded MT Bold</vt:lpstr>
      <vt:lpstr>Calibri</vt:lpstr>
      <vt:lpstr>Calibri Light</vt:lpstr>
      <vt:lpstr>等线</vt:lpstr>
      <vt:lpstr>iCiel Mijas</vt:lpstr>
      <vt:lpstr>黑体</vt:lpstr>
      <vt:lpstr>Tahoma</vt:lpstr>
      <vt:lpstr>Times New Roman</vt:lpstr>
      <vt:lpstr>字魂59号-创粗黑</vt:lpstr>
      <vt:lpstr>方正卡通简体</vt:lpstr>
      <vt:lpstr>1_Office Theme</vt:lpstr>
      <vt:lpstr>2_Office Theme</vt:lpstr>
      <vt:lpstr>Office 主题​​</vt:lpstr>
      <vt:lpstr>Office 主题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TDG</cp:lastModifiedBy>
  <cp:revision>19</cp:revision>
  <dcterms:created xsi:type="dcterms:W3CDTF">2021-06-05T02:13:24Z</dcterms:created>
  <dcterms:modified xsi:type="dcterms:W3CDTF">2024-12-12T07:39:15Z</dcterms:modified>
</cp:coreProperties>
</file>