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2" r:id="rId5"/>
    <p:sldMasterId id="2147483748" r:id="rId6"/>
    <p:sldMasterId id="2147483760" r:id="rId7"/>
  </p:sldMasterIdLst>
  <p:notesMasterIdLst>
    <p:notesMasterId r:id="rId33"/>
  </p:notesMasterIdLst>
  <p:sldIdLst>
    <p:sldId id="257" r:id="rId8"/>
    <p:sldId id="263" r:id="rId9"/>
    <p:sldId id="264" r:id="rId10"/>
    <p:sldId id="258" r:id="rId11"/>
    <p:sldId id="259" r:id="rId12"/>
    <p:sldId id="260" r:id="rId13"/>
    <p:sldId id="261" r:id="rId14"/>
    <p:sldId id="266" r:id="rId15"/>
    <p:sldId id="268" r:id="rId16"/>
    <p:sldId id="267" r:id="rId17"/>
    <p:sldId id="270" r:id="rId18"/>
    <p:sldId id="262" r:id="rId19"/>
    <p:sldId id="491" r:id="rId20"/>
    <p:sldId id="492" r:id="rId21"/>
    <p:sldId id="477" r:id="rId22"/>
    <p:sldId id="493" r:id="rId23"/>
    <p:sldId id="304" r:id="rId24"/>
    <p:sldId id="494" r:id="rId25"/>
    <p:sldId id="495" r:id="rId26"/>
    <p:sldId id="496" r:id="rId27"/>
    <p:sldId id="497" r:id="rId28"/>
    <p:sldId id="278" r:id="rId29"/>
    <p:sldId id="325" r:id="rId30"/>
    <p:sldId id="276" r:id="rId31"/>
    <p:sldId id="5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4" autoAdjust="0"/>
    <p:restoredTop sz="94660"/>
  </p:normalViewPr>
  <p:slideViewPr>
    <p:cSldViewPr snapToGrid="0">
      <p:cViewPr>
        <p:scale>
          <a:sx n="74" d="100"/>
          <a:sy n="74" d="100"/>
        </p:scale>
        <p:origin x="-57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34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9466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0989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6226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=""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3977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32082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401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3052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9626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6549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564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1980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21191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1305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8595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9892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2007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85318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20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6612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86106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07225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9697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68463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44144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69220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78056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25082948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662986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9107933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6795155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4228743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69626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1171559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288159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815124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27955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5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096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4.jpe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3.wdp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31" Type="http://schemas.microsoft.com/office/2007/relationships/media" Target="../media/media1.MP3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2.wdp"/><Relationship Id="rId30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29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7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9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33.png"/><Relationship Id="rId42" Type="http://schemas.microsoft.com/office/2007/relationships/hdphoto" Target="../media/hdphoto26.wdp"/><Relationship Id="rId7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28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19.jpeg"/><Relationship Id="rId16" Type="http://schemas.microsoft.com/office/2007/relationships/hdphoto" Target="../media/hdphoto9.wdp"/><Relationship Id="rId20" Type="http://schemas.openxmlformats.org/officeDocument/2006/relationships/slide" Target="slide5.xml"/><Relationship Id="rId29" Type="http://schemas.microsoft.com/office/2007/relationships/hdphoto" Target="../media/hdphoto21.wdp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6.png"/><Relationship Id="rId24" Type="http://schemas.openxmlformats.org/officeDocument/2006/relationships/image" Target="../media/image30.png"/><Relationship Id="rId32" Type="http://schemas.openxmlformats.org/officeDocument/2006/relationships/image" Target="../media/image15.png"/><Relationship Id="rId37" Type="http://schemas.openxmlformats.org/officeDocument/2006/relationships/image" Target="../media/image35.png"/><Relationship Id="rId40" Type="http://schemas.microsoft.com/office/2007/relationships/hdphoto" Target="../media/hdphoto25.wdp"/><Relationship Id="rId45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image" Target="../media/image12.png"/><Relationship Id="rId23" Type="http://schemas.openxmlformats.org/officeDocument/2006/relationships/slide" Target="slide7.xml"/><Relationship Id="rId28" Type="http://schemas.openxmlformats.org/officeDocument/2006/relationships/image" Target="../media/image31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29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5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2.png"/><Relationship Id="rId35" Type="http://schemas.openxmlformats.org/officeDocument/2006/relationships/image" Target="../media/image34.png"/><Relationship Id="rId4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=""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=""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=""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BA4014-9C98-40BF-AAB9-AAC20316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622" y="487680"/>
            <a:ext cx="8791575" cy="487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FE6A0D-5608-48DB-B3C5-9B0649A4B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207667" y="3338242"/>
            <a:ext cx="4038600" cy="3657600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xmlns="" id="{1C68D773-9265-48DD-A5FF-1CF0470DEFE2}"/>
              </a:ext>
            </a:extLst>
          </p:cNvPr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2942827-CFAB-42CA-848E-A9365AA87B64}"/>
              </a:ext>
            </a:extLst>
          </p:cNvPr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7A120434-AD96-4B58-BE2A-553E1296BD7D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xmlns="" id="{236412A8-CD8B-49BE-B337-6A5223E9D0C9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168F6C12-7428-4A04-B2F2-3D918AC606F0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5" name="10">
              <a:extLst>
                <a:ext uri="{FF2B5EF4-FFF2-40B4-BE49-F238E27FC236}">
                  <a16:creationId xmlns:a16="http://schemas.microsoft.com/office/drawing/2014/main" xmlns="" id="{37327130-5D97-45E1-9AEA-4C861A4DF333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8" name="Hexagon 17">
            <a:extLst>
              <a:ext uri="{FF2B5EF4-FFF2-40B4-BE49-F238E27FC236}">
                <a16:creationId xmlns:a16="http://schemas.microsoft.com/office/drawing/2014/main" xmlns="" id="{E32B3D18-367B-4AB3-BAD3-40ED63D844D7}"/>
              </a:ext>
            </a:extLst>
          </p:cNvPr>
          <p:cNvSpPr/>
          <p:nvPr/>
        </p:nvSpPr>
        <p:spPr>
          <a:xfrm>
            <a:off x="3840097" y="3120911"/>
            <a:ext cx="6916419" cy="231521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80B4820-9DB9-4A50-8752-A47B009B32FB}"/>
              </a:ext>
            </a:extLst>
          </p:cNvPr>
          <p:cNvSpPr txBox="1"/>
          <p:nvPr/>
        </p:nvSpPr>
        <p:spPr>
          <a:xfrm>
            <a:off x="4264553" y="3441357"/>
            <a:ext cx="59313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076DE9A-1FD2-45AD-93FD-DDFA411F6B00}"/>
              </a:ext>
            </a:extLst>
          </p:cNvPr>
          <p:cNvGrpSpPr/>
          <p:nvPr/>
        </p:nvGrpSpPr>
        <p:grpSpPr>
          <a:xfrm>
            <a:off x="1095616" y="2146976"/>
            <a:ext cx="2109019" cy="2109019"/>
            <a:chOff x="156834" y="1993081"/>
            <a:chExt cx="2109019" cy="210901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751D6BF7-8759-47B3-9D3A-76E36B4F65E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2A30158-2628-488A-B004-2721BE537027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5ECF701-BA49-4CCC-B3CD-4D5510C6C6EC}"/>
              </a:ext>
            </a:extLst>
          </p:cNvPr>
          <p:cNvCxnSpPr/>
          <p:nvPr/>
        </p:nvCxnSpPr>
        <p:spPr>
          <a:xfrm flipH="1">
            <a:off x="5573195" y="1314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57AE0AD-C890-4B75-9F94-FDB4C4ED77A7}"/>
              </a:ext>
            </a:extLst>
          </p:cNvPr>
          <p:cNvCxnSpPr/>
          <p:nvPr/>
        </p:nvCxnSpPr>
        <p:spPr>
          <a:xfrm flipH="1">
            <a:off x="6090165" y="17380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FCF8B2F-CEDC-4C59-9438-D94A43119917}"/>
              </a:ext>
            </a:extLst>
          </p:cNvPr>
          <p:cNvCxnSpPr/>
          <p:nvPr/>
        </p:nvCxnSpPr>
        <p:spPr>
          <a:xfrm flipH="1">
            <a:off x="5308578" y="21523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6151D7B-F36E-4288-A6C3-A6B5E5C7CDC1}"/>
              </a:ext>
            </a:extLst>
          </p:cNvPr>
          <p:cNvCxnSpPr/>
          <p:nvPr/>
        </p:nvCxnSpPr>
        <p:spPr>
          <a:xfrm flipH="1">
            <a:off x="6519726" y="25667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6C08549-03D0-4163-931F-1789163229B3}"/>
              </a:ext>
            </a:extLst>
          </p:cNvPr>
          <p:cNvCxnSpPr/>
          <p:nvPr/>
        </p:nvCxnSpPr>
        <p:spPr>
          <a:xfrm flipH="1">
            <a:off x="5178231" y="29833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2E556AA-2D03-48DB-A23F-0F5E235DBDBA}"/>
              </a:ext>
            </a:extLst>
          </p:cNvPr>
          <p:cNvCxnSpPr/>
          <p:nvPr/>
        </p:nvCxnSpPr>
        <p:spPr>
          <a:xfrm flipH="1">
            <a:off x="6231079" y="343627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EB556A9-3AF9-4800-B49E-A971CB42783A}"/>
              </a:ext>
            </a:extLst>
          </p:cNvPr>
          <p:cNvCxnSpPr/>
          <p:nvPr/>
        </p:nvCxnSpPr>
        <p:spPr>
          <a:xfrm flipH="1">
            <a:off x="6571243" y="42809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C23B696-4B4A-4479-AF0E-0B09CA9B433F}"/>
              </a:ext>
            </a:extLst>
          </p:cNvPr>
          <p:cNvCxnSpPr/>
          <p:nvPr/>
        </p:nvCxnSpPr>
        <p:spPr>
          <a:xfrm flipH="1">
            <a:off x="7163400" y="469523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EE6E98E-D007-4557-B646-5AB84BCD499F}"/>
              </a:ext>
            </a:extLst>
          </p:cNvPr>
          <p:cNvCxnSpPr/>
          <p:nvPr/>
        </p:nvCxnSpPr>
        <p:spPr>
          <a:xfrm flipH="1">
            <a:off x="5932668" y="51120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C5995E8-E1D3-4FE5-A490-27D932BF493A}"/>
              </a:ext>
            </a:extLst>
          </p:cNvPr>
          <p:cNvCxnSpPr/>
          <p:nvPr/>
        </p:nvCxnSpPr>
        <p:spPr>
          <a:xfrm flipH="1">
            <a:off x="6367529" y="55815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792125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3725378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457200" y="1508759"/>
            <a:ext cx="37426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4223609" y="1906026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803758" y="5011698"/>
            <a:ext cx="2678947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62A58FDF-36D1-45DB-898F-618811AD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095153"/>
            <a:ext cx="527050" cy="26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3EED9072-B076-4AC3-9991-E736E857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5" y="3639002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EFC5D5F6-0E07-4454-8A35-F84528D7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96" y="150875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73466248-618D-4132-AE3C-0F3BC1E4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20" y="3406149"/>
            <a:ext cx="527050" cy="19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268984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1316950"/>
            <a:ext cx="4171950" cy="35909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388620" y="5691678"/>
            <a:ext cx="11204665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oi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4000500" y="3017520"/>
            <a:ext cx="20955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1316950"/>
            <a:ext cx="4171950" cy="35909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137160" y="5691678"/>
            <a:ext cx="11864340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dòng thơ nào cho thấy mẹ đã thức rất nhiều vì con?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1394460" y="4732020"/>
            <a:ext cx="47015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E79EBEA-802B-46DF-ABEF-58A4F9048276}"/>
              </a:ext>
            </a:extLst>
          </p:cNvPr>
          <p:cNvCxnSpPr>
            <a:cxnSpLocks/>
          </p:cNvCxnSpPr>
          <p:nvPr/>
        </p:nvCxnSpPr>
        <p:spPr>
          <a:xfrm>
            <a:off x="1223010" y="5132070"/>
            <a:ext cx="56007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1316950"/>
            <a:ext cx="4171950" cy="35909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377191" y="1081296"/>
            <a:ext cx="9704070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câu thơ cuối trong bài nói lên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4000500" y="3017520"/>
            <a:ext cx="20955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C36A1B2D-CBBF-4678-8B78-F239F672D379}"/>
              </a:ext>
            </a:extLst>
          </p:cNvPr>
          <p:cNvSpPr/>
          <p:nvPr/>
        </p:nvSpPr>
        <p:spPr>
          <a:xfrm>
            <a:off x="7703820" y="5330288"/>
            <a:ext cx="3943350" cy="120142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hạnh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phúc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một câu thể hiện lòng biết ơn của con đối với cha mẹ.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383649-4BD8-4711-9557-A6174A45A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280" y="5234939"/>
            <a:ext cx="10515600" cy="17151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bố mẹ đã sinh ra và nuôi con lớn khôn.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0046CD-43C9-4F0B-AC9E-38F6A79CE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757" y="1690688"/>
            <a:ext cx="6943725" cy="3257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54" y="1371599"/>
            <a:ext cx="75666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9544" y="1238142"/>
            <a:ext cx="6560076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Lời ru có gió mùa thu,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Bàn tay mẹ quạt mẹ đưa gió về.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Những ngôi sao thức ngoài kia,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Chẳng bằng mẹ đã thức vì chúng con.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Đêm nay con ngủ giấc tròn,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Mẹ là ngọn gió của con suốt đời.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39544" y="1383977"/>
            <a:ext cx="7132806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05EAFF2-E562-47FC-8F19-09D2A87CE2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053" y="5794008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41849A-E163-4641-8AD1-020CCB42A438}"/>
              </a:ext>
            </a:extLst>
          </p:cNvPr>
          <p:cNvSpPr txBox="1"/>
          <p:nvPr/>
        </p:nvSpPr>
        <p:spPr>
          <a:xfrm>
            <a:off x="3542666" y="1508760"/>
            <a:ext cx="61550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F7CF2BAA-0550-4653-BB42-F3F39C756519}"/>
              </a:ext>
            </a:extLst>
          </p:cNvPr>
          <p:cNvCxnSpPr/>
          <p:nvPr/>
        </p:nvCxnSpPr>
        <p:spPr>
          <a:xfrm>
            <a:off x="7006590" y="3257550"/>
            <a:ext cx="58293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7D0129D-3946-44EE-B8E6-1A85AE6F8C23}"/>
              </a:ext>
            </a:extLst>
          </p:cNvPr>
          <p:cNvCxnSpPr>
            <a:cxnSpLocks/>
          </p:cNvCxnSpPr>
          <p:nvPr/>
        </p:nvCxnSpPr>
        <p:spPr>
          <a:xfrm>
            <a:off x="8241030" y="3257550"/>
            <a:ext cx="44577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3A79476-D200-4AC0-A4B7-14EF54C7211A}"/>
              </a:ext>
            </a:extLst>
          </p:cNvPr>
          <p:cNvCxnSpPr>
            <a:cxnSpLocks/>
          </p:cNvCxnSpPr>
          <p:nvPr/>
        </p:nvCxnSpPr>
        <p:spPr>
          <a:xfrm>
            <a:off x="5463540" y="4140249"/>
            <a:ext cx="6324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4EC3B2A-51AD-423F-B942-A431657556A3}"/>
              </a:ext>
            </a:extLst>
          </p:cNvPr>
          <p:cNvCxnSpPr>
            <a:cxnSpLocks/>
          </p:cNvCxnSpPr>
          <p:nvPr/>
        </p:nvCxnSpPr>
        <p:spPr>
          <a:xfrm>
            <a:off x="6374130" y="4963209"/>
            <a:ext cx="6324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5987733" y="5820459"/>
            <a:ext cx="6324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5751F0-6D67-4C3A-BC5E-ACEF051801E3}"/>
              </a:ext>
            </a:extLst>
          </p:cNvPr>
          <p:cNvSpPr txBox="1"/>
          <p:nvPr/>
        </p:nvSpPr>
        <p:spPr>
          <a:xfrm>
            <a:off x="902970" y="308610"/>
            <a:ext cx="958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B03A08A-E49E-4C61-A282-05F8F98DE2EF}"/>
              </a:ext>
            </a:extLst>
          </p:cNvPr>
          <p:cNvSpPr/>
          <p:nvPr/>
        </p:nvSpPr>
        <p:spPr>
          <a:xfrm>
            <a:off x="228600" y="1690688"/>
            <a:ext cx="3314066" cy="268700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Người mẹ thức cả đêm để chăm con bị ốm.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3F340-C3C5-4A2A-857E-81765945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387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=""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=""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=""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=""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=""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=""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=""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=""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=""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=""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=""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=""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=""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=""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dạy bé hát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 tóc hàng ngày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kể chuyện hay</a:t>
            </a:r>
          </a:p>
          <a:p>
            <a:pPr algn="ctr" defTabSz="1219170"/>
            <a:r>
              <a:rPr 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 bé đừng khóc?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1216</Words>
  <Application>Microsoft Office PowerPoint</Application>
  <PresentationFormat>Custom</PresentationFormat>
  <Paragraphs>205</Paragraphs>
  <Slides>25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1_Office Theme</vt:lpstr>
      <vt:lpstr>2_Office Theme</vt:lpstr>
      <vt:lpstr>3_Office Theme</vt:lpstr>
      <vt:lpstr>2_Office 主题​​</vt:lpstr>
      <vt:lpstr>6_Office Theme</vt:lpstr>
      <vt:lpstr>7_Office Theme</vt:lpstr>
      <vt:lpstr>8_Office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4. Nói một câu thể hiện lòng biết ơn của con đối với cha mẹ.</vt:lpstr>
      <vt:lpstr>Slide 22</vt:lpstr>
      <vt:lpstr>Slide 23</vt:lpstr>
      <vt:lpstr>1. Tìm từ ngữ chỉ hoạt động có trong bài thơ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2021-05-27T07:23:15Z</dcterms:created>
  <dcterms:modified xsi:type="dcterms:W3CDTF">2024-10-09T01:19:08Z</dcterms:modified>
</cp:coreProperties>
</file>