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5" r:id="rId2"/>
    <p:sldMasterId id="2147483757" r:id="rId3"/>
    <p:sldMasterId id="2147483778" r:id="rId4"/>
    <p:sldMasterId id="2147483790" r:id="rId5"/>
  </p:sldMasterIdLst>
  <p:notesMasterIdLst>
    <p:notesMasterId r:id="rId42"/>
  </p:notesMasterIdLst>
  <p:sldIdLst>
    <p:sldId id="431" r:id="rId6"/>
    <p:sldId id="516" r:id="rId7"/>
    <p:sldId id="344" r:id="rId8"/>
    <p:sldId id="343" r:id="rId9"/>
    <p:sldId id="346" r:id="rId10"/>
    <p:sldId id="348" r:id="rId11"/>
    <p:sldId id="360" r:id="rId12"/>
    <p:sldId id="347" r:id="rId13"/>
    <p:sldId id="280" r:id="rId14"/>
    <p:sldId id="293" r:id="rId15"/>
    <p:sldId id="274" r:id="rId16"/>
    <p:sldId id="260" r:id="rId17"/>
    <p:sldId id="380" r:id="rId18"/>
    <p:sldId id="263" r:id="rId19"/>
    <p:sldId id="291" r:id="rId20"/>
    <p:sldId id="272" r:id="rId21"/>
    <p:sldId id="264" r:id="rId22"/>
    <p:sldId id="270" r:id="rId23"/>
    <p:sldId id="269" r:id="rId24"/>
    <p:sldId id="268" r:id="rId25"/>
    <p:sldId id="258" r:id="rId26"/>
    <p:sldId id="259" r:id="rId27"/>
    <p:sldId id="294" r:id="rId28"/>
    <p:sldId id="314" r:id="rId29"/>
    <p:sldId id="284" r:id="rId30"/>
    <p:sldId id="285" r:id="rId31"/>
    <p:sldId id="338" r:id="rId32"/>
    <p:sldId id="566" r:id="rId33"/>
    <p:sldId id="287" r:id="rId34"/>
    <p:sldId id="562" r:id="rId35"/>
    <p:sldId id="563" r:id="rId36"/>
    <p:sldId id="564" r:id="rId37"/>
    <p:sldId id="565" r:id="rId38"/>
    <p:sldId id="515" r:id="rId39"/>
    <p:sldId id="385" r:id="rId40"/>
    <p:sldId id="514" r:id="rId4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3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5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25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3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9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4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5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4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6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428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135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0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1826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173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51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37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10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345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668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770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280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9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15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4.mp4"/><Relationship Id="rId10" Type="http://schemas.openxmlformats.org/officeDocument/2006/relationships/image" Target="../media/image64.png"/><Relationship Id="rId4" Type="http://schemas.microsoft.com/office/2007/relationships/media" Target="../media/media4.mp4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12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3.xml"/><Relationship Id="rId11" Type="http://schemas.openxmlformats.org/officeDocument/2006/relationships/image" Target="../media/image45.jpeg"/><Relationship Id="rId5" Type="http://schemas.openxmlformats.org/officeDocument/2006/relationships/image" Target="../media/image42.jpeg"/><Relationship Id="rId15" Type="http://schemas.openxmlformats.org/officeDocument/2006/relationships/image" Target="../media/image47.png"/><Relationship Id="rId10" Type="http://schemas.openxmlformats.org/officeDocument/2006/relationships/slide" Target="slide6.xml"/><Relationship Id="rId4" Type="http://schemas.openxmlformats.org/officeDocument/2006/relationships/slide" Target="slide8.xml"/><Relationship Id="rId9" Type="http://schemas.openxmlformats.org/officeDocument/2006/relationships/image" Target="../media/image44.jpe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534025" y="544377"/>
            <a:ext cx="5410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9092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07407E-6 L -1.2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3352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D8B4A98-9D83-4FA3-AD23-5EB1950B6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533400"/>
            <a:ext cx="8534400" cy="3733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7774" y="4444311"/>
            <a:ext cx="10054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4440608"/>
            <a:ext cx="1502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3041" y="4440608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Thuyền buồm xuôi theo chiều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893837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783215-7840-F8AE-F9C0-89CD84D0958A}"/>
              </a:ext>
            </a:extLst>
          </p:cNvPr>
          <p:cNvGrpSpPr/>
          <p:nvPr/>
        </p:nvGrpSpPr>
        <p:grpSpPr>
          <a:xfrm>
            <a:off x="1219200" y="1219200"/>
            <a:ext cx="3753773" cy="795208"/>
            <a:chOff x="816747" y="1335992"/>
            <a:chExt cx="2819964" cy="533461"/>
          </a:xfrm>
          <a:solidFill>
            <a:srgbClr val="0070C0"/>
          </a:solidFill>
        </p:grpSpPr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48D5051-02A8-5F68-111E-15962E2D5F79}"/>
                </a:ext>
              </a:extLst>
            </p:cNvPr>
            <p:cNvSpPr/>
            <p:nvPr/>
          </p:nvSpPr>
          <p:spPr>
            <a:xfrm>
              <a:off x="1211545" y="1338464"/>
              <a:ext cx="2425166" cy="5309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52">
                <a:buClr>
                  <a:srgbClr val="000000"/>
                </a:buClr>
                <a:defRPr/>
              </a:pPr>
              <a:r>
                <a:rPr lang="vi-VN" sz="4921" b="1" kern="0" dirty="0">
                  <a:solidFill>
                    <a:srgbClr val="000C1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56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lang="en-US" sz="4256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56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</a:t>
              </a:r>
              <a:endParaRPr lang="en-US" sz="4256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AF7801-7F68-4EE3-9196-E1758C38D066}"/>
                </a:ext>
              </a:extLst>
            </p:cNvPr>
            <p:cNvSpPr/>
            <p:nvPr/>
          </p:nvSpPr>
          <p:spPr>
            <a:xfrm>
              <a:off x="816747" y="1335992"/>
              <a:ext cx="603543" cy="53098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52">
                <a:buClr>
                  <a:srgbClr val="000000"/>
                </a:buClr>
                <a:defRPr/>
              </a:pPr>
              <a:r>
                <a:rPr lang="vi-VN" sz="4256" b="1" kern="0">
                  <a:solidFill>
                    <a:srgbClr val="000C1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1</a:t>
              </a:r>
              <a:endParaRPr lang="en-US" sz="4256" b="1" kern="0" dirty="0">
                <a:solidFill>
                  <a:srgbClr val="000C1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502868" y="1295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77001" y="1295400"/>
            <a:ext cx="266699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8137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8634" y="3480566"/>
            <a:ext cx="3088767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9389" y="3481376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5770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8902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923145" y="46937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44617" y="4715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3086" y="4711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uổi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4801" y="569846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uồm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76310" y="569846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897081" y="569846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984664" y="570584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uộm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939512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136325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940820" y="2902372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55268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248401" y="228600"/>
            <a:ext cx="273626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311063"/>
            <a:ext cx="6731338" cy="5334587"/>
          </a:xfrm>
          <a:prstGeom prst="rect">
            <a:avLst/>
          </a:prstGeom>
        </p:spPr>
      </p:pic>
      <p:sp>
        <p:nvSpPr>
          <p:cNvPr id="9" name="PA_矩形 8"/>
          <p:cNvSpPr/>
          <p:nvPr>
            <p:custDataLst>
              <p:tags r:id="rId2"/>
            </p:custDataLst>
          </p:nvPr>
        </p:nvSpPr>
        <p:spPr>
          <a:xfrm>
            <a:off x="4060113" y="3496278"/>
            <a:ext cx="501190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3714501" cy="3714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4C8F2B-88E5-44D5-AC47-4BB4667082BC}"/>
              </a:ext>
            </a:extLst>
          </p:cNvPr>
          <p:cNvSpPr/>
          <p:nvPr/>
        </p:nvSpPr>
        <p:spPr>
          <a:xfrm>
            <a:off x="3670468" y="2530726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Ai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nhanh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?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11" name="2 Minute Timer (Nho).mp4">
            <a:hlinkClick r:id="" action="ppaction://media"/>
            <a:extLst>
              <a:ext uri="{FF2B5EF4-FFF2-40B4-BE49-F238E27FC236}">
                <a16:creationId xmlns:a16="http://schemas.microsoft.com/office/drawing/2014/main" id="{CE9C1DB0-659B-4812-8503-957D29FD5EB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374" y="5931981"/>
            <a:ext cx="1304925" cy="73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451DBE-944C-45FD-8DF8-E6341659DE63}"/>
              </a:ext>
            </a:extLst>
          </p:cNvPr>
          <p:cNvSpPr txBox="1"/>
          <p:nvPr/>
        </p:nvSpPr>
        <p:spPr>
          <a:xfrm>
            <a:off x="3329556" y="2387179"/>
            <a:ext cx="6096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7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7DF184-7B48-4D6F-BD71-1619836E284E}"/>
              </a:ext>
            </a:extLst>
          </p:cNvPr>
          <p:cNvGrpSpPr/>
          <p:nvPr/>
        </p:nvGrpSpPr>
        <p:grpSpPr>
          <a:xfrm>
            <a:off x="5043947" y="990601"/>
            <a:ext cx="2728452" cy="1295008"/>
            <a:chOff x="228600" y="-461558"/>
            <a:chExt cx="3024884" cy="1676826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716D9747-6765-40F9-B17B-DED9B6C5117B}"/>
                </a:ext>
              </a:extLst>
            </p:cNvPr>
            <p:cNvSpPr/>
            <p:nvPr/>
          </p:nvSpPr>
          <p:spPr>
            <a:xfrm>
              <a:off x="961103" y="-461558"/>
              <a:ext cx="2292381" cy="1676826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0D049E-7592-4454-80FB-385EB481DBBC}"/>
                </a:ext>
              </a:extLst>
            </p:cNvPr>
            <p:cNvSpPr/>
            <p:nvPr/>
          </p:nvSpPr>
          <p:spPr>
            <a:xfrm>
              <a:off x="228600" y="228600"/>
              <a:ext cx="914400" cy="98666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115" y="623412"/>
            <a:ext cx="6738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8986651" y="428920"/>
            <a:ext cx="2682868" cy="19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453912" y="1549965"/>
            <a:ext cx="465984" cy="646331"/>
            <a:chOff x="7283850" y="1600200"/>
            <a:chExt cx="792163" cy="615202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1520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9366095" y="1202336"/>
            <a:ext cx="1994305" cy="11387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 tiếng từ có vần </a:t>
            </a:r>
          </a:p>
          <a:p>
            <a:pPr algn="ctr"/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uôm </a:t>
            </a:r>
          </a:p>
          <a:p>
            <a:endParaRPr lang="vi-VN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527140" y="1587345"/>
            <a:ext cx="416235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404918" y="1683230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454320" y="1579429"/>
            <a:ext cx="47545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4370029" y="1753435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35432" y="1569636"/>
            <a:ext cx="472281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5702296" y="1819144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526377" y="1545813"/>
            <a:ext cx="468346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flipH="1" flipV="1">
            <a:off x="6695463" y="1824030"/>
            <a:ext cx="65087" cy="161047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41" y="2554141"/>
            <a:ext cx="2017677" cy="162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57" y="2597988"/>
            <a:ext cx="2051138" cy="158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72" y="2597988"/>
            <a:ext cx="1994305" cy="15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56641" y="4315026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uội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6732" y="4316799"/>
            <a:ext cx="205113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48172" y="4311869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56641" y="5444674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uỗm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29193" y="5444674"/>
            <a:ext cx="2046217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uộm 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56735" y="5429513"/>
            <a:ext cx="1985742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huối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4" y="1275827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32" y="1118852"/>
            <a:ext cx="2819400" cy="1605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24" y="449580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Tranh phong cảnh Biển đẹp thuyền buồm Amia TSD 4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173487"/>
            <a:ext cx="2628900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8450" y="353649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2676543" y="3018902"/>
            <a:ext cx="3165336" cy="26198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4573790" y="5673115"/>
            <a:ext cx="224773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ãi muối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8872" y="3330419"/>
            <a:ext cx="245291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 muỗi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6600283" y="2622779"/>
            <a:ext cx="2930249" cy="7076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11" idx="2"/>
          </p:cNvCxnSpPr>
          <p:nvPr/>
        </p:nvCxnSpPr>
        <p:spPr bwMode="auto">
          <a:xfrm flipV="1">
            <a:off x="3198824" y="2193949"/>
            <a:ext cx="2761731" cy="25098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4596367" y="1424508"/>
            <a:ext cx="272837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huộm vải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4743" y="5664308"/>
            <a:ext cx="296587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buồm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>
            <a:stCxn id="14" idx="0"/>
          </p:cNvCxnSpPr>
          <p:nvPr/>
        </p:nvCxnSpPr>
        <p:spPr bwMode="auto">
          <a:xfrm flipV="1">
            <a:off x="8807682" y="4876801"/>
            <a:ext cx="260118" cy="7875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55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8128" y="613711"/>
            <a:ext cx="523412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2057400" y="1600946"/>
            <a:ext cx="2437409" cy="182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4945070" y="1577803"/>
            <a:ext cx="2437409" cy="182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7832740" y="1590330"/>
            <a:ext cx="2437409" cy="18280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ounded Rectangle 5"/>
          <p:cNvSpPr/>
          <p:nvPr/>
        </p:nvSpPr>
        <p:spPr bwMode="auto">
          <a:xfrm>
            <a:off x="1789327" y="5719512"/>
            <a:ext cx="29097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043770" y="5717602"/>
            <a:ext cx="2536757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742879" y="5717602"/>
            <a:ext cx="2961848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vi-V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3107723" y="3460934"/>
            <a:ext cx="2887670" cy="225666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181107" y="3439194"/>
            <a:ext cx="3035898" cy="22803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8922324" y="3418384"/>
            <a:ext cx="129121" cy="22992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740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ivision 12"/>
          <p:cNvSpPr/>
          <p:nvPr/>
        </p:nvSpPr>
        <p:spPr>
          <a:xfrm>
            <a:off x="2057401" y="6351570"/>
            <a:ext cx="1161286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3"/>
          <p:cNvSpPr/>
          <p:nvPr/>
        </p:nvSpPr>
        <p:spPr>
          <a:xfrm>
            <a:off x="6245190" y="6351570"/>
            <a:ext cx="113728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Division 14"/>
          <p:cNvSpPr/>
          <p:nvPr/>
        </p:nvSpPr>
        <p:spPr>
          <a:xfrm>
            <a:off x="8883265" y="6328711"/>
            <a:ext cx="1708535" cy="68578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1949616" y="1207168"/>
            <a:ext cx="1784184" cy="2522622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"/>
          <a:stretch/>
        </p:blipFill>
        <p:spPr>
          <a:xfrm>
            <a:off x="8015534" y="1024980"/>
            <a:ext cx="2303521" cy="2980075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0138" r="9138" b="23251"/>
          <a:stretch/>
        </p:blipFill>
        <p:spPr>
          <a:xfrm>
            <a:off x="4594085" y="1156952"/>
            <a:ext cx="2836403" cy="2495092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3" b="30500"/>
          <a:stretch/>
        </p:blipFill>
        <p:spPr>
          <a:xfrm>
            <a:off x="990601" y="4374482"/>
            <a:ext cx="3483485" cy="2021306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0"/>
          <a:stretch/>
        </p:blipFill>
        <p:spPr>
          <a:xfrm>
            <a:off x="7543800" y="4005054"/>
            <a:ext cx="2706371" cy="226581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9"/>
          <a:stretch/>
        </p:blipFill>
        <p:spPr>
          <a:xfrm>
            <a:off x="4599057" y="4085828"/>
            <a:ext cx="2560841" cy="2309960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3AE5158-FA38-CBE7-3A8B-46A34F4685A4}"/>
              </a:ext>
            </a:extLst>
          </p:cNvPr>
          <p:cNvSpPr txBox="1">
            <a:spLocks/>
          </p:cNvSpPr>
          <p:nvPr/>
        </p:nvSpPr>
        <p:spPr>
          <a:xfrm>
            <a:off x="300512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BCCFF7-F289-B6EE-F05D-A3856AE52AE6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suối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38469-5CA5-5F26-CF22-6E18213AEE57}"/>
              </a:ext>
            </a:extLst>
          </p:cNvPr>
          <p:cNvSpPr txBox="1">
            <a:spLocks/>
          </p:cNvSpPr>
          <p:nvPr/>
        </p:nvSpPr>
        <p:spPr>
          <a:xfrm>
            <a:off x="713195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muỗm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EEE7C4-BE17-93D5-3F30-932EB3209104}"/>
              </a:ext>
            </a:extLst>
          </p:cNvPr>
          <p:cNvSpPr txBox="1">
            <a:spLocks/>
          </p:cNvSpPr>
          <p:nvPr/>
        </p:nvSpPr>
        <p:spPr>
          <a:xfrm>
            <a:off x="1908063" y="413707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48AE-5168-5114-48C4-598D67B39B4D}"/>
              </a:ext>
            </a:extLst>
          </p:cNvPr>
          <p:cNvSpPr txBox="1">
            <a:spLocks/>
          </p:cNvSpPr>
          <p:nvPr/>
        </p:nvSpPr>
        <p:spPr>
          <a:xfrm>
            <a:off x="4929536" y="41585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muỗi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3C791AE-6EE8-2376-0CDF-A61A486A242E}"/>
              </a:ext>
            </a:extLst>
          </p:cNvPr>
          <p:cNvSpPr txBox="1">
            <a:spLocks/>
          </p:cNvSpPr>
          <p:nvPr/>
        </p:nvSpPr>
        <p:spPr>
          <a:xfrm>
            <a:off x="7898004" y="415483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3188D77-F1ED-BCC4-A7B6-A35E519FE53D}"/>
              </a:ext>
            </a:extLst>
          </p:cNvPr>
          <p:cNvSpPr txBox="1">
            <a:spLocks/>
          </p:cNvSpPr>
          <p:nvPr/>
        </p:nvSpPr>
        <p:spPr>
          <a:xfrm>
            <a:off x="289719" y="504332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D258EB3-64F3-A04C-411A-DA1C9599D880}"/>
              </a:ext>
            </a:extLst>
          </p:cNvPr>
          <p:cNvSpPr txBox="1">
            <a:spLocks/>
          </p:cNvSpPr>
          <p:nvPr/>
        </p:nvSpPr>
        <p:spPr>
          <a:xfrm>
            <a:off x="2961228" y="50433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3D58C6A-4814-FDF9-8F08-EB430AEFE27B}"/>
              </a:ext>
            </a:extLst>
          </p:cNvPr>
          <p:cNvSpPr txBox="1">
            <a:spLocks/>
          </p:cNvSpPr>
          <p:nvPr/>
        </p:nvSpPr>
        <p:spPr>
          <a:xfrm>
            <a:off x="5881999" y="504332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nhuốm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233FF10-E0EB-1204-E2C7-AF3F4F7EBE95}"/>
              </a:ext>
            </a:extLst>
          </p:cNvPr>
          <p:cNvSpPr txBox="1">
            <a:spLocks/>
          </p:cNvSpPr>
          <p:nvPr/>
        </p:nvSpPr>
        <p:spPr>
          <a:xfrm>
            <a:off x="8969582" y="505070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C431F41B-8D40-A041-A58A-8CCC0F64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"/>
            <a:ext cx="4795896" cy="422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905000"/>
            <a:ext cx="7620000" cy="4443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43100" y="609600"/>
            <a:ext cx="2209800" cy="943896"/>
            <a:chOff x="228600" y="228600"/>
            <a:chExt cx="2514600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685800"/>
            <a:ext cx="2209800" cy="715296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81200"/>
            <a:ext cx="91865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3988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9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1749732" y="381000"/>
            <a:ext cx="9123218" cy="3421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47800" y="609600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200" y="3668492"/>
            <a:ext cx="10184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8218981" y="504950"/>
            <a:ext cx="3014080" cy="2582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685800" y="609600"/>
            <a:ext cx="1765738" cy="588149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82659" y="3038059"/>
            <a:ext cx="9394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1966949"/>
            <a:ext cx="699978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57014C-4802-AD7F-2036-A2710202E6CD}"/>
              </a:ext>
            </a:extLst>
          </p:cNvPr>
          <p:cNvGrpSpPr/>
          <p:nvPr/>
        </p:nvGrpSpPr>
        <p:grpSpPr>
          <a:xfrm>
            <a:off x="2971800" y="3539829"/>
            <a:ext cx="415519" cy="675083"/>
            <a:chOff x="3318281" y="5801917"/>
            <a:chExt cx="415519" cy="675083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74D6A-55D3-D418-F83F-46C05BC78163}"/>
              </a:ext>
            </a:extLst>
          </p:cNvPr>
          <p:cNvGrpSpPr/>
          <p:nvPr/>
        </p:nvGrpSpPr>
        <p:grpSpPr>
          <a:xfrm>
            <a:off x="8434008" y="3562449"/>
            <a:ext cx="415519" cy="675083"/>
            <a:chOff x="3318281" y="5801917"/>
            <a:chExt cx="415519" cy="675083"/>
          </a:xfrm>
        </p:grpSpPr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A451A2CA-4061-F7B7-6067-B20FA7FFE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2C2A3796-F183-24F3-4D4C-EF5839CB5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4F823C-818E-F756-BB72-F70C6569605A}"/>
              </a:ext>
            </a:extLst>
          </p:cNvPr>
          <p:cNvGrpSpPr/>
          <p:nvPr/>
        </p:nvGrpSpPr>
        <p:grpSpPr>
          <a:xfrm>
            <a:off x="9012440" y="4156582"/>
            <a:ext cx="415519" cy="675083"/>
            <a:chOff x="3318281" y="5801917"/>
            <a:chExt cx="415519" cy="675083"/>
          </a:xfrm>
        </p:grpSpPr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79E73A1E-BF1E-4B1E-9566-30EE72AE2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1BB99F12-E518-4682-EA25-A89B23739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4CA507-DA01-E1B4-4299-4D8D682855DE}"/>
              </a:ext>
            </a:extLst>
          </p:cNvPr>
          <p:cNvGrpSpPr/>
          <p:nvPr/>
        </p:nvGrpSpPr>
        <p:grpSpPr>
          <a:xfrm>
            <a:off x="8565577" y="4731415"/>
            <a:ext cx="415519" cy="675083"/>
            <a:chOff x="3318281" y="5801917"/>
            <a:chExt cx="415519" cy="675083"/>
          </a:xfrm>
        </p:grpSpPr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4CCC85EF-CD60-7158-0CDD-96AA5ABE1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297BE962-B4E0-EE4D-AC85-DE82E6A21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38CEB7-8FBA-BE5F-27DE-6855F77AF046}"/>
              </a:ext>
            </a:extLst>
          </p:cNvPr>
          <p:cNvGrpSpPr/>
          <p:nvPr/>
        </p:nvGrpSpPr>
        <p:grpSpPr>
          <a:xfrm>
            <a:off x="3657600" y="5791200"/>
            <a:ext cx="415519" cy="675083"/>
            <a:chOff x="3318281" y="5801917"/>
            <a:chExt cx="415519" cy="675083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1218995A-7E0C-94F5-5103-AAC48BE33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D35A988E-3F42-E2E7-6C81-9F29B6AB9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6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1665721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53200" y="1600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3886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DD1883-2133-9CAF-CBCC-BF9F70CB7935}"/>
              </a:ext>
            </a:extLst>
          </p:cNvPr>
          <p:cNvSpPr txBox="1">
            <a:spLocks/>
          </p:cNvSpPr>
          <p:nvPr/>
        </p:nvSpPr>
        <p:spPr>
          <a:xfrm>
            <a:off x="250712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A2215-45BB-AE56-2E43-102C646D6D2B}"/>
              </a:ext>
            </a:extLst>
          </p:cNvPr>
          <p:cNvCxnSpPr>
            <a:cxnSpLocks/>
          </p:cNvCxnSpPr>
          <p:nvPr/>
        </p:nvCxnSpPr>
        <p:spPr>
          <a:xfrm>
            <a:off x="5181600" y="1143000"/>
            <a:ext cx="655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D8F511C6-CD5C-B4C6-52B4-ADE66BE58CB0}"/>
              </a:ext>
            </a:extLst>
          </p:cNvPr>
          <p:cNvSpPr/>
          <p:nvPr/>
        </p:nvSpPr>
        <p:spPr>
          <a:xfrm>
            <a:off x="433671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sáng, mặt trời xuất hiện như thế nào?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8C5DD7-72D8-DA7B-F324-97421235F207}"/>
              </a:ext>
            </a:extLst>
          </p:cNvPr>
          <p:cNvCxnSpPr>
            <a:cxnSpLocks/>
          </p:cNvCxnSpPr>
          <p:nvPr/>
        </p:nvCxnSpPr>
        <p:spPr>
          <a:xfrm>
            <a:off x="457200" y="18288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9A7E7-6B6C-0D38-DE7B-EDADA667D0B3}"/>
              </a:ext>
            </a:extLst>
          </p:cNvPr>
          <p:cNvCxnSpPr>
            <a:cxnSpLocks/>
          </p:cNvCxnSpPr>
          <p:nvPr/>
        </p:nvCxnSpPr>
        <p:spPr>
          <a:xfrm>
            <a:off x="6934200" y="1828800"/>
            <a:ext cx="24454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9A46AF-852A-C423-4EEF-A1BC27DE1DB0}"/>
              </a:ext>
            </a:extLst>
          </p:cNvPr>
          <p:cNvCxnSpPr>
            <a:cxnSpLocks/>
          </p:cNvCxnSpPr>
          <p:nvPr/>
        </p:nvCxnSpPr>
        <p:spPr>
          <a:xfrm>
            <a:off x="340521" y="2590800"/>
            <a:ext cx="11370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210AB6BD-BED3-18EA-345D-7ACC9A5D5424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chim nào xuất hiện trên biển?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9EBE871-414C-0A91-67B0-73ED66D9EFC9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biển còn có những gì?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167F28-19A1-CCEE-8D83-A6F984E3081A}"/>
              </a:ext>
            </a:extLst>
          </p:cNvPr>
          <p:cNvCxnSpPr>
            <a:cxnSpLocks/>
          </p:cNvCxnSpPr>
          <p:nvPr/>
        </p:nvCxnSpPr>
        <p:spPr>
          <a:xfrm>
            <a:off x="3357966" y="3387671"/>
            <a:ext cx="800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ACE3B0-A7BB-2CD6-FAEE-C9F46393194A}"/>
              </a:ext>
            </a:extLst>
          </p:cNvPr>
          <p:cNvCxnSpPr>
            <a:cxnSpLocks/>
          </p:cNvCxnSpPr>
          <p:nvPr/>
        </p:nvCxnSpPr>
        <p:spPr>
          <a:xfrm>
            <a:off x="6248400" y="41148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5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566345"/>
            <a:ext cx="1905000" cy="685800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2758" b="2042"/>
          <a:stretch/>
        </p:blipFill>
        <p:spPr>
          <a:xfrm>
            <a:off x="1663262" y="1344478"/>
            <a:ext cx="8891752" cy="340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004085" y="465382"/>
            <a:ext cx="5444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vi-VN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926613"/>
            <a:ext cx="82296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814" y="4934496"/>
            <a:ext cx="88392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5814" y="4842163"/>
            <a:ext cx="9028386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5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7"/>
          <a:stretch/>
        </p:blipFill>
        <p:spPr>
          <a:xfrm>
            <a:off x="3581400" y="1600200"/>
            <a:ext cx="4033004" cy="37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6D47-4CF9-4CBF-9D8D-90E01A8C8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6" y="1371600"/>
            <a:ext cx="5372100" cy="3581400"/>
          </a:xfrm>
          <a:prstGeom prst="rect">
            <a:avLst/>
          </a:prstGeom>
        </p:spPr>
      </p:pic>
      <p:pic>
        <p:nvPicPr>
          <p:cNvPr id="1026" name="Picture 2" descr="Câu chuyện về ngư dân Hội An thời Covid-19 trên báo Mỹ">
            <a:extLst>
              <a:ext uri="{FF2B5EF4-FFF2-40B4-BE49-F238E27FC236}">
                <a16:creationId xmlns:a16="http://schemas.microsoft.com/office/drawing/2014/main" id="{02AE2ED1-28A9-4019-99A8-9467ACEC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77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khuyến cáo đối với tàu khai thác hải sản trên biển">
            <a:extLst>
              <a:ext uri="{FF2B5EF4-FFF2-40B4-BE49-F238E27FC236}">
                <a16:creationId xmlns:a16="http://schemas.microsoft.com/office/drawing/2014/main" id="{94A871A8-A86E-4DF6-A1FB-F1259C73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81915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34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iểm mù có thể khiến tàu ngầm Mỹ va chạm ở Biển Đông - VnExpress">
            <a:extLst>
              <a:ext uri="{FF2B5EF4-FFF2-40B4-BE49-F238E27FC236}">
                <a16:creationId xmlns:a16="http://schemas.microsoft.com/office/drawing/2014/main" id="{434736B6-C199-453F-87EA-538009B7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69" y="311729"/>
            <a:ext cx="10376477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55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 NÔ CAO TỐC LONG HOÀNG PHÁT, ĐIỆP SƠN ISLAND |">
            <a:extLst>
              <a:ext uri="{FF2B5EF4-FFF2-40B4-BE49-F238E27FC236}">
                <a16:creationId xmlns:a16="http://schemas.microsoft.com/office/drawing/2014/main" id="{7E7639F3-8EB5-41E3-B05D-C3969AED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"/>
            <a:ext cx="7702213" cy="577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7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4"/>
          <a:stretch/>
        </p:blipFill>
        <p:spPr bwMode="auto">
          <a:xfrm>
            <a:off x="1631383" y="2558648"/>
            <a:ext cx="8935584" cy="224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19" y="0"/>
            <a:ext cx="3275661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208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95F929-CDED-6453-C03E-A9C85ED68D61}"/>
              </a:ext>
            </a:extLst>
          </p:cNvPr>
          <p:cNvSpPr/>
          <p:nvPr/>
        </p:nvSpPr>
        <p:spPr>
          <a:xfrm>
            <a:off x="490782" y="2406689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02424" y="1676400"/>
            <a:ext cx="7825344" cy="29517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rừng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202424" y="1405178"/>
            <a:ext cx="7825344" cy="392882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khiêm tốn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55" y="490401"/>
            <a:ext cx="5847382" cy="584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76400"/>
            <a:ext cx="4012856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ea Eagle II - Siêu thuyền buồm thân nhôm lớn nhất thế giới | Robb Report  Viet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09601"/>
            <a:ext cx="8602583" cy="48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7162800" y="1219200"/>
            <a:ext cx="2209800" cy="1524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133600" y="5562387"/>
            <a:ext cx="7825344" cy="10345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đây là cái gì?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77864" y="3582040"/>
            <a:ext cx="6908800" cy="1179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66: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6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</TotalTime>
  <Words>493</Words>
  <Application>Microsoft Office PowerPoint</Application>
  <PresentationFormat>Widescreen</PresentationFormat>
  <Paragraphs>106</Paragraphs>
  <Slides>36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等线</vt:lpstr>
      <vt:lpstr>Arial</vt:lpstr>
      <vt:lpstr>Arial Rounded MT Bold</vt:lpstr>
      <vt:lpstr>Arial-Rounded</vt:lpstr>
      <vt:lpstr>Calibri</vt:lpstr>
      <vt:lpstr>Calibri Light</vt:lpstr>
      <vt:lpstr>Times New Roman</vt:lpstr>
      <vt:lpstr>Office Theme</vt:lpstr>
      <vt:lpstr>Office 主题​​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TDG</cp:lastModifiedBy>
  <cp:revision>85</cp:revision>
  <dcterms:created xsi:type="dcterms:W3CDTF">2020-11-09T02:47:30Z</dcterms:created>
  <dcterms:modified xsi:type="dcterms:W3CDTF">2024-12-10T03:25:34Z</dcterms:modified>
</cp:coreProperties>
</file>