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9" r:id="rId4"/>
    <p:sldId id="281" r:id="rId5"/>
    <p:sldId id="282" r:id="rId6"/>
    <p:sldId id="283" r:id="rId7"/>
    <p:sldId id="284" r:id="rId8"/>
    <p:sldId id="285" r:id="rId9"/>
    <p:sldId id="264" r:id="rId10"/>
    <p:sldId id="286" r:id="rId11"/>
    <p:sldId id="287" r:id="rId12"/>
    <p:sldId id="288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Permanent Marker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3C8FF-8B87-4EE5-BC46-B188729109F7}">
  <a:tblStyle styleId="{03E3C8FF-8B87-4EE5-BC46-B18872910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FC4C59-DCFD-4FA4-B9E0-7F60744AF6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381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0680025_20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0680025_20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89275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256047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022819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red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 smtClean="0">
                <a:latin typeface="+mj-lt"/>
              </a:rPr>
              <a:t>CHÀO MỪNG QUÝ THẦY CÔ VÀ CÁC EM HỌC SINH</a:t>
            </a:r>
            <a:endParaRPr sz="5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" y="729458"/>
            <a:ext cx="8710387" cy="857400"/>
          </a:xfrm>
        </p:spPr>
        <p:txBody>
          <a:bodyPr/>
          <a:lstStyle/>
          <a:p>
            <a:r>
              <a:rPr lang="en-US" b="1" smtClean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b="1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thiết kế một chiếc hộp đựng bút sử dụng hình ảnh từ di sản mĩ thuật thế giới thời kỳ tiền sử để trang trí</a:t>
            </a:r>
            <a:endParaRPr lang="en-US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14299" y="83127"/>
            <a:ext cx="358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</a:t>
            </a:r>
            <a:r>
              <a:rPr lang="en-US" sz="3600" b="1" dirty="0" err="1" smtClean="0"/>
              <a:t>Thể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hiện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8" y="1695968"/>
            <a:ext cx="2828120" cy="3215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4" y="1695967"/>
            <a:ext cx="3232347" cy="3215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98" y="1695967"/>
            <a:ext cx="2353588" cy="32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729458"/>
            <a:ext cx="8514444" cy="857400"/>
          </a:xfrm>
        </p:spPr>
        <p:txBody>
          <a:bodyPr/>
          <a:lstStyle/>
          <a:p>
            <a:r>
              <a:rPr lang="en-US" b="1" smtClean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b="1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thiết kế một chiếc hộp đựng bút sử dụng hình ảnh từ di sản mĩ thuật thế giới thời kỳ tiền sử để trang trí</a:t>
            </a:r>
            <a:endParaRPr lang="en-US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14299" y="83127"/>
            <a:ext cx="358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</a:t>
            </a:r>
            <a:r>
              <a:rPr lang="en-US" sz="3600" b="1" dirty="0" err="1" smtClean="0"/>
              <a:t>Thể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9" y="1804234"/>
            <a:ext cx="2802628" cy="3063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18" y="1746276"/>
            <a:ext cx="2184310" cy="317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21" y="1695377"/>
            <a:ext cx="2197110" cy="32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555179"/>
            <a:ext cx="8229600" cy="1084829"/>
          </a:xfrm>
        </p:spPr>
        <p:txBody>
          <a:bodyPr/>
          <a:lstStyle/>
          <a:p>
            <a:r>
              <a:rPr lang="en-US" b="1" smtClean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 phỏng di sản mĩ thuật thế giới thời kỳ tiền sử bằng hình thức vẽ 2D hoặc nặn:</a:t>
            </a:r>
            <a:endParaRPr lang="en-US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114299" y="83127"/>
            <a:ext cx="358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</a:t>
            </a:r>
            <a:r>
              <a:rPr lang="en-US" sz="3600" b="1" dirty="0" err="1" smtClean="0"/>
              <a:t>Thể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7" y="1517947"/>
            <a:ext cx="3795028" cy="3175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68" y="1538514"/>
            <a:ext cx="4204994" cy="31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9" y="83127"/>
            <a:ext cx="358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3. Vận dụng</a:t>
            </a:r>
            <a:endParaRPr lang="en-US" sz="36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299" y="729458"/>
            <a:ext cx="8514444" cy="1607342"/>
          </a:xfrm>
        </p:spPr>
        <p:txBody>
          <a:bodyPr/>
          <a:lstStyle/>
          <a:p>
            <a:r>
              <a:rPr lang="en-US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Hãy </a:t>
            </a:r>
            <a:r>
              <a:rPr lang="en-US" b="1" smtClean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 </a:t>
            </a:r>
            <a:r>
              <a:rPr lang="en-US" b="1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 một chiếc hộp đựng bút sử dụng hình ảnh từ di sản mĩ thuật thế giới thời kỳ tiền sử để trang </a:t>
            </a:r>
            <a:r>
              <a:rPr lang="en-US" b="1" smtClean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trí.</a:t>
            </a:r>
            <a:br>
              <a:rPr lang="en-US" b="1" smtClean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 việc theo nhóm 4 bạn 1 nhóm </a:t>
            </a:r>
            <a:endParaRPr lang="en-US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74072" y="1161941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rgbClr val="FF0000"/>
                </a:solidFill>
                <a:latin typeface="+mj-lt"/>
              </a:rPr>
              <a:t>CHỦ </a:t>
            </a:r>
            <a:r>
              <a:rPr lang="en" sz="3000" b="1" smtClean="0">
                <a:solidFill>
                  <a:srgbClr val="FF0000"/>
                </a:solidFill>
                <a:latin typeface="+mj-lt"/>
              </a:rPr>
              <a:t>ĐỀ 4:  MĨ THUẬT THỜI TIỀN SỬ</a:t>
            </a:r>
            <a:endParaRPr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Google Shape;73;p18"/>
          <p:cNvSpPr txBox="1">
            <a:spLocks/>
          </p:cNvSpPr>
          <p:nvPr/>
        </p:nvSpPr>
        <p:spPr>
          <a:xfrm>
            <a:off x="401058" y="2153495"/>
            <a:ext cx="8229600" cy="125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4000" b="1" smtClean="0">
                <a:solidFill>
                  <a:srgbClr val="FF0000"/>
                </a:solidFill>
                <a:latin typeface="+mn-lt"/>
              </a:rPr>
              <a:t>BÀI 7: MĨ THUẬT THẾ GIỚI THỜI TIỀN SỬ</a:t>
            </a:r>
            <a:endParaRPr lang="vi-VN" sz="4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82" y="114300"/>
            <a:ext cx="2858836" cy="607812"/>
          </a:xfrm>
        </p:spPr>
        <p:txBody>
          <a:bodyPr/>
          <a:lstStyle/>
          <a:p>
            <a:r>
              <a:rPr lang="en-US" sz="3000" dirty="0" smtClean="0">
                <a:latin typeface="+mj-lt"/>
              </a:rPr>
              <a:t>1. </a:t>
            </a:r>
            <a:r>
              <a:rPr lang="en-US" sz="3000" dirty="0" err="1" smtClean="0">
                <a:latin typeface="+mj-lt"/>
              </a:rPr>
              <a:t>Quan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sát</a:t>
            </a:r>
            <a:endParaRPr lang="en-US" sz="3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6396" y="4320088"/>
            <a:ext cx="5862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/>
              <a:t>Con bò rừng. 15.000-12.000 tCN. Tây Ban Nha.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92" y="153722"/>
            <a:ext cx="5457443" cy="409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928"/>
            <a:ext cx="2372346" cy="607812"/>
          </a:xfrm>
        </p:spPr>
        <p:txBody>
          <a:bodyPr/>
          <a:lstStyle/>
          <a:p>
            <a:r>
              <a:rPr lang="en-US" sz="3000" dirty="0" smtClean="0">
                <a:latin typeface="+mj-lt"/>
              </a:rPr>
              <a:t>1. </a:t>
            </a:r>
            <a:r>
              <a:rPr lang="en-US" sz="3000" dirty="0" err="1" smtClean="0">
                <a:latin typeface="+mj-lt"/>
              </a:rPr>
              <a:t>Quan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sát</a:t>
            </a:r>
            <a:endParaRPr lang="en-US" sz="3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0967" y="4068161"/>
            <a:ext cx="6486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i="1"/>
              <a:t>H2. Trích đoạn “Hang bò rừng”. 15.000-10.000 TCN. Lascaux, Pháp</a:t>
            </a:r>
            <a:r>
              <a:rPr lang="nl-NL" sz="16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6" y="337834"/>
            <a:ext cx="6631695" cy="37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82" y="114300"/>
            <a:ext cx="2858836" cy="607812"/>
          </a:xfrm>
        </p:spPr>
        <p:txBody>
          <a:bodyPr/>
          <a:lstStyle/>
          <a:p>
            <a:r>
              <a:rPr lang="en-US" sz="3000" dirty="0" smtClean="0">
                <a:latin typeface="+mj-lt"/>
              </a:rPr>
              <a:t>1. </a:t>
            </a:r>
            <a:r>
              <a:rPr lang="en-US" sz="3000" dirty="0" err="1" smtClean="0">
                <a:latin typeface="+mj-lt"/>
              </a:rPr>
              <a:t>Quan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sát</a:t>
            </a:r>
            <a:endParaRPr lang="en-US" sz="3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882" y="802448"/>
            <a:ext cx="2699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600" i="1"/>
              <a:t>H3. Đàn nai, hang động ở Tây Ban Nha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72" y="251926"/>
            <a:ext cx="5956201" cy="4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82" y="114300"/>
            <a:ext cx="2858836" cy="607812"/>
          </a:xfrm>
        </p:spPr>
        <p:txBody>
          <a:bodyPr/>
          <a:lstStyle/>
          <a:p>
            <a:r>
              <a:rPr lang="en-US" sz="3000" dirty="0" smtClean="0">
                <a:latin typeface="+mj-lt"/>
              </a:rPr>
              <a:t>1. </a:t>
            </a:r>
            <a:r>
              <a:rPr lang="en-US" sz="3000" dirty="0" err="1" smtClean="0">
                <a:latin typeface="+mj-lt"/>
              </a:rPr>
              <a:t>Quan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sát</a:t>
            </a:r>
            <a:endParaRPr lang="en-US" sz="3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191" y="4289704"/>
            <a:ext cx="830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 </a:t>
            </a:r>
            <a:r>
              <a:rPr lang="en-US" sz="1600" smtClean="0"/>
              <a:t>Tranh vẽ trên vách hang động tại bang Madhya </a:t>
            </a:r>
            <a:r>
              <a:rPr lang="en-US" sz="1600"/>
              <a:t>Pradesh – Ấn </a:t>
            </a:r>
            <a:r>
              <a:rPr lang="en-US" sz="1600" smtClean="0"/>
              <a:t>Độ </a:t>
            </a:r>
            <a:r>
              <a:rPr lang="vi-VN" sz="1600"/>
              <a:t> 250.000 đến 30.000 năm </a:t>
            </a:r>
            <a:r>
              <a:rPr lang="en-US" sz="1600" smtClean="0"/>
              <a:t>TCN</a:t>
            </a:r>
            <a:r>
              <a:rPr lang="vi-VN" sz="1600" smtClean="0"/>
              <a:t>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01" y="251925"/>
            <a:ext cx="6231540" cy="39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5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6" y="204699"/>
            <a:ext cx="5130321" cy="4168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47" y="135102"/>
            <a:ext cx="5264155" cy="4870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30" y="112955"/>
            <a:ext cx="5747988" cy="5030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0" y="124028"/>
            <a:ext cx="5880648" cy="50083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6" y="0"/>
            <a:ext cx="5856035" cy="4963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4" y="112955"/>
            <a:ext cx="8294984" cy="46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9" y="199644"/>
            <a:ext cx="7313709" cy="4663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9" y="330272"/>
            <a:ext cx="8883920" cy="23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3638" y="652838"/>
            <a:ext cx="857167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 nêu các bước thiết kế một chiếc hộp đựng bút sử dụng hình ảnh từ di sản mĩ thuật thế giới thời kỳ tiền sử để trang trí ?</a:t>
            </a:r>
            <a:endParaRPr lang="en-US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9" y="83127"/>
            <a:ext cx="421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</a:t>
            </a:r>
            <a:r>
              <a:rPr lang="en-US" sz="3600" b="1" dirty="0" err="1" smtClean="0"/>
              <a:t>Thể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240</Words>
  <Application>Microsoft Office PowerPoint</Application>
  <PresentationFormat>On-screen Show (16:9)</PresentationFormat>
  <Paragraphs>27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Arial</vt:lpstr>
      <vt:lpstr>Source Sans Pro</vt:lpstr>
      <vt:lpstr>Permanent Marker</vt:lpstr>
      <vt:lpstr>Timon template</vt:lpstr>
      <vt:lpstr>CHÀO MỪNG QUÝ THẦY CÔ VÀ CÁC EM HỌC SINH</vt:lpstr>
      <vt:lpstr>CHỦ ĐỀ 4:  MĨ THUẬT THỜI TIỀN SỬ</vt:lpstr>
      <vt:lpstr>1. Quan sát</vt:lpstr>
      <vt:lpstr>1. Quan sát</vt:lpstr>
      <vt:lpstr>1. Quan sát</vt:lpstr>
      <vt:lpstr>1. Quan sát</vt:lpstr>
      <vt:lpstr>PowerPoint Presentation</vt:lpstr>
      <vt:lpstr>PowerPoint Presentation</vt:lpstr>
      <vt:lpstr>PowerPoint Presentation</vt:lpstr>
      <vt:lpstr>Các bước thiết kế một chiếc hộp đựng bút sử dụng hình ảnh từ di sản mĩ thuật thế giới thời kỳ tiền sử để trang trí</vt:lpstr>
      <vt:lpstr>Các bước thiết kế một chiếc hộp đựng bút sử dụng hình ảnh từ di sản mĩ thuật thế giới thời kỳ tiền sử để trang trí</vt:lpstr>
      <vt:lpstr>Mô phỏng di sản mĩ thuật thế giới thời kỳ tiền sử bằng hình thức vẽ 2D hoặc nặn:</vt:lpstr>
      <vt:lpstr>Hãy thiết kế một chiếc hộp đựng bút sử dụng hình ảnh từ di sản mĩ thuật thế giới thời kỳ tiền sử để trang trí. Làm việc theo nhóm 4 bạn 1 nhóm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tranthiminh</cp:lastModifiedBy>
  <cp:revision>23</cp:revision>
  <dcterms:modified xsi:type="dcterms:W3CDTF">2024-11-28T02:32:51Z</dcterms:modified>
</cp:coreProperties>
</file>