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0" r:id="rId3"/>
    <p:sldMasterId id="2147483728" r:id="rId4"/>
  </p:sldMasterIdLst>
  <p:notesMasterIdLst>
    <p:notesMasterId r:id="rId42"/>
  </p:notesMasterIdLst>
  <p:sldIdLst>
    <p:sldId id="256" r:id="rId5"/>
    <p:sldId id="257" r:id="rId6"/>
    <p:sldId id="273" r:id="rId7"/>
    <p:sldId id="316" r:id="rId8"/>
    <p:sldId id="259" r:id="rId9"/>
    <p:sldId id="260" r:id="rId10"/>
    <p:sldId id="317" r:id="rId11"/>
    <p:sldId id="318" r:id="rId12"/>
    <p:sldId id="319" r:id="rId13"/>
    <p:sldId id="275" r:id="rId14"/>
    <p:sldId id="282" r:id="rId15"/>
    <p:sldId id="320" r:id="rId16"/>
    <p:sldId id="276" r:id="rId17"/>
    <p:sldId id="285" r:id="rId18"/>
    <p:sldId id="277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ryndan Write" panose="020B0604020202020204" charset="0"/>
      <p:regular r:id="rId47"/>
    </p:embeddedFont>
    <p:embeddedFont>
      <p:font typeface="Happy Font TH" panose="020B0604020202020204" charset="-34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Arial Rounded MT Bold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9"/>
    <a:srgbClr val="FFF5AC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question and say the answer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in each question </a:t>
            </a:r>
          </a:p>
        </p:txBody>
      </p:sp>
    </p:spTree>
    <p:extLst>
      <p:ext uri="{BB962C8B-B14F-4D97-AF65-F5344CB8AC3E}">
        <p14:creationId xmlns:p14="http://schemas.microsoft.com/office/powerpoint/2010/main" val="275502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65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601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45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466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7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6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2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4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6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Play rock, paper, scissors to get points, winner will get 5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50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5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494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0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8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26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4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21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614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6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30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16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2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08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9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33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9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31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3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93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389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3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0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8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50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6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651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8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99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46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97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42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24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21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5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21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7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9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0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6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8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0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225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183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42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6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94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238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6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55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67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71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01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21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0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7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9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8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765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4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202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68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845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196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50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3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5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115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90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2.pn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18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3.png"/><Relationship Id="rId28" Type="http://schemas.openxmlformats.org/officeDocument/2006/relationships/image" Target="../media/image28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Relationship Id="rId22" Type="http://schemas.openxmlformats.org/officeDocument/2006/relationships/image" Target="../media/image22.svg"/><Relationship Id="rId27" Type="http://schemas.openxmlformats.org/officeDocument/2006/relationships/image" Target="../media/image15.png"/><Relationship Id="rId30" Type="http://schemas.openxmlformats.org/officeDocument/2006/relationships/image" Target="../media/image3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68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9.png"/><Relationship Id="rId18" Type="http://schemas.openxmlformats.org/officeDocument/2006/relationships/image" Target="../media/image70.svg"/><Relationship Id="rId3" Type="http://schemas.openxmlformats.org/officeDocument/2006/relationships/control" Target="../activeX/activeX2.xml"/><Relationship Id="rId21" Type="http://schemas.openxmlformats.org/officeDocument/2006/relationships/image" Target="../media/image44.wmf"/><Relationship Id="rId7" Type="http://schemas.openxmlformats.org/officeDocument/2006/relationships/image" Target="../media/image54.svg"/><Relationship Id="rId12" Type="http://schemas.openxmlformats.org/officeDocument/2006/relationships/image" Target="../media/image66.svg"/><Relationship Id="rId17" Type="http://schemas.openxmlformats.org/officeDocument/2006/relationships/image" Target="../media/image40.png"/><Relationship Id="rId2" Type="http://schemas.openxmlformats.org/officeDocument/2006/relationships/control" Target="../activeX/activeX1.xml"/><Relationship Id="rId16" Type="http://schemas.openxmlformats.org/officeDocument/2006/relationships/image" Target="../media/image11.svg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image" Target="../media/image3.svg"/><Relationship Id="rId19" Type="http://schemas.openxmlformats.org/officeDocument/2006/relationships/image" Target="../media/image42.wmf"/><Relationship Id="rId4" Type="http://schemas.openxmlformats.org/officeDocument/2006/relationships/control" Target="../activeX/activeX3.xml"/><Relationship Id="rId9" Type="http://schemas.openxmlformats.org/officeDocument/2006/relationships/image" Target="../media/image1.png"/><Relationship Id="rId1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68.sv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2.png"/><Relationship Id="rId18" Type="http://schemas.openxmlformats.org/officeDocument/2006/relationships/slide" Target="slide29.xml"/><Relationship Id="rId26" Type="http://schemas.openxmlformats.org/officeDocument/2006/relationships/image" Target="../media/image59.png"/><Relationship Id="rId3" Type="http://schemas.openxmlformats.org/officeDocument/2006/relationships/control" Target="../activeX/activeX5.xml"/><Relationship Id="rId21" Type="http://schemas.openxmlformats.org/officeDocument/2006/relationships/image" Target="../media/image56.png"/><Relationship Id="rId7" Type="http://schemas.openxmlformats.org/officeDocument/2006/relationships/image" Target="../media/image49.png"/><Relationship Id="rId12" Type="http://schemas.openxmlformats.org/officeDocument/2006/relationships/slide" Target="slide23.xml"/><Relationship Id="rId17" Type="http://schemas.openxmlformats.org/officeDocument/2006/relationships/image" Target="../media/image54.png"/><Relationship Id="rId25" Type="http://schemas.openxmlformats.org/officeDocument/2006/relationships/image" Target="../media/image58.png"/><Relationship Id="rId2" Type="http://schemas.openxmlformats.org/officeDocument/2006/relationships/control" Target="../activeX/activeX4.xml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29" Type="http://schemas.microsoft.com/office/2007/relationships/hdphoto" Target="../media/hdphoto2.wdp"/><Relationship Id="rId1" Type="http://schemas.openxmlformats.org/officeDocument/2006/relationships/vmlDrawing" Target="../drawings/vmlDrawing2.vml"/><Relationship Id="rId6" Type="http://schemas.openxmlformats.org/officeDocument/2006/relationships/slide" Target="slide19.xml"/><Relationship Id="rId11" Type="http://schemas.openxmlformats.org/officeDocument/2006/relationships/image" Target="../media/image51.png"/><Relationship Id="rId24" Type="http://schemas.openxmlformats.org/officeDocument/2006/relationships/slide" Target="slide35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openxmlformats.org/officeDocument/2006/relationships/image" Target="../media/image60.png"/><Relationship Id="rId10" Type="http://schemas.openxmlformats.org/officeDocument/2006/relationships/slide" Target="slide21.xml"/><Relationship Id="rId19" Type="http://schemas.openxmlformats.org/officeDocument/2006/relationships/image" Target="../media/image55.png"/><Relationship Id="rId31" Type="http://schemas.openxmlformats.org/officeDocument/2006/relationships/image" Target="../media/image48.wm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0.png"/><Relationship Id="rId14" Type="http://schemas.openxmlformats.org/officeDocument/2006/relationships/slide" Target="slide25.xml"/><Relationship Id="rId22" Type="http://schemas.openxmlformats.org/officeDocument/2006/relationships/slide" Target="slide33.xml"/><Relationship Id="rId27" Type="http://schemas.microsoft.com/office/2007/relationships/hdphoto" Target="../media/hdphoto1.wdp"/><Relationship Id="rId30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16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slide" Target="slide18.xml"/><Relationship Id="rId10" Type="http://schemas.openxmlformats.org/officeDocument/2006/relationships/image" Target="../media/image60.png"/><Relationship Id="rId4" Type="http://schemas.openxmlformats.org/officeDocument/2006/relationships/image" Target="../media/image61.jp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0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59.png"/><Relationship Id="rId10" Type="http://schemas.openxmlformats.org/officeDocument/2006/relationships/image" Target="../media/image22.svg"/><Relationship Id="rId4" Type="http://schemas.openxmlformats.org/officeDocument/2006/relationships/image" Target="../media/image61.jp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2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slide" Target="slide16.xml"/><Relationship Id="rId4" Type="http://schemas.openxmlformats.org/officeDocument/2006/relationships/image" Target="../media/image61.jp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4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slide" Target="slide16.xml"/><Relationship Id="rId4" Type="http://schemas.openxmlformats.org/officeDocument/2006/relationships/image" Target="../media/image61.jp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gif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6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59.png"/><Relationship Id="rId10" Type="http://schemas.openxmlformats.org/officeDocument/2006/relationships/image" Target="../media/image97.svg"/><Relationship Id="rId4" Type="http://schemas.openxmlformats.org/officeDocument/2006/relationships/image" Target="../media/image61.jp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8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slide" Target="slide16.xml"/><Relationship Id="rId4" Type="http://schemas.openxmlformats.org/officeDocument/2006/relationships/image" Target="../media/image61.jp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0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59.png"/><Relationship Id="rId10" Type="http://schemas.openxmlformats.org/officeDocument/2006/relationships/image" Target="../media/image30.svg"/><Relationship Id="rId4" Type="http://schemas.openxmlformats.org/officeDocument/2006/relationships/image" Target="../media/image61.jp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2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59.png"/><Relationship Id="rId10" Type="http://schemas.openxmlformats.org/officeDocument/2006/relationships/image" Target="../media/image69.png"/><Relationship Id="rId4" Type="http://schemas.openxmlformats.org/officeDocument/2006/relationships/image" Target="../media/image61.jp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4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59.png"/><Relationship Id="rId10" Type="http://schemas.openxmlformats.org/officeDocument/2006/relationships/image" Target="../media/image71.jpeg"/><Relationship Id="rId4" Type="http://schemas.openxmlformats.org/officeDocument/2006/relationships/image" Target="../media/image61.jp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6.xml"/><Relationship Id="rId7" Type="http://schemas.openxmlformats.org/officeDocument/2006/relationships/image" Target="../media/image60.png"/><Relationship Id="rId12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04.svg"/><Relationship Id="rId5" Type="http://schemas.openxmlformats.org/officeDocument/2006/relationships/image" Target="../media/image59.png"/><Relationship Id="rId10" Type="http://schemas.openxmlformats.org/officeDocument/2006/relationships/image" Target="../media/image72.png"/><Relationship Id="rId4" Type="http://schemas.openxmlformats.org/officeDocument/2006/relationships/image" Target="../media/image61.jpg"/><Relationship Id="rId9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slide" Target="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8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8239" y="2128572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5407993" y="4460479"/>
            <a:ext cx="790011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– Period 6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1" name="TextBox1" r:id="rId2" imgW="1905120" imgH="781200"/>
        </mc:Choice>
        <mc:Fallback>
          <p:control name="TextBox1" r:id="rId2" imgW="1905120" imgH="7812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13639800" y="4289836"/>
                  <a:ext cx="1905000" cy="77746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TextBox2" r:id="rId3" imgW="12953880" imgH="647640"/>
        </mc:Choice>
        <mc:Fallback>
          <p:control name="TextBox2" r:id="rId3" imgW="12953880" imgH="64764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438400" y="5311188"/>
                  <a:ext cx="12954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TextBox3" r:id="rId4" imgW="3657600" imgH="647640"/>
        </mc:Choice>
        <mc:Fallback>
          <p:control name="TextBox3" r:id="rId4" imgW="3657600" imgH="64764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438400" y="7259086"/>
                  <a:ext cx="36576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106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15" y="342901"/>
            <a:ext cx="17826970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04828" y="1111115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81200" y="3162300"/>
            <a:ext cx="14859000" cy="197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96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621451" y="6028568"/>
            <a:ext cx="11816607" cy="13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6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1" r="10227" b="18105"/>
          <a:stretch/>
        </p:blipFill>
        <p:spPr>
          <a:xfrm rot="20585819">
            <a:off x="8956055" y="1667875"/>
            <a:ext cx="1844262" cy="2248246"/>
          </a:xfrm>
          <a:prstGeom prst="rect">
            <a:avLst/>
          </a:prstGeom>
        </p:spPr>
      </p:pic>
      <p:pic>
        <p:nvPicPr>
          <p:cNvPr id="555" name="Picture 554">
            <a:hlinkClick r:id="rId8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8471">
            <a:off x="5610593" y="1827985"/>
            <a:ext cx="2418274" cy="3328590"/>
          </a:xfrm>
          <a:prstGeom prst="rect">
            <a:avLst/>
          </a:prstGeom>
        </p:spPr>
      </p:pic>
      <p:pic>
        <p:nvPicPr>
          <p:cNvPr id="559" name="Picture 558">
            <a:hlinkClick r:id="rId10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809" b="18482"/>
          <a:stretch/>
        </p:blipFill>
        <p:spPr>
          <a:xfrm>
            <a:off x="12259201" y="1974908"/>
            <a:ext cx="2112090" cy="2237360"/>
          </a:xfrm>
          <a:prstGeom prst="rect">
            <a:avLst/>
          </a:prstGeom>
        </p:spPr>
      </p:pic>
      <p:pic>
        <p:nvPicPr>
          <p:cNvPr id="561" name="Picture 560">
            <a:hlinkClick r:id="rId12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6795" y="3738021"/>
            <a:ext cx="1760602" cy="2456986"/>
          </a:xfrm>
          <a:prstGeom prst="rect">
            <a:avLst/>
          </a:prstGeom>
        </p:spPr>
      </p:pic>
      <p:pic>
        <p:nvPicPr>
          <p:cNvPr id="563" name="Picture 562">
            <a:hlinkClick r:id="rId14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091"/>
          <a:stretch/>
        </p:blipFill>
        <p:spPr>
          <a:xfrm rot="519160">
            <a:off x="8760104" y="4409171"/>
            <a:ext cx="2664800" cy="1758234"/>
          </a:xfrm>
          <a:prstGeom prst="rect">
            <a:avLst/>
          </a:prstGeom>
        </p:spPr>
      </p:pic>
      <p:pic>
        <p:nvPicPr>
          <p:cNvPr id="565" name="Picture 564">
            <a:hlinkClick r:id="rId16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686"/>
          <a:stretch/>
        </p:blipFill>
        <p:spPr>
          <a:xfrm>
            <a:off x="5754297" y="5567101"/>
            <a:ext cx="1854362" cy="1807322"/>
          </a:xfrm>
          <a:prstGeom prst="rect">
            <a:avLst/>
          </a:prstGeom>
        </p:spPr>
      </p:pic>
      <p:pic>
        <p:nvPicPr>
          <p:cNvPr id="567" name="Picture 566">
            <a:hlinkClick r:id="rId18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1738"/>
          <a:stretch/>
        </p:blipFill>
        <p:spPr>
          <a:xfrm>
            <a:off x="12176931" y="5143501"/>
            <a:ext cx="1760602" cy="2206470"/>
          </a:xfrm>
          <a:prstGeom prst="rect">
            <a:avLst/>
          </a:prstGeom>
        </p:spPr>
      </p:pic>
      <p:pic>
        <p:nvPicPr>
          <p:cNvPr id="569" name="Picture 568">
            <a:hlinkClick r:id="rId20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65" b="22697"/>
          <a:stretch/>
        </p:blipFill>
        <p:spPr>
          <a:xfrm rot="16002141">
            <a:off x="3105122" y="7047915"/>
            <a:ext cx="2353704" cy="2230434"/>
          </a:xfrm>
          <a:prstGeom prst="rect">
            <a:avLst/>
          </a:prstGeom>
        </p:spPr>
      </p:pic>
      <p:pic>
        <p:nvPicPr>
          <p:cNvPr id="571" name="Picture 570">
            <a:hlinkClick r:id="rId22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1205"/>
          <a:stretch/>
        </p:blipFill>
        <p:spPr>
          <a:xfrm>
            <a:off x="7983522" y="7306315"/>
            <a:ext cx="3707776" cy="2121858"/>
          </a:xfrm>
          <a:prstGeom prst="rect">
            <a:avLst/>
          </a:prstGeom>
        </p:spPr>
      </p:pic>
      <p:pic>
        <p:nvPicPr>
          <p:cNvPr id="573" name="Picture 572">
            <a:hlinkClick r:id="rId24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7271"/>
          <a:stretch/>
        </p:blipFill>
        <p:spPr>
          <a:xfrm>
            <a:off x="13870478" y="7443883"/>
            <a:ext cx="2145316" cy="1736418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3028702" y="-457976"/>
            <a:ext cx="3718828" cy="195862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6882122" y="-494142"/>
            <a:ext cx="3718828" cy="195862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10717318" y="-471136"/>
            <a:ext cx="3718828" cy="195862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74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998081"/>
            <a:ext cx="2815829" cy="41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3770" y="1974908"/>
            <a:ext cx="2079332" cy="394180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80" name="TextBox2" r:id="rId2" imgW="1990800" imgH="1114560"/>
        </mc:Choice>
        <mc:Fallback>
          <p:control name="TextBox2" r:id="rId2" imgW="1990800" imgH="111456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973052" y="506932"/>
                  <a:ext cx="1988860" cy="11155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1" r:id="rId3" imgW="2152800" imgH="1114560"/>
        </mc:Choice>
        <mc:Fallback>
          <p:control name="TextBox1" r:id="rId3" imgW="2152800" imgH="111456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0986" y="419952"/>
                  <a:ext cx="2149908" cy="111555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64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+ 4 POINTS</a:t>
            </a:r>
            <a:endParaRPr sz="132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7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78087" y="-3476571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86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Read and circle.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Let’s write.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Project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0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+ 3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990600" y="531981"/>
            <a:ext cx="15317096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1000" dirty="0"/>
              <a:t>Winner +5 points</a:t>
            </a:r>
            <a:endParaRPr sz="110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100" name="Picture 4" descr="Dribbble - hands.gif by Vitali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2400300"/>
            <a:ext cx="3956050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47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- 3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7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+ 10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5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0801" y="3086100"/>
            <a:ext cx="13630498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  <a:b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</a:b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334981" y="262420"/>
            <a:ext cx="12553602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STEAL </a:t>
            </a:r>
            <a:br>
              <a:rPr lang="en" sz="13200" dirty="0"/>
            </a:br>
            <a:r>
              <a:rPr lang="en" sz="13200" dirty="0"/>
              <a:t>5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4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3905026" y="314762"/>
            <a:ext cx="10477948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DOUBLE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936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</a:t>
            </a:r>
            <a:r>
              <a:rPr lang="en" sz="13200"/>
              <a:t>1 POINT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83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7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695700"/>
            <a:ext cx="11595600" cy="2436000"/>
          </a:xfrm>
        </p:spPr>
        <p:txBody>
          <a:bodyPr/>
          <a:lstStyle/>
          <a:p>
            <a:r>
              <a:rPr lang="en-US" sz="12000" dirty="0" smtClean="0"/>
              <a:t>Thank you</a:t>
            </a:r>
            <a:endParaRPr lang="en-US" sz="12000" dirty="0"/>
          </a:p>
        </p:txBody>
      </p:sp>
    </p:spTree>
    <p:extLst>
      <p:ext uri="{BB962C8B-B14F-4D97-AF65-F5344CB8AC3E}">
        <p14:creationId xmlns:p14="http://schemas.microsoft.com/office/powerpoint/2010/main" val="358650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54385-E630-1C2C-8135-7E0DA36A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99095"/>
            <a:ext cx="12954000" cy="888881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76AC49B-0C35-4ABA-A661-3AAC19FC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 circle.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685</Words>
  <Application>Microsoft Office PowerPoint</Application>
  <PresentationFormat>Custom</PresentationFormat>
  <Paragraphs>96</Paragraphs>
  <Slides>37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Calibri</vt:lpstr>
      <vt:lpstr>Bryndan Write</vt:lpstr>
      <vt:lpstr>Baloo 2</vt:lpstr>
      <vt:lpstr>Arial</vt:lpstr>
      <vt:lpstr>Happy Font TH</vt:lpstr>
      <vt:lpstr>Sport Day</vt:lpstr>
      <vt:lpstr>Segoe UI Black</vt:lpstr>
      <vt:lpstr>Comic Sans MS</vt:lpstr>
      <vt:lpstr>Palanquin Dark</vt:lpstr>
      <vt:lpstr>Kavoon</vt:lpstr>
      <vt:lpstr>Baloo 2 Medium</vt:lpstr>
      <vt:lpstr>Ramabhadra</vt:lpstr>
      <vt:lpstr>Molengo</vt:lpstr>
      <vt:lpstr>Arial Rounded MT Bold</vt:lpstr>
      <vt:lpstr>Bryndan Write Bold</vt:lpstr>
      <vt:lpstr>Office Theme</vt:lpstr>
      <vt:lpstr>Festa Junina Presentation by Slidesgo</vt:lpstr>
      <vt:lpstr>1_Festa Junina Presentation by Slidesgo</vt:lpstr>
      <vt:lpstr>2_Festa Junina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+ 4 POINTS</vt:lpstr>
      <vt:lpstr>PowerPoint Presentation</vt:lpstr>
      <vt:lpstr>- 2 POINTS</vt:lpstr>
      <vt:lpstr>PowerPoint Presentation</vt:lpstr>
      <vt:lpstr>+ 3 POINTS</vt:lpstr>
      <vt:lpstr>PowerPoint Presentation</vt:lpstr>
      <vt:lpstr>Winner +5 points</vt:lpstr>
      <vt:lpstr>PowerPoint Presentation</vt:lpstr>
      <vt:lpstr>- 3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</vt:lpstr>
      <vt:lpstr>PowerPoint Presentation</vt:lpstr>
      <vt:lpstr>- 5 POINTS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</cp:lastModifiedBy>
  <cp:revision>68</cp:revision>
  <dcterms:created xsi:type="dcterms:W3CDTF">2006-08-16T00:00:00Z</dcterms:created>
  <dcterms:modified xsi:type="dcterms:W3CDTF">2024-11-05T07:37:02Z</dcterms:modified>
  <dc:identifier>DAFxeRqm-tw</dc:identifier>
</cp:coreProperties>
</file>