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702" r:id="rId3"/>
    <p:sldMasterId id="2147483715" r:id="rId4"/>
  </p:sldMasterIdLst>
  <p:notesMasterIdLst>
    <p:notesMasterId r:id="rId33"/>
  </p:notesMasterIdLst>
  <p:handoutMasterIdLst>
    <p:handoutMasterId r:id="rId34"/>
  </p:handoutMasterIdLst>
  <p:sldIdLst>
    <p:sldId id="266" r:id="rId5"/>
    <p:sldId id="257" r:id="rId6"/>
    <p:sldId id="275" r:id="rId7"/>
    <p:sldId id="296" r:id="rId8"/>
    <p:sldId id="305" r:id="rId9"/>
    <p:sldId id="259" r:id="rId10"/>
    <p:sldId id="277" r:id="rId11"/>
    <p:sldId id="285" r:id="rId12"/>
    <p:sldId id="286" r:id="rId13"/>
    <p:sldId id="294" r:id="rId14"/>
    <p:sldId id="258" r:id="rId15"/>
    <p:sldId id="260" r:id="rId16"/>
    <p:sldId id="261" r:id="rId17"/>
    <p:sldId id="262" r:id="rId18"/>
    <p:sldId id="287" r:id="rId19"/>
    <p:sldId id="281" r:id="rId20"/>
    <p:sldId id="289" r:id="rId21"/>
    <p:sldId id="279" r:id="rId22"/>
    <p:sldId id="288" r:id="rId23"/>
    <p:sldId id="301" r:id="rId24"/>
    <p:sldId id="306" r:id="rId25"/>
    <p:sldId id="300" r:id="rId26"/>
    <p:sldId id="302" r:id="rId27"/>
    <p:sldId id="264" r:id="rId28"/>
    <p:sldId id="303" r:id="rId29"/>
    <p:sldId id="304" r:id="rId30"/>
    <p:sldId id="298" r:id="rId31"/>
    <p:sldId id="29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A4AD53"/>
    <a:srgbClr val="FFFD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72" d="100"/>
          <a:sy n="72" d="100"/>
        </p:scale>
        <p:origin x="636" y="9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5D9830-4051-46D3-981A-49B80152CD16}" type="datetimeFigureOut">
              <a:rPr lang="en-US" smtClean="0"/>
              <a:t>9/9/2024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5C3E2F-15F2-46DF-B0C9-1D393CF8A9A5}" type="slidenum">
              <a:rPr lang="en-US" smtClean="0"/>
              <a:t>‹#›</a:t>
            </a:fld>
            <a:endParaRPr lang="en-US"/>
          </a:p>
        </p:txBody>
      </p:sp>
    </p:spTree>
    <p:extLst>
      <p:ext uri="{BB962C8B-B14F-4D97-AF65-F5344CB8AC3E}">
        <p14:creationId xmlns:p14="http://schemas.microsoft.com/office/powerpoint/2010/main" val="3612429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F2DE5-46E3-4F1F-9F3A-ABA65EE34A3B}"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87345-714D-45AD-BD85-C39DFF11AD8E}" type="slidenum">
              <a:rPr lang="en-US" smtClean="0"/>
              <a:t>‹#›</a:t>
            </a:fld>
            <a:endParaRPr lang="en-US"/>
          </a:p>
        </p:txBody>
      </p:sp>
    </p:spTree>
    <p:extLst>
      <p:ext uri="{BB962C8B-B14F-4D97-AF65-F5344CB8AC3E}">
        <p14:creationId xmlns:p14="http://schemas.microsoft.com/office/powerpoint/2010/main" val="403832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787345-714D-45AD-BD85-C39DFF11AD8E}" type="slidenum">
              <a:rPr lang="en-US" smtClean="0"/>
              <a:t>3</a:t>
            </a:fld>
            <a:endParaRPr lang="en-US"/>
          </a:p>
        </p:txBody>
      </p:sp>
    </p:spTree>
    <p:extLst>
      <p:ext uri="{BB962C8B-B14F-4D97-AF65-F5344CB8AC3E}">
        <p14:creationId xmlns:p14="http://schemas.microsoft.com/office/powerpoint/2010/main" val="2033776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E6D10F-A14C-459E-9649-FB8F1ABC9C3D}" type="slidenum">
              <a:rPr lang="en-US" altLang="en-US">
                <a:solidFill>
                  <a:srgbClr val="000000"/>
                </a:solidFill>
              </a:rPr>
              <a:pPr/>
              <a:t>28</a:t>
            </a:fld>
            <a:endParaRPr lang="en-US" altLang="en-US">
              <a:solidFill>
                <a:srgbClr val="000000"/>
              </a:solidFill>
            </a:endParaRPr>
          </a:p>
        </p:txBody>
      </p:sp>
      <p:sp>
        <p:nvSpPr>
          <p:cNvPr id="89090" name="Rectangle 2"/>
          <p:cNvSpPr>
            <a:spLocks noGrp="1" noRot="1" noChangeAspect="1" noChangeArrowheads="1" noTextEdit="1"/>
          </p:cNvSpPr>
          <p:nvPr>
            <p:ph type="sldImg"/>
          </p:nvPr>
        </p:nvSpPr>
        <p:spPr>
          <a:xfrm>
            <a:off x="685800" y="1143000"/>
            <a:ext cx="5486400" cy="3086100"/>
          </a:xfrm>
          <a:ln/>
        </p:spPr>
      </p:sp>
      <p:sp>
        <p:nvSpPr>
          <p:cNvPr id="890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30068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2D4F7E-3AF9-4B3A-9D22-BF676AD0337F}"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383D8-1159-4935-A86D-4A36F05D7DD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2D4F7E-3AF9-4B3A-9D22-BF676AD0337F}"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383D8-1159-4935-A86D-4A36F05D7DD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2D4F7E-3AF9-4B3A-9D22-BF676AD0337F}"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383D8-1159-4935-A86D-4A36F05D7DD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527979" y="638435"/>
            <a:ext cx="7718867" cy="5581133"/>
          </a:xfrm>
          <a:custGeom>
            <a:avLst/>
            <a:gdLst/>
            <a:ahLst/>
            <a:cxnLst/>
            <a:rect l="l" t="t" r="r" b="b"/>
            <a:pathLst>
              <a:path w="231566" h="167434" extrusionOk="0">
                <a:moveTo>
                  <a:pt x="81" y="77887"/>
                </a:moveTo>
                <a:cubicBezTo>
                  <a:pt x="-686" y="68601"/>
                  <a:pt x="3964" y="49505"/>
                  <a:pt x="16257" y="43395"/>
                </a:cubicBezTo>
                <a:cubicBezTo>
                  <a:pt x="28550" y="37285"/>
                  <a:pt x="55161" y="47981"/>
                  <a:pt x="73839" y="41225"/>
                </a:cubicBezTo>
                <a:cubicBezTo>
                  <a:pt x="92517" y="34469"/>
                  <a:pt x="104094" y="6417"/>
                  <a:pt x="128327" y="2861"/>
                </a:cubicBezTo>
                <a:cubicBezTo>
                  <a:pt x="152560" y="-695"/>
                  <a:pt x="204891" y="-5469"/>
                  <a:pt x="219238" y="19890"/>
                </a:cubicBezTo>
                <a:cubicBezTo>
                  <a:pt x="233585" y="45250"/>
                  <a:pt x="239372" y="132497"/>
                  <a:pt x="214407" y="155018"/>
                </a:cubicBezTo>
                <a:cubicBezTo>
                  <a:pt x="189442" y="177539"/>
                  <a:pt x="101704" y="164336"/>
                  <a:pt x="69446" y="155018"/>
                </a:cubicBezTo>
                <a:cubicBezTo>
                  <a:pt x="37188" y="145700"/>
                  <a:pt x="32419" y="111967"/>
                  <a:pt x="20858" y="99112"/>
                </a:cubicBezTo>
                <a:cubicBezTo>
                  <a:pt x="9297" y="86257"/>
                  <a:pt x="848" y="87173"/>
                  <a:pt x="81" y="77887"/>
                </a:cubicBezTo>
                <a:close/>
              </a:path>
            </a:pathLst>
          </a:custGeom>
          <a:solidFill>
            <a:schemeClr val="lt1"/>
          </a:solidFill>
          <a:ln>
            <a:noFill/>
          </a:ln>
        </p:spPr>
      </p:sp>
      <p:sp>
        <p:nvSpPr>
          <p:cNvPr id="10" name="Google Shape;10;p2"/>
          <p:cNvSpPr/>
          <p:nvPr/>
        </p:nvSpPr>
        <p:spPr>
          <a:xfrm>
            <a:off x="3629579" y="638435"/>
            <a:ext cx="7718867" cy="5581133"/>
          </a:xfrm>
          <a:custGeom>
            <a:avLst/>
            <a:gdLst/>
            <a:ahLst/>
            <a:cxnLst/>
            <a:rect l="l" t="t" r="r" b="b"/>
            <a:pathLst>
              <a:path w="231566" h="167434" extrusionOk="0">
                <a:moveTo>
                  <a:pt x="81" y="77887"/>
                </a:moveTo>
                <a:cubicBezTo>
                  <a:pt x="-686" y="68601"/>
                  <a:pt x="3964" y="49505"/>
                  <a:pt x="16257" y="43395"/>
                </a:cubicBezTo>
                <a:cubicBezTo>
                  <a:pt x="28550" y="37285"/>
                  <a:pt x="55161" y="47981"/>
                  <a:pt x="73839" y="41225"/>
                </a:cubicBezTo>
                <a:cubicBezTo>
                  <a:pt x="92517" y="34469"/>
                  <a:pt x="104094" y="6417"/>
                  <a:pt x="128327" y="2861"/>
                </a:cubicBezTo>
                <a:cubicBezTo>
                  <a:pt x="152560" y="-695"/>
                  <a:pt x="204891" y="-5469"/>
                  <a:pt x="219238" y="19890"/>
                </a:cubicBezTo>
                <a:cubicBezTo>
                  <a:pt x="233585" y="45250"/>
                  <a:pt x="239372" y="132497"/>
                  <a:pt x="214407" y="155018"/>
                </a:cubicBezTo>
                <a:cubicBezTo>
                  <a:pt x="189442" y="177539"/>
                  <a:pt x="101704" y="164336"/>
                  <a:pt x="69446" y="155018"/>
                </a:cubicBezTo>
                <a:cubicBezTo>
                  <a:pt x="37188" y="145700"/>
                  <a:pt x="32419" y="111967"/>
                  <a:pt x="20858" y="99112"/>
                </a:cubicBezTo>
                <a:cubicBezTo>
                  <a:pt x="9297" y="86257"/>
                  <a:pt x="848" y="87173"/>
                  <a:pt x="81" y="77887"/>
                </a:cubicBezTo>
                <a:close/>
              </a:path>
            </a:pathLst>
          </a:custGeom>
          <a:noFill/>
          <a:ln w="9525" cap="rnd" cmpd="sng">
            <a:solidFill>
              <a:schemeClr val="dk2"/>
            </a:solidFill>
            <a:prstDash val="dash"/>
            <a:round/>
            <a:headEnd type="none" w="med" len="med"/>
            <a:tailEnd type="none" w="med" len="med"/>
          </a:ln>
        </p:spPr>
      </p:sp>
      <p:sp>
        <p:nvSpPr>
          <p:cNvPr id="11" name="Google Shape;11;p2"/>
          <p:cNvSpPr txBox="1">
            <a:spLocks noGrp="1"/>
          </p:cNvSpPr>
          <p:nvPr>
            <p:ph type="subTitle" idx="1"/>
          </p:nvPr>
        </p:nvSpPr>
        <p:spPr>
          <a:xfrm>
            <a:off x="6533433" y="4193955"/>
            <a:ext cx="3659200" cy="79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ctrTitle"/>
          </p:nvPr>
        </p:nvSpPr>
        <p:spPr>
          <a:xfrm>
            <a:off x="5665833" y="2133777"/>
            <a:ext cx="5394400" cy="1915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55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grpSp>
        <p:nvGrpSpPr>
          <p:cNvPr id="13" name="Google Shape;13;p2"/>
          <p:cNvGrpSpPr/>
          <p:nvPr/>
        </p:nvGrpSpPr>
        <p:grpSpPr>
          <a:xfrm>
            <a:off x="546102" y="588777"/>
            <a:ext cx="10614300" cy="4514233"/>
            <a:chOff x="561975" y="441581"/>
            <a:chExt cx="7960725" cy="3385675"/>
          </a:xfrm>
        </p:grpSpPr>
        <p:grpSp>
          <p:nvGrpSpPr>
            <p:cNvPr id="14" name="Google Shape;14;p2"/>
            <p:cNvGrpSpPr/>
            <p:nvPr/>
          </p:nvGrpSpPr>
          <p:grpSpPr>
            <a:xfrm>
              <a:off x="561975" y="510875"/>
              <a:ext cx="1028200" cy="1344550"/>
              <a:chOff x="561975" y="510875"/>
              <a:chExt cx="1028200" cy="1344550"/>
            </a:xfrm>
          </p:grpSpPr>
          <p:sp>
            <p:nvSpPr>
              <p:cNvPr id="15" name="Google Shape;15;p2"/>
              <p:cNvSpPr/>
              <p:nvPr/>
            </p:nvSpPr>
            <p:spPr>
              <a:xfrm>
                <a:off x="765375" y="905825"/>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561975" y="1762400"/>
                <a:ext cx="85250" cy="93025"/>
              </a:xfrm>
              <a:custGeom>
                <a:avLst/>
                <a:gdLst/>
                <a:ahLst/>
                <a:cxnLst/>
                <a:rect l="l" t="t" r="r" b="b"/>
                <a:pathLst>
                  <a:path w="3410" h="3721" extrusionOk="0">
                    <a:moveTo>
                      <a:pt x="1633" y="0"/>
                    </a:moveTo>
                    <a:cubicBezTo>
                      <a:pt x="1465" y="0"/>
                      <a:pt x="1321" y="673"/>
                      <a:pt x="1273" y="1537"/>
                    </a:cubicBezTo>
                    <a:cubicBezTo>
                      <a:pt x="529" y="1585"/>
                      <a:pt x="1" y="1729"/>
                      <a:pt x="1" y="1897"/>
                    </a:cubicBezTo>
                    <a:cubicBezTo>
                      <a:pt x="1" y="2065"/>
                      <a:pt x="553" y="2209"/>
                      <a:pt x="1273" y="2233"/>
                    </a:cubicBezTo>
                    <a:cubicBezTo>
                      <a:pt x="1321" y="3073"/>
                      <a:pt x="1465" y="3721"/>
                      <a:pt x="1633" y="3721"/>
                    </a:cubicBezTo>
                    <a:cubicBezTo>
                      <a:pt x="1801" y="3721"/>
                      <a:pt x="1945" y="3073"/>
                      <a:pt x="1993" y="2233"/>
                    </a:cubicBezTo>
                    <a:cubicBezTo>
                      <a:pt x="2785" y="2185"/>
                      <a:pt x="3409" y="2017"/>
                      <a:pt x="3409" y="1849"/>
                    </a:cubicBezTo>
                    <a:cubicBezTo>
                      <a:pt x="3409" y="1657"/>
                      <a:pt x="2809" y="1537"/>
                      <a:pt x="1993" y="1513"/>
                    </a:cubicBezTo>
                    <a:cubicBezTo>
                      <a:pt x="1945" y="649"/>
                      <a:pt x="1801" y="0"/>
                      <a:pt x="163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1392750" y="510875"/>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8" name="Google Shape;18;p2"/>
            <p:cNvSpPr/>
            <p:nvPr/>
          </p:nvSpPr>
          <p:spPr>
            <a:xfrm>
              <a:off x="4529388" y="821838"/>
              <a:ext cx="85225" cy="92425"/>
            </a:xfrm>
            <a:custGeom>
              <a:avLst/>
              <a:gdLst/>
              <a:ahLst/>
              <a:cxnLst/>
              <a:rect l="l" t="t" r="r" b="b"/>
              <a:pathLst>
                <a:path w="3409" h="3697" extrusionOk="0">
                  <a:moveTo>
                    <a:pt x="1657" y="0"/>
                  </a:moveTo>
                  <a:cubicBezTo>
                    <a:pt x="1465" y="0"/>
                    <a:pt x="1321" y="648"/>
                    <a:pt x="1297" y="1512"/>
                  </a:cubicBezTo>
                  <a:cubicBezTo>
                    <a:pt x="553" y="1560"/>
                    <a:pt x="0" y="1704"/>
                    <a:pt x="0" y="1872"/>
                  </a:cubicBezTo>
                  <a:cubicBezTo>
                    <a:pt x="0" y="2040"/>
                    <a:pt x="553" y="2184"/>
                    <a:pt x="1273" y="2208"/>
                  </a:cubicBezTo>
                  <a:cubicBezTo>
                    <a:pt x="1321" y="3048"/>
                    <a:pt x="1465" y="3696"/>
                    <a:pt x="1633" y="3696"/>
                  </a:cubicBezTo>
                  <a:cubicBezTo>
                    <a:pt x="1801" y="3696"/>
                    <a:pt x="1969" y="3072"/>
                    <a:pt x="1993" y="2208"/>
                  </a:cubicBezTo>
                  <a:cubicBezTo>
                    <a:pt x="2809" y="2160"/>
                    <a:pt x="3409" y="1992"/>
                    <a:pt x="3409" y="1824"/>
                  </a:cubicBezTo>
                  <a:cubicBezTo>
                    <a:pt x="3409" y="1632"/>
                    <a:pt x="2809" y="1512"/>
                    <a:pt x="1993" y="1488"/>
                  </a:cubicBezTo>
                  <a:cubicBezTo>
                    <a:pt x="1969" y="648"/>
                    <a:pt x="1825" y="0"/>
                    <a:pt x="16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2978813" y="610206"/>
              <a:ext cx="216050" cy="212625"/>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7626900" y="3629806"/>
              <a:ext cx="197450" cy="197450"/>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8325275" y="441581"/>
              <a:ext cx="197425" cy="196850"/>
            </a:xfrm>
            <a:custGeom>
              <a:avLst/>
              <a:gdLst/>
              <a:ahLst/>
              <a:cxnLst/>
              <a:rect l="l" t="t" r="r" b="b"/>
              <a:pathLst>
                <a:path w="7897" h="7874" extrusionOk="0">
                  <a:moveTo>
                    <a:pt x="3960" y="1"/>
                  </a:moveTo>
                  <a:cubicBezTo>
                    <a:pt x="3816" y="1"/>
                    <a:pt x="3696" y="1465"/>
                    <a:pt x="3648" y="3361"/>
                  </a:cubicBezTo>
                  <a:cubicBezTo>
                    <a:pt x="2605" y="2341"/>
                    <a:pt x="1776" y="1577"/>
                    <a:pt x="1607" y="1577"/>
                  </a:cubicBezTo>
                  <a:cubicBezTo>
                    <a:pt x="1597" y="1577"/>
                    <a:pt x="1589" y="1580"/>
                    <a:pt x="1584" y="1585"/>
                  </a:cubicBezTo>
                  <a:cubicBezTo>
                    <a:pt x="1464" y="1681"/>
                    <a:pt x="2136" y="2569"/>
                    <a:pt x="3144" y="3649"/>
                  </a:cubicBezTo>
                  <a:cubicBezTo>
                    <a:pt x="1344" y="3673"/>
                    <a:pt x="0" y="3793"/>
                    <a:pt x="0" y="3937"/>
                  </a:cubicBezTo>
                  <a:cubicBezTo>
                    <a:pt x="0" y="4081"/>
                    <a:pt x="1488" y="4201"/>
                    <a:pt x="3432" y="4225"/>
                  </a:cubicBezTo>
                  <a:cubicBezTo>
                    <a:pt x="2496" y="5377"/>
                    <a:pt x="1848" y="6290"/>
                    <a:pt x="1944" y="6386"/>
                  </a:cubicBezTo>
                  <a:cubicBezTo>
                    <a:pt x="1951" y="6392"/>
                    <a:pt x="1960" y="6395"/>
                    <a:pt x="1971" y="6395"/>
                  </a:cubicBezTo>
                  <a:cubicBezTo>
                    <a:pt x="2138" y="6395"/>
                    <a:pt x="2841" y="5767"/>
                    <a:pt x="3648" y="4825"/>
                  </a:cubicBezTo>
                  <a:cubicBezTo>
                    <a:pt x="3696" y="6578"/>
                    <a:pt x="3792" y="7874"/>
                    <a:pt x="3936" y="7874"/>
                  </a:cubicBezTo>
                  <a:cubicBezTo>
                    <a:pt x="4080" y="7874"/>
                    <a:pt x="4200" y="6530"/>
                    <a:pt x="4224" y="4729"/>
                  </a:cubicBezTo>
                  <a:cubicBezTo>
                    <a:pt x="5234" y="5671"/>
                    <a:pt x="6096" y="6299"/>
                    <a:pt x="6283" y="6299"/>
                  </a:cubicBezTo>
                  <a:cubicBezTo>
                    <a:pt x="6297" y="6299"/>
                    <a:pt x="6306" y="6296"/>
                    <a:pt x="6313" y="6290"/>
                  </a:cubicBezTo>
                  <a:cubicBezTo>
                    <a:pt x="6385" y="6169"/>
                    <a:pt x="5593" y="5305"/>
                    <a:pt x="4513" y="4225"/>
                  </a:cubicBezTo>
                  <a:cubicBezTo>
                    <a:pt x="6433" y="4201"/>
                    <a:pt x="7897" y="4105"/>
                    <a:pt x="7897" y="3961"/>
                  </a:cubicBezTo>
                  <a:cubicBezTo>
                    <a:pt x="7897" y="3817"/>
                    <a:pt x="6481" y="3697"/>
                    <a:pt x="4633" y="3649"/>
                  </a:cubicBezTo>
                  <a:cubicBezTo>
                    <a:pt x="5521" y="2497"/>
                    <a:pt x="6049" y="1561"/>
                    <a:pt x="5953" y="1489"/>
                  </a:cubicBezTo>
                  <a:cubicBezTo>
                    <a:pt x="5947" y="1486"/>
                    <a:pt x="5941" y="1484"/>
                    <a:pt x="5933" y="1484"/>
                  </a:cubicBezTo>
                  <a:cubicBezTo>
                    <a:pt x="5770" y="1484"/>
                    <a:pt x="5096" y="2209"/>
                    <a:pt x="4224" y="3241"/>
                  </a:cubicBezTo>
                  <a:cubicBezTo>
                    <a:pt x="4200" y="1393"/>
                    <a:pt x="4104" y="1"/>
                    <a:pt x="396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327073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grpSp>
        <p:nvGrpSpPr>
          <p:cNvPr id="70" name="Google Shape;70;p6"/>
          <p:cNvGrpSpPr/>
          <p:nvPr/>
        </p:nvGrpSpPr>
        <p:grpSpPr>
          <a:xfrm>
            <a:off x="9378593" y="-353231"/>
            <a:ext cx="3358977" cy="2595144"/>
            <a:chOff x="7033943" y="-145307"/>
            <a:chExt cx="2519233" cy="1946358"/>
          </a:xfrm>
        </p:grpSpPr>
        <p:grpSp>
          <p:nvGrpSpPr>
            <p:cNvPr id="71" name="Google Shape;71;p6"/>
            <p:cNvGrpSpPr/>
            <p:nvPr/>
          </p:nvGrpSpPr>
          <p:grpSpPr>
            <a:xfrm>
              <a:off x="7033943" y="-145307"/>
              <a:ext cx="2519233" cy="1946358"/>
              <a:chOff x="7033603" y="-145297"/>
              <a:chExt cx="2732950" cy="2111475"/>
            </a:xfrm>
          </p:grpSpPr>
          <p:sp>
            <p:nvSpPr>
              <p:cNvPr id="72" name="Google Shape;72;p6"/>
              <p:cNvSpPr/>
              <p:nvPr/>
            </p:nvSpPr>
            <p:spPr>
              <a:xfrm>
                <a:off x="7033603" y="-145297"/>
                <a:ext cx="2656750" cy="2111475"/>
              </a:xfrm>
              <a:custGeom>
                <a:avLst/>
                <a:gdLst/>
                <a:ahLst/>
                <a:cxnLst/>
                <a:rect l="l" t="t" r="r" b="b"/>
                <a:pathLst>
                  <a:path w="106270" h="84459" extrusionOk="0">
                    <a:moveTo>
                      <a:pt x="10925" y="2869"/>
                    </a:moveTo>
                    <a:cubicBezTo>
                      <a:pt x="-4359" y="4373"/>
                      <a:pt x="-705" y="13966"/>
                      <a:pt x="4545" y="16425"/>
                    </a:cubicBezTo>
                    <a:cubicBezTo>
                      <a:pt x="9795" y="18884"/>
                      <a:pt x="35579" y="12836"/>
                      <a:pt x="42424" y="17621"/>
                    </a:cubicBezTo>
                    <a:cubicBezTo>
                      <a:pt x="49269" y="22406"/>
                      <a:pt x="41095" y="39285"/>
                      <a:pt x="45614" y="45133"/>
                    </a:cubicBezTo>
                    <a:cubicBezTo>
                      <a:pt x="50133" y="50981"/>
                      <a:pt x="64022" y="46726"/>
                      <a:pt x="69537" y="52709"/>
                    </a:cubicBezTo>
                    <a:cubicBezTo>
                      <a:pt x="75053" y="58693"/>
                      <a:pt x="73191" y="77194"/>
                      <a:pt x="78707" y="81034"/>
                    </a:cubicBezTo>
                    <a:cubicBezTo>
                      <a:pt x="84223" y="84874"/>
                      <a:pt x="99707" y="88019"/>
                      <a:pt x="102631" y="75747"/>
                    </a:cubicBezTo>
                    <a:cubicBezTo>
                      <a:pt x="105555" y="63475"/>
                      <a:pt x="111535" y="19548"/>
                      <a:pt x="96251" y="7402"/>
                    </a:cubicBezTo>
                    <a:cubicBezTo>
                      <a:pt x="80967" y="-4744"/>
                      <a:pt x="26209" y="1365"/>
                      <a:pt x="10925" y="2869"/>
                    </a:cubicBezTo>
                    <a:close/>
                  </a:path>
                </a:pathLst>
              </a:custGeom>
              <a:solidFill>
                <a:schemeClr val="lt1"/>
              </a:solidFill>
              <a:ln>
                <a:noFill/>
              </a:ln>
            </p:spPr>
          </p:sp>
          <p:sp>
            <p:nvSpPr>
              <p:cNvPr id="73" name="Google Shape;73;p6"/>
              <p:cNvSpPr/>
              <p:nvPr/>
            </p:nvSpPr>
            <p:spPr>
              <a:xfrm>
                <a:off x="7109803" y="-145297"/>
                <a:ext cx="2656750" cy="2111475"/>
              </a:xfrm>
              <a:custGeom>
                <a:avLst/>
                <a:gdLst/>
                <a:ahLst/>
                <a:cxnLst/>
                <a:rect l="l" t="t" r="r" b="b"/>
                <a:pathLst>
                  <a:path w="106270" h="84459" extrusionOk="0">
                    <a:moveTo>
                      <a:pt x="10925" y="2869"/>
                    </a:moveTo>
                    <a:cubicBezTo>
                      <a:pt x="-4359" y="4373"/>
                      <a:pt x="-705" y="13966"/>
                      <a:pt x="4545" y="16425"/>
                    </a:cubicBezTo>
                    <a:cubicBezTo>
                      <a:pt x="9795" y="18884"/>
                      <a:pt x="35579" y="12836"/>
                      <a:pt x="42424" y="17621"/>
                    </a:cubicBezTo>
                    <a:cubicBezTo>
                      <a:pt x="49269" y="22406"/>
                      <a:pt x="41095" y="39285"/>
                      <a:pt x="45614" y="45133"/>
                    </a:cubicBezTo>
                    <a:cubicBezTo>
                      <a:pt x="50133" y="50981"/>
                      <a:pt x="64022" y="46726"/>
                      <a:pt x="69537" y="52709"/>
                    </a:cubicBezTo>
                    <a:cubicBezTo>
                      <a:pt x="75053" y="58693"/>
                      <a:pt x="73191" y="77194"/>
                      <a:pt x="78707" y="81034"/>
                    </a:cubicBezTo>
                    <a:cubicBezTo>
                      <a:pt x="84223" y="84874"/>
                      <a:pt x="99707" y="88019"/>
                      <a:pt x="102631" y="75747"/>
                    </a:cubicBezTo>
                    <a:cubicBezTo>
                      <a:pt x="105555" y="63475"/>
                      <a:pt x="111535" y="19548"/>
                      <a:pt x="96251" y="7402"/>
                    </a:cubicBezTo>
                    <a:cubicBezTo>
                      <a:pt x="80967" y="-4744"/>
                      <a:pt x="26209" y="1365"/>
                      <a:pt x="10925" y="2869"/>
                    </a:cubicBezTo>
                    <a:close/>
                  </a:path>
                </a:pathLst>
              </a:custGeom>
              <a:noFill/>
              <a:ln w="9525" cap="rnd" cmpd="sng">
                <a:solidFill>
                  <a:schemeClr val="dk2"/>
                </a:solidFill>
                <a:prstDash val="dash"/>
                <a:round/>
                <a:headEnd type="none" w="med" len="med"/>
                <a:tailEnd type="none" w="med" len="med"/>
              </a:ln>
            </p:spPr>
          </p:sp>
        </p:grpSp>
        <p:sp>
          <p:nvSpPr>
            <p:cNvPr id="74" name="Google Shape;74;p6"/>
            <p:cNvSpPr/>
            <p:nvPr/>
          </p:nvSpPr>
          <p:spPr>
            <a:xfrm>
              <a:off x="8504825" y="433675"/>
              <a:ext cx="216050" cy="212625"/>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6"/>
            <p:cNvSpPr/>
            <p:nvPr/>
          </p:nvSpPr>
          <p:spPr>
            <a:xfrm>
              <a:off x="7239786" y="780906"/>
              <a:ext cx="85225" cy="93050"/>
            </a:xfrm>
            <a:custGeom>
              <a:avLst/>
              <a:gdLst/>
              <a:ahLst/>
              <a:cxnLst/>
              <a:rect l="l" t="t" r="r" b="b"/>
              <a:pathLst>
                <a:path w="3409" h="3722" extrusionOk="0">
                  <a:moveTo>
                    <a:pt x="1632" y="1"/>
                  </a:moveTo>
                  <a:cubicBezTo>
                    <a:pt x="1464" y="1"/>
                    <a:pt x="1320" y="673"/>
                    <a:pt x="1296" y="1537"/>
                  </a:cubicBezTo>
                  <a:cubicBezTo>
                    <a:pt x="552" y="1585"/>
                    <a:pt x="0" y="1729"/>
                    <a:pt x="0" y="1897"/>
                  </a:cubicBezTo>
                  <a:cubicBezTo>
                    <a:pt x="24" y="2065"/>
                    <a:pt x="552" y="2209"/>
                    <a:pt x="1296" y="2233"/>
                  </a:cubicBezTo>
                  <a:cubicBezTo>
                    <a:pt x="1320" y="3073"/>
                    <a:pt x="1464" y="3721"/>
                    <a:pt x="1632" y="3721"/>
                  </a:cubicBezTo>
                  <a:cubicBezTo>
                    <a:pt x="1824" y="3721"/>
                    <a:pt x="1968" y="3073"/>
                    <a:pt x="1992" y="2233"/>
                  </a:cubicBezTo>
                  <a:cubicBezTo>
                    <a:pt x="2808" y="2185"/>
                    <a:pt x="3408" y="2017"/>
                    <a:pt x="3408" y="1849"/>
                  </a:cubicBezTo>
                  <a:cubicBezTo>
                    <a:pt x="3408" y="1657"/>
                    <a:pt x="2808" y="1537"/>
                    <a:pt x="1992" y="1513"/>
                  </a:cubicBezTo>
                  <a:cubicBezTo>
                    <a:pt x="1968" y="649"/>
                    <a:pt x="1824" y="1"/>
                    <a:pt x="16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6"/>
            <p:cNvSpPr/>
            <p:nvPr/>
          </p:nvSpPr>
          <p:spPr>
            <a:xfrm>
              <a:off x="7643300" y="441275"/>
              <a:ext cx="197450" cy="197450"/>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7" name="Google Shape;77;p6"/>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898832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8"/>
        <p:cNvGrpSpPr/>
        <p:nvPr/>
      </p:nvGrpSpPr>
      <p:grpSpPr>
        <a:xfrm>
          <a:off x="0" y="0"/>
          <a:ext cx="0" cy="0"/>
          <a:chOff x="0" y="0"/>
          <a:chExt cx="0" cy="0"/>
        </a:xfrm>
      </p:grpSpPr>
      <p:grpSp>
        <p:nvGrpSpPr>
          <p:cNvPr id="79" name="Google Shape;79;p7"/>
          <p:cNvGrpSpPr/>
          <p:nvPr/>
        </p:nvGrpSpPr>
        <p:grpSpPr>
          <a:xfrm flipH="1">
            <a:off x="-542249" y="-326907"/>
            <a:ext cx="13276500" cy="7511817"/>
            <a:chOff x="-368587" y="-245181"/>
            <a:chExt cx="9957375" cy="5633863"/>
          </a:xfrm>
        </p:grpSpPr>
        <p:sp>
          <p:nvSpPr>
            <p:cNvPr id="80" name="Google Shape;80;p7"/>
            <p:cNvSpPr/>
            <p:nvPr/>
          </p:nvSpPr>
          <p:spPr>
            <a:xfrm>
              <a:off x="-368587" y="2832306"/>
              <a:ext cx="1854025" cy="2556375"/>
            </a:xfrm>
            <a:custGeom>
              <a:avLst/>
              <a:gdLst/>
              <a:ahLst/>
              <a:cxnLst/>
              <a:rect l="l" t="t" r="r" b="b"/>
              <a:pathLst>
                <a:path w="74161" h="102255" extrusionOk="0">
                  <a:moveTo>
                    <a:pt x="1370" y="10424"/>
                  </a:moveTo>
                  <a:cubicBezTo>
                    <a:pt x="3002" y="-4098"/>
                    <a:pt x="12775" y="-296"/>
                    <a:pt x="17716" y="3247"/>
                  </a:cubicBezTo>
                  <a:cubicBezTo>
                    <a:pt x="22657" y="6790"/>
                    <a:pt x="28931" y="21093"/>
                    <a:pt x="31014" y="31680"/>
                  </a:cubicBezTo>
                  <a:cubicBezTo>
                    <a:pt x="33098" y="42267"/>
                    <a:pt x="25167" y="60189"/>
                    <a:pt x="30217" y="66768"/>
                  </a:cubicBezTo>
                  <a:cubicBezTo>
                    <a:pt x="35268" y="73347"/>
                    <a:pt x="54007" y="68097"/>
                    <a:pt x="61317" y="71154"/>
                  </a:cubicBezTo>
                  <a:cubicBezTo>
                    <a:pt x="68627" y="74211"/>
                    <a:pt x="73747" y="80079"/>
                    <a:pt x="74076" y="85109"/>
                  </a:cubicBezTo>
                  <a:cubicBezTo>
                    <a:pt x="74405" y="90139"/>
                    <a:pt x="74314" y="100454"/>
                    <a:pt x="63289" y="101332"/>
                  </a:cubicBezTo>
                  <a:cubicBezTo>
                    <a:pt x="52264" y="102211"/>
                    <a:pt x="18245" y="105531"/>
                    <a:pt x="7925" y="90380"/>
                  </a:cubicBezTo>
                  <a:cubicBezTo>
                    <a:pt x="-2395" y="75229"/>
                    <a:pt x="-262" y="24946"/>
                    <a:pt x="1370" y="10424"/>
                  </a:cubicBezTo>
                  <a:close/>
                </a:path>
              </a:pathLst>
            </a:custGeom>
            <a:solidFill>
              <a:schemeClr val="lt1"/>
            </a:solidFill>
            <a:ln>
              <a:noFill/>
            </a:ln>
          </p:spPr>
        </p:sp>
        <p:sp>
          <p:nvSpPr>
            <p:cNvPr id="81" name="Google Shape;81;p7"/>
            <p:cNvSpPr/>
            <p:nvPr/>
          </p:nvSpPr>
          <p:spPr>
            <a:xfrm>
              <a:off x="-292387" y="2832306"/>
              <a:ext cx="1854025" cy="2556375"/>
            </a:xfrm>
            <a:custGeom>
              <a:avLst/>
              <a:gdLst/>
              <a:ahLst/>
              <a:cxnLst/>
              <a:rect l="l" t="t" r="r" b="b"/>
              <a:pathLst>
                <a:path w="74161" h="102255" extrusionOk="0">
                  <a:moveTo>
                    <a:pt x="1370" y="10424"/>
                  </a:moveTo>
                  <a:cubicBezTo>
                    <a:pt x="3002" y="-4098"/>
                    <a:pt x="12775" y="-296"/>
                    <a:pt x="17716" y="3247"/>
                  </a:cubicBezTo>
                  <a:cubicBezTo>
                    <a:pt x="22657" y="6790"/>
                    <a:pt x="28931" y="21093"/>
                    <a:pt x="31014" y="31680"/>
                  </a:cubicBezTo>
                  <a:cubicBezTo>
                    <a:pt x="33098" y="42267"/>
                    <a:pt x="25167" y="60189"/>
                    <a:pt x="30217" y="66768"/>
                  </a:cubicBezTo>
                  <a:cubicBezTo>
                    <a:pt x="35268" y="73347"/>
                    <a:pt x="54007" y="68097"/>
                    <a:pt x="61317" y="71154"/>
                  </a:cubicBezTo>
                  <a:cubicBezTo>
                    <a:pt x="68627" y="74211"/>
                    <a:pt x="73747" y="80079"/>
                    <a:pt x="74076" y="85109"/>
                  </a:cubicBezTo>
                  <a:cubicBezTo>
                    <a:pt x="74405" y="90139"/>
                    <a:pt x="74314" y="100454"/>
                    <a:pt x="63289" y="101332"/>
                  </a:cubicBezTo>
                  <a:cubicBezTo>
                    <a:pt x="52264" y="102211"/>
                    <a:pt x="18245" y="105531"/>
                    <a:pt x="7925" y="90380"/>
                  </a:cubicBezTo>
                  <a:cubicBezTo>
                    <a:pt x="-2395" y="75229"/>
                    <a:pt x="-262" y="24946"/>
                    <a:pt x="1370" y="10424"/>
                  </a:cubicBezTo>
                  <a:close/>
                </a:path>
              </a:pathLst>
            </a:custGeom>
            <a:noFill/>
            <a:ln w="9525" cap="rnd" cmpd="sng">
              <a:solidFill>
                <a:schemeClr val="dk2"/>
              </a:solidFill>
              <a:prstDash val="dash"/>
              <a:round/>
              <a:headEnd type="none" w="med" len="med"/>
              <a:tailEnd type="none" w="med" len="med"/>
            </a:ln>
          </p:spPr>
        </p:sp>
        <p:sp>
          <p:nvSpPr>
            <p:cNvPr id="82" name="Google Shape;82;p7"/>
            <p:cNvSpPr/>
            <p:nvPr/>
          </p:nvSpPr>
          <p:spPr>
            <a:xfrm rot="10800000">
              <a:off x="7658563" y="-245181"/>
              <a:ext cx="1854025" cy="2556375"/>
            </a:xfrm>
            <a:custGeom>
              <a:avLst/>
              <a:gdLst/>
              <a:ahLst/>
              <a:cxnLst/>
              <a:rect l="l" t="t" r="r" b="b"/>
              <a:pathLst>
                <a:path w="74161" h="102255" extrusionOk="0">
                  <a:moveTo>
                    <a:pt x="1370" y="10424"/>
                  </a:moveTo>
                  <a:cubicBezTo>
                    <a:pt x="3002" y="-4098"/>
                    <a:pt x="12775" y="-296"/>
                    <a:pt x="17716" y="3247"/>
                  </a:cubicBezTo>
                  <a:cubicBezTo>
                    <a:pt x="22657" y="6790"/>
                    <a:pt x="28931" y="21093"/>
                    <a:pt x="31014" y="31680"/>
                  </a:cubicBezTo>
                  <a:cubicBezTo>
                    <a:pt x="33098" y="42267"/>
                    <a:pt x="25167" y="60189"/>
                    <a:pt x="30217" y="66768"/>
                  </a:cubicBezTo>
                  <a:cubicBezTo>
                    <a:pt x="35268" y="73347"/>
                    <a:pt x="54007" y="68097"/>
                    <a:pt x="61317" y="71154"/>
                  </a:cubicBezTo>
                  <a:cubicBezTo>
                    <a:pt x="68627" y="74211"/>
                    <a:pt x="73747" y="80079"/>
                    <a:pt x="74076" y="85109"/>
                  </a:cubicBezTo>
                  <a:cubicBezTo>
                    <a:pt x="74405" y="90139"/>
                    <a:pt x="74314" y="100454"/>
                    <a:pt x="63289" y="101332"/>
                  </a:cubicBezTo>
                  <a:cubicBezTo>
                    <a:pt x="52264" y="102211"/>
                    <a:pt x="18245" y="105531"/>
                    <a:pt x="7925" y="90380"/>
                  </a:cubicBezTo>
                  <a:cubicBezTo>
                    <a:pt x="-2395" y="75229"/>
                    <a:pt x="-262" y="24946"/>
                    <a:pt x="1370" y="10424"/>
                  </a:cubicBezTo>
                  <a:close/>
                </a:path>
              </a:pathLst>
            </a:custGeom>
            <a:solidFill>
              <a:schemeClr val="lt1"/>
            </a:solidFill>
            <a:ln>
              <a:noFill/>
            </a:ln>
          </p:spPr>
        </p:sp>
        <p:sp>
          <p:nvSpPr>
            <p:cNvPr id="83" name="Google Shape;83;p7"/>
            <p:cNvSpPr/>
            <p:nvPr/>
          </p:nvSpPr>
          <p:spPr>
            <a:xfrm rot="10800000">
              <a:off x="7734763" y="-245181"/>
              <a:ext cx="1854025" cy="2556375"/>
            </a:xfrm>
            <a:custGeom>
              <a:avLst/>
              <a:gdLst/>
              <a:ahLst/>
              <a:cxnLst/>
              <a:rect l="l" t="t" r="r" b="b"/>
              <a:pathLst>
                <a:path w="74161" h="102255" extrusionOk="0">
                  <a:moveTo>
                    <a:pt x="1370" y="10424"/>
                  </a:moveTo>
                  <a:cubicBezTo>
                    <a:pt x="3002" y="-4098"/>
                    <a:pt x="12775" y="-296"/>
                    <a:pt x="17716" y="3247"/>
                  </a:cubicBezTo>
                  <a:cubicBezTo>
                    <a:pt x="22657" y="6790"/>
                    <a:pt x="28931" y="21093"/>
                    <a:pt x="31014" y="31680"/>
                  </a:cubicBezTo>
                  <a:cubicBezTo>
                    <a:pt x="33098" y="42267"/>
                    <a:pt x="25167" y="60189"/>
                    <a:pt x="30217" y="66768"/>
                  </a:cubicBezTo>
                  <a:cubicBezTo>
                    <a:pt x="35268" y="73347"/>
                    <a:pt x="54007" y="68097"/>
                    <a:pt x="61317" y="71154"/>
                  </a:cubicBezTo>
                  <a:cubicBezTo>
                    <a:pt x="68627" y="74211"/>
                    <a:pt x="73747" y="80079"/>
                    <a:pt x="74076" y="85109"/>
                  </a:cubicBezTo>
                  <a:cubicBezTo>
                    <a:pt x="74405" y="90139"/>
                    <a:pt x="74314" y="100454"/>
                    <a:pt x="63289" y="101332"/>
                  </a:cubicBezTo>
                  <a:cubicBezTo>
                    <a:pt x="52264" y="102211"/>
                    <a:pt x="18245" y="105531"/>
                    <a:pt x="7925" y="90380"/>
                  </a:cubicBezTo>
                  <a:cubicBezTo>
                    <a:pt x="-2395" y="75229"/>
                    <a:pt x="-262" y="24946"/>
                    <a:pt x="1370" y="10424"/>
                  </a:cubicBezTo>
                  <a:close/>
                </a:path>
              </a:pathLst>
            </a:custGeom>
            <a:noFill/>
            <a:ln w="9525" cap="rnd" cmpd="sng">
              <a:solidFill>
                <a:schemeClr val="dk2"/>
              </a:solidFill>
              <a:prstDash val="dash"/>
              <a:round/>
              <a:headEnd type="none" w="med" len="med"/>
              <a:tailEnd type="none" w="med" len="med"/>
            </a:ln>
          </p:spPr>
        </p:sp>
      </p:grpSp>
      <p:sp>
        <p:nvSpPr>
          <p:cNvPr id="84" name="Google Shape;84;p7"/>
          <p:cNvSpPr txBox="1">
            <a:spLocks noGrp="1"/>
          </p:cNvSpPr>
          <p:nvPr>
            <p:ph type="subTitle" idx="1"/>
          </p:nvPr>
        </p:nvSpPr>
        <p:spPr>
          <a:xfrm>
            <a:off x="1550600" y="3423160"/>
            <a:ext cx="3945200" cy="140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85" name="Google Shape;85;p7"/>
          <p:cNvSpPr txBox="1">
            <a:spLocks noGrp="1"/>
          </p:cNvSpPr>
          <p:nvPr>
            <p:ph type="title"/>
          </p:nvPr>
        </p:nvSpPr>
        <p:spPr>
          <a:xfrm>
            <a:off x="1550600" y="1898167"/>
            <a:ext cx="3945200" cy="15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grpSp>
        <p:nvGrpSpPr>
          <p:cNvPr id="86" name="Google Shape;86;p7"/>
          <p:cNvGrpSpPr/>
          <p:nvPr/>
        </p:nvGrpSpPr>
        <p:grpSpPr>
          <a:xfrm>
            <a:off x="824526" y="877650"/>
            <a:ext cx="10542953" cy="5409825"/>
            <a:chOff x="653289" y="658236"/>
            <a:chExt cx="7907215" cy="4057369"/>
          </a:xfrm>
        </p:grpSpPr>
        <p:grpSp>
          <p:nvGrpSpPr>
            <p:cNvPr id="87" name="Google Shape;87;p7"/>
            <p:cNvGrpSpPr/>
            <p:nvPr/>
          </p:nvGrpSpPr>
          <p:grpSpPr>
            <a:xfrm>
              <a:off x="653289" y="658236"/>
              <a:ext cx="7837422" cy="4057369"/>
              <a:chOff x="607009" y="658236"/>
              <a:chExt cx="7837422" cy="4057369"/>
            </a:xfrm>
          </p:grpSpPr>
          <p:sp>
            <p:nvSpPr>
              <p:cNvPr id="88" name="Google Shape;88;p7"/>
              <p:cNvSpPr/>
              <p:nvPr/>
            </p:nvSpPr>
            <p:spPr>
              <a:xfrm>
                <a:off x="607009" y="802387"/>
                <a:ext cx="225988" cy="222406"/>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7"/>
              <p:cNvSpPr/>
              <p:nvPr/>
            </p:nvSpPr>
            <p:spPr>
              <a:xfrm flipH="1">
                <a:off x="6749057" y="658236"/>
                <a:ext cx="89145" cy="97330"/>
              </a:xfrm>
              <a:custGeom>
                <a:avLst/>
                <a:gdLst/>
                <a:ahLst/>
                <a:cxnLst/>
                <a:rect l="l" t="t" r="r" b="b"/>
                <a:pathLst>
                  <a:path w="3409" h="3722" extrusionOk="0">
                    <a:moveTo>
                      <a:pt x="1632" y="1"/>
                    </a:moveTo>
                    <a:cubicBezTo>
                      <a:pt x="1464" y="1"/>
                      <a:pt x="1320" y="673"/>
                      <a:pt x="1296" y="1537"/>
                    </a:cubicBezTo>
                    <a:cubicBezTo>
                      <a:pt x="552" y="1585"/>
                      <a:pt x="0" y="1729"/>
                      <a:pt x="0" y="1897"/>
                    </a:cubicBezTo>
                    <a:cubicBezTo>
                      <a:pt x="24" y="2065"/>
                      <a:pt x="552" y="2209"/>
                      <a:pt x="1296" y="2233"/>
                    </a:cubicBezTo>
                    <a:cubicBezTo>
                      <a:pt x="1320" y="3073"/>
                      <a:pt x="1464" y="3721"/>
                      <a:pt x="1632" y="3721"/>
                    </a:cubicBezTo>
                    <a:cubicBezTo>
                      <a:pt x="1824" y="3721"/>
                      <a:pt x="1968" y="3073"/>
                      <a:pt x="1992" y="2233"/>
                    </a:cubicBezTo>
                    <a:cubicBezTo>
                      <a:pt x="2808" y="2185"/>
                      <a:pt x="3408" y="2017"/>
                      <a:pt x="3408" y="1849"/>
                    </a:cubicBezTo>
                    <a:cubicBezTo>
                      <a:pt x="3408" y="1657"/>
                      <a:pt x="2808" y="1537"/>
                      <a:pt x="1992" y="1513"/>
                    </a:cubicBezTo>
                    <a:cubicBezTo>
                      <a:pt x="1968" y="649"/>
                      <a:pt x="1824" y="1"/>
                      <a:pt x="16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7"/>
              <p:cNvSpPr/>
              <p:nvPr/>
            </p:nvSpPr>
            <p:spPr>
              <a:xfrm flipH="1">
                <a:off x="7378070" y="712119"/>
                <a:ext cx="206533" cy="206533"/>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7"/>
              <p:cNvSpPr/>
              <p:nvPr/>
            </p:nvSpPr>
            <p:spPr>
              <a:xfrm flipH="1">
                <a:off x="8175582" y="866033"/>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7"/>
              <p:cNvSpPr/>
              <p:nvPr/>
            </p:nvSpPr>
            <p:spPr>
              <a:xfrm flipH="1">
                <a:off x="616733" y="4116982"/>
                <a:ext cx="206533" cy="206533"/>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7"/>
              <p:cNvSpPr/>
              <p:nvPr/>
            </p:nvSpPr>
            <p:spPr>
              <a:xfrm flipH="1">
                <a:off x="936859" y="4493200"/>
                <a:ext cx="225988" cy="222406"/>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4" name="Google Shape;94;p7"/>
            <p:cNvSpPr/>
            <p:nvPr/>
          </p:nvSpPr>
          <p:spPr>
            <a:xfrm>
              <a:off x="8291654" y="3992783"/>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948891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92"/>
        <p:cNvGrpSpPr/>
        <p:nvPr/>
      </p:nvGrpSpPr>
      <p:grpSpPr>
        <a:xfrm>
          <a:off x="0" y="0"/>
          <a:ext cx="0" cy="0"/>
          <a:chOff x="0" y="0"/>
          <a:chExt cx="0" cy="0"/>
        </a:xfrm>
      </p:grpSpPr>
      <p:grpSp>
        <p:nvGrpSpPr>
          <p:cNvPr id="393" name="Google Shape;393;p24"/>
          <p:cNvGrpSpPr/>
          <p:nvPr/>
        </p:nvGrpSpPr>
        <p:grpSpPr>
          <a:xfrm>
            <a:off x="753775" y="587751"/>
            <a:ext cx="10684451" cy="4644688"/>
            <a:chOff x="585570" y="440813"/>
            <a:chExt cx="8013338" cy="3483516"/>
          </a:xfrm>
        </p:grpSpPr>
        <p:sp>
          <p:nvSpPr>
            <p:cNvPr id="394" name="Google Shape;394;p24"/>
            <p:cNvSpPr/>
            <p:nvPr/>
          </p:nvSpPr>
          <p:spPr>
            <a:xfrm>
              <a:off x="585570" y="2182809"/>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4"/>
            <p:cNvSpPr/>
            <p:nvPr/>
          </p:nvSpPr>
          <p:spPr>
            <a:xfrm>
              <a:off x="8203486" y="2874713"/>
              <a:ext cx="210050" cy="211800"/>
            </a:xfrm>
            <a:custGeom>
              <a:avLst/>
              <a:gdLst/>
              <a:ahLst/>
              <a:cxnLst/>
              <a:rect l="l" t="t" r="r" b="b"/>
              <a:pathLst>
                <a:path w="8402" h="8472" extrusionOk="0">
                  <a:moveTo>
                    <a:pt x="5338" y="1"/>
                  </a:moveTo>
                  <a:cubicBezTo>
                    <a:pt x="5139" y="1"/>
                    <a:pt x="4943" y="112"/>
                    <a:pt x="4801" y="237"/>
                  </a:cubicBezTo>
                  <a:cubicBezTo>
                    <a:pt x="4177" y="765"/>
                    <a:pt x="3625" y="1365"/>
                    <a:pt x="3169" y="2013"/>
                  </a:cubicBezTo>
                  <a:cubicBezTo>
                    <a:pt x="2530" y="1686"/>
                    <a:pt x="1793" y="1370"/>
                    <a:pt x="1090" y="1370"/>
                  </a:cubicBezTo>
                  <a:cubicBezTo>
                    <a:pt x="815" y="1370"/>
                    <a:pt x="545" y="1419"/>
                    <a:pt x="288" y="1533"/>
                  </a:cubicBezTo>
                  <a:cubicBezTo>
                    <a:pt x="168" y="1581"/>
                    <a:pt x="96" y="1653"/>
                    <a:pt x="24" y="1749"/>
                  </a:cubicBezTo>
                  <a:cubicBezTo>
                    <a:pt x="0" y="1893"/>
                    <a:pt x="24" y="2037"/>
                    <a:pt x="96" y="2157"/>
                  </a:cubicBezTo>
                  <a:cubicBezTo>
                    <a:pt x="456" y="2829"/>
                    <a:pt x="984" y="3406"/>
                    <a:pt x="1656" y="3790"/>
                  </a:cubicBezTo>
                  <a:lnTo>
                    <a:pt x="528" y="5422"/>
                  </a:lnTo>
                  <a:cubicBezTo>
                    <a:pt x="264" y="5806"/>
                    <a:pt x="0" y="6382"/>
                    <a:pt x="336" y="6718"/>
                  </a:cubicBezTo>
                  <a:cubicBezTo>
                    <a:pt x="482" y="6864"/>
                    <a:pt x="679" y="6914"/>
                    <a:pt x="883" y="6914"/>
                  </a:cubicBezTo>
                  <a:cubicBezTo>
                    <a:pt x="1048" y="6914"/>
                    <a:pt x="1218" y="6881"/>
                    <a:pt x="1368" y="6838"/>
                  </a:cubicBezTo>
                  <a:cubicBezTo>
                    <a:pt x="1968" y="6670"/>
                    <a:pt x="2568" y="6430"/>
                    <a:pt x="3121" y="6142"/>
                  </a:cubicBezTo>
                  <a:cubicBezTo>
                    <a:pt x="3313" y="6742"/>
                    <a:pt x="3577" y="7294"/>
                    <a:pt x="3913" y="7846"/>
                  </a:cubicBezTo>
                  <a:cubicBezTo>
                    <a:pt x="4075" y="8125"/>
                    <a:pt x="4350" y="8471"/>
                    <a:pt x="4695" y="8471"/>
                  </a:cubicBezTo>
                  <a:cubicBezTo>
                    <a:pt x="4706" y="8471"/>
                    <a:pt x="4717" y="8471"/>
                    <a:pt x="4729" y="8470"/>
                  </a:cubicBezTo>
                  <a:cubicBezTo>
                    <a:pt x="5209" y="8446"/>
                    <a:pt x="5425" y="7870"/>
                    <a:pt x="5497" y="7390"/>
                  </a:cubicBezTo>
                  <a:cubicBezTo>
                    <a:pt x="5593" y="6742"/>
                    <a:pt x="5689" y="6070"/>
                    <a:pt x="5785" y="5422"/>
                  </a:cubicBezTo>
                  <a:cubicBezTo>
                    <a:pt x="6094" y="5492"/>
                    <a:pt x="6412" y="5528"/>
                    <a:pt x="6729" y="5528"/>
                  </a:cubicBezTo>
                  <a:cubicBezTo>
                    <a:pt x="7175" y="5528"/>
                    <a:pt x="7620" y="5456"/>
                    <a:pt x="8041" y="5302"/>
                  </a:cubicBezTo>
                  <a:cubicBezTo>
                    <a:pt x="8185" y="5254"/>
                    <a:pt x="8305" y="5182"/>
                    <a:pt x="8353" y="5062"/>
                  </a:cubicBezTo>
                  <a:cubicBezTo>
                    <a:pt x="8401" y="4942"/>
                    <a:pt x="8377" y="4846"/>
                    <a:pt x="8329" y="4726"/>
                  </a:cubicBezTo>
                  <a:cubicBezTo>
                    <a:pt x="7945" y="3814"/>
                    <a:pt x="6865" y="3406"/>
                    <a:pt x="5905" y="3093"/>
                  </a:cubicBezTo>
                  <a:cubicBezTo>
                    <a:pt x="6001" y="2301"/>
                    <a:pt x="6025" y="1485"/>
                    <a:pt x="5929" y="693"/>
                  </a:cubicBezTo>
                  <a:cubicBezTo>
                    <a:pt x="5881" y="429"/>
                    <a:pt x="5785" y="117"/>
                    <a:pt x="5545" y="45"/>
                  </a:cubicBezTo>
                  <a:cubicBezTo>
                    <a:pt x="5477" y="14"/>
                    <a:pt x="5407" y="1"/>
                    <a:pt x="533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24"/>
            <p:cNvSpPr/>
            <p:nvPr/>
          </p:nvSpPr>
          <p:spPr>
            <a:xfrm>
              <a:off x="611986" y="873488"/>
              <a:ext cx="216050" cy="212625"/>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24"/>
            <p:cNvSpPr/>
            <p:nvPr/>
          </p:nvSpPr>
          <p:spPr>
            <a:xfrm>
              <a:off x="2603378" y="2525525"/>
              <a:ext cx="85225" cy="92425"/>
            </a:xfrm>
            <a:custGeom>
              <a:avLst/>
              <a:gdLst/>
              <a:ahLst/>
              <a:cxnLst/>
              <a:rect l="l" t="t" r="r" b="b"/>
              <a:pathLst>
                <a:path w="3409" h="3697" extrusionOk="0">
                  <a:moveTo>
                    <a:pt x="1657" y="0"/>
                  </a:moveTo>
                  <a:cubicBezTo>
                    <a:pt x="1465" y="0"/>
                    <a:pt x="1321" y="648"/>
                    <a:pt x="1297" y="1512"/>
                  </a:cubicBezTo>
                  <a:cubicBezTo>
                    <a:pt x="553" y="1560"/>
                    <a:pt x="0" y="1704"/>
                    <a:pt x="0" y="1872"/>
                  </a:cubicBezTo>
                  <a:cubicBezTo>
                    <a:pt x="0" y="2040"/>
                    <a:pt x="553" y="2184"/>
                    <a:pt x="1273" y="2208"/>
                  </a:cubicBezTo>
                  <a:cubicBezTo>
                    <a:pt x="1321" y="3048"/>
                    <a:pt x="1465" y="3696"/>
                    <a:pt x="1633" y="3696"/>
                  </a:cubicBezTo>
                  <a:cubicBezTo>
                    <a:pt x="1801" y="3696"/>
                    <a:pt x="1969" y="3072"/>
                    <a:pt x="1993" y="2208"/>
                  </a:cubicBezTo>
                  <a:cubicBezTo>
                    <a:pt x="2809" y="2160"/>
                    <a:pt x="3409" y="1992"/>
                    <a:pt x="3409" y="1824"/>
                  </a:cubicBezTo>
                  <a:cubicBezTo>
                    <a:pt x="3409" y="1632"/>
                    <a:pt x="2809" y="1512"/>
                    <a:pt x="1993" y="1488"/>
                  </a:cubicBezTo>
                  <a:cubicBezTo>
                    <a:pt x="1969" y="648"/>
                    <a:pt x="1825" y="0"/>
                    <a:pt x="16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 name="Google Shape;398;p24"/>
            <p:cNvSpPr/>
            <p:nvPr/>
          </p:nvSpPr>
          <p:spPr>
            <a:xfrm>
              <a:off x="1049586" y="440813"/>
              <a:ext cx="197450" cy="197450"/>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99" name="Google Shape;399;p24"/>
            <p:cNvGrpSpPr/>
            <p:nvPr/>
          </p:nvGrpSpPr>
          <p:grpSpPr>
            <a:xfrm>
              <a:off x="7856286" y="440825"/>
              <a:ext cx="742622" cy="1550263"/>
              <a:chOff x="7856286" y="440825"/>
              <a:chExt cx="742622" cy="1550263"/>
            </a:xfrm>
          </p:grpSpPr>
          <p:sp>
            <p:nvSpPr>
              <p:cNvPr id="400" name="Google Shape;400;p24"/>
              <p:cNvSpPr/>
              <p:nvPr/>
            </p:nvSpPr>
            <p:spPr>
              <a:xfrm>
                <a:off x="7856286" y="440825"/>
                <a:ext cx="325875" cy="309050"/>
              </a:xfrm>
              <a:custGeom>
                <a:avLst/>
                <a:gdLst/>
                <a:ahLst/>
                <a:cxnLst/>
                <a:rect l="l" t="t" r="r" b="b"/>
                <a:pathLst>
                  <a:path w="13035" h="12362" extrusionOk="0">
                    <a:moveTo>
                      <a:pt x="5873" y="1"/>
                    </a:moveTo>
                    <a:cubicBezTo>
                      <a:pt x="5828" y="1"/>
                      <a:pt x="5783" y="6"/>
                      <a:pt x="5737" y="18"/>
                    </a:cubicBezTo>
                    <a:cubicBezTo>
                      <a:pt x="5329" y="42"/>
                      <a:pt x="5089" y="450"/>
                      <a:pt x="4945" y="834"/>
                    </a:cubicBezTo>
                    <a:cubicBezTo>
                      <a:pt x="4537" y="1938"/>
                      <a:pt x="4273" y="3090"/>
                      <a:pt x="4177" y="4266"/>
                    </a:cubicBezTo>
                    <a:cubicBezTo>
                      <a:pt x="2689" y="4386"/>
                      <a:pt x="1009" y="4602"/>
                      <a:pt x="169" y="5802"/>
                    </a:cubicBezTo>
                    <a:cubicBezTo>
                      <a:pt x="49" y="5922"/>
                      <a:pt x="1" y="6090"/>
                      <a:pt x="25" y="6258"/>
                    </a:cubicBezTo>
                    <a:cubicBezTo>
                      <a:pt x="73" y="6450"/>
                      <a:pt x="217" y="6618"/>
                      <a:pt x="385" y="6714"/>
                    </a:cubicBezTo>
                    <a:cubicBezTo>
                      <a:pt x="1345" y="7314"/>
                      <a:pt x="2449" y="7626"/>
                      <a:pt x="3577" y="7650"/>
                    </a:cubicBezTo>
                    <a:lnTo>
                      <a:pt x="3361" y="10531"/>
                    </a:lnTo>
                    <a:cubicBezTo>
                      <a:pt x="3313" y="11227"/>
                      <a:pt x="3409" y="12139"/>
                      <a:pt x="4081" y="12331"/>
                    </a:cubicBezTo>
                    <a:cubicBezTo>
                      <a:pt x="4159" y="12352"/>
                      <a:pt x="4236" y="12362"/>
                      <a:pt x="4312" y="12362"/>
                    </a:cubicBezTo>
                    <a:cubicBezTo>
                      <a:pt x="4755" y="12362"/>
                      <a:pt x="5166" y="12034"/>
                      <a:pt x="5473" y="11707"/>
                    </a:cubicBezTo>
                    <a:cubicBezTo>
                      <a:pt x="6121" y="11059"/>
                      <a:pt x="6674" y="10315"/>
                      <a:pt x="7178" y="9547"/>
                    </a:cubicBezTo>
                    <a:cubicBezTo>
                      <a:pt x="7874" y="10147"/>
                      <a:pt x="8618" y="10675"/>
                      <a:pt x="9434" y="11131"/>
                    </a:cubicBezTo>
                    <a:cubicBezTo>
                      <a:pt x="9734" y="11289"/>
                      <a:pt x="10097" y="11437"/>
                      <a:pt x="10434" y="11437"/>
                    </a:cubicBezTo>
                    <a:cubicBezTo>
                      <a:pt x="10608" y="11437"/>
                      <a:pt x="10775" y="11397"/>
                      <a:pt x="10922" y="11299"/>
                    </a:cubicBezTo>
                    <a:cubicBezTo>
                      <a:pt x="11522" y="10915"/>
                      <a:pt x="11354" y="10027"/>
                      <a:pt x="11090" y="9379"/>
                    </a:cubicBezTo>
                    <a:lnTo>
                      <a:pt x="10034" y="6666"/>
                    </a:lnTo>
                    <a:cubicBezTo>
                      <a:pt x="11114" y="6330"/>
                      <a:pt x="12074" y="5706"/>
                      <a:pt x="12794" y="4842"/>
                    </a:cubicBezTo>
                    <a:cubicBezTo>
                      <a:pt x="12938" y="4698"/>
                      <a:pt x="13034" y="4506"/>
                      <a:pt x="13010" y="4314"/>
                    </a:cubicBezTo>
                    <a:cubicBezTo>
                      <a:pt x="12986" y="4146"/>
                      <a:pt x="12866" y="4002"/>
                      <a:pt x="12746" y="3906"/>
                    </a:cubicBezTo>
                    <a:cubicBezTo>
                      <a:pt x="12158" y="3462"/>
                      <a:pt x="11450" y="3312"/>
                      <a:pt x="10706" y="3312"/>
                    </a:cubicBezTo>
                    <a:cubicBezTo>
                      <a:pt x="9962" y="3312"/>
                      <a:pt x="9182" y="3462"/>
                      <a:pt x="8450" y="3618"/>
                    </a:cubicBezTo>
                    <a:cubicBezTo>
                      <a:pt x="8018" y="2538"/>
                      <a:pt x="7442" y="1506"/>
                      <a:pt x="6722" y="570"/>
                    </a:cubicBezTo>
                    <a:cubicBezTo>
                      <a:pt x="6510" y="295"/>
                      <a:pt x="6205" y="1"/>
                      <a:pt x="587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24"/>
              <p:cNvSpPr/>
              <p:nvPr/>
            </p:nvSpPr>
            <p:spPr>
              <a:xfrm>
                <a:off x="8437483" y="1898038"/>
                <a:ext cx="85225" cy="93050"/>
              </a:xfrm>
              <a:custGeom>
                <a:avLst/>
                <a:gdLst/>
                <a:ahLst/>
                <a:cxnLst/>
                <a:rect l="l" t="t" r="r" b="b"/>
                <a:pathLst>
                  <a:path w="3409" h="3722" extrusionOk="0">
                    <a:moveTo>
                      <a:pt x="1657" y="1"/>
                    </a:moveTo>
                    <a:cubicBezTo>
                      <a:pt x="1465" y="1"/>
                      <a:pt x="1321" y="649"/>
                      <a:pt x="1297" y="1513"/>
                    </a:cubicBezTo>
                    <a:cubicBezTo>
                      <a:pt x="553" y="1561"/>
                      <a:pt x="1" y="1729"/>
                      <a:pt x="1" y="1897"/>
                    </a:cubicBezTo>
                    <a:cubicBezTo>
                      <a:pt x="25" y="2065"/>
                      <a:pt x="553" y="2185"/>
                      <a:pt x="1297" y="2209"/>
                    </a:cubicBezTo>
                    <a:cubicBezTo>
                      <a:pt x="1321" y="3073"/>
                      <a:pt x="1465" y="3721"/>
                      <a:pt x="1657" y="3721"/>
                    </a:cubicBezTo>
                    <a:cubicBezTo>
                      <a:pt x="1825" y="3721"/>
                      <a:pt x="1969" y="3073"/>
                      <a:pt x="1993" y="2209"/>
                    </a:cubicBezTo>
                    <a:cubicBezTo>
                      <a:pt x="2809" y="2161"/>
                      <a:pt x="3409" y="2017"/>
                      <a:pt x="3409" y="1825"/>
                    </a:cubicBezTo>
                    <a:cubicBezTo>
                      <a:pt x="3409" y="1657"/>
                      <a:pt x="2809" y="1537"/>
                      <a:pt x="1993" y="1513"/>
                    </a:cubicBezTo>
                    <a:cubicBezTo>
                      <a:pt x="1969" y="649"/>
                      <a:pt x="1825" y="1"/>
                      <a:pt x="16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 name="Google Shape;402;p24"/>
              <p:cNvSpPr/>
              <p:nvPr/>
            </p:nvSpPr>
            <p:spPr>
              <a:xfrm>
                <a:off x="8401483" y="1109381"/>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03" name="Google Shape;403;p24"/>
            <p:cNvSpPr/>
            <p:nvPr/>
          </p:nvSpPr>
          <p:spPr>
            <a:xfrm rot="-5400000">
              <a:off x="7926064" y="3726891"/>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24"/>
            <p:cNvSpPr/>
            <p:nvPr/>
          </p:nvSpPr>
          <p:spPr>
            <a:xfrm flipH="1">
              <a:off x="2046004" y="2874725"/>
              <a:ext cx="268847" cy="254966"/>
            </a:xfrm>
            <a:custGeom>
              <a:avLst/>
              <a:gdLst/>
              <a:ahLst/>
              <a:cxnLst/>
              <a:rect l="l" t="t" r="r" b="b"/>
              <a:pathLst>
                <a:path w="13035" h="12362" extrusionOk="0">
                  <a:moveTo>
                    <a:pt x="5873" y="1"/>
                  </a:moveTo>
                  <a:cubicBezTo>
                    <a:pt x="5828" y="1"/>
                    <a:pt x="5783" y="6"/>
                    <a:pt x="5737" y="18"/>
                  </a:cubicBezTo>
                  <a:cubicBezTo>
                    <a:pt x="5329" y="42"/>
                    <a:pt x="5089" y="450"/>
                    <a:pt x="4945" y="834"/>
                  </a:cubicBezTo>
                  <a:cubicBezTo>
                    <a:pt x="4537" y="1938"/>
                    <a:pt x="4273" y="3090"/>
                    <a:pt x="4177" y="4266"/>
                  </a:cubicBezTo>
                  <a:cubicBezTo>
                    <a:pt x="2689" y="4386"/>
                    <a:pt x="1009" y="4602"/>
                    <a:pt x="169" y="5802"/>
                  </a:cubicBezTo>
                  <a:cubicBezTo>
                    <a:pt x="49" y="5922"/>
                    <a:pt x="1" y="6090"/>
                    <a:pt x="25" y="6258"/>
                  </a:cubicBezTo>
                  <a:cubicBezTo>
                    <a:pt x="73" y="6450"/>
                    <a:pt x="217" y="6618"/>
                    <a:pt x="385" y="6714"/>
                  </a:cubicBezTo>
                  <a:cubicBezTo>
                    <a:pt x="1345" y="7314"/>
                    <a:pt x="2449" y="7626"/>
                    <a:pt x="3577" y="7650"/>
                  </a:cubicBezTo>
                  <a:lnTo>
                    <a:pt x="3361" y="10531"/>
                  </a:lnTo>
                  <a:cubicBezTo>
                    <a:pt x="3313" y="11227"/>
                    <a:pt x="3409" y="12139"/>
                    <a:pt x="4081" y="12331"/>
                  </a:cubicBezTo>
                  <a:cubicBezTo>
                    <a:pt x="4159" y="12352"/>
                    <a:pt x="4236" y="12362"/>
                    <a:pt x="4312" y="12362"/>
                  </a:cubicBezTo>
                  <a:cubicBezTo>
                    <a:pt x="4755" y="12362"/>
                    <a:pt x="5166" y="12034"/>
                    <a:pt x="5473" y="11707"/>
                  </a:cubicBezTo>
                  <a:cubicBezTo>
                    <a:pt x="6121" y="11059"/>
                    <a:pt x="6674" y="10315"/>
                    <a:pt x="7178" y="9547"/>
                  </a:cubicBezTo>
                  <a:cubicBezTo>
                    <a:pt x="7874" y="10147"/>
                    <a:pt x="8618" y="10675"/>
                    <a:pt x="9434" y="11131"/>
                  </a:cubicBezTo>
                  <a:cubicBezTo>
                    <a:pt x="9734" y="11289"/>
                    <a:pt x="10097" y="11437"/>
                    <a:pt x="10434" y="11437"/>
                  </a:cubicBezTo>
                  <a:cubicBezTo>
                    <a:pt x="10608" y="11437"/>
                    <a:pt x="10775" y="11397"/>
                    <a:pt x="10922" y="11299"/>
                  </a:cubicBezTo>
                  <a:cubicBezTo>
                    <a:pt x="11522" y="10915"/>
                    <a:pt x="11354" y="10027"/>
                    <a:pt x="11090" y="9379"/>
                  </a:cubicBezTo>
                  <a:lnTo>
                    <a:pt x="10034" y="6666"/>
                  </a:lnTo>
                  <a:cubicBezTo>
                    <a:pt x="11114" y="6330"/>
                    <a:pt x="12074" y="5706"/>
                    <a:pt x="12794" y="4842"/>
                  </a:cubicBezTo>
                  <a:cubicBezTo>
                    <a:pt x="12938" y="4698"/>
                    <a:pt x="13034" y="4506"/>
                    <a:pt x="13010" y="4314"/>
                  </a:cubicBezTo>
                  <a:cubicBezTo>
                    <a:pt x="12986" y="4146"/>
                    <a:pt x="12866" y="4002"/>
                    <a:pt x="12746" y="3906"/>
                  </a:cubicBezTo>
                  <a:cubicBezTo>
                    <a:pt x="12158" y="3462"/>
                    <a:pt x="11450" y="3312"/>
                    <a:pt x="10706" y="3312"/>
                  </a:cubicBezTo>
                  <a:cubicBezTo>
                    <a:pt x="9962" y="3312"/>
                    <a:pt x="9182" y="3462"/>
                    <a:pt x="8450" y="3618"/>
                  </a:cubicBezTo>
                  <a:cubicBezTo>
                    <a:pt x="8018" y="2538"/>
                    <a:pt x="7442" y="1506"/>
                    <a:pt x="6722" y="570"/>
                  </a:cubicBezTo>
                  <a:cubicBezTo>
                    <a:pt x="6510" y="295"/>
                    <a:pt x="6205" y="1"/>
                    <a:pt x="587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05" name="Google Shape;405;p24"/>
          <p:cNvSpPr txBox="1">
            <a:spLocks noGrp="1"/>
          </p:cNvSpPr>
          <p:nvPr>
            <p:ph type="title" hasCustomPrompt="1"/>
          </p:nvPr>
        </p:nvSpPr>
        <p:spPr>
          <a:xfrm>
            <a:off x="960000" y="1468167"/>
            <a:ext cx="3123600" cy="99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406" name="Google Shape;406;p24"/>
          <p:cNvSpPr txBox="1">
            <a:spLocks noGrp="1"/>
          </p:cNvSpPr>
          <p:nvPr>
            <p:ph type="subTitle" idx="1"/>
          </p:nvPr>
        </p:nvSpPr>
        <p:spPr>
          <a:xfrm>
            <a:off x="960012" y="2361069"/>
            <a:ext cx="3123600" cy="584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0"/>
              </a:spcBef>
              <a:spcAft>
                <a:spcPts val="0"/>
              </a:spcAft>
              <a:buNone/>
              <a:defRPr sz="1600"/>
            </a:lvl2pPr>
            <a:lvl3pPr lvl="2" algn="ctr">
              <a:spcBef>
                <a:spcPts val="0"/>
              </a:spcBef>
              <a:spcAft>
                <a:spcPts val="0"/>
              </a:spcAft>
              <a:buNone/>
              <a:defRPr sz="1600"/>
            </a:lvl3pPr>
            <a:lvl4pPr lvl="3" algn="ctr">
              <a:spcBef>
                <a:spcPts val="0"/>
              </a:spcBef>
              <a:spcAft>
                <a:spcPts val="0"/>
              </a:spcAft>
              <a:buNone/>
              <a:defRPr sz="1600"/>
            </a:lvl4pPr>
            <a:lvl5pPr lvl="4" algn="ctr">
              <a:spcBef>
                <a:spcPts val="0"/>
              </a:spcBef>
              <a:spcAft>
                <a:spcPts val="0"/>
              </a:spcAft>
              <a:buNone/>
              <a:defRPr sz="1600"/>
            </a:lvl5pPr>
            <a:lvl6pPr lvl="5" algn="ctr">
              <a:spcBef>
                <a:spcPts val="0"/>
              </a:spcBef>
              <a:spcAft>
                <a:spcPts val="0"/>
              </a:spcAft>
              <a:buNone/>
              <a:defRPr sz="1600"/>
            </a:lvl6pPr>
            <a:lvl7pPr lvl="6" algn="ctr">
              <a:spcBef>
                <a:spcPts val="0"/>
              </a:spcBef>
              <a:spcAft>
                <a:spcPts val="0"/>
              </a:spcAft>
              <a:buNone/>
              <a:defRPr sz="1600"/>
            </a:lvl7pPr>
            <a:lvl8pPr lvl="7" algn="ctr">
              <a:spcBef>
                <a:spcPts val="0"/>
              </a:spcBef>
              <a:spcAft>
                <a:spcPts val="0"/>
              </a:spcAft>
              <a:buNone/>
              <a:defRPr sz="1600"/>
            </a:lvl8pPr>
            <a:lvl9pPr lvl="8" algn="ctr">
              <a:spcBef>
                <a:spcPts val="0"/>
              </a:spcBef>
              <a:spcAft>
                <a:spcPts val="0"/>
              </a:spcAft>
              <a:buNone/>
              <a:defRPr sz="1600"/>
            </a:lvl9pPr>
          </a:lstStyle>
          <a:p>
            <a:endParaRPr/>
          </a:p>
        </p:txBody>
      </p:sp>
      <p:sp>
        <p:nvSpPr>
          <p:cNvPr id="407" name="Google Shape;407;p24"/>
          <p:cNvSpPr txBox="1">
            <a:spLocks noGrp="1"/>
          </p:cNvSpPr>
          <p:nvPr>
            <p:ph type="title" idx="2" hasCustomPrompt="1"/>
          </p:nvPr>
        </p:nvSpPr>
        <p:spPr>
          <a:xfrm>
            <a:off x="4534196" y="1468167"/>
            <a:ext cx="3123600" cy="99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5000"/>
              <a:buNone/>
              <a:defRPr sz="5000">
                <a:solidFill>
                  <a:schemeClr val="accent5"/>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408" name="Google Shape;408;p24"/>
          <p:cNvSpPr txBox="1">
            <a:spLocks noGrp="1"/>
          </p:cNvSpPr>
          <p:nvPr>
            <p:ph type="subTitle" idx="3"/>
          </p:nvPr>
        </p:nvSpPr>
        <p:spPr>
          <a:xfrm>
            <a:off x="4534203" y="2361069"/>
            <a:ext cx="31236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409" name="Google Shape;409;p24"/>
          <p:cNvSpPr txBox="1">
            <a:spLocks noGrp="1"/>
          </p:cNvSpPr>
          <p:nvPr>
            <p:ph type="title" idx="4" hasCustomPrompt="1"/>
          </p:nvPr>
        </p:nvSpPr>
        <p:spPr>
          <a:xfrm>
            <a:off x="8108391" y="1468167"/>
            <a:ext cx="3123600" cy="99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5000">
                <a:solidFill>
                  <a:schemeClr val="accent4"/>
                </a:solidFill>
              </a:defRPr>
            </a:lvl1pPr>
            <a:lvl2pPr lvl="1" rtl="0">
              <a:spcBef>
                <a:spcPts val="0"/>
              </a:spcBef>
              <a:spcAft>
                <a:spcPts val="0"/>
              </a:spcAft>
              <a:buClr>
                <a:schemeClr val="accent4"/>
              </a:buClr>
              <a:buSzPts val="5000"/>
              <a:buNone/>
              <a:defRPr sz="5000">
                <a:solidFill>
                  <a:schemeClr val="accent4"/>
                </a:solidFill>
              </a:defRPr>
            </a:lvl2pPr>
            <a:lvl3pPr lvl="2" rtl="0">
              <a:spcBef>
                <a:spcPts val="0"/>
              </a:spcBef>
              <a:spcAft>
                <a:spcPts val="0"/>
              </a:spcAft>
              <a:buClr>
                <a:schemeClr val="accent4"/>
              </a:buClr>
              <a:buSzPts val="5000"/>
              <a:buNone/>
              <a:defRPr sz="5000">
                <a:solidFill>
                  <a:schemeClr val="accent4"/>
                </a:solidFill>
              </a:defRPr>
            </a:lvl3pPr>
            <a:lvl4pPr lvl="3" rtl="0">
              <a:spcBef>
                <a:spcPts val="0"/>
              </a:spcBef>
              <a:spcAft>
                <a:spcPts val="0"/>
              </a:spcAft>
              <a:buClr>
                <a:schemeClr val="accent4"/>
              </a:buClr>
              <a:buSzPts val="5000"/>
              <a:buNone/>
              <a:defRPr sz="5000">
                <a:solidFill>
                  <a:schemeClr val="accent4"/>
                </a:solidFill>
              </a:defRPr>
            </a:lvl4pPr>
            <a:lvl5pPr lvl="4" rtl="0">
              <a:spcBef>
                <a:spcPts val="0"/>
              </a:spcBef>
              <a:spcAft>
                <a:spcPts val="0"/>
              </a:spcAft>
              <a:buClr>
                <a:schemeClr val="accent4"/>
              </a:buClr>
              <a:buSzPts val="5000"/>
              <a:buNone/>
              <a:defRPr sz="5000">
                <a:solidFill>
                  <a:schemeClr val="accent4"/>
                </a:solidFill>
              </a:defRPr>
            </a:lvl5pPr>
            <a:lvl6pPr lvl="5" rtl="0">
              <a:spcBef>
                <a:spcPts val="0"/>
              </a:spcBef>
              <a:spcAft>
                <a:spcPts val="0"/>
              </a:spcAft>
              <a:buClr>
                <a:schemeClr val="accent4"/>
              </a:buClr>
              <a:buSzPts val="5000"/>
              <a:buNone/>
              <a:defRPr sz="5000">
                <a:solidFill>
                  <a:schemeClr val="accent4"/>
                </a:solidFill>
              </a:defRPr>
            </a:lvl6pPr>
            <a:lvl7pPr lvl="6" rtl="0">
              <a:spcBef>
                <a:spcPts val="0"/>
              </a:spcBef>
              <a:spcAft>
                <a:spcPts val="0"/>
              </a:spcAft>
              <a:buClr>
                <a:schemeClr val="accent4"/>
              </a:buClr>
              <a:buSzPts val="5000"/>
              <a:buNone/>
              <a:defRPr sz="5000">
                <a:solidFill>
                  <a:schemeClr val="accent4"/>
                </a:solidFill>
              </a:defRPr>
            </a:lvl7pPr>
            <a:lvl8pPr lvl="7" rtl="0">
              <a:spcBef>
                <a:spcPts val="0"/>
              </a:spcBef>
              <a:spcAft>
                <a:spcPts val="0"/>
              </a:spcAft>
              <a:buClr>
                <a:schemeClr val="accent4"/>
              </a:buClr>
              <a:buSzPts val="5000"/>
              <a:buNone/>
              <a:defRPr sz="5000">
                <a:solidFill>
                  <a:schemeClr val="accent4"/>
                </a:solidFill>
              </a:defRPr>
            </a:lvl8pPr>
            <a:lvl9pPr lvl="8" rtl="0">
              <a:spcBef>
                <a:spcPts val="0"/>
              </a:spcBef>
              <a:spcAft>
                <a:spcPts val="0"/>
              </a:spcAft>
              <a:buClr>
                <a:schemeClr val="accent4"/>
              </a:buClr>
              <a:buSzPts val="5000"/>
              <a:buNone/>
              <a:defRPr sz="5000">
                <a:solidFill>
                  <a:schemeClr val="accent4"/>
                </a:solidFill>
              </a:defRPr>
            </a:lvl9pPr>
          </a:lstStyle>
          <a:p>
            <a:r>
              <a:t>xx%</a:t>
            </a:r>
          </a:p>
        </p:txBody>
      </p:sp>
      <p:sp>
        <p:nvSpPr>
          <p:cNvPr id="410" name="Google Shape;410;p24"/>
          <p:cNvSpPr txBox="1">
            <a:spLocks noGrp="1"/>
          </p:cNvSpPr>
          <p:nvPr>
            <p:ph type="subTitle" idx="5"/>
          </p:nvPr>
        </p:nvSpPr>
        <p:spPr>
          <a:xfrm>
            <a:off x="8108393" y="2361069"/>
            <a:ext cx="31236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grpSp>
        <p:nvGrpSpPr>
          <p:cNvPr id="411" name="Google Shape;411;p24"/>
          <p:cNvGrpSpPr/>
          <p:nvPr/>
        </p:nvGrpSpPr>
        <p:grpSpPr>
          <a:xfrm>
            <a:off x="-584926" y="-337568"/>
            <a:ext cx="13361851" cy="7533135"/>
            <a:chOff x="-438694" y="-253176"/>
            <a:chExt cx="10021388" cy="5649851"/>
          </a:xfrm>
        </p:grpSpPr>
        <p:grpSp>
          <p:nvGrpSpPr>
            <p:cNvPr id="412" name="Google Shape;412;p24"/>
            <p:cNvGrpSpPr/>
            <p:nvPr/>
          </p:nvGrpSpPr>
          <p:grpSpPr>
            <a:xfrm>
              <a:off x="-438694" y="-253176"/>
              <a:ext cx="9945188" cy="5649851"/>
              <a:chOff x="-400594" y="-257875"/>
              <a:chExt cx="9945188" cy="5649851"/>
            </a:xfrm>
          </p:grpSpPr>
          <p:sp>
            <p:nvSpPr>
              <p:cNvPr id="413" name="Google Shape;413;p24"/>
              <p:cNvSpPr/>
              <p:nvPr/>
            </p:nvSpPr>
            <p:spPr>
              <a:xfrm>
                <a:off x="2443413" y="-257875"/>
                <a:ext cx="4257175" cy="951989"/>
              </a:xfrm>
              <a:custGeom>
                <a:avLst/>
                <a:gdLst/>
                <a:ahLst/>
                <a:cxnLst/>
                <a:rect l="l" t="t" r="r" b="b"/>
                <a:pathLst>
                  <a:path w="170287" h="54933" extrusionOk="0">
                    <a:moveTo>
                      <a:pt x="170045" y="23833"/>
                    </a:moveTo>
                    <a:cubicBezTo>
                      <a:pt x="167359" y="30105"/>
                      <a:pt x="129774" y="35396"/>
                      <a:pt x="115819" y="40579"/>
                    </a:cubicBezTo>
                    <a:cubicBezTo>
                      <a:pt x="101864" y="45762"/>
                      <a:pt x="95001" y="55004"/>
                      <a:pt x="86314" y="54933"/>
                    </a:cubicBezTo>
                    <a:cubicBezTo>
                      <a:pt x="77627" y="54862"/>
                      <a:pt x="76056" y="43343"/>
                      <a:pt x="63696" y="40153"/>
                    </a:cubicBezTo>
                    <a:cubicBezTo>
                      <a:pt x="51336" y="36963"/>
                      <a:pt x="22389" y="39851"/>
                      <a:pt x="12152" y="35795"/>
                    </a:cubicBezTo>
                    <a:cubicBezTo>
                      <a:pt x="1915" y="31739"/>
                      <a:pt x="-3307" y="21532"/>
                      <a:pt x="2275" y="15817"/>
                    </a:cubicBezTo>
                    <a:cubicBezTo>
                      <a:pt x="7857" y="10102"/>
                      <a:pt x="24034" y="3650"/>
                      <a:pt x="45644" y="1505"/>
                    </a:cubicBezTo>
                    <a:cubicBezTo>
                      <a:pt x="67254" y="-639"/>
                      <a:pt x="111200" y="-771"/>
                      <a:pt x="131933" y="2950"/>
                    </a:cubicBezTo>
                    <a:cubicBezTo>
                      <a:pt x="152667" y="6671"/>
                      <a:pt x="172731" y="17562"/>
                      <a:pt x="170045" y="23833"/>
                    </a:cubicBezTo>
                    <a:close/>
                  </a:path>
                </a:pathLst>
              </a:custGeom>
              <a:solidFill>
                <a:schemeClr val="lt1"/>
              </a:solidFill>
              <a:ln>
                <a:noFill/>
              </a:ln>
            </p:spPr>
          </p:sp>
          <p:sp>
            <p:nvSpPr>
              <p:cNvPr id="414" name="Google Shape;414;p24"/>
              <p:cNvSpPr/>
              <p:nvPr/>
            </p:nvSpPr>
            <p:spPr>
              <a:xfrm>
                <a:off x="-400594" y="3937226"/>
                <a:ext cx="2241175" cy="1454750"/>
              </a:xfrm>
              <a:custGeom>
                <a:avLst/>
                <a:gdLst/>
                <a:ahLst/>
                <a:cxnLst/>
                <a:rect l="l" t="t" r="r" b="b"/>
                <a:pathLst>
                  <a:path w="89647" h="58190" extrusionOk="0">
                    <a:moveTo>
                      <a:pt x="2076" y="37305"/>
                    </a:moveTo>
                    <a:cubicBezTo>
                      <a:pt x="-1040" y="28716"/>
                      <a:pt x="-620" y="9677"/>
                      <a:pt x="3147" y="4071"/>
                    </a:cubicBezTo>
                    <a:cubicBezTo>
                      <a:pt x="6914" y="-1534"/>
                      <a:pt x="19030" y="-1046"/>
                      <a:pt x="24678" y="3672"/>
                    </a:cubicBezTo>
                    <a:cubicBezTo>
                      <a:pt x="30327" y="8390"/>
                      <a:pt x="28000" y="27994"/>
                      <a:pt x="37038" y="32380"/>
                    </a:cubicBezTo>
                    <a:cubicBezTo>
                      <a:pt x="46076" y="36766"/>
                      <a:pt x="70230" y="27996"/>
                      <a:pt x="78904" y="29988"/>
                    </a:cubicBezTo>
                    <a:cubicBezTo>
                      <a:pt x="87578" y="31980"/>
                      <a:pt x="91133" y="39850"/>
                      <a:pt x="89081" y="44330"/>
                    </a:cubicBezTo>
                    <a:cubicBezTo>
                      <a:pt x="87029" y="48811"/>
                      <a:pt x="77797" y="54992"/>
                      <a:pt x="66590" y="56871"/>
                    </a:cubicBezTo>
                    <a:cubicBezTo>
                      <a:pt x="55383" y="58750"/>
                      <a:pt x="32593" y="58866"/>
                      <a:pt x="21841" y="55605"/>
                    </a:cubicBezTo>
                    <a:cubicBezTo>
                      <a:pt x="11089" y="52344"/>
                      <a:pt x="5192" y="45894"/>
                      <a:pt x="2076" y="37305"/>
                    </a:cubicBezTo>
                    <a:close/>
                  </a:path>
                </a:pathLst>
              </a:custGeom>
              <a:solidFill>
                <a:schemeClr val="lt1"/>
              </a:solidFill>
              <a:ln>
                <a:noFill/>
              </a:ln>
            </p:spPr>
          </p:sp>
          <p:sp>
            <p:nvSpPr>
              <p:cNvPr id="415" name="Google Shape;415;p24"/>
              <p:cNvSpPr/>
              <p:nvPr/>
            </p:nvSpPr>
            <p:spPr>
              <a:xfrm flipH="1">
                <a:off x="7303419" y="3937226"/>
                <a:ext cx="2241175" cy="1454750"/>
              </a:xfrm>
              <a:custGeom>
                <a:avLst/>
                <a:gdLst/>
                <a:ahLst/>
                <a:cxnLst/>
                <a:rect l="l" t="t" r="r" b="b"/>
                <a:pathLst>
                  <a:path w="89647" h="58190" extrusionOk="0">
                    <a:moveTo>
                      <a:pt x="2076" y="37305"/>
                    </a:moveTo>
                    <a:cubicBezTo>
                      <a:pt x="-1040" y="28716"/>
                      <a:pt x="-620" y="9677"/>
                      <a:pt x="3147" y="4071"/>
                    </a:cubicBezTo>
                    <a:cubicBezTo>
                      <a:pt x="6914" y="-1534"/>
                      <a:pt x="19030" y="-1046"/>
                      <a:pt x="24678" y="3672"/>
                    </a:cubicBezTo>
                    <a:cubicBezTo>
                      <a:pt x="30327" y="8390"/>
                      <a:pt x="28000" y="27994"/>
                      <a:pt x="37038" y="32380"/>
                    </a:cubicBezTo>
                    <a:cubicBezTo>
                      <a:pt x="46076" y="36766"/>
                      <a:pt x="70230" y="27996"/>
                      <a:pt x="78904" y="29988"/>
                    </a:cubicBezTo>
                    <a:cubicBezTo>
                      <a:pt x="87578" y="31980"/>
                      <a:pt x="91133" y="39850"/>
                      <a:pt x="89081" y="44330"/>
                    </a:cubicBezTo>
                    <a:cubicBezTo>
                      <a:pt x="87029" y="48811"/>
                      <a:pt x="77797" y="54992"/>
                      <a:pt x="66590" y="56871"/>
                    </a:cubicBezTo>
                    <a:cubicBezTo>
                      <a:pt x="55383" y="58750"/>
                      <a:pt x="32593" y="58866"/>
                      <a:pt x="21841" y="55605"/>
                    </a:cubicBezTo>
                    <a:cubicBezTo>
                      <a:pt x="11089" y="52344"/>
                      <a:pt x="5192" y="45894"/>
                      <a:pt x="2076" y="37305"/>
                    </a:cubicBezTo>
                    <a:close/>
                  </a:path>
                </a:pathLst>
              </a:custGeom>
              <a:solidFill>
                <a:schemeClr val="lt1"/>
              </a:solidFill>
              <a:ln>
                <a:noFill/>
              </a:ln>
            </p:spPr>
          </p:sp>
        </p:grpSp>
        <p:grpSp>
          <p:nvGrpSpPr>
            <p:cNvPr id="416" name="Google Shape;416;p24"/>
            <p:cNvGrpSpPr/>
            <p:nvPr/>
          </p:nvGrpSpPr>
          <p:grpSpPr>
            <a:xfrm>
              <a:off x="-362494" y="-253176"/>
              <a:ext cx="9945188" cy="5649851"/>
              <a:chOff x="-400594" y="-257875"/>
              <a:chExt cx="9945188" cy="5649851"/>
            </a:xfrm>
          </p:grpSpPr>
          <p:sp>
            <p:nvSpPr>
              <p:cNvPr id="417" name="Google Shape;417;p24"/>
              <p:cNvSpPr/>
              <p:nvPr/>
            </p:nvSpPr>
            <p:spPr>
              <a:xfrm>
                <a:off x="2443413" y="-257875"/>
                <a:ext cx="4257175" cy="951989"/>
              </a:xfrm>
              <a:custGeom>
                <a:avLst/>
                <a:gdLst/>
                <a:ahLst/>
                <a:cxnLst/>
                <a:rect l="l" t="t" r="r" b="b"/>
                <a:pathLst>
                  <a:path w="170287" h="54933" extrusionOk="0">
                    <a:moveTo>
                      <a:pt x="170045" y="23833"/>
                    </a:moveTo>
                    <a:cubicBezTo>
                      <a:pt x="167359" y="30105"/>
                      <a:pt x="129774" y="35396"/>
                      <a:pt x="115819" y="40579"/>
                    </a:cubicBezTo>
                    <a:cubicBezTo>
                      <a:pt x="101864" y="45762"/>
                      <a:pt x="95001" y="55004"/>
                      <a:pt x="86314" y="54933"/>
                    </a:cubicBezTo>
                    <a:cubicBezTo>
                      <a:pt x="77627" y="54862"/>
                      <a:pt x="76056" y="43343"/>
                      <a:pt x="63696" y="40153"/>
                    </a:cubicBezTo>
                    <a:cubicBezTo>
                      <a:pt x="51336" y="36963"/>
                      <a:pt x="22389" y="39851"/>
                      <a:pt x="12152" y="35795"/>
                    </a:cubicBezTo>
                    <a:cubicBezTo>
                      <a:pt x="1915" y="31739"/>
                      <a:pt x="-3307" y="21532"/>
                      <a:pt x="2275" y="15817"/>
                    </a:cubicBezTo>
                    <a:cubicBezTo>
                      <a:pt x="7857" y="10102"/>
                      <a:pt x="24034" y="3650"/>
                      <a:pt x="45644" y="1505"/>
                    </a:cubicBezTo>
                    <a:cubicBezTo>
                      <a:pt x="67254" y="-639"/>
                      <a:pt x="111200" y="-771"/>
                      <a:pt x="131933" y="2950"/>
                    </a:cubicBezTo>
                    <a:cubicBezTo>
                      <a:pt x="152667" y="6671"/>
                      <a:pt x="172731" y="17562"/>
                      <a:pt x="170045" y="23833"/>
                    </a:cubicBezTo>
                    <a:close/>
                  </a:path>
                </a:pathLst>
              </a:custGeom>
              <a:noFill/>
              <a:ln w="9525" cap="rnd" cmpd="sng">
                <a:solidFill>
                  <a:schemeClr val="dk2"/>
                </a:solidFill>
                <a:prstDash val="dash"/>
                <a:round/>
                <a:headEnd type="none" w="med" len="med"/>
                <a:tailEnd type="none" w="med" len="med"/>
              </a:ln>
            </p:spPr>
          </p:sp>
          <p:sp>
            <p:nvSpPr>
              <p:cNvPr id="418" name="Google Shape;418;p24"/>
              <p:cNvSpPr/>
              <p:nvPr/>
            </p:nvSpPr>
            <p:spPr>
              <a:xfrm>
                <a:off x="-400594" y="3937226"/>
                <a:ext cx="2241175" cy="1454750"/>
              </a:xfrm>
              <a:custGeom>
                <a:avLst/>
                <a:gdLst/>
                <a:ahLst/>
                <a:cxnLst/>
                <a:rect l="l" t="t" r="r" b="b"/>
                <a:pathLst>
                  <a:path w="89647" h="58190" extrusionOk="0">
                    <a:moveTo>
                      <a:pt x="2076" y="37305"/>
                    </a:moveTo>
                    <a:cubicBezTo>
                      <a:pt x="-1040" y="28716"/>
                      <a:pt x="-620" y="9677"/>
                      <a:pt x="3147" y="4071"/>
                    </a:cubicBezTo>
                    <a:cubicBezTo>
                      <a:pt x="6914" y="-1534"/>
                      <a:pt x="19030" y="-1046"/>
                      <a:pt x="24678" y="3672"/>
                    </a:cubicBezTo>
                    <a:cubicBezTo>
                      <a:pt x="30327" y="8390"/>
                      <a:pt x="28000" y="27994"/>
                      <a:pt x="37038" y="32380"/>
                    </a:cubicBezTo>
                    <a:cubicBezTo>
                      <a:pt x="46076" y="36766"/>
                      <a:pt x="70230" y="27996"/>
                      <a:pt x="78904" y="29988"/>
                    </a:cubicBezTo>
                    <a:cubicBezTo>
                      <a:pt x="87578" y="31980"/>
                      <a:pt x="91133" y="39850"/>
                      <a:pt x="89081" y="44330"/>
                    </a:cubicBezTo>
                    <a:cubicBezTo>
                      <a:pt x="87029" y="48811"/>
                      <a:pt x="77797" y="54992"/>
                      <a:pt x="66590" y="56871"/>
                    </a:cubicBezTo>
                    <a:cubicBezTo>
                      <a:pt x="55383" y="58750"/>
                      <a:pt x="32593" y="58866"/>
                      <a:pt x="21841" y="55605"/>
                    </a:cubicBezTo>
                    <a:cubicBezTo>
                      <a:pt x="11089" y="52344"/>
                      <a:pt x="5192" y="45894"/>
                      <a:pt x="2076" y="37305"/>
                    </a:cubicBezTo>
                    <a:close/>
                  </a:path>
                </a:pathLst>
              </a:custGeom>
              <a:noFill/>
              <a:ln w="9525" cap="rnd" cmpd="sng">
                <a:solidFill>
                  <a:schemeClr val="dk2"/>
                </a:solidFill>
                <a:prstDash val="dash"/>
                <a:round/>
                <a:headEnd type="none" w="med" len="med"/>
                <a:tailEnd type="none" w="med" len="med"/>
              </a:ln>
            </p:spPr>
          </p:sp>
          <p:sp>
            <p:nvSpPr>
              <p:cNvPr id="419" name="Google Shape;419;p24"/>
              <p:cNvSpPr/>
              <p:nvPr/>
            </p:nvSpPr>
            <p:spPr>
              <a:xfrm flipH="1">
                <a:off x="7303419" y="3937226"/>
                <a:ext cx="2241175" cy="1454750"/>
              </a:xfrm>
              <a:custGeom>
                <a:avLst/>
                <a:gdLst/>
                <a:ahLst/>
                <a:cxnLst/>
                <a:rect l="l" t="t" r="r" b="b"/>
                <a:pathLst>
                  <a:path w="89647" h="58190" extrusionOk="0">
                    <a:moveTo>
                      <a:pt x="2076" y="37305"/>
                    </a:moveTo>
                    <a:cubicBezTo>
                      <a:pt x="-1040" y="28716"/>
                      <a:pt x="-620" y="9677"/>
                      <a:pt x="3147" y="4071"/>
                    </a:cubicBezTo>
                    <a:cubicBezTo>
                      <a:pt x="6914" y="-1534"/>
                      <a:pt x="19030" y="-1046"/>
                      <a:pt x="24678" y="3672"/>
                    </a:cubicBezTo>
                    <a:cubicBezTo>
                      <a:pt x="30327" y="8390"/>
                      <a:pt x="28000" y="27994"/>
                      <a:pt x="37038" y="32380"/>
                    </a:cubicBezTo>
                    <a:cubicBezTo>
                      <a:pt x="46076" y="36766"/>
                      <a:pt x="70230" y="27996"/>
                      <a:pt x="78904" y="29988"/>
                    </a:cubicBezTo>
                    <a:cubicBezTo>
                      <a:pt x="87578" y="31980"/>
                      <a:pt x="91133" y="39850"/>
                      <a:pt x="89081" y="44330"/>
                    </a:cubicBezTo>
                    <a:cubicBezTo>
                      <a:pt x="87029" y="48811"/>
                      <a:pt x="77797" y="54992"/>
                      <a:pt x="66590" y="56871"/>
                    </a:cubicBezTo>
                    <a:cubicBezTo>
                      <a:pt x="55383" y="58750"/>
                      <a:pt x="32593" y="58866"/>
                      <a:pt x="21841" y="55605"/>
                    </a:cubicBezTo>
                    <a:cubicBezTo>
                      <a:pt x="11089" y="52344"/>
                      <a:pt x="5192" y="45894"/>
                      <a:pt x="2076" y="37305"/>
                    </a:cubicBezTo>
                    <a:close/>
                  </a:path>
                </a:pathLst>
              </a:custGeom>
              <a:noFill/>
              <a:ln w="9525" cap="rnd" cmpd="sng">
                <a:solidFill>
                  <a:schemeClr val="dk2"/>
                </a:solidFill>
                <a:prstDash val="dash"/>
                <a:round/>
                <a:headEnd type="none" w="med" len="med"/>
                <a:tailEnd type="none" w="med" len="med"/>
              </a:ln>
            </p:spPr>
          </p:sp>
        </p:grpSp>
      </p:grpSp>
    </p:spTree>
    <p:extLst>
      <p:ext uri="{BB962C8B-B14F-4D97-AF65-F5344CB8AC3E}">
        <p14:creationId xmlns:p14="http://schemas.microsoft.com/office/powerpoint/2010/main" val="705031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4"/>
        <p:cNvGrpSpPr/>
        <p:nvPr/>
      </p:nvGrpSpPr>
      <p:grpSpPr>
        <a:xfrm>
          <a:off x="0" y="0"/>
          <a:ext cx="0" cy="0"/>
          <a:chOff x="0" y="0"/>
          <a:chExt cx="0" cy="0"/>
        </a:xfrm>
      </p:grpSpPr>
      <p:grpSp>
        <p:nvGrpSpPr>
          <p:cNvPr id="545" name="Google Shape;545;p32"/>
          <p:cNvGrpSpPr/>
          <p:nvPr/>
        </p:nvGrpSpPr>
        <p:grpSpPr>
          <a:xfrm>
            <a:off x="9293652" y="-796187"/>
            <a:ext cx="3921133" cy="3150856"/>
            <a:chOff x="6861771" y="-603630"/>
            <a:chExt cx="2940850" cy="2363142"/>
          </a:xfrm>
        </p:grpSpPr>
        <p:sp>
          <p:nvSpPr>
            <p:cNvPr id="546" name="Google Shape;546;p32"/>
            <p:cNvSpPr/>
            <p:nvPr/>
          </p:nvSpPr>
          <p:spPr>
            <a:xfrm rot="-618322">
              <a:off x="7013007" y="-376212"/>
              <a:ext cx="2563408" cy="1921937"/>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solidFill>
              <a:schemeClr val="lt1"/>
            </a:solidFill>
            <a:ln>
              <a:noFill/>
            </a:ln>
          </p:spPr>
        </p:sp>
        <p:sp>
          <p:nvSpPr>
            <p:cNvPr id="547" name="Google Shape;547;p32"/>
            <p:cNvSpPr/>
            <p:nvPr/>
          </p:nvSpPr>
          <p:spPr>
            <a:xfrm rot="-618322">
              <a:off x="7087977" y="-389843"/>
              <a:ext cx="2563408" cy="1921937"/>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noFill/>
            <a:ln w="9525" cap="rnd" cmpd="sng">
              <a:solidFill>
                <a:schemeClr val="dk2"/>
              </a:solidFill>
              <a:prstDash val="dash"/>
              <a:round/>
              <a:headEnd type="none" w="med" len="med"/>
              <a:tailEnd type="none" w="med" len="med"/>
            </a:ln>
          </p:spPr>
        </p:sp>
      </p:grpSp>
      <p:grpSp>
        <p:nvGrpSpPr>
          <p:cNvPr id="548" name="Google Shape;548;p32"/>
          <p:cNvGrpSpPr/>
          <p:nvPr/>
        </p:nvGrpSpPr>
        <p:grpSpPr>
          <a:xfrm>
            <a:off x="9587927" y="442883"/>
            <a:ext cx="1985947" cy="1927453"/>
            <a:chOff x="7160525" y="395054"/>
            <a:chExt cx="1489460" cy="1445590"/>
          </a:xfrm>
        </p:grpSpPr>
        <p:sp>
          <p:nvSpPr>
            <p:cNvPr id="549" name="Google Shape;549;p32"/>
            <p:cNvSpPr/>
            <p:nvPr/>
          </p:nvSpPr>
          <p:spPr>
            <a:xfrm flipH="1">
              <a:off x="8423996" y="395054"/>
              <a:ext cx="225988" cy="222406"/>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32"/>
            <p:cNvSpPr/>
            <p:nvPr/>
          </p:nvSpPr>
          <p:spPr>
            <a:xfrm>
              <a:off x="7601879" y="1316965"/>
              <a:ext cx="89145" cy="97330"/>
            </a:xfrm>
            <a:custGeom>
              <a:avLst/>
              <a:gdLst/>
              <a:ahLst/>
              <a:cxnLst/>
              <a:rect l="l" t="t" r="r" b="b"/>
              <a:pathLst>
                <a:path w="3409" h="3722" extrusionOk="0">
                  <a:moveTo>
                    <a:pt x="1632" y="1"/>
                  </a:moveTo>
                  <a:cubicBezTo>
                    <a:pt x="1464" y="1"/>
                    <a:pt x="1320" y="673"/>
                    <a:pt x="1296" y="1537"/>
                  </a:cubicBezTo>
                  <a:cubicBezTo>
                    <a:pt x="552" y="1585"/>
                    <a:pt x="0" y="1729"/>
                    <a:pt x="0" y="1897"/>
                  </a:cubicBezTo>
                  <a:cubicBezTo>
                    <a:pt x="24" y="2065"/>
                    <a:pt x="552" y="2209"/>
                    <a:pt x="1296" y="2233"/>
                  </a:cubicBezTo>
                  <a:cubicBezTo>
                    <a:pt x="1320" y="3073"/>
                    <a:pt x="1464" y="3721"/>
                    <a:pt x="1632" y="3721"/>
                  </a:cubicBezTo>
                  <a:cubicBezTo>
                    <a:pt x="1824" y="3721"/>
                    <a:pt x="1968" y="3073"/>
                    <a:pt x="1992" y="2233"/>
                  </a:cubicBezTo>
                  <a:cubicBezTo>
                    <a:pt x="2808" y="2185"/>
                    <a:pt x="3408" y="2017"/>
                    <a:pt x="3408" y="1849"/>
                  </a:cubicBezTo>
                  <a:cubicBezTo>
                    <a:pt x="3408" y="1657"/>
                    <a:pt x="2808" y="1537"/>
                    <a:pt x="1992" y="1513"/>
                  </a:cubicBezTo>
                  <a:cubicBezTo>
                    <a:pt x="1968" y="649"/>
                    <a:pt x="1824" y="1"/>
                    <a:pt x="16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32"/>
            <p:cNvSpPr/>
            <p:nvPr/>
          </p:nvSpPr>
          <p:spPr>
            <a:xfrm>
              <a:off x="8320728" y="1634111"/>
              <a:ext cx="206533" cy="206533"/>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32"/>
            <p:cNvSpPr/>
            <p:nvPr/>
          </p:nvSpPr>
          <p:spPr>
            <a:xfrm>
              <a:off x="7160525" y="677325"/>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952844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3"/>
        <p:cNvGrpSpPr/>
        <p:nvPr/>
      </p:nvGrpSpPr>
      <p:grpSpPr>
        <a:xfrm>
          <a:off x="0" y="0"/>
          <a:ext cx="0" cy="0"/>
          <a:chOff x="0" y="0"/>
          <a:chExt cx="0" cy="0"/>
        </a:xfrm>
      </p:grpSpPr>
      <p:grpSp>
        <p:nvGrpSpPr>
          <p:cNvPr id="554" name="Google Shape;554;p33"/>
          <p:cNvGrpSpPr/>
          <p:nvPr/>
        </p:nvGrpSpPr>
        <p:grpSpPr>
          <a:xfrm>
            <a:off x="-1015007" y="-381134"/>
            <a:ext cx="13815617" cy="7823467"/>
            <a:chOff x="-570756" y="-285850"/>
            <a:chExt cx="10361713" cy="5867600"/>
          </a:xfrm>
        </p:grpSpPr>
        <p:grpSp>
          <p:nvGrpSpPr>
            <p:cNvPr id="555" name="Google Shape;555;p33"/>
            <p:cNvGrpSpPr/>
            <p:nvPr/>
          </p:nvGrpSpPr>
          <p:grpSpPr>
            <a:xfrm>
              <a:off x="-570756" y="-285850"/>
              <a:ext cx="10285513" cy="5867600"/>
              <a:chOff x="-570756" y="-285850"/>
              <a:chExt cx="10285513" cy="5867600"/>
            </a:xfrm>
          </p:grpSpPr>
          <p:sp>
            <p:nvSpPr>
              <p:cNvPr id="556" name="Google Shape;556;p33"/>
              <p:cNvSpPr/>
              <p:nvPr/>
            </p:nvSpPr>
            <p:spPr>
              <a:xfrm>
                <a:off x="7151431" y="-285850"/>
                <a:ext cx="2563325" cy="1921875"/>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solidFill>
                <a:schemeClr val="lt1"/>
              </a:solidFill>
              <a:ln>
                <a:noFill/>
              </a:ln>
            </p:spPr>
          </p:sp>
          <p:sp>
            <p:nvSpPr>
              <p:cNvPr id="557" name="Google Shape;557;p33"/>
              <p:cNvSpPr/>
              <p:nvPr/>
            </p:nvSpPr>
            <p:spPr>
              <a:xfrm rot="10800000">
                <a:off x="-570756" y="3659875"/>
                <a:ext cx="2563325" cy="1921875"/>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solidFill>
                <a:schemeClr val="lt1"/>
              </a:solidFill>
              <a:ln>
                <a:noFill/>
              </a:ln>
            </p:spPr>
          </p:sp>
        </p:grpSp>
        <p:grpSp>
          <p:nvGrpSpPr>
            <p:cNvPr id="558" name="Google Shape;558;p33"/>
            <p:cNvGrpSpPr/>
            <p:nvPr/>
          </p:nvGrpSpPr>
          <p:grpSpPr>
            <a:xfrm>
              <a:off x="-494556" y="-285850"/>
              <a:ext cx="10285513" cy="5867600"/>
              <a:chOff x="-570756" y="-285850"/>
              <a:chExt cx="10285513" cy="5867600"/>
            </a:xfrm>
          </p:grpSpPr>
          <p:sp>
            <p:nvSpPr>
              <p:cNvPr id="559" name="Google Shape;559;p33"/>
              <p:cNvSpPr/>
              <p:nvPr/>
            </p:nvSpPr>
            <p:spPr>
              <a:xfrm>
                <a:off x="7151431" y="-285850"/>
                <a:ext cx="2563325" cy="1921875"/>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noFill/>
              <a:ln w="9525" cap="rnd" cmpd="sng">
                <a:solidFill>
                  <a:schemeClr val="dk2"/>
                </a:solidFill>
                <a:prstDash val="dash"/>
                <a:round/>
                <a:headEnd type="none" w="med" len="med"/>
                <a:tailEnd type="none" w="med" len="med"/>
              </a:ln>
            </p:spPr>
          </p:sp>
          <p:sp>
            <p:nvSpPr>
              <p:cNvPr id="560" name="Google Shape;560;p33"/>
              <p:cNvSpPr/>
              <p:nvPr/>
            </p:nvSpPr>
            <p:spPr>
              <a:xfrm rot="10800000">
                <a:off x="-570756" y="3659875"/>
                <a:ext cx="2563325" cy="1921875"/>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noFill/>
              <a:ln w="9525" cap="rnd" cmpd="sng">
                <a:solidFill>
                  <a:schemeClr val="dk2"/>
                </a:solidFill>
                <a:prstDash val="dash"/>
                <a:round/>
                <a:headEnd type="none" w="med" len="med"/>
                <a:tailEnd type="none" w="med" len="med"/>
              </a:ln>
            </p:spPr>
          </p:sp>
        </p:grpSp>
      </p:grpSp>
      <p:grpSp>
        <p:nvGrpSpPr>
          <p:cNvPr id="561" name="Google Shape;561;p33"/>
          <p:cNvGrpSpPr/>
          <p:nvPr/>
        </p:nvGrpSpPr>
        <p:grpSpPr>
          <a:xfrm>
            <a:off x="9613544" y="530690"/>
            <a:ext cx="1898313" cy="5796625"/>
            <a:chOff x="7160525" y="448725"/>
            <a:chExt cx="1423735" cy="4347469"/>
          </a:xfrm>
        </p:grpSpPr>
        <p:grpSp>
          <p:nvGrpSpPr>
            <p:cNvPr id="562" name="Google Shape;562;p33"/>
            <p:cNvGrpSpPr/>
            <p:nvPr/>
          </p:nvGrpSpPr>
          <p:grpSpPr>
            <a:xfrm>
              <a:off x="7160525" y="448725"/>
              <a:ext cx="1423735" cy="1391919"/>
              <a:chOff x="7160525" y="448725"/>
              <a:chExt cx="1423735" cy="1391919"/>
            </a:xfrm>
          </p:grpSpPr>
          <p:sp>
            <p:nvSpPr>
              <p:cNvPr id="563" name="Google Shape;563;p33"/>
              <p:cNvSpPr/>
              <p:nvPr/>
            </p:nvSpPr>
            <p:spPr>
              <a:xfrm flipH="1">
                <a:off x="8358272" y="623654"/>
                <a:ext cx="225988" cy="222406"/>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33"/>
              <p:cNvSpPr/>
              <p:nvPr/>
            </p:nvSpPr>
            <p:spPr>
              <a:xfrm>
                <a:off x="7601879" y="1316965"/>
                <a:ext cx="89145" cy="97330"/>
              </a:xfrm>
              <a:custGeom>
                <a:avLst/>
                <a:gdLst/>
                <a:ahLst/>
                <a:cxnLst/>
                <a:rect l="l" t="t" r="r" b="b"/>
                <a:pathLst>
                  <a:path w="3409" h="3722" extrusionOk="0">
                    <a:moveTo>
                      <a:pt x="1632" y="1"/>
                    </a:moveTo>
                    <a:cubicBezTo>
                      <a:pt x="1464" y="1"/>
                      <a:pt x="1320" y="673"/>
                      <a:pt x="1296" y="1537"/>
                    </a:cubicBezTo>
                    <a:cubicBezTo>
                      <a:pt x="552" y="1585"/>
                      <a:pt x="0" y="1729"/>
                      <a:pt x="0" y="1897"/>
                    </a:cubicBezTo>
                    <a:cubicBezTo>
                      <a:pt x="24" y="2065"/>
                      <a:pt x="552" y="2209"/>
                      <a:pt x="1296" y="2233"/>
                    </a:cubicBezTo>
                    <a:cubicBezTo>
                      <a:pt x="1320" y="3073"/>
                      <a:pt x="1464" y="3721"/>
                      <a:pt x="1632" y="3721"/>
                    </a:cubicBezTo>
                    <a:cubicBezTo>
                      <a:pt x="1824" y="3721"/>
                      <a:pt x="1968" y="3073"/>
                      <a:pt x="1992" y="2233"/>
                    </a:cubicBezTo>
                    <a:cubicBezTo>
                      <a:pt x="2808" y="2185"/>
                      <a:pt x="3408" y="2017"/>
                      <a:pt x="3408" y="1849"/>
                    </a:cubicBezTo>
                    <a:cubicBezTo>
                      <a:pt x="3408" y="1657"/>
                      <a:pt x="2808" y="1537"/>
                      <a:pt x="1992" y="1513"/>
                    </a:cubicBezTo>
                    <a:cubicBezTo>
                      <a:pt x="1968" y="649"/>
                      <a:pt x="1824" y="1"/>
                      <a:pt x="16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33"/>
              <p:cNvSpPr/>
              <p:nvPr/>
            </p:nvSpPr>
            <p:spPr>
              <a:xfrm>
                <a:off x="8320728" y="1634111"/>
                <a:ext cx="206533" cy="206533"/>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33"/>
              <p:cNvSpPr/>
              <p:nvPr/>
            </p:nvSpPr>
            <p:spPr>
              <a:xfrm>
                <a:off x="7160525" y="448725"/>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67" name="Google Shape;567;p33"/>
            <p:cNvSpPr/>
            <p:nvPr/>
          </p:nvSpPr>
          <p:spPr>
            <a:xfrm>
              <a:off x="7877178" y="4589661"/>
              <a:ext cx="206533" cy="206533"/>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33"/>
            <p:cNvSpPr/>
            <p:nvPr/>
          </p:nvSpPr>
          <p:spPr>
            <a:xfrm flipH="1">
              <a:off x="8239950" y="4122513"/>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942714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69"/>
        <p:cNvGrpSpPr/>
        <p:nvPr/>
      </p:nvGrpSpPr>
      <p:grpSpPr>
        <a:xfrm>
          <a:off x="0" y="0"/>
          <a:ext cx="0" cy="0"/>
          <a:chOff x="0" y="0"/>
          <a:chExt cx="0" cy="0"/>
        </a:xfrm>
      </p:grpSpPr>
      <p:grpSp>
        <p:nvGrpSpPr>
          <p:cNvPr id="570" name="Google Shape;570;p34"/>
          <p:cNvGrpSpPr/>
          <p:nvPr/>
        </p:nvGrpSpPr>
        <p:grpSpPr>
          <a:xfrm>
            <a:off x="753775" y="587751"/>
            <a:ext cx="10684451" cy="5847905"/>
            <a:chOff x="585570" y="440813"/>
            <a:chExt cx="8013338" cy="4385929"/>
          </a:xfrm>
        </p:grpSpPr>
        <p:sp>
          <p:nvSpPr>
            <p:cNvPr id="571" name="Google Shape;571;p34"/>
            <p:cNvSpPr/>
            <p:nvPr/>
          </p:nvSpPr>
          <p:spPr>
            <a:xfrm>
              <a:off x="585570" y="2182809"/>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34"/>
            <p:cNvSpPr/>
            <p:nvPr/>
          </p:nvSpPr>
          <p:spPr>
            <a:xfrm>
              <a:off x="8203486" y="2874713"/>
              <a:ext cx="210050" cy="211800"/>
            </a:xfrm>
            <a:custGeom>
              <a:avLst/>
              <a:gdLst/>
              <a:ahLst/>
              <a:cxnLst/>
              <a:rect l="l" t="t" r="r" b="b"/>
              <a:pathLst>
                <a:path w="8402" h="8472" extrusionOk="0">
                  <a:moveTo>
                    <a:pt x="5338" y="1"/>
                  </a:moveTo>
                  <a:cubicBezTo>
                    <a:pt x="5139" y="1"/>
                    <a:pt x="4943" y="112"/>
                    <a:pt x="4801" y="237"/>
                  </a:cubicBezTo>
                  <a:cubicBezTo>
                    <a:pt x="4177" y="765"/>
                    <a:pt x="3625" y="1365"/>
                    <a:pt x="3169" y="2013"/>
                  </a:cubicBezTo>
                  <a:cubicBezTo>
                    <a:pt x="2530" y="1686"/>
                    <a:pt x="1793" y="1370"/>
                    <a:pt x="1090" y="1370"/>
                  </a:cubicBezTo>
                  <a:cubicBezTo>
                    <a:pt x="815" y="1370"/>
                    <a:pt x="545" y="1419"/>
                    <a:pt x="288" y="1533"/>
                  </a:cubicBezTo>
                  <a:cubicBezTo>
                    <a:pt x="168" y="1581"/>
                    <a:pt x="96" y="1653"/>
                    <a:pt x="24" y="1749"/>
                  </a:cubicBezTo>
                  <a:cubicBezTo>
                    <a:pt x="0" y="1893"/>
                    <a:pt x="24" y="2037"/>
                    <a:pt x="96" y="2157"/>
                  </a:cubicBezTo>
                  <a:cubicBezTo>
                    <a:pt x="456" y="2829"/>
                    <a:pt x="984" y="3406"/>
                    <a:pt x="1656" y="3790"/>
                  </a:cubicBezTo>
                  <a:lnTo>
                    <a:pt x="528" y="5422"/>
                  </a:lnTo>
                  <a:cubicBezTo>
                    <a:pt x="264" y="5806"/>
                    <a:pt x="0" y="6382"/>
                    <a:pt x="336" y="6718"/>
                  </a:cubicBezTo>
                  <a:cubicBezTo>
                    <a:pt x="482" y="6864"/>
                    <a:pt x="679" y="6914"/>
                    <a:pt x="883" y="6914"/>
                  </a:cubicBezTo>
                  <a:cubicBezTo>
                    <a:pt x="1048" y="6914"/>
                    <a:pt x="1218" y="6881"/>
                    <a:pt x="1368" y="6838"/>
                  </a:cubicBezTo>
                  <a:cubicBezTo>
                    <a:pt x="1968" y="6670"/>
                    <a:pt x="2568" y="6430"/>
                    <a:pt x="3121" y="6142"/>
                  </a:cubicBezTo>
                  <a:cubicBezTo>
                    <a:pt x="3313" y="6742"/>
                    <a:pt x="3577" y="7294"/>
                    <a:pt x="3913" y="7846"/>
                  </a:cubicBezTo>
                  <a:cubicBezTo>
                    <a:pt x="4075" y="8125"/>
                    <a:pt x="4350" y="8471"/>
                    <a:pt x="4695" y="8471"/>
                  </a:cubicBezTo>
                  <a:cubicBezTo>
                    <a:pt x="4706" y="8471"/>
                    <a:pt x="4717" y="8471"/>
                    <a:pt x="4729" y="8470"/>
                  </a:cubicBezTo>
                  <a:cubicBezTo>
                    <a:pt x="5209" y="8446"/>
                    <a:pt x="5425" y="7870"/>
                    <a:pt x="5497" y="7390"/>
                  </a:cubicBezTo>
                  <a:cubicBezTo>
                    <a:pt x="5593" y="6742"/>
                    <a:pt x="5689" y="6070"/>
                    <a:pt x="5785" y="5422"/>
                  </a:cubicBezTo>
                  <a:cubicBezTo>
                    <a:pt x="6094" y="5492"/>
                    <a:pt x="6412" y="5528"/>
                    <a:pt x="6729" y="5528"/>
                  </a:cubicBezTo>
                  <a:cubicBezTo>
                    <a:pt x="7175" y="5528"/>
                    <a:pt x="7620" y="5456"/>
                    <a:pt x="8041" y="5302"/>
                  </a:cubicBezTo>
                  <a:cubicBezTo>
                    <a:pt x="8185" y="5254"/>
                    <a:pt x="8305" y="5182"/>
                    <a:pt x="8353" y="5062"/>
                  </a:cubicBezTo>
                  <a:cubicBezTo>
                    <a:pt x="8401" y="4942"/>
                    <a:pt x="8377" y="4846"/>
                    <a:pt x="8329" y="4726"/>
                  </a:cubicBezTo>
                  <a:cubicBezTo>
                    <a:pt x="7945" y="3814"/>
                    <a:pt x="6865" y="3406"/>
                    <a:pt x="5905" y="3093"/>
                  </a:cubicBezTo>
                  <a:cubicBezTo>
                    <a:pt x="6001" y="2301"/>
                    <a:pt x="6025" y="1485"/>
                    <a:pt x="5929" y="693"/>
                  </a:cubicBezTo>
                  <a:cubicBezTo>
                    <a:pt x="5881" y="429"/>
                    <a:pt x="5785" y="117"/>
                    <a:pt x="5545" y="45"/>
                  </a:cubicBezTo>
                  <a:cubicBezTo>
                    <a:pt x="5477" y="14"/>
                    <a:pt x="5407" y="1"/>
                    <a:pt x="533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34"/>
            <p:cNvSpPr/>
            <p:nvPr/>
          </p:nvSpPr>
          <p:spPr>
            <a:xfrm>
              <a:off x="611986" y="873488"/>
              <a:ext cx="216050" cy="212625"/>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34"/>
            <p:cNvSpPr/>
            <p:nvPr/>
          </p:nvSpPr>
          <p:spPr>
            <a:xfrm>
              <a:off x="1049586" y="440813"/>
              <a:ext cx="197450" cy="197450"/>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75" name="Google Shape;575;p34"/>
            <p:cNvGrpSpPr/>
            <p:nvPr/>
          </p:nvGrpSpPr>
          <p:grpSpPr>
            <a:xfrm>
              <a:off x="7856286" y="440825"/>
              <a:ext cx="742622" cy="1550263"/>
              <a:chOff x="7856286" y="440825"/>
              <a:chExt cx="742622" cy="1550263"/>
            </a:xfrm>
          </p:grpSpPr>
          <p:sp>
            <p:nvSpPr>
              <p:cNvPr id="576" name="Google Shape;576;p34"/>
              <p:cNvSpPr/>
              <p:nvPr/>
            </p:nvSpPr>
            <p:spPr>
              <a:xfrm>
                <a:off x="7856286" y="440825"/>
                <a:ext cx="325875" cy="309050"/>
              </a:xfrm>
              <a:custGeom>
                <a:avLst/>
                <a:gdLst/>
                <a:ahLst/>
                <a:cxnLst/>
                <a:rect l="l" t="t" r="r" b="b"/>
                <a:pathLst>
                  <a:path w="13035" h="12362" extrusionOk="0">
                    <a:moveTo>
                      <a:pt x="5873" y="1"/>
                    </a:moveTo>
                    <a:cubicBezTo>
                      <a:pt x="5828" y="1"/>
                      <a:pt x="5783" y="6"/>
                      <a:pt x="5737" y="18"/>
                    </a:cubicBezTo>
                    <a:cubicBezTo>
                      <a:pt x="5329" y="42"/>
                      <a:pt x="5089" y="450"/>
                      <a:pt x="4945" y="834"/>
                    </a:cubicBezTo>
                    <a:cubicBezTo>
                      <a:pt x="4537" y="1938"/>
                      <a:pt x="4273" y="3090"/>
                      <a:pt x="4177" y="4266"/>
                    </a:cubicBezTo>
                    <a:cubicBezTo>
                      <a:pt x="2689" y="4386"/>
                      <a:pt x="1009" y="4602"/>
                      <a:pt x="169" y="5802"/>
                    </a:cubicBezTo>
                    <a:cubicBezTo>
                      <a:pt x="49" y="5922"/>
                      <a:pt x="1" y="6090"/>
                      <a:pt x="25" y="6258"/>
                    </a:cubicBezTo>
                    <a:cubicBezTo>
                      <a:pt x="73" y="6450"/>
                      <a:pt x="217" y="6618"/>
                      <a:pt x="385" y="6714"/>
                    </a:cubicBezTo>
                    <a:cubicBezTo>
                      <a:pt x="1345" y="7314"/>
                      <a:pt x="2449" y="7626"/>
                      <a:pt x="3577" y="7650"/>
                    </a:cubicBezTo>
                    <a:lnTo>
                      <a:pt x="3361" y="10531"/>
                    </a:lnTo>
                    <a:cubicBezTo>
                      <a:pt x="3313" y="11227"/>
                      <a:pt x="3409" y="12139"/>
                      <a:pt x="4081" y="12331"/>
                    </a:cubicBezTo>
                    <a:cubicBezTo>
                      <a:pt x="4159" y="12352"/>
                      <a:pt x="4236" y="12362"/>
                      <a:pt x="4312" y="12362"/>
                    </a:cubicBezTo>
                    <a:cubicBezTo>
                      <a:pt x="4755" y="12362"/>
                      <a:pt x="5166" y="12034"/>
                      <a:pt x="5473" y="11707"/>
                    </a:cubicBezTo>
                    <a:cubicBezTo>
                      <a:pt x="6121" y="11059"/>
                      <a:pt x="6674" y="10315"/>
                      <a:pt x="7178" y="9547"/>
                    </a:cubicBezTo>
                    <a:cubicBezTo>
                      <a:pt x="7874" y="10147"/>
                      <a:pt x="8618" y="10675"/>
                      <a:pt x="9434" y="11131"/>
                    </a:cubicBezTo>
                    <a:cubicBezTo>
                      <a:pt x="9734" y="11289"/>
                      <a:pt x="10097" y="11437"/>
                      <a:pt x="10434" y="11437"/>
                    </a:cubicBezTo>
                    <a:cubicBezTo>
                      <a:pt x="10608" y="11437"/>
                      <a:pt x="10775" y="11397"/>
                      <a:pt x="10922" y="11299"/>
                    </a:cubicBezTo>
                    <a:cubicBezTo>
                      <a:pt x="11522" y="10915"/>
                      <a:pt x="11354" y="10027"/>
                      <a:pt x="11090" y="9379"/>
                    </a:cubicBezTo>
                    <a:lnTo>
                      <a:pt x="10034" y="6666"/>
                    </a:lnTo>
                    <a:cubicBezTo>
                      <a:pt x="11114" y="6330"/>
                      <a:pt x="12074" y="5706"/>
                      <a:pt x="12794" y="4842"/>
                    </a:cubicBezTo>
                    <a:cubicBezTo>
                      <a:pt x="12938" y="4698"/>
                      <a:pt x="13034" y="4506"/>
                      <a:pt x="13010" y="4314"/>
                    </a:cubicBezTo>
                    <a:cubicBezTo>
                      <a:pt x="12986" y="4146"/>
                      <a:pt x="12866" y="4002"/>
                      <a:pt x="12746" y="3906"/>
                    </a:cubicBezTo>
                    <a:cubicBezTo>
                      <a:pt x="12158" y="3462"/>
                      <a:pt x="11450" y="3312"/>
                      <a:pt x="10706" y="3312"/>
                    </a:cubicBezTo>
                    <a:cubicBezTo>
                      <a:pt x="9962" y="3312"/>
                      <a:pt x="9182" y="3462"/>
                      <a:pt x="8450" y="3618"/>
                    </a:cubicBezTo>
                    <a:cubicBezTo>
                      <a:pt x="8018" y="2538"/>
                      <a:pt x="7442" y="1506"/>
                      <a:pt x="6722" y="570"/>
                    </a:cubicBezTo>
                    <a:cubicBezTo>
                      <a:pt x="6510" y="295"/>
                      <a:pt x="6205" y="1"/>
                      <a:pt x="587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34"/>
              <p:cNvSpPr/>
              <p:nvPr/>
            </p:nvSpPr>
            <p:spPr>
              <a:xfrm>
                <a:off x="8437483" y="1898038"/>
                <a:ext cx="85225" cy="93050"/>
              </a:xfrm>
              <a:custGeom>
                <a:avLst/>
                <a:gdLst/>
                <a:ahLst/>
                <a:cxnLst/>
                <a:rect l="l" t="t" r="r" b="b"/>
                <a:pathLst>
                  <a:path w="3409" h="3722" extrusionOk="0">
                    <a:moveTo>
                      <a:pt x="1657" y="1"/>
                    </a:moveTo>
                    <a:cubicBezTo>
                      <a:pt x="1465" y="1"/>
                      <a:pt x="1321" y="649"/>
                      <a:pt x="1297" y="1513"/>
                    </a:cubicBezTo>
                    <a:cubicBezTo>
                      <a:pt x="553" y="1561"/>
                      <a:pt x="1" y="1729"/>
                      <a:pt x="1" y="1897"/>
                    </a:cubicBezTo>
                    <a:cubicBezTo>
                      <a:pt x="25" y="2065"/>
                      <a:pt x="553" y="2185"/>
                      <a:pt x="1297" y="2209"/>
                    </a:cubicBezTo>
                    <a:cubicBezTo>
                      <a:pt x="1321" y="3073"/>
                      <a:pt x="1465" y="3721"/>
                      <a:pt x="1657" y="3721"/>
                    </a:cubicBezTo>
                    <a:cubicBezTo>
                      <a:pt x="1825" y="3721"/>
                      <a:pt x="1969" y="3073"/>
                      <a:pt x="1993" y="2209"/>
                    </a:cubicBezTo>
                    <a:cubicBezTo>
                      <a:pt x="2809" y="2161"/>
                      <a:pt x="3409" y="2017"/>
                      <a:pt x="3409" y="1825"/>
                    </a:cubicBezTo>
                    <a:cubicBezTo>
                      <a:pt x="3409" y="1657"/>
                      <a:pt x="2809" y="1537"/>
                      <a:pt x="1993" y="1513"/>
                    </a:cubicBezTo>
                    <a:cubicBezTo>
                      <a:pt x="1969" y="649"/>
                      <a:pt x="1825" y="1"/>
                      <a:pt x="165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34"/>
              <p:cNvSpPr/>
              <p:nvPr/>
            </p:nvSpPr>
            <p:spPr>
              <a:xfrm>
                <a:off x="8401483" y="1109381"/>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79" name="Google Shape;579;p34"/>
            <p:cNvSpPr/>
            <p:nvPr/>
          </p:nvSpPr>
          <p:spPr>
            <a:xfrm rot="-5400000">
              <a:off x="7926064" y="3726891"/>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34"/>
            <p:cNvSpPr/>
            <p:nvPr/>
          </p:nvSpPr>
          <p:spPr>
            <a:xfrm flipH="1">
              <a:off x="4457816" y="4571775"/>
              <a:ext cx="268847" cy="254966"/>
            </a:xfrm>
            <a:custGeom>
              <a:avLst/>
              <a:gdLst/>
              <a:ahLst/>
              <a:cxnLst/>
              <a:rect l="l" t="t" r="r" b="b"/>
              <a:pathLst>
                <a:path w="13035" h="12362" extrusionOk="0">
                  <a:moveTo>
                    <a:pt x="5873" y="1"/>
                  </a:moveTo>
                  <a:cubicBezTo>
                    <a:pt x="5828" y="1"/>
                    <a:pt x="5783" y="6"/>
                    <a:pt x="5737" y="18"/>
                  </a:cubicBezTo>
                  <a:cubicBezTo>
                    <a:pt x="5329" y="42"/>
                    <a:pt x="5089" y="450"/>
                    <a:pt x="4945" y="834"/>
                  </a:cubicBezTo>
                  <a:cubicBezTo>
                    <a:pt x="4537" y="1938"/>
                    <a:pt x="4273" y="3090"/>
                    <a:pt x="4177" y="4266"/>
                  </a:cubicBezTo>
                  <a:cubicBezTo>
                    <a:pt x="2689" y="4386"/>
                    <a:pt x="1009" y="4602"/>
                    <a:pt x="169" y="5802"/>
                  </a:cubicBezTo>
                  <a:cubicBezTo>
                    <a:pt x="49" y="5922"/>
                    <a:pt x="1" y="6090"/>
                    <a:pt x="25" y="6258"/>
                  </a:cubicBezTo>
                  <a:cubicBezTo>
                    <a:pt x="73" y="6450"/>
                    <a:pt x="217" y="6618"/>
                    <a:pt x="385" y="6714"/>
                  </a:cubicBezTo>
                  <a:cubicBezTo>
                    <a:pt x="1345" y="7314"/>
                    <a:pt x="2449" y="7626"/>
                    <a:pt x="3577" y="7650"/>
                  </a:cubicBezTo>
                  <a:lnTo>
                    <a:pt x="3361" y="10531"/>
                  </a:lnTo>
                  <a:cubicBezTo>
                    <a:pt x="3313" y="11227"/>
                    <a:pt x="3409" y="12139"/>
                    <a:pt x="4081" y="12331"/>
                  </a:cubicBezTo>
                  <a:cubicBezTo>
                    <a:pt x="4159" y="12352"/>
                    <a:pt x="4236" y="12362"/>
                    <a:pt x="4312" y="12362"/>
                  </a:cubicBezTo>
                  <a:cubicBezTo>
                    <a:pt x="4755" y="12362"/>
                    <a:pt x="5166" y="12034"/>
                    <a:pt x="5473" y="11707"/>
                  </a:cubicBezTo>
                  <a:cubicBezTo>
                    <a:pt x="6121" y="11059"/>
                    <a:pt x="6674" y="10315"/>
                    <a:pt x="7178" y="9547"/>
                  </a:cubicBezTo>
                  <a:cubicBezTo>
                    <a:pt x="7874" y="10147"/>
                    <a:pt x="8618" y="10675"/>
                    <a:pt x="9434" y="11131"/>
                  </a:cubicBezTo>
                  <a:cubicBezTo>
                    <a:pt x="9734" y="11289"/>
                    <a:pt x="10097" y="11437"/>
                    <a:pt x="10434" y="11437"/>
                  </a:cubicBezTo>
                  <a:cubicBezTo>
                    <a:pt x="10608" y="11437"/>
                    <a:pt x="10775" y="11397"/>
                    <a:pt x="10922" y="11299"/>
                  </a:cubicBezTo>
                  <a:cubicBezTo>
                    <a:pt x="11522" y="10915"/>
                    <a:pt x="11354" y="10027"/>
                    <a:pt x="11090" y="9379"/>
                  </a:cubicBezTo>
                  <a:lnTo>
                    <a:pt x="10034" y="6666"/>
                  </a:lnTo>
                  <a:cubicBezTo>
                    <a:pt x="11114" y="6330"/>
                    <a:pt x="12074" y="5706"/>
                    <a:pt x="12794" y="4842"/>
                  </a:cubicBezTo>
                  <a:cubicBezTo>
                    <a:pt x="12938" y="4698"/>
                    <a:pt x="13034" y="4506"/>
                    <a:pt x="13010" y="4314"/>
                  </a:cubicBezTo>
                  <a:cubicBezTo>
                    <a:pt x="12986" y="4146"/>
                    <a:pt x="12866" y="4002"/>
                    <a:pt x="12746" y="3906"/>
                  </a:cubicBezTo>
                  <a:cubicBezTo>
                    <a:pt x="12158" y="3462"/>
                    <a:pt x="11450" y="3312"/>
                    <a:pt x="10706" y="3312"/>
                  </a:cubicBezTo>
                  <a:cubicBezTo>
                    <a:pt x="9962" y="3312"/>
                    <a:pt x="9182" y="3462"/>
                    <a:pt x="8450" y="3618"/>
                  </a:cubicBezTo>
                  <a:cubicBezTo>
                    <a:pt x="8018" y="2538"/>
                    <a:pt x="7442" y="1506"/>
                    <a:pt x="6722" y="570"/>
                  </a:cubicBezTo>
                  <a:cubicBezTo>
                    <a:pt x="6510" y="295"/>
                    <a:pt x="6205" y="1"/>
                    <a:pt x="58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1" name="Google Shape;581;p34"/>
          <p:cNvGrpSpPr/>
          <p:nvPr/>
        </p:nvGrpSpPr>
        <p:grpSpPr>
          <a:xfrm>
            <a:off x="-584926" y="-337568"/>
            <a:ext cx="13361851" cy="7533135"/>
            <a:chOff x="-438694" y="-253176"/>
            <a:chExt cx="10021388" cy="5649851"/>
          </a:xfrm>
        </p:grpSpPr>
        <p:grpSp>
          <p:nvGrpSpPr>
            <p:cNvPr id="582" name="Google Shape;582;p34"/>
            <p:cNvGrpSpPr/>
            <p:nvPr/>
          </p:nvGrpSpPr>
          <p:grpSpPr>
            <a:xfrm>
              <a:off x="-438694" y="-253176"/>
              <a:ext cx="9945188" cy="5649851"/>
              <a:chOff x="-400594" y="-257875"/>
              <a:chExt cx="9945188" cy="5649851"/>
            </a:xfrm>
          </p:grpSpPr>
          <p:sp>
            <p:nvSpPr>
              <p:cNvPr id="583" name="Google Shape;583;p34"/>
              <p:cNvSpPr/>
              <p:nvPr/>
            </p:nvSpPr>
            <p:spPr>
              <a:xfrm>
                <a:off x="2443413" y="-257875"/>
                <a:ext cx="4257175" cy="951989"/>
              </a:xfrm>
              <a:custGeom>
                <a:avLst/>
                <a:gdLst/>
                <a:ahLst/>
                <a:cxnLst/>
                <a:rect l="l" t="t" r="r" b="b"/>
                <a:pathLst>
                  <a:path w="170287" h="54933" extrusionOk="0">
                    <a:moveTo>
                      <a:pt x="170045" y="23833"/>
                    </a:moveTo>
                    <a:cubicBezTo>
                      <a:pt x="167359" y="30105"/>
                      <a:pt x="129774" y="35396"/>
                      <a:pt x="115819" y="40579"/>
                    </a:cubicBezTo>
                    <a:cubicBezTo>
                      <a:pt x="101864" y="45762"/>
                      <a:pt x="95001" y="55004"/>
                      <a:pt x="86314" y="54933"/>
                    </a:cubicBezTo>
                    <a:cubicBezTo>
                      <a:pt x="77627" y="54862"/>
                      <a:pt x="76056" y="43343"/>
                      <a:pt x="63696" y="40153"/>
                    </a:cubicBezTo>
                    <a:cubicBezTo>
                      <a:pt x="51336" y="36963"/>
                      <a:pt x="22389" y="39851"/>
                      <a:pt x="12152" y="35795"/>
                    </a:cubicBezTo>
                    <a:cubicBezTo>
                      <a:pt x="1915" y="31739"/>
                      <a:pt x="-3307" y="21532"/>
                      <a:pt x="2275" y="15817"/>
                    </a:cubicBezTo>
                    <a:cubicBezTo>
                      <a:pt x="7857" y="10102"/>
                      <a:pt x="24034" y="3650"/>
                      <a:pt x="45644" y="1505"/>
                    </a:cubicBezTo>
                    <a:cubicBezTo>
                      <a:pt x="67254" y="-639"/>
                      <a:pt x="111200" y="-771"/>
                      <a:pt x="131933" y="2950"/>
                    </a:cubicBezTo>
                    <a:cubicBezTo>
                      <a:pt x="152667" y="6671"/>
                      <a:pt x="172731" y="17562"/>
                      <a:pt x="170045" y="23833"/>
                    </a:cubicBezTo>
                    <a:close/>
                  </a:path>
                </a:pathLst>
              </a:custGeom>
              <a:solidFill>
                <a:schemeClr val="lt1"/>
              </a:solidFill>
              <a:ln>
                <a:noFill/>
              </a:ln>
            </p:spPr>
          </p:sp>
          <p:sp>
            <p:nvSpPr>
              <p:cNvPr id="584" name="Google Shape;584;p34"/>
              <p:cNvSpPr/>
              <p:nvPr/>
            </p:nvSpPr>
            <p:spPr>
              <a:xfrm>
                <a:off x="-400594" y="3937226"/>
                <a:ext cx="2241175" cy="1454750"/>
              </a:xfrm>
              <a:custGeom>
                <a:avLst/>
                <a:gdLst/>
                <a:ahLst/>
                <a:cxnLst/>
                <a:rect l="l" t="t" r="r" b="b"/>
                <a:pathLst>
                  <a:path w="89647" h="58190" extrusionOk="0">
                    <a:moveTo>
                      <a:pt x="2076" y="37305"/>
                    </a:moveTo>
                    <a:cubicBezTo>
                      <a:pt x="-1040" y="28716"/>
                      <a:pt x="-620" y="9677"/>
                      <a:pt x="3147" y="4071"/>
                    </a:cubicBezTo>
                    <a:cubicBezTo>
                      <a:pt x="6914" y="-1534"/>
                      <a:pt x="19030" y="-1046"/>
                      <a:pt x="24678" y="3672"/>
                    </a:cubicBezTo>
                    <a:cubicBezTo>
                      <a:pt x="30327" y="8390"/>
                      <a:pt x="28000" y="27994"/>
                      <a:pt x="37038" y="32380"/>
                    </a:cubicBezTo>
                    <a:cubicBezTo>
                      <a:pt x="46076" y="36766"/>
                      <a:pt x="70230" y="27996"/>
                      <a:pt x="78904" y="29988"/>
                    </a:cubicBezTo>
                    <a:cubicBezTo>
                      <a:pt x="87578" y="31980"/>
                      <a:pt x="91133" y="39850"/>
                      <a:pt x="89081" y="44330"/>
                    </a:cubicBezTo>
                    <a:cubicBezTo>
                      <a:pt x="87029" y="48811"/>
                      <a:pt x="77797" y="54992"/>
                      <a:pt x="66590" y="56871"/>
                    </a:cubicBezTo>
                    <a:cubicBezTo>
                      <a:pt x="55383" y="58750"/>
                      <a:pt x="32593" y="58866"/>
                      <a:pt x="21841" y="55605"/>
                    </a:cubicBezTo>
                    <a:cubicBezTo>
                      <a:pt x="11089" y="52344"/>
                      <a:pt x="5192" y="45894"/>
                      <a:pt x="2076" y="37305"/>
                    </a:cubicBezTo>
                    <a:close/>
                  </a:path>
                </a:pathLst>
              </a:custGeom>
              <a:solidFill>
                <a:schemeClr val="lt1"/>
              </a:solidFill>
              <a:ln>
                <a:noFill/>
              </a:ln>
            </p:spPr>
          </p:sp>
          <p:sp>
            <p:nvSpPr>
              <p:cNvPr id="585" name="Google Shape;585;p34"/>
              <p:cNvSpPr/>
              <p:nvPr/>
            </p:nvSpPr>
            <p:spPr>
              <a:xfrm flipH="1">
                <a:off x="7303419" y="3937226"/>
                <a:ext cx="2241175" cy="1454750"/>
              </a:xfrm>
              <a:custGeom>
                <a:avLst/>
                <a:gdLst/>
                <a:ahLst/>
                <a:cxnLst/>
                <a:rect l="l" t="t" r="r" b="b"/>
                <a:pathLst>
                  <a:path w="89647" h="58190" extrusionOk="0">
                    <a:moveTo>
                      <a:pt x="2076" y="37305"/>
                    </a:moveTo>
                    <a:cubicBezTo>
                      <a:pt x="-1040" y="28716"/>
                      <a:pt x="-620" y="9677"/>
                      <a:pt x="3147" y="4071"/>
                    </a:cubicBezTo>
                    <a:cubicBezTo>
                      <a:pt x="6914" y="-1534"/>
                      <a:pt x="19030" y="-1046"/>
                      <a:pt x="24678" y="3672"/>
                    </a:cubicBezTo>
                    <a:cubicBezTo>
                      <a:pt x="30327" y="8390"/>
                      <a:pt x="28000" y="27994"/>
                      <a:pt x="37038" y="32380"/>
                    </a:cubicBezTo>
                    <a:cubicBezTo>
                      <a:pt x="46076" y="36766"/>
                      <a:pt x="70230" y="27996"/>
                      <a:pt x="78904" y="29988"/>
                    </a:cubicBezTo>
                    <a:cubicBezTo>
                      <a:pt x="87578" y="31980"/>
                      <a:pt x="91133" y="39850"/>
                      <a:pt x="89081" y="44330"/>
                    </a:cubicBezTo>
                    <a:cubicBezTo>
                      <a:pt x="87029" y="48811"/>
                      <a:pt x="77797" y="54992"/>
                      <a:pt x="66590" y="56871"/>
                    </a:cubicBezTo>
                    <a:cubicBezTo>
                      <a:pt x="55383" y="58750"/>
                      <a:pt x="32593" y="58866"/>
                      <a:pt x="21841" y="55605"/>
                    </a:cubicBezTo>
                    <a:cubicBezTo>
                      <a:pt x="11089" y="52344"/>
                      <a:pt x="5192" y="45894"/>
                      <a:pt x="2076" y="37305"/>
                    </a:cubicBezTo>
                    <a:close/>
                  </a:path>
                </a:pathLst>
              </a:custGeom>
              <a:solidFill>
                <a:schemeClr val="lt1"/>
              </a:solidFill>
              <a:ln>
                <a:noFill/>
              </a:ln>
            </p:spPr>
          </p:sp>
        </p:grpSp>
        <p:grpSp>
          <p:nvGrpSpPr>
            <p:cNvPr id="586" name="Google Shape;586;p34"/>
            <p:cNvGrpSpPr/>
            <p:nvPr/>
          </p:nvGrpSpPr>
          <p:grpSpPr>
            <a:xfrm>
              <a:off x="-362494" y="-253176"/>
              <a:ext cx="9945188" cy="5649851"/>
              <a:chOff x="-400594" y="-257875"/>
              <a:chExt cx="9945188" cy="5649851"/>
            </a:xfrm>
          </p:grpSpPr>
          <p:sp>
            <p:nvSpPr>
              <p:cNvPr id="587" name="Google Shape;587;p34"/>
              <p:cNvSpPr/>
              <p:nvPr/>
            </p:nvSpPr>
            <p:spPr>
              <a:xfrm>
                <a:off x="2443413" y="-257875"/>
                <a:ext cx="4257175" cy="951989"/>
              </a:xfrm>
              <a:custGeom>
                <a:avLst/>
                <a:gdLst/>
                <a:ahLst/>
                <a:cxnLst/>
                <a:rect l="l" t="t" r="r" b="b"/>
                <a:pathLst>
                  <a:path w="170287" h="54933" extrusionOk="0">
                    <a:moveTo>
                      <a:pt x="170045" y="23833"/>
                    </a:moveTo>
                    <a:cubicBezTo>
                      <a:pt x="167359" y="30105"/>
                      <a:pt x="129774" y="35396"/>
                      <a:pt x="115819" y="40579"/>
                    </a:cubicBezTo>
                    <a:cubicBezTo>
                      <a:pt x="101864" y="45762"/>
                      <a:pt x="95001" y="55004"/>
                      <a:pt x="86314" y="54933"/>
                    </a:cubicBezTo>
                    <a:cubicBezTo>
                      <a:pt x="77627" y="54862"/>
                      <a:pt x="76056" y="43343"/>
                      <a:pt x="63696" y="40153"/>
                    </a:cubicBezTo>
                    <a:cubicBezTo>
                      <a:pt x="51336" y="36963"/>
                      <a:pt x="22389" y="39851"/>
                      <a:pt x="12152" y="35795"/>
                    </a:cubicBezTo>
                    <a:cubicBezTo>
                      <a:pt x="1915" y="31739"/>
                      <a:pt x="-3307" y="21532"/>
                      <a:pt x="2275" y="15817"/>
                    </a:cubicBezTo>
                    <a:cubicBezTo>
                      <a:pt x="7857" y="10102"/>
                      <a:pt x="24034" y="3650"/>
                      <a:pt x="45644" y="1505"/>
                    </a:cubicBezTo>
                    <a:cubicBezTo>
                      <a:pt x="67254" y="-639"/>
                      <a:pt x="111200" y="-771"/>
                      <a:pt x="131933" y="2950"/>
                    </a:cubicBezTo>
                    <a:cubicBezTo>
                      <a:pt x="152667" y="6671"/>
                      <a:pt x="172731" y="17562"/>
                      <a:pt x="170045" y="23833"/>
                    </a:cubicBezTo>
                    <a:close/>
                  </a:path>
                </a:pathLst>
              </a:custGeom>
              <a:noFill/>
              <a:ln w="9525" cap="rnd" cmpd="sng">
                <a:solidFill>
                  <a:schemeClr val="dk2"/>
                </a:solidFill>
                <a:prstDash val="dash"/>
                <a:round/>
                <a:headEnd type="none" w="med" len="med"/>
                <a:tailEnd type="none" w="med" len="med"/>
              </a:ln>
            </p:spPr>
          </p:sp>
          <p:sp>
            <p:nvSpPr>
              <p:cNvPr id="588" name="Google Shape;588;p34"/>
              <p:cNvSpPr/>
              <p:nvPr/>
            </p:nvSpPr>
            <p:spPr>
              <a:xfrm>
                <a:off x="-400594" y="3937226"/>
                <a:ext cx="2241175" cy="1454750"/>
              </a:xfrm>
              <a:custGeom>
                <a:avLst/>
                <a:gdLst/>
                <a:ahLst/>
                <a:cxnLst/>
                <a:rect l="l" t="t" r="r" b="b"/>
                <a:pathLst>
                  <a:path w="89647" h="58190" extrusionOk="0">
                    <a:moveTo>
                      <a:pt x="2076" y="37305"/>
                    </a:moveTo>
                    <a:cubicBezTo>
                      <a:pt x="-1040" y="28716"/>
                      <a:pt x="-620" y="9677"/>
                      <a:pt x="3147" y="4071"/>
                    </a:cubicBezTo>
                    <a:cubicBezTo>
                      <a:pt x="6914" y="-1534"/>
                      <a:pt x="19030" y="-1046"/>
                      <a:pt x="24678" y="3672"/>
                    </a:cubicBezTo>
                    <a:cubicBezTo>
                      <a:pt x="30327" y="8390"/>
                      <a:pt x="28000" y="27994"/>
                      <a:pt x="37038" y="32380"/>
                    </a:cubicBezTo>
                    <a:cubicBezTo>
                      <a:pt x="46076" y="36766"/>
                      <a:pt x="70230" y="27996"/>
                      <a:pt x="78904" y="29988"/>
                    </a:cubicBezTo>
                    <a:cubicBezTo>
                      <a:pt x="87578" y="31980"/>
                      <a:pt x="91133" y="39850"/>
                      <a:pt x="89081" y="44330"/>
                    </a:cubicBezTo>
                    <a:cubicBezTo>
                      <a:pt x="87029" y="48811"/>
                      <a:pt x="77797" y="54992"/>
                      <a:pt x="66590" y="56871"/>
                    </a:cubicBezTo>
                    <a:cubicBezTo>
                      <a:pt x="55383" y="58750"/>
                      <a:pt x="32593" y="58866"/>
                      <a:pt x="21841" y="55605"/>
                    </a:cubicBezTo>
                    <a:cubicBezTo>
                      <a:pt x="11089" y="52344"/>
                      <a:pt x="5192" y="45894"/>
                      <a:pt x="2076" y="37305"/>
                    </a:cubicBezTo>
                    <a:close/>
                  </a:path>
                </a:pathLst>
              </a:custGeom>
              <a:noFill/>
              <a:ln w="9525" cap="rnd" cmpd="sng">
                <a:solidFill>
                  <a:schemeClr val="dk2"/>
                </a:solidFill>
                <a:prstDash val="dash"/>
                <a:round/>
                <a:headEnd type="none" w="med" len="med"/>
                <a:tailEnd type="none" w="med" len="med"/>
              </a:ln>
            </p:spPr>
          </p:sp>
          <p:sp>
            <p:nvSpPr>
              <p:cNvPr id="589" name="Google Shape;589;p34"/>
              <p:cNvSpPr/>
              <p:nvPr/>
            </p:nvSpPr>
            <p:spPr>
              <a:xfrm flipH="1">
                <a:off x="7303419" y="3937226"/>
                <a:ext cx="2241175" cy="1454750"/>
              </a:xfrm>
              <a:custGeom>
                <a:avLst/>
                <a:gdLst/>
                <a:ahLst/>
                <a:cxnLst/>
                <a:rect l="l" t="t" r="r" b="b"/>
                <a:pathLst>
                  <a:path w="89647" h="58190" extrusionOk="0">
                    <a:moveTo>
                      <a:pt x="2076" y="37305"/>
                    </a:moveTo>
                    <a:cubicBezTo>
                      <a:pt x="-1040" y="28716"/>
                      <a:pt x="-620" y="9677"/>
                      <a:pt x="3147" y="4071"/>
                    </a:cubicBezTo>
                    <a:cubicBezTo>
                      <a:pt x="6914" y="-1534"/>
                      <a:pt x="19030" y="-1046"/>
                      <a:pt x="24678" y="3672"/>
                    </a:cubicBezTo>
                    <a:cubicBezTo>
                      <a:pt x="30327" y="8390"/>
                      <a:pt x="28000" y="27994"/>
                      <a:pt x="37038" y="32380"/>
                    </a:cubicBezTo>
                    <a:cubicBezTo>
                      <a:pt x="46076" y="36766"/>
                      <a:pt x="70230" y="27996"/>
                      <a:pt x="78904" y="29988"/>
                    </a:cubicBezTo>
                    <a:cubicBezTo>
                      <a:pt x="87578" y="31980"/>
                      <a:pt x="91133" y="39850"/>
                      <a:pt x="89081" y="44330"/>
                    </a:cubicBezTo>
                    <a:cubicBezTo>
                      <a:pt x="87029" y="48811"/>
                      <a:pt x="77797" y="54992"/>
                      <a:pt x="66590" y="56871"/>
                    </a:cubicBezTo>
                    <a:cubicBezTo>
                      <a:pt x="55383" y="58750"/>
                      <a:pt x="32593" y="58866"/>
                      <a:pt x="21841" y="55605"/>
                    </a:cubicBezTo>
                    <a:cubicBezTo>
                      <a:pt x="11089" y="52344"/>
                      <a:pt x="5192" y="45894"/>
                      <a:pt x="2076" y="37305"/>
                    </a:cubicBezTo>
                    <a:close/>
                  </a:path>
                </a:pathLst>
              </a:custGeom>
              <a:noFill/>
              <a:ln w="9525" cap="rnd" cmpd="sng">
                <a:solidFill>
                  <a:schemeClr val="dk2"/>
                </a:solidFill>
                <a:prstDash val="dash"/>
                <a:round/>
                <a:headEnd type="none" w="med" len="med"/>
                <a:tailEnd type="none" w="med" len="med"/>
              </a:ln>
            </p:spPr>
          </p:sp>
        </p:grpSp>
      </p:grpSp>
    </p:spTree>
    <p:extLst>
      <p:ext uri="{BB962C8B-B14F-4D97-AF65-F5344CB8AC3E}">
        <p14:creationId xmlns:p14="http://schemas.microsoft.com/office/powerpoint/2010/main" val="4252281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6"/>
        <p:cNvGrpSpPr/>
        <p:nvPr/>
      </p:nvGrpSpPr>
      <p:grpSpPr>
        <a:xfrm>
          <a:off x="0" y="0"/>
          <a:ext cx="0" cy="0"/>
          <a:chOff x="0" y="0"/>
          <a:chExt cx="0" cy="0"/>
        </a:xfrm>
      </p:grpSpPr>
      <p:grpSp>
        <p:nvGrpSpPr>
          <p:cNvPr id="217" name="Google Shape;217;p15"/>
          <p:cNvGrpSpPr/>
          <p:nvPr/>
        </p:nvGrpSpPr>
        <p:grpSpPr>
          <a:xfrm>
            <a:off x="822967" y="588367"/>
            <a:ext cx="10546067" cy="5282784"/>
            <a:chOff x="617225" y="441275"/>
            <a:chExt cx="7909550" cy="3962088"/>
          </a:xfrm>
        </p:grpSpPr>
        <p:sp>
          <p:nvSpPr>
            <p:cNvPr id="218" name="Google Shape;218;p15"/>
            <p:cNvSpPr/>
            <p:nvPr/>
          </p:nvSpPr>
          <p:spPr>
            <a:xfrm>
              <a:off x="842563" y="762150"/>
              <a:ext cx="210050" cy="211800"/>
            </a:xfrm>
            <a:custGeom>
              <a:avLst/>
              <a:gdLst/>
              <a:ahLst/>
              <a:cxnLst/>
              <a:rect l="l" t="t" r="r" b="b"/>
              <a:pathLst>
                <a:path w="8402" h="8472" extrusionOk="0">
                  <a:moveTo>
                    <a:pt x="5338" y="1"/>
                  </a:moveTo>
                  <a:cubicBezTo>
                    <a:pt x="5139" y="1"/>
                    <a:pt x="4943" y="112"/>
                    <a:pt x="4801" y="237"/>
                  </a:cubicBezTo>
                  <a:cubicBezTo>
                    <a:pt x="4177" y="765"/>
                    <a:pt x="3625" y="1365"/>
                    <a:pt x="3169" y="2013"/>
                  </a:cubicBezTo>
                  <a:cubicBezTo>
                    <a:pt x="2530" y="1686"/>
                    <a:pt x="1793" y="1370"/>
                    <a:pt x="1090" y="1370"/>
                  </a:cubicBezTo>
                  <a:cubicBezTo>
                    <a:pt x="815" y="1370"/>
                    <a:pt x="545" y="1419"/>
                    <a:pt x="288" y="1533"/>
                  </a:cubicBezTo>
                  <a:cubicBezTo>
                    <a:pt x="168" y="1581"/>
                    <a:pt x="96" y="1653"/>
                    <a:pt x="24" y="1749"/>
                  </a:cubicBezTo>
                  <a:cubicBezTo>
                    <a:pt x="0" y="1893"/>
                    <a:pt x="24" y="2037"/>
                    <a:pt x="96" y="2157"/>
                  </a:cubicBezTo>
                  <a:cubicBezTo>
                    <a:pt x="456" y="2829"/>
                    <a:pt x="984" y="3406"/>
                    <a:pt x="1656" y="3790"/>
                  </a:cubicBezTo>
                  <a:lnTo>
                    <a:pt x="528" y="5422"/>
                  </a:lnTo>
                  <a:cubicBezTo>
                    <a:pt x="264" y="5806"/>
                    <a:pt x="0" y="6382"/>
                    <a:pt x="336" y="6718"/>
                  </a:cubicBezTo>
                  <a:cubicBezTo>
                    <a:pt x="482" y="6864"/>
                    <a:pt x="679" y="6914"/>
                    <a:pt x="883" y="6914"/>
                  </a:cubicBezTo>
                  <a:cubicBezTo>
                    <a:pt x="1048" y="6914"/>
                    <a:pt x="1218" y="6881"/>
                    <a:pt x="1368" y="6838"/>
                  </a:cubicBezTo>
                  <a:cubicBezTo>
                    <a:pt x="1968" y="6670"/>
                    <a:pt x="2568" y="6430"/>
                    <a:pt x="3121" y="6142"/>
                  </a:cubicBezTo>
                  <a:cubicBezTo>
                    <a:pt x="3313" y="6742"/>
                    <a:pt x="3577" y="7294"/>
                    <a:pt x="3913" y="7846"/>
                  </a:cubicBezTo>
                  <a:cubicBezTo>
                    <a:pt x="4075" y="8125"/>
                    <a:pt x="4350" y="8471"/>
                    <a:pt x="4695" y="8471"/>
                  </a:cubicBezTo>
                  <a:cubicBezTo>
                    <a:pt x="4706" y="8471"/>
                    <a:pt x="4717" y="8471"/>
                    <a:pt x="4729" y="8470"/>
                  </a:cubicBezTo>
                  <a:cubicBezTo>
                    <a:pt x="5209" y="8446"/>
                    <a:pt x="5425" y="7870"/>
                    <a:pt x="5497" y="7390"/>
                  </a:cubicBezTo>
                  <a:cubicBezTo>
                    <a:pt x="5593" y="6742"/>
                    <a:pt x="5689" y="6070"/>
                    <a:pt x="5785" y="5422"/>
                  </a:cubicBezTo>
                  <a:cubicBezTo>
                    <a:pt x="6094" y="5492"/>
                    <a:pt x="6412" y="5528"/>
                    <a:pt x="6729" y="5528"/>
                  </a:cubicBezTo>
                  <a:cubicBezTo>
                    <a:pt x="7175" y="5528"/>
                    <a:pt x="7620" y="5456"/>
                    <a:pt x="8041" y="5302"/>
                  </a:cubicBezTo>
                  <a:cubicBezTo>
                    <a:pt x="8185" y="5254"/>
                    <a:pt x="8305" y="5182"/>
                    <a:pt x="8353" y="5062"/>
                  </a:cubicBezTo>
                  <a:cubicBezTo>
                    <a:pt x="8401" y="4942"/>
                    <a:pt x="8377" y="4846"/>
                    <a:pt x="8329" y="4726"/>
                  </a:cubicBezTo>
                  <a:cubicBezTo>
                    <a:pt x="7945" y="3814"/>
                    <a:pt x="6865" y="3406"/>
                    <a:pt x="5905" y="3093"/>
                  </a:cubicBezTo>
                  <a:cubicBezTo>
                    <a:pt x="6001" y="2301"/>
                    <a:pt x="6025" y="1485"/>
                    <a:pt x="5929" y="693"/>
                  </a:cubicBezTo>
                  <a:cubicBezTo>
                    <a:pt x="5881" y="429"/>
                    <a:pt x="5785" y="117"/>
                    <a:pt x="5545" y="45"/>
                  </a:cubicBezTo>
                  <a:cubicBezTo>
                    <a:pt x="5477" y="14"/>
                    <a:pt x="5407" y="1"/>
                    <a:pt x="533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 name="Google Shape;219;p15"/>
            <p:cNvSpPr/>
            <p:nvPr/>
          </p:nvSpPr>
          <p:spPr>
            <a:xfrm>
              <a:off x="4403813" y="4190738"/>
              <a:ext cx="216050" cy="212625"/>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15"/>
            <p:cNvSpPr/>
            <p:nvPr/>
          </p:nvSpPr>
          <p:spPr>
            <a:xfrm>
              <a:off x="8200900" y="713525"/>
              <a:ext cx="325875" cy="309050"/>
            </a:xfrm>
            <a:custGeom>
              <a:avLst/>
              <a:gdLst/>
              <a:ahLst/>
              <a:cxnLst/>
              <a:rect l="l" t="t" r="r" b="b"/>
              <a:pathLst>
                <a:path w="13035" h="12362" extrusionOk="0">
                  <a:moveTo>
                    <a:pt x="5873" y="1"/>
                  </a:moveTo>
                  <a:cubicBezTo>
                    <a:pt x="5828" y="1"/>
                    <a:pt x="5783" y="6"/>
                    <a:pt x="5737" y="18"/>
                  </a:cubicBezTo>
                  <a:cubicBezTo>
                    <a:pt x="5329" y="42"/>
                    <a:pt x="5089" y="450"/>
                    <a:pt x="4945" y="834"/>
                  </a:cubicBezTo>
                  <a:cubicBezTo>
                    <a:pt x="4537" y="1938"/>
                    <a:pt x="4273" y="3090"/>
                    <a:pt x="4177" y="4266"/>
                  </a:cubicBezTo>
                  <a:cubicBezTo>
                    <a:pt x="2689" y="4386"/>
                    <a:pt x="1009" y="4602"/>
                    <a:pt x="169" y="5802"/>
                  </a:cubicBezTo>
                  <a:cubicBezTo>
                    <a:pt x="49" y="5922"/>
                    <a:pt x="1" y="6090"/>
                    <a:pt x="25" y="6258"/>
                  </a:cubicBezTo>
                  <a:cubicBezTo>
                    <a:pt x="73" y="6450"/>
                    <a:pt x="217" y="6618"/>
                    <a:pt x="385" y="6714"/>
                  </a:cubicBezTo>
                  <a:cubicBezTo>
                    <a:pt x="1345" y="7314"/>
                    <a:pt x="2449" y="7626"/>
                    <a:pt x="3577" y="7650"/>
                  </a:cubicBezTo>
                  <a:lnTo>
                    <a:pt x="3361" y="10531"/>
                  </a:lnTo>
                  <a:cubicBezTo>
                    <a:pt x="3313" y="11227"/>
                    <a:pt x="3409" y="12139"/>
                    <a:pt x="4081" y="12331"/>
                  </a:cubicBezTo>
                  <a:cubicBezTo>
                    <a:pt x="4159" y="12352"/>
                    <a:pt x="4236" y="12362"/>
                    <a:pt x="4312" y="12362"/>
                  </a:cubicBezTo>
                  <a:cubicBezTo>
                    <a:pt x="4755" y="12362"/>
                    <a:pt x="5166" y="12034"/>
                    <a:pt x="5473" y="11707"/>
                  </a:cubicBezTo>
                  <a:cubicBezTo>
                    <a:pt x="6121" y="11059"/>
                    <a:pt x="6674" y="10315"/>
                    <a:pt x="7178" y="9547"/>
                  </a:cubicBezTo>
                  <a:cubicBezTo>
                    <a:pt x="7874" y="10147"/>
                    <a:pt x="8618" y="10675"/>
                    <a:pt x="9434" y="11131"/>
                  </a:cubicBezTo>
                  <a:cubicBezTo>
                    <a:pt x="9734" y="11289"/>
                    <a:pt x="10097" y="11437"/>
                    <a:pt x="10434" y="11437"/>
                  </a:cubicBezTo>
                  <a:cubicBezTo>
                    <a:pt x="10608" y="11437"/>
                    <a:pt x="10775" y="11397"/>
                    <a:pt x="10922" y="11299"/>
                  </a:cubicBezTo>
                  <a:cubicBezTo>
                    <a:pt x="11522" y="10915"/>
                    <a:pt x="11354" y="10027"/>
                    <a:pt x="11090" y="9379"/>
                  </a:cubicBezTo>
                  <a:lnTo>
                    <a:pt x="10034" y="6666"/>
                  </a:lnTo>
                  <a:cubicBezTo>
                    <a:pt x="11114" y="6330"/>
                    <a:pt x="12074" y="5706"/>
                    <a:pt x="12794" y="4842"/>
                  </a:cubicBezTo>
                  <a:cubicBezTo>
                    <a:pt x="12938" y="4698"/>
                    <a:pt x="13034" y="4506"/>
                    <a:pt x="13010" y="4314"/>
                  </a:cubicBezTo>
                  <a:cubicBezTo>
                    <a:pt x="12986" y="4146"/>
                    <a:pt x="12866" y="4002"/>
                    <a:pt x="12746" y="3906"/>
                  </a:cubicBezTo>
                  <a:cubicBezTo>
                    <a:pt x="12158" y="3462"/>
                    <a:pt x="11450" y="3312"/>
                    <a:pt x="10706" y="3312"/>
                  </a:cubicBezTo>
                  <a:cubicBezTo>
                    <a:pt x="9962" y="3312"/>
                    <a:pt x="9182" y="3462"/>
                    <a:pt x="8450" y="3618"/>
                  </a:cubicBezTo>
                  <a:cubicBezTo>
                    <a:pt x="8018" y="2538"/>
                    <a:pt x="7442" y="1506"/>
                    <a:pt x="6722" y="570"/>
                  </a:cubicBezTo>
                  <a:cubicBezTo>
                    <a:pt x="6510" y="295"/>
                    <a:pt x="6205" y="1"/>
                    <a:pt x="58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 name="Google Shape;221;p15"/>
            <p:cNvSpPr/>
            <p:nvPr/>
          </p:nvSpPr>
          <p:spPr>
            <a:xfrm>
              <a:off x="6656713" y="713525"/>
              <a:ext cx="85225" cy="92425"/>
            </a:xfrm>
            <a:custGeom>
              <a:avLst/>
              <a:gdLst/>
              <a:ahLst/>
              <a:cxnLst/>
              <a:rect l="l" t="t" r="r" b="b"/>
              <a:pathLst>
                <a:path w="3409" h="3697" extrusionOk="0">
                  <a:moveTo>
                    <a:pt x="1657" y="0"/>
                  </a:moveTo>
                  <a:cubicBezTo>
                    <a:pt x="1465" y="0"/>
                    <a:pt x="1321" y="648"/>
                    <a:pt x="1297" y="1512"/>
                  </a:cubicBezTo>
                  <a:cubicBezTo>
                    <a:pt x="553" y="1560"/>
                    <a:pt x="0" y="1704"/>
                    <a:pt x="0" y="1872"/>
                  </a:cubicBezTo>
                  <a:cubicBezTo>
                    <a:pt x="0" y="2040"/>
                    <a:pt x="553" y="2184"/>
                    <a:pt x="1273" y="2208"/>
                  </a:cubicBezTo>
                  <a:cubicBezTo>
                    <a:pt x="1321" y="3048"/>
                    <a:pt x="1465" y="3696"/>
                    <a:pt x="1633" y="3696"/>
                  </a:cubicBezTo>
                  <a:cubicBezTo>
                    <a:pt x="1801" y="3696"/>
                    <a:pt x="1969" y="3072"/>
                    <a:pt x="1993" y="2208"/>
                  </a:cubicBezTo>
                  <a:cubicBezTo>
                    <a:pt x="2809" y="2160"/>
                    <a:pt x="3409" y="1992"/>
                    <a:pt x="3409" y="1824"/>
                  </a:cubicBezTo>
                  <a:cubicBezTo>
                    <a:pt x="3409" y="1632"/>
                    <a:pt x="2809" y="1512"/>
                    <a:pt x="1993" y="1488"/>
                  </a:cubicBezTo>
                  <a:cubicBezTo>
                    <a:pt x="1969" y="648"/>
                    <a:pt x="1825" y="0"/>
                    <a:pt x="16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 name="Google Shape;222;p15"/>
            <p:cNvSpPr/>
            <p:nvPr/>
          </p:nvSpPr>
          <p:spPr>
            <a:xfrm>
              <a:off x="617225" y="1392500"/>
              <a:ext cx="85225" cy="93050"/>
            </a:xfrm>
            <a:custGeom>
              <a:avLst/>
              <a:gdLst/>
              <a:ahLst/>
              <a:cxnLst/>
              <a:rect l="l" t="t" r="r" b="b"/>
              <a:pathLst>
                <a:path w="3409" h="3722" extrusionOk="0">
                  <a:moveTo>
                    <a:pt x="1632" y="1"/>
                  </a:moveTo>
                  <a:cubicBezTo>
                    <a:pt x="1464" y="1"/>
                    <a:pt x="1320" y="673"/>
                    <a:pt x="1296" y="1537"/>
                  </a:cubicBezTo>
                  <a:cubicBezTo>
                    <a:pt x="552" y="1585"/>
                    <a:pt x="0" y="1729"/>
                    <a:pt x="0" y="1897"/>
                  </a:cubicBezTo>
                  <a:cubicBezTo>
                    <a:pt x="24" y="2065"/>
                    <a:pt x="552" y="2209"/>
                    <a:pt x="1296" y="2233"/>
                  </a:cubicBezTo>
                  <a:cubicBezTo>
                    <a:pt x="1320" y="3073"/>
                    <a:pt x="1464" y="3721"/>
                    <a:pt x="1632" y="3721"/>
                  </a:cubicBezTo>
                  <a:cubicBezTo>
                    <a:pt x="1824" y="3721"/>
                    <a:pt x="1968" y="3073"/>
                    <a:pt x="1992" y="2233"/>
                  </a:cubicBezTo>
                  <a:cubicBezTo>
                    <a:pt x="2808" y="2185"/>
                    <a:pt x="3408" y="2017"/>
                    <a:pt x="3408" y="1849"/>
                  </a:cubicBezTo>
                  <a:cubicBezTo>
                    <a:pt x="3408" y="1657"/>
                    <a:pt x="2808" y="1537"/>
                    <a:pt x="1992" y="1513"/>
                  </a:cubicBezTo>
                  <a:cubicBezTo>
                    <a:pt x="1968" y="649"/>
                    <a:pt x="1824" y="1"/>
                    <a:pt x="16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 name="Google Shape;223;p15"/>
            <p:cNvSpPr/>
            <p:nvPr/>
          </p:nvSpPr>
          <p:spPr>
            <a:xfrm>
              <a:off x="7369963" y="441275"/>
              <a:ext cx="197450" cy="197450"/>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24" name="Google Shape;224;p15"/>
          <p:cNvSpPr/>
          <p:nvPr/>
        </p:nvSpPr>
        <p:spPr>
          <a:xfrm>
            <a:off x="1134103" y="1039874"/>
            <a:ext cx="8285133" cy="4618767"/>
          </a:xfrm>
          <a:custGeom>
            <a:avLst/>
            <a:gdLst/>
            <a:ahLst/>
            <a:cxnLst/>
            <a:rect l="l" t="t" r="r" b="b"/>
            <a:pathLst>
              <a:path w="248554" h="138563" extrusionOk="0">
                <a:moveTo>
                  <a:pt x="49146" y="1472"/>
                </a:moveTo>
                <a:cubicBezTo>
                  <a:pt x="70388" y="-6118"/>
                  <a:pt x="100960" y="17968"/>
                  <a:pt x="127910" y="20868"/>
                </a:cubicBezTo>
                <a:cubicBezTo>
                  <a:pt x="154860" y="23769"/>
                  <a:pt x="191174" y="11034"/>
                  <a:pt x="210844" y="18875"/>
                </a:cubicBezTo>
                <a:cubicBezTo>
                  <a:pt x="230514" y="26717"/>
                  <a:pt x="241545" y="49310"/>
                  <a:pt x="245931" y="67917"/>
                </a:cubicBezTo>
                <a:cubicBezTo>
                  <a:pt x="250317" y="86524"/>
                  <a:pt x="250317" y="121878"/>
                  <a:pt x="237159" y="130517"/>
                </a:cubicBezTo>
                <a:cubicBezTo>
                  <a:pt x="224001" y="139156"/>
                  <a:pt x="200911" y="118731"/>
                  <a:pt x="166984" y="119751"/>
                </a:cubicBezTo>
                <a:cubicBezTo>
                  <a:pt x="133057" y="120771"/>
                  <a:pt x="61350" y="145530"/>
                  <a:pt x="33596" y="136639"/>
                </a:cubicBezTo>
                <a:cubicBezTo>
                  <a:pt x="5842" y="127748"/>
                  <a:pt x="-2131" y="88934"/>
                  <a:pt x="461" y="66406"/>
                </a:cubicBezTo>
                <a:cubicBezTo>
                  <a:pt x="3053" y="43878"/>
                  <a:pt x="27905" y="9062"/>
                  <a:pt x="49146" y="1472"/>
                </a:cubicBezTo>
                <a:close/>
              </a:path>
            </a:pathLst>
          </a:custGeom>
          <a:solidFill>
            <a:schemeClr val="lt1"/>
          </a:solidFill>
          <a:ln>
            <a:noFill/>
          </a:ln>
        </p:spPr>
      </p:sp>
      <p:sp>
        <p:nvSpPr>
          <p:cNvPr id="225" name="Google Shape;225;p15"/>
          <p:cNvSpPr/>
          <p:nvPr/>
        </p:nvSpPr>
        <p:spPr>
          <a:xfrm>
            <a:off x="1235703" y="1039874"/>
            <a:ext cx="8285133" cy="4618767"/>
          </a:xfrm>
          <a:custGeom>
            <a:avLst/>
            <a:gdLst/>
            <a:ahLst/>
            <a:cxnLst/>
            <a:rect l="l" t="t" r="r" b="b"/>
            <a:pathLst>
              <a:path w="248554" h="138563" extrusionOk="0">
                <a:moveTo>
                  <a:pt x="49146" y="1472"/>
                </a:moveTo>
                <a:cubicBezTo>
                  <a:pt x="70388" y="-6118"/>
                  <a:pt x="100960" y="17968"/>
                  <a:pt x="127910" y="20868"/>
                </a:cubicBezTo>
                <a:cubicBezTo>
                  <a:pt x="154860" y="23769"/>
                  <a:pt x="191174" y="11034"/>
                  <a:pt x="210844" y="18875"/>
                </a:cubicBezTo>
                <a:cubicBezTo>
                  <a:pt x="230514" y="26717"/>
                  <a:pt x="241545" y="49310"/>
                  <a:pt x="245931" y="67917"/>
                </a:cubicBezTo>
                <a:cubicBezTo>
                  <a:pt x="250317" y="86524"/>
                  <a:pt x="250317" y="121878"/>
                  <a:pt x="237159" y="130517"/>
                </a:cubicBezTo>
                <a:cubicBezTo>
                  <a:pt x="224001" y="139156"/>
                  <a:pt x="200911" y="118731"/>
                  <a:pt x="166984" y="119751"/>
                </a:cubicBezTo>
                <a:cubicBezTo>
                  <a:pt x="133057" y="120771"/>
                  <a:pt x="61350" y="145530"/>
                  <a:pt x="33596" y="136639"/>
                </a:cubicBezTo>
                <a:cubicBezTo>
                  <a:pt x="5842" y="127748"/>
                  <a:pt x="-2131" y="88934"/>
                  <a:pt x="461" y="66406"/>
                </a:cubicBezTo>
                <a:cubicBezTo>
                  <a:pt x="3053" y="43878"/>
                  <a:pt x="27905" y="9062"/>
                  <a:pt x="49146" y="1472"/>
                </a:cubicBezTo>
                <a:close/>
              </a:path>
            </a:pathLst>
          </a:custGeom>
          <a:noFill/>
          <a:ln w="9525" cap="rnd" cmpd="sng">
            <a:solidFill>
              <a:schemeClr val="dk2"/>
            </a:solidFill>
            <a:prstDash val="dash"/>
            <a:round/>
            <a:headEnd type="none" w="med" len="med"/>
            <a:tailEnd type="none" w="med" len="med"/>
          </a:ln>
        </p:spPr>
      </p:sp>
      <p:sp>
        <p:nvSpPr>
          <p:cNvPr id="226" name="Google Shape;226;p15"/>
          <p:cNvSpPr txBox="1">
            <a:spLocks noGrp="1"/>
          </p:cNvSpPr>
          <p:nvPr>
            <p:ph type="title"/>
          </p:nvPr>
        </p:nvSpPr>
        <p:spPr>
          <a:xfrm>
            <a:off x="3102133" y="4137761"/>
            <a:ext cx="37672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
        <p:nvSpPr>
          <p:cNvPr id="227" name="Google Shape;227;p15"/>
          <p:cNvSpPr txBox="1">
            <a:spLocks noGrp="1"/>
          </p:cNvSpPr>
          <p:nvPr>
            <p:ph type="subTitle" idx="1"/>
          </p:nvPr>
        </p:nvSpPr>
        <p:spPr>
          <a:xfrm>
            <a:off x="2275533" y="2177433"/>
            <a:ext cx="5420400" cy="1913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Tree>
    <p:extLst>
      <p:ext uri="{BB962C8B-B14F-4D97-AF65-F5344CB8AC3E}">
        <p14:creationId xmlns:p14="http://schemas.microsoft.com/office/powerpoint/2010/main" val="1153321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2D4F7E-3AF9-4B3A-9D22-BF676AD0337F}"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383D8-1159-4935-A86D-4A36F05D7DD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6"/>
        <p:cNvGrpSpPr/>
        <p:nvPr/>
      </p:nvGrpSpPr>
      <p:grpSpPr>
        <a:xfrm>
          <a:off x="0" y="0"/>
          <a:ext cx="0" cy="0"/>
          <a:chOff x="0" y="0"/>
          <a:chExt cx="0" cy="0"/>
        </a:xfrm>
      </p:grpSpPr>
      <p:grpSp>
        <p:nvGrpSpPr>
          <p:cNvPr id="257" name="Google Shape;257;p18"/>
          <p:cNvGrpSpPr/>
          <p:nvPr/>
        </p:nvGrpSpPr>
        <p:grpSpPr>
          <a:xfrm>
            <a:off x="-437162" y="-576949"/>
            <a:ext cx="2895907" cy="3468704"/>
            <a:chOff x="-327871" y="-432712"/>
            <a:chExt cx="2171930" cy="2601528"/>
          </a:xfrm>
        </p:grpSpPr>
        <p:sp>
          <p:nvSpPr>
            <p:cNvPr id="258" name="Google Shape;258;p18"/>
            <p:cNvSpPr/>
            <p:nvPr/>
          </p:nvSpPr>
          <p:spPr>
            <a:xfrm flipH="1">
              <a:off x="-327871" y="-432712"/>
              <a:ext cx="2095730" cy="2601528"/>
            </a:xfrm>
            <a:custGeom>
              <a:avLst/>
              <a:gdLst/>
              <a:ahLst/>
              <a:cxnLst/>
              <a:rect l="l" t="t" r="r" b="b"/>
              <a:pathLst>
                <a:path w="141771" h="175987" extrusionOk="0">
                  <a:moveTo>
                    <a:pt x="19541" y="7574"/>
                  </a:moveTo>
                  <a:cubicBezTo>
                    <a:pt x="-1520" y="8789"/>
                    <a:pt x="-2987" y="17941"/>
                    <a:pt x="3193" y="21131"/>
                  </a:cubicBezTo>
                  <a:cubicBezTo>
                    <a:pt x="9373" y="24321"/>
                    <a:pt x="45458" y="19536"/>
                    <a:pt x="56622" y="26713"/>
                  </a:cubicBezTo>
                  <a:cubicBezTo>
                    <a:pt x="67786" y="33890"/>
                    <a:pt x="61805" y="53893"/>
                    <a:pt x="70178" y="64193"/>
                  </a:cubicBezTo>
                  <a:cubicBezTo>
                    <a:pt x="78551" y="74493"/>
                    <a:pt x="100947" y="72967"/>
                    <a:pt x="106861" y="88515"/>
                  </a:cubicBezTo>
                  <a:cubicBezTo>
                    <a:pt x="112776" y="104063"/>
                    <a:pt x="100748" y="144855"/>
                    <a:pt x="105665" y="157479"/>
                  </a:cubicBezTo>
                  <a:cubicBezTo>
                    <a:pt x="110583" y="170103"/>
                    <a:pt x="132384" y="188198"/>
                    <a:pt x="136366" y="164258"/>
                  </a:cubicBezTo>
                  <a:cubicBezTo>
                    <a:pt x="140349" y="140318"/>
                    <a:pt x="149031" y="39953"/>
                    <a:pt x="129560" y="13839"/>
                  </a:cubicBezTo>
                  <a:cubicBezTo>
                    <a:pt x="110089" y="-12275"/>
                    <a:pt x="40602" y="6359"/>
                    <a:pt x="19541" y="7574"/>
                  </a:cubicBezTo>
                  <a:close/>
                </a:path>
              </a:pathLst>
            </a:custGeom>
            <a:solidFill>
              <a:schemeClr val="lt1"/>
            </a:solidFill>
            <a:ln>
              <a:noFill/>
            </a:ln>
          </p:spPr>
        </p:sp>
        <p:sp>
          <p:nvSpPr>
            <p:cNvPr id="259" name="Google Shape;259;p18"/>
            <p:cNvSpPr/>
            <p:nvPr/>
          </p:nvSpPr>
          <p:spPr>
            <a:xfrm flipH="1">
              <a:off x="-251671" y="-432712"/>
              <a:ext cx="2095730" cy="2601528"/>
            </a:xfrm>
            <a:custGeom>
              <a:avLst/>
              <a:gdLst/>
              <a:ahLst/>
              <a:cxnLst/>
              <a:rect l="l" t="t" r="r" b="b"/>
              <a:pathLst>
                <a:path w="141771" h="175987" extrusionOk="0">
                  <a:moveTo>
                    <a:pt x="19541" y="7574"/>
                  </a:moveTo>
                  <a:cubicBezTo>
                    <a:pt x="-1520" y="8789"/>
                    <a:pt x="-2987" y="17941"/>
                    <a:pt x="3193" y="21131"/>
                  </a:cubicBezTo>
                  <a:cubicBezTo>
                    <a:pt x="9373" y="24321"/>
                    <a:pt x="45458" y="19536"/>
                    <a:pt x="56622" y="26713"/>
                  </a:cubicBezTo>
                  <a:cubicBezTo>
                    <a:pt x="67786" y="33890"/>
                    <a:pt x="61805" y="53893"/>
                    <a:pt x="70178" y="64193"/>
                  </a:cubicBezTo>
                  <a:cubicBezTo>
                    <a:pt x="78551" y="74493"/>
                    <a:pt x="100947" y="72967"/>
                    <a:pt x="106861" y="88515"/>
                  </a:cubicBezTo>
                  <a:cubicBezTo>
                    <a:pt x="112776" y="104063"/>
                    <a:pt x="100748" y="144855"/>
                    <a:pt x="105665" y="157479"/>
                  </a:cubicBezTo>
                  <a:cubicBezTo>
                    <a:pt x="110583" y="170103"/>
                    <a:pt x="132384" y="188198"/>
                    <a:pt x="136366" y="164258"/>
                  </a:cubicBezTo>
                  <a:cubicBezTo>
                    <a:pt x="140349" y="140318"/>
                    <a:pt x="149031" y="39953"/>
                    <a:pt x="129560" y="13839"/>
                  </a:cubicBezTo>
                  <a:cubicBezTo>
                    <a:pt x="110089" y="-12275"/>
                    <a:pt x="40602" y="6359"/>
                    <a:pt x="19541" y="7574"/>
                  </a:cubicBezTo>
                  <a:close/>
                </a:path>
              </a:pathLst>
            </a:custGeom>
            <a:noFill/>
            <a:ln w="9525" cap="rnd" cmpd="sng">
              <a:solidFill>
                <a:schemeClr val="dk2"/>
              </a:solidFill>
              <a:prstDash val="dash"/>
              <a:round/>
              <a:headEnd type="none" w="med" len="med"/>
              <a:tailEnd type="none" w="med" len="med"/>
            </a:ln>
          </p:spPr>
        </p:sp>
      </p:grpSp>
      <p:grpSp>
        <p:nvGrpSpPr>
          <p:cNvPr id="260" name="Google Shape;260;p18"/>
          <p:cNvGrpSpPr/>
          <p:nvPr/>
        </p:nvGrpSpPr>
        <p:grpSpPr>
          <a:xfrm>
            <a:off x="415270" y="300623"/>
            <a:ext cx="11361465" cy="6256757"/>
            <a:chOff x="336801" y="191198"/>
            <a:chExt cx="8521099" cy="4692568"/>
          </a:xfrm>
        </p:grpSpPr>
        <p:sp>
          <p:nvSpPr>
            <p:cNvPr id="261" name="Google Shape;261;p18"/>
            <p:cNvSpPr/>
            <p:nvPr/>
          </p:nvSpPr>
          <p:spPr>
            <a:xfrm>
              <a:off x="336801" y="191198"/>
              <a:ext cx="197443" cy="196397"/>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18"/>
            <p:cNvSpPr/>
            <p:nvPr/>
          </p:nvSpPr>
          <p:spPr>
            <a:xfrm>
              <a:off x="614963" y="1338400"/>
              <a:ext cx="210050" cy="211800"/>
            </a:xfrm>
            <a:custGeom>
              <a:avLst/>
              <a:gdLst/>
              <a:ahLst/>
              <a:cxnLst/>
              <a:rect l="l" t="t" r="r" b="b"/>
              <a:pathLst>
                <a:path w="8402" h="8472" extrusionOk="0">
                  <a:moveTo>
                    <a:pt x="5338" y="1"/>
                  </a:moveTo>
                  <a:cubicBezTo>
                    <a:pt x="5139" y="1"/>
                    <a:pt x="4943" y="112"/>
                    <a:pt x="4801" y="237"/>
                  </a:cubicBezTo>
                  <a:cubicBezTo>
                    <a:pt x="4177" y="765"/>
                    <a:pt x="3625" y="1365"/>
                    <a:pt x="3169" y="2013"/>
                  </a:cubicBezTo>
                  <a:cubicBezTo>
                    <a:pt x="2530" y="1686"/>
                    <a:pt x="1793" y="1370"/>
                    <a:pt x="1090" y="1370"/>
                  </a:cubicBezTo>
                  <a:cubicBezTo>
                    <a:pt x="815" y="1370"/>
                    <a:pt x="545" y="1419"/>
                    <a:pt x="288" y="1533"/>
                  </a:cubicBezTo>
                  <a:cubicBezTo>
                    <a:pt x="168" y="1581"/>
                    <a:pt x="96" y="1653"/>
                    <a:pt x="24" y="1749"/>
                  </a:cubicBezTo>
                  <a:cubicBezTo>
                    <a:pt x="0" y="1893"/>
                    <a:pt x="24" y="2037"/>
                    <a:pt x="96" y="2157"/>
                  </a:cubicBezTo>
                  <a:cubicBezTo>
                    <a:pt x="456" y="2829"/>
                    <a:pt x="984" y="3406"/>
                    <a:pt x="1656" y="3790"/>
                  </a:cubicBezTo>
                  <a:lnTo>
                    <a:pt x="528" y="5422"/>
                  </a:lnTo>
                  <a:cubicBezTo>
                    <a:pt x="264" y="5806"/>
                    <a:pt x="0" y="6382"/>
                    <a:pt x="336" y="6718"/>
                  </a:cubicBezTo>
                  <a:cubicBezTo>
                    <a:pt x="482" y="6864"/>
                    <a:pt x="679" y="6914"/>
                    <a:pt x="883" y="6914"/>
                  </a:cubicBezTo>
                  <a:cubicBezTo>
                    <a:pt x="1048" y="6914"/>
                    <a:pt x="1218" y="6881"/>
                    <a:pt x="1368" y="6838"/>
                  </a:cubicBezTo>
                  <a:cubicBezTo>
                    <a:pt x="1968" y="6670"/>
                    <a:pt x="2568" y="6430"/>
                    <a:pt x="3121" y="6142"/>
                  </a:cubicBezTo>
                  <a:cubicBezTo>
                    <a:pt x="3313" y="6742"/>
                    <a:pt x="3577" y="7294"/>
                    <a:pt x="3913" y="7846"/>
                  </a:cubicBezTo>
                  <a:cubicBezTo>
                    <a:pt x="4075" y="8125"/>
                    <a:pt x="4350" y="8471"/>
                    <a:pt x="4695" y="8471"/>
                  </a:cubicBezTo>
                  <a:cubicBezTo>
                    <a:pt x="4706" y="8471"/>
                    <a:pt x="4717" y="8471"/>
                    <a:pt x="4729" y="8470"/>
                  </a:cubicBezTo>
                  <a:cubicBezTo>
                    <a:pt x="5209" y="8446"/>
                    <a:pt x="5425" y="7870"/>
                    <a:pt x="5497" y="7390"/>
                  </a:cubicBezTo>
                  <a:cubicBezTo>
                    <a:pt x="5593" y="6742"/>
                    <a:pt x="5689" y="6070"/>
                    <a:pt x="5785" y="5422"/>
                  </a:cubicBezTo>
                  <a:cubicBezTo>
                    <a:pt x="6094" y="5492"/>
                    <a:pt x="6412" y="5528"/>
                    <a:pt x="6729" y="5528"/>
                  </a:cubicBezTo>
                  <a:cubicBezTo>
                    <a:pt x="7175" y="5528"/>
                    <a:pt x="7620" y="5456"/>
                    <a:pt x="8041" y="5302"/>
                  </a:cubicBezTo>
                  <a:cubicBezTo>
                    <a:pt x="8185" y="5254"/>
                    <a:pt x="8305" y="5182"/>
                    <a:pt x="8353" y="5062"/>
                  </a:cubicBezTo>
                  <a:cubicBezTo>
                    <a:pt x="8401" y="4942"/>
                    <a:pt x="8377" y="4846"/>
                    <a:pt x="8329" y="4726"/>
                  </a:cubicBezTo>
                  <a:cubicBezTo>
                    <a:pt x="7945" y="3814"/>
                    <a:pt x="6865" y="3406"/>
                    <a:pt x="5905" y="3093"/>
                  </a:cubicBezTo>
                  <a:cubicBezTo>
                    <a:pt x="6001" y="2301"/>
                    <a:pt x="6025" y="1485"/>
                    <a:pt x="5929" y="693"/>
                  </a:cubicBezTo>
                  <a:cubicBezTo>
                    <a:pt x="5881" y="429"/>
                    <a:pt x="5785" y="117"/>
                    <a:pt x="5545" y="45"/>
                  </a:cubicBezTo>
                  <a:cubicBezTo>
                    <a:pt x="5477" y="14"/>
                    <a:pt x="5407" y="1"/>
                    <a:pt x="533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18"/>
            <p:cNvSpPr/>
            <p:nvPr/>
          </p:nvSpPr>
          <p:spPr>
            <a:xfrm flipH="1">
              <a:off x="8315975" y="1414738"/>
              <a:ext cx="216050" cy="212625"/>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18"/>
            <p:cNvSpPr/>
            <p:nvPr/>
          </p:nvSpPr>
          <p:spPr>
            <a:xfrm>
              <a:off x="8532025" y="4163988"/>
              <a:ext cx="325875" cy="309050"/>
            </a:xfrm>
            <a:custGeom>
              <a:avLst/>
              <a:gdLst/>
              <a:ahLst/>
              <a:cxnLst/>
              <a:rect l="l" t="t" r="r" b="b"/>
              <a:pathLst>
                <a:path w="13035" h="12362" extrusionOk="0">
                  <a:moveTo>
                    <a:pt x="5873" y="1"/>
                  </a:moveTo>
                  <a:cubicBezTo>
                    <a:pt x="5828" y="1"/>
                    <a:pt x="5783" y="6"/>
                    <a:pt x="5737" y="18"/>
                  </a:cubicBezTo>
                  <a:cubicBezTo>
                    <a:pt x="5329" y="42"/>
                    <a:pt x="5089" y="450"/>
                    <a:pt x="4945" y="834"/>
                  </a:cubicBezTo>
                  <a:cubicBezTo>
                    <a:pt x="4537" y="1938"/>
                    <a:pt x="4273" y="3090"/>
                    <a:pt x="4177" y="4266"/>
                  </a:cubicBezTo>
                  <a:cubicBezTo>
                    <a:pt x="2689" y="4386"/>
                    <a:pt x="1009" y="4602"/>
                    <a:pt x="169" y="5802"/>
                  </a:cubicBezTo>
                  <a:cubicBezTo>
                    <a:pt x="49" y="5922"/>
                    <a:pt x="1" y="6090"/>
                    <a:pt x="25" y="6258"/>
                  </a:cubicBezTo>
                  <a:cubicBezTo>
                    <a:pt x="73" y="6450"/>
                    <a:pt x="217" y="6618"/>
                    <a:pt x="385" y="6714"/>
                  </a:cubicBezTo>
                  <a:cubicBezTo>
                    <a:pt x="1345" y="7314"/>
                    <a:pt x="2449" y="7626"/>
                    <a:pt x="3577" y="7650"/>
                  </a:cubicBezTo>
                  <a:lnTo>
                    <a:pt x="3361" y="10531"/>
                  </a:lnTo>
                  <a:cubicBezTo>
                    <a:pt x="3313" y="11227"/>
                    <a:pt x="3409" y="12139"/>
                    <a:pt x="4081" y="12331"/>
                  </a:cubicBezTo>
                  <a:cubicBezTo>
                    <a:pt x="4159" y="12352"/>
                    <a:pt x="4236" y="12362"/>
                    <a:pt x="4312" y="12362"/>
                  </a:cubicBezTo>
                  <a:cubicBezTo>
                    <a:pt x="4755" y="12362"/>
                    <a:pt x="5166" y="12034"/>
                    <a:pt x="5473" y="11707"/>
                  </a:cubicBezTo>
                  <a:cubicBezTo>
                    <a:pt x="6121" y="11059"/>
                    <a:pt x="6674" y="10315"/>
                    <a:pt x="7178" y="9547"/>
                  </a:cubicBezTo>
                  <a:cubicBezTo>
                    <a:pt x="7874" y="10147"/>
                    <a:pt x="8618" y="10675"/>
                    <a:pt x="9434" y="11131"/>
                  </a:cubicBezTo>
                  <a:cubicBezTo>
                    <a:pt x="9734" y="11289"/>
                    <a:pt x="10097" y="11437"/>
                    <a:pt x="10434" y="11437"/>
                  </a:cubicBezTo>
                  <a:cubicBezTo>
                    <a:pt x="10608" y="11437"/>
                    <a:pt x="10775" y="11397"/>
                    <a:pt x="10922" y="11299"/>
                  </a:cubicBezTo>
                  <a:cubicBezTo>
                    <a:pt x="11522" y="10915"/>
                    <a:pt x="11354" y="10027"/>
                    <a:pt x="11090" y="9379"/>
                  </a:cubicBezTo>
                  <a:lnTo>
                    <a:pt x="10034" y="6666"/>
                  </a:lnTo>
                  <a:cubicBezTo>
                    <a:pt x="11114" y="6330"/>
                    <a:pt x="12074" y="5706"/>
                    <a:pt x="12794" y="4842"/>
                  </a:cubicBezTo>
                  <a:cubicBezTo>
                    <a:pt x="12938" y="4698"/>
                    <a:pt x="13034" y="4506"/>
                    <a:pt x="13010" y="4314"/>
                  </a:cubicBezTo>
                  <a:cubicBezTo>
                    <a:pt x="12986" y="4146"/>
                    <a:pt x="12866" y="4002"/>
                    <a:pt x="12746" y="3906"/>
                  </a:cubicBezTo>
                  <a:cubicBezTo>
                    <a:pt x="12158" y="3462"/>
                    <a:pt x="11450" y="3312"/>
                    <a:pt x="10706" y="3312"/>
                  </a:cubicBezTo>
                  <a:cubicBezTo>
                    <a:pt x="9962" y="3312"/>
                    <a:pt x="9182" y="3462"/>
                    <a:pt x="8450" y="3618"/>
                  </a:cubicBezTo>
                  <a:cubicBezTo>
                    <a:pt x="8018" y="2538"/>
                    <a:pt x="7442" y="1506"/>
                    <a:pt x="6722" y="570"/>
                  </a:cubicBezTo>
                  <a:cubicBezTo>
                    <a:pt x="6510" y="295"/>
                    <a:pt x="6205" y="1"/>
                    <a:pt x="587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18"/>
            <p:cNvSpPr/>
            <p:nvPr/>
          </p:nvSpPr>
          <p:spPr>
            <a:xfrm>
              <a:off x="986706" y="821538"/>
              <a:ext cx="85225" cy="93050"/>
            </a:xfrm>
            <a:custGeom>
              <a:avLst/>
              <a:gdLst/>
              <a:ahLst/>
              <a:cxnLst/>
              <a:rect l="l" t="t" r="r" b="b"/>
              <a:pathLst>
                <a:path w="3409" h="3722" extrusionOk="0">
                  <a:moveTo>
                    <a:pt x="1657" y="1"/>
                  </a:moveTo>
                  <a:cubicBezTo>
                    <a:pt x="1465" y="1"/>
                    <a:pt x="1321" y="649"/>
                    <a:pt x="1297" y="1513"/>
                  </a:cubicBezTo>
                  <a:cubicBezTo>
                    <a:pt x="553" y="1561"/>
                    <a:pt x="1" y="1729"/>
                    <a:pt x="1" y="1897"/>
                  </a:cubicBezTo>
                  <a:cubicBezTo>
                    <a:pt x="25" y="2065"/>
                    <a:pt x="553" y="2185"/>
                    <a:pt x="1297" y="2209"/>
                  </a:cubicBezTo>
                  <a:cubicBezTo>
                    <a:pt x="1321" y="3073"/>
                    <a:pt x="1465" y="3721"/>
                    <a:pt x="1657" y="3721"/>
                  </a:cubicBezTo>
                  <a:cubicBezTo>
                    <a:pt x="1825" y="3721"/>
                    <a:pt x="1969" y="3073"/>
                    <a:pt x="1993" y="2209"/>
                  </a:cubicBezTo>
                  <a:cubicBezTo>
                    <a:pt x="2809" y="2161"/>
                    <a:pt x="3409" y="2017"/>
                    <a:pt x="3409" y="1825"/>
                  </a:cubicBezTo>
                  <a:cubicBezTo>
                    <a:pt x="3409" y="1657"/>
                    <a:pt x="2809" y="1537"/>
                    <a:pt x="1993" y="1513"/>
                  </a:cubicBezTo>
                  <a:cubicBezTo>
                    <a:pt x="1969" y="649"/>
                    <a:pt x="1825" y="1"/>
                    <a:pt x="165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18"/>
            <p:cNvSpPr/>
            <p:nvPr/>
          </p:nvSpPr>
          <p:spPr>
            <a:xfrm>
              <a:off x="825025" y="1931050"/>
              <a:ext cx="197450" cy="197450"/>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18"/>
            <p:cNvSpPr/>
            <p:nvPr/>
          </p:nvSpPr>
          <p:spPr>
            <a:xfrm rot="-5400000">
              <a:off x="8175478" y="4686328"/>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68" name="Google Shape;268;p18"/>
          <p:cNvSpPr txBox="1">
            <a:spLocks noGrp="1"/>
          </p:cNvSpPr>
          <p:nvPr>
            <p:ph type="title"/>
          </p:nvPr>
        </p:nvSpPr>
        <p:spPr>
          <a:xfrm>
            <a:off x="5053419" y="516800"/>
            <a:ext cx="5847200" cy="150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269" name="Google Shape;269;p18"/>
          <p:cNvSpPr txBox="1">
            <a:spLocks noGrp="1"/>
          </p:cNvSpPr>
          <p:nvPr>
            <p:ph type="subTitle" idx="1"/>
          </p:nvPr>
        </p:nvSpPr>
        <p:spPr>
          <a:xfrm>
            <a:off x="6529267" y="2309200"/>
            <a:ext cx="40792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solidFill>
                  <a:schemeClr val="accent6"/>
                </a:solidFill>
                <a:latin typeface="Fredoka One"/>
                <a:ea typeface="Fredoka One"/>
                <a:cs typeface="Fredoka One"/>
                <a:sym typeface="Fredoka One"/>
              </a:defRPr>
            </a:lvl1pPr>
            <a:lvl2pPr lvl="1" rtl="0">
              <a:lnSpc>
                <a:spcPct val="100000"/>
              </a:lnSpc>
              <a:spcBef>
                <a:spcPts val="0"/>
              </a:spcBef>
              <a:spcAft>
                <a:spcPts val="0"/>
              </a:spcAft>
              <a:buNone/>
              <a:defRPr sz="2200">
                <a:solidFill>
                  <a:schemeClr val="accent6"/>
                </a:solidFill>
                <a:latin typeface="Fredoka One"/>
                <a:ea typeface="Fredoka One"/>
                <a:cs typeface="Fredoka One"/>
                <a:sym typeface="Fredoka One"/>
              </a:defRPr>
            </a:lvl2pPr>
            <a:lvl3pPr lvl="2" rtl="0">
              <a:lnSpc>
                <a:spcPct val="100000"/>
              </a:lnSpc>
              <a:spcBef>
                <a:spcPts val="0"/>
              </a:spcBef>
              <a:spcAft>
                <a:spcPts val="0"/>
              </a:spcAft>
              <a:buNone/>
              <a:defRPr sz="2200">
                <a:solidFill>
                  <a:schemeClr val="accent6"/>
                </a:solidFill>
                <a:latin typeface="Fredoka One"/>
                <a:ea typeface="Fredoka One"/>
                <a:cs typeface="Fredoka One"/>
                <a:sym typeface="Fredoka One"/>
              </a:defRPr>
            </a:lvl3pPr>
            <a:lvl4pPr lvl="3" rtl="0">
              <a:lnSpc>
                <a:spcPct val="100000"/>
              </a:lnSpc>
              <a:spcBef>
                <a:spcPts val="0"/>
              </a:spcBef>
              <a:spcAft>
                <a:spcPts val="0"/>
              </a:spcAft>
              <a:buNone/>
              <a:defRPr sz="2200">
                <a:solidFill>
                  <a:schemeClr val="accent6"/>
                </a:solidFill>
                <a:latin typeface="Fredoka One"/>
                <a:ea typeface="Fredoka One"/>
                <a:cs typeface="Fredoka One"/>
                <a:sym typeface="Fredoka One"/>
              </a:defRPr>
            </a:lvl4pPr>
            <a:lvl5pPr lvl="4" rtl="0">
              <a:lnSpc>
                <a:spcPct val="100000"/>
              </a:lnSpc>
              <a:spcBef>
                <a:spcPts val="0"/>
              </a:spcBef>
              <a:spcAft>
                <a:spcPts val="0"/>
              </a:spcAft>
              <a:buNone/>
              <a:defRPr sz="2200">
                <a:solidFill>
                  <a:schemeClr val="accent6"/>
                </a:solidFill>
                <a:latin typeface="Fredoka One"/>
                <a:ea typeface="Fredoka One"/>
                <a:cs typeface="Fredoka One"/>
                <a:sym typeface="Fredoka One"/>
              </a:defRPr>
            </a:lvl5pPr>
            <a:lvl6pPr lvl="5" rtl="0">
              <a:lnSpc>
                <a:spcPct val="100000"/>
              </a:lnSpc>
              <a:spcBef>
                <a:spcPts val="0"/>
              </a:spcBef>
              <a:spcAft>
                <a:spcPts val="0"/>
              </a:spcAft>
              <a:buNone/>
              <a:defRPr sz="2200">
                <a:solidFill>
                  <a:schemeClr val="accent6"/>
                </a:solidFill>
                <a:latin typeface="Fredoka One"/>
                <a:ea typeface="Fredoka One"/>
                <a:cs typeface="Fredoka One"/>
                <a:sym typeface="Fredoka One"/>
              </a:defRPr>
            </a:lvl6pPr>
            <a:lvl7pPr lvl="6" rtl="0">
              <a:lnSpc>
                <a:spcPct val="100000"/>
              </a:lnSpc>
              <a:spcBef>
                <a:spcPts val="0"/>
              </a:spcBef>
              <a:spcAft>
                <a:spcPts val="0"/>
              </a:spcAft>
              <a:buNone/>
              <a:defRPr sz="2200">
                <a:solidFill>
                  <a:schemeClr val="accent6"/>
                </a:solidFill>
                <a:latin typeface="Fredoka One"/>
                <a:ea typeface="Fredoka One"/>
                <a:cs typeface="Fredoka One"/>
                <a:sym typeface="Fredoka One"/>
              </a:defRPr>
            </a:lvl7pPr>
            <a:lvl8pPr lvl="7" rtl="0">
              <a:lnSpc>
                <a:spcPct val="100000"/>
              </a:lnSpc>
              <a:spcBef>
                <a:spcPts val="0"/>
              </a:spcBef>
              <a:spcAft>
                <a:spcPts val="0"/>
              </a:spcAft>
              <a:buNone/>
              <a:defRPr sz="2200">
                <a:solidFill>
                  <a:schemeClr val="accent6"/>
                </a:solidFill>
                <a:latin typeface="Fredoka One"/>
                <a:ea typeface="Fredoka One"/>
                <a:cs typeface="Fredoka One"/>
                <a:sym typeface="Fredoka One"/>
              </a:defRPr>
            </a:lvl8pPr>
            <a:lvl9pPr lvl="8" rtl="0">
              <a:lnSpc>
                <a:spcPct val="100000"/>
              </a:lnSpc>
              <a:spcBef>
                <a:spcPts val="0"/>
              </a:spcBef>
              <a:spcAft>
                <a:spcPts val="0"/>
              </a:spcAft>
              <a:buNone/>
              <a:defRPr sz="2200">
                <a:solidFill>
                  <a:schemeClr val="accent6"/>
                </a:solidFill>
                <a:latin typeface="Fredoka One"/>
                <a:ea typeface="Fredoka One"/>
                <a:cs typeface="Fredoka One"/>
                <a:sym typeface="Fredoka One"/>
              </a:defRPr>
            </a:lvl9pPr>
          </a:lstStyle>
          <a:p>
            <a:endParaRPr/>
          </a:p>
        </p:txBody>
      </p:sp>
      <p:sp>
        <p:nvSpPr>
          <p:cNvPr id="270" name="Google Shape;270;p18"/>
          <p:cNvSpPr txBox="1">
            <a:spLocks noGrp="1"/>
          </p:cNvSpPr>
          <p:nvPr>
            <p:ph type="subTitle" idx="2"/>
          </p:nvPr>
        </p:nvSpPr>
        <p:spPr>
          <a:xfrm>
            <a:off x="6529267" y="2730668"/>
            <a:ext cx="40792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71" name="Google Shape;271;p18"/>
          <p:cNvSpPr txBox="1">
            <a:spLocks noGrp="1"/>
          </p:cNvSpPr>
          <p:nvPr>
            <p:ph type="subTitle" idx="3"/>
          </p:nvPr>
        </p:nvSpPr>
        <p:spPr>
          <a:xfrm>
            <a:off x="6529267" y="3664116"/>
            <a:ext cx="40792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solidFill>
                  <a:schemeClr val="accent2"/>
                </a:solidFill>
                <a:latin typeface="Fredoka One"/>
                <a:ea typeface="Fredoka One"/>
                <a:cs typeface="Fredoka One"/>
                <a:sym typeface="Fredoka One"/>
              </a:defRPr>
            </a:lvl1pPr>
            <a:lvl2pPr lvl="1" rtl="0">
              <a:lnSpc>
                <a:spcPct val="100000"/>
              </a:lnSpc>
              <a:spcBef>
                <a:spcPts val="0"/>
              </a:spcBef>
              <a:spcAft>
                <a:spcPts val="0"/>
              </a:spcAft>
              <a:buNone/>
              <a:defRPr sz="2200">
                <a:solidFill>
                  <a:schemeClr val="accent6"/>
                </a:solidFill>
                <a:latin typeface="Fredoka One"/>
                <a:ea typeface="Fredoka One"/>
                <a:cs typeface="Fredoka One"/>
                <a:sym typeface="Fredoka One"/>
              </a:defRPr>
            </a:lvl2pPr>
            <a:lvl3pPr lvl="2" rtl="0">
              <a:lnSpc>
                <a:spcPct val="100000"/>
              </a:lnSpc>
              <a:spcBef>
                <a:spcPts val="0"/>
              </a:spcBef>
              <a:spcAft>
                <a:spcPts val="0"/>
              </a:spcAft>
              <a:buNone/>
              <a:defRPr sz="2200">
                <a:solidFill>
                  <a:schemeClr val="accent6"/>
                </a:solidFill>
                <a:latin typeface="Fredoka One"/>
                <a:ea typeface="Fredoka One"/>
                <a:cs typeface="Fredoka One"/>
                <a:sym typeface="Fredoka One"/>
              </a:defRPr>
            </a:lvl3pPr>
            <a:lvl4pPr lvl="3" rtl="0">
              <a:lnSpc>
                <a:spcPct val="100000"/>
              </a:lnSpc>
              <a:spcBef>
                <a:spcPts val="0"/>
              </a:spcBef>
              <a:spcAft>
                <a:spcPts val="0"/>
              </a:spcAft>
              <a:buNone/>
              <a:defRPr sz="2200">
                <a:solidFill>
                  <a:schemeClr val="accent6"/>
                </a:solidFill>
                <a:latin typeface="Fredoka One"/>
                <a:ea typeface="Fredoka One"/>
                <a:cs typeface="Fredoka One"/>
                <a:sym typeface="Fredoka One"/>
              </a:defRPr>
            </a:lvl4pPr>
            <a:lvl5pPr lvl="4" rtl="0">
              <a:lnSpc>
                <a:spcPct val="100000"/>
              </a:lnSpc>
              <a:spcBef>
                <a:spcPts val="0"/>
              </a:spcBef>
              <a:spcAft>
                <a:spcPts val="0"/>
              </a:spcAft>
              <a:buNone/>
              <a:defRPr sz="2200">
                <a:solidFill>
                  <a:schemeClr val="accent6"/>
                </a:solidFill>
                <a:latin typeface="Fredoka One"/>
                <a:ea typeface="Fredoka One"/>
                <a:cs typeface="Fredoka One"/>
                <a:sym typeface="Fredoka One"/>
              </a:defRPr>
            </a:lvl5pPr>
            <a:lvl6pPr lvl="5" rtl="0">
              <a:lnSpc>
                <a:spcPct val="100000"/>
              </a:lnSpc>
              <a:spcBef>
                <a:spcPts val="0"/>
              </a:spcBef>
              <a:spcAft>
                <a:spcPts val="0"/>
              </a:spcAft>
              <a:buNone/>
              <a:defRPr sz="2200">
                <a:solidFill>
                  <a:schemeClr val="accent6"/>
                </a:solidFill>
                <a:latin typeface="Fredoka One"/>
                <a:ea typeface="Fredoka One"/>
                <a:cs typeface="Fredoka One"/>
                <a:sym typeface="Fredoka One"/>
              </a:defRPr>
            </a:lvl6pPr>
            <a:lvl7pPr lvl="6" rtl="0">
              <a:lnSpc>
                <a:spcPct val="100000"/>
              </a:lnSpc>
              <a:spcBef>
                <a:spcPts val="0"/>
              </a:spcBef>
              <a:spcAft>
                <a:spcPts val="0"/>
              </a:spcAft>
              <a:buNone/>
              <a:defRPr sz="2200">
                <a:solidFill>
                  <a:schemeClr val="accent6"/>
                </a:solidFill>
                <a:latin typeface="Fredoka One"/>
                <a:ea typeface="Fredoka One"/>
                <a:cs typeface="Fredoka One"/>
                <a:sym typeface="Fredoka One"/>
              </a:defRPr>
            </a:lvl7pPr>
            <a:lvl8pPr lvl="7" rtl="0">
              <a:lnSpc>
                <a:spcPct val="100000"/>
              </a:lnSpc>
              <a:spcBef>
                <a:spcPts val="0"/>
              </a:spcBef>
              <a:spcAft>
                <a:spcPts val="0"/>
              </a:spcAft>
              <a:buNone/>
              <a:defRPr sz="2200">
                <a:solidFill>
                  <a:schemeClr val="accent6"/>
                </a:solidFill>
                <a:latin typeface="Fredoka One"/>
                <a:ea typeface="Fredoka One"/>
                <a:cs typeface="Fredoka One"/>
                <a:sym typeface="Fredoka One"/>
              </a:defRPr>
            </a:lvl8pPr>
            <a:lvl9pPr lvl="8" rtl="0">
              <a:lnSpc>
                <a:spcPct val="100000"/>
              </a:lnSpc>
              <a:spcBef>
                <a:spcPts val="0"/>
              </a:spcBef>
              <a:spcAft>
                <a:spcPts val="0"/>
              </a:spcAft>
              <a:buNone/>
              <a:defRPr sz="2200">
                <a:solidFill>
                  <a:schemeClr val="accent6"/>
                </a:solidFill>
                <a:latin typeface="Fredoka One"/>
                <a:ea typeface="Fredoka One"/>
                <a:cs typeface="Fredoka One"/>
                <a:sym typeface="Fredoka One"/>
              </a:defRPr>
            </a:lvl9pPr>
          </a:lstStyle>
          <a:p>
            <a:endParaRPr/>
          </a:p>
        </p:txBody>
      </p:sp>
      <p:sp>
        <p:nvSpPr>
          <p:cNvPr id="272" name="Google Shape;272;p18"/>
          <p:cNvSpPr txBox="1">
            <a:spLocks noGrp="1"/>
          </p:cNvSpPr>
          <p:nvPr>
            <p:ph type="subTitle" idx="4"/>
          </p:nvPr>
        </p:nvSpPr>
        <p:spPr>
          <a:xfrm>
            <a:off x="6529267" y="4085584"/>
            <a:ext cx="40792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73" name="Google Shape;273;p18"/>
          <p:cNvSpPr txBox="1">
            <a:spLocks noGrp="1"/>
          </p:cNvSpPr>
          <p:nvPr>
            <p:ph type="subTitle" idx="5"/>
          </p:nvPr>
        </p:nvSpPr>
        <p:spPr>
          <a:xfrm>
            <a:off x="6529267" y="5019033"/>
            <a:ext cx="40792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solidFill>
                  <a:schemeClr val="accent4"/>
                </a:solidFill>
                <a:latin typeface="Fredoka One"/>
                <a:ea typeface="Fredoka One"/>
                <a:cs typeface="Fredoka One"/>
                <a:sym typeface="Fredoka One"/>
              </a:defRPr>
            </a:lvl1pPr>
            <a:lvl2pPr lvl="1" rtl="0">
              <a:lnSpc>
                <a:spcPct val="100000"/>
              </a:lnSpc>
              <a:spcBef>
                <a:spcPts val="0"/>
              </a:spcBef>
              <a:spcAft>
                <a:spcPts val="0"/>
              </a:spcAft>
              <a:buNone/>
              <a:defRPr sz="2200">
                <a:solidFill>
                  <a:schemeClr val="accent6"/>
                </a:solidFill>
                <a:latin typeface="Fredoka One"/>
                <a:ea typeface="Fredoka One"/>
                <a:cs typeface="Fredoka One"/>
                <a:sym typeface="Fredoka One"/>
              </a:defRPr>
            </a:lvl2pPr>
            <a:lvl3pPr lvl="2" rtl="0">
              <a:lnSpc>
                <a:spcPct val="100000"/>
              </a:lnSpc>
              <a:spcBef>
                <a:spcPts val="0"/>
              </a:spcBef>
              <a:spcAft>
                <a:spcPts val="0"/>
              </a:spcAft>
              <a:buNone/>
              <a:defRPr sz="2200">
                <a:solidFill>
                  <a:schemeClr val="accent6"/>
                </a:solidFill>
                <a:latin typeface="Fredoka One"/>
                <a:ea typeface="Fredoka One"/>
                <a:cs typeface="Fredoka One"/>
                <a:sym typeface="Fredoka One"/>
              </a:defRPr>
            </a:lvl3pPr>
            <a:lvl4pPr lvl="3" rtl="0">
              <a:lnSpc>
                <a:spcPct val="100000"/>
              </a:lnSpc>
              <a:spcBef>
                <a:spcPts val="0"/>
              </a:spcBef>
              <a:spcAft>
                <a:spcPts val="0"/>
              </a:spcAft>
              <a:buNone/>
              <a:defRPr sz="2200">
                <a:solidFill>
                  <a:schemeClr val="accent6"/>
                </a:solidFill>
                <a:latin typeface="Fredoka One"/>
                <a:ea typeface="Fredoka One"/>
                <a:cs typeface="Fredoka One"/>
                <a:sym typeface="Fredoka One"/>
              </a:defRPr>
            </a:lvl4pPr>
            <a:lvl5pPr lvl="4" rtl="0">
              <a:lnSpc>
                <a:spcPct val="100000"/>
              </a:lnSpc>
              <a:spcBef>
                <a:spcPts val="0"/>
              </a:spcBef>
              <a:spcAft>
                <a:spcPts val="0"/>
              </a:spcAft>
              <a:buNone/>
              <a:defRPr sz="2200">
                <a:solidFill>
                  <a:schemeClr val="accent6"/>
                </a:solidFill>
                <a:latin typeface="Fredoka One"/>
                <a:ea typeface="Fredoka One"/>
                <a:cs typeface="Fredoka One"/>
                <a:sym typeface="Fredoka One"/>
              </a:defRPr>
            </a:lvl5pPr>
            <a:lvl6pPr lvl="5" rtl="0">
              <a:lnSpc>
                <a:spcPct val="100000"/>
              </a:lnSpc>
              <a:spcBef>
                <a:spcPts val="0"/>
              </a:spcBef>
              <a:spcAft>
                <a:spcPts val="0"/>
              </a:spcAft>
              <a:buNone/>
              <a:defRPr sz="2200">
                <a:solidFill>
                  <a:schemeClr val="accent6"/>
                </a:solidFill>
                <a:latin typeface="Fredoka One"/>
                <a:ea typeface="Fredoka One"/>
                <a:cs typeface="Fredoka One"/>
                <a:sym typeface="Fredoka One"/>
              </a:defRPr>
            </a:lvl6pPr>
            <a:lvl7pPr lvl="6" rtl="0">
              <a:lnSpc>
                <a:spcPct val="100000"/>
              </a:lnSpc>
              <a:spcBef>
                <a:spcPts val="0"/>
              </a:spcBef>
              <a:spcAft>
                <a:spcPts val="0"/>
              </a:spcAft>
              <a:buNone/>
              <a:defRPr sz="2200">
                <a:solidFill>
                  <a:schemeClr val="accent6"/>
                </a:solidFill>
                <a:latin typeface="Fredoka One"/>
                <a:ea typeface="Fredoka One"/>
                <a:cs typeface="Fredoka One"/>
                <a:sym typeface="Fredoka One"/>
              </a:defRPr>
            </a:lvl7pPr>
            <a:lvl8pPr lvl="7" rtl="0">
              <a:lnSpc>
                <a:spcPct val="100000"/>
              </a:lnSpc>
              <a:spcBef>
                <a:spcPts val="0"/>
              </a:spcBef>
              <a:spcAft>
                <a:spcPts val="0"/>
              </a:spcAft>
              <a:buNone/>
              <a:defRPr sz="2200">
                <a:solidFill>
                  <a:schemeClr val="accent6"/>
                </a:solidFill>
                <a:latin typeface="Fredoka One"/>
                <a:ea typeface="Fredoka One"/>
                <a:cs typeface="Fredoka One"/>
                <a:sym typeface="Fredoka One"/>
              </a:defRPr>
            </a:lvl8pPr>
            <a:lvl9pPr lvl="8" rtl="0">
              <a:lnSpc>
                <a:spcPct val="100000"/>
              </a:lnSpc>
              <a:spcBef>
                <a:spcPts val="0"/>
              </a:spcBef>
              <a:spcAft>
                <a:spcPts val="0"/>
              </a:spcAft>
              <a:buNone/>
              <a:defRPr sz="2200">
                <a:solidFill>
                  <a:schemeClr val="accent6"/>
                </a:solidFill>
                <a:latin typeface="Fredoka One"/>
                <a:ea typeface="Fredoka One"/>
                <a:cs typeface="Fredoka One"/>
                <a:sym typeface="Fredoka One"/>
              </a:defRPr>
            </a:lvl9pPr>
          </a:lstStyle>
          <a:p>
            <a:endParaRPr/>
          </a:p>
        </p:txBody>
      </p:sp>
      <p:sp>
        <p:nvSpPr>
          <p:cNvPr id="274" name="Google Shape;274;p18"/>
          <p:cNvSpPr txBox="1">
            <a:spLocks noGrp="1"/>
          </p:cNvSpPr>
          <p:nvPr>
            <p:ph type="subTitle" idx="6"/>
          </p:nvPr>
        </p:nvSpPr>
        <p:spPr>
          <a:xfrm>
            <a:off x="6529267" y="5440533"/>
            <a:ext cx="40792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75" name="Google Shape;275;p18"/>
          <p:cNvSpPr txBox="1">
            <a:spLocks noGrp="1"/>
          </p:cNvSpPr>
          <p:nvPr>
            <p:ph type="title" idx="7" hasCustomPrompt="1"/>
          </p:nvPr>
        </p:nvSpPr>
        <p:spPr>
          <a:xfrm>
            <a:off x="5275965" y="2574733"/>
            <a:ext cx="9408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76" name="Google Shape;276;p18"/>
          <p:cNvSpPr txBox="1">
            <a:spLocks noGrp="1"/>
          </p:cNvSpPr>
          <p:nvPr>
            <p:ph type="title" idx="8" hasCustomPrompt="1"/>
          </p:nvPr>
        </p:nvSpPr>
        <p:spPr>
          <a:xfrm>
            <a:off x="5275965" y="3926117"/>
            <a:ext cx="9408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77" name="Google Shape;277;p18"/>
          <p:cNvSpPr txBox="1">
            <a:spLocks noGrp="1"/>
          </p:cNvSpPr>
          <p:nvPr>
            <p:ph type="title" idx="9" hasCustomPrompt="1"/>
          </p:nvPr>
        </p:nvSpPr>
        <p:spPr>
          <a:xfrm>
            <a:off x="5275965" y="5277501"/>
            <a:ext cx="9408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Tree>
    <p:extLst>
      <p:ext uri="{BB962C8B-B14F-4D97-AF65-F5344CB8AC3E}">
        <p14:creationId xmlns:p14="http://schemas.microsoft.com/office/powerpoint/2010/main" val="608554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20"/>
        <p:cNvGrpSpPr/>
        <p:nvPr/>
      </p:nvGrpSpPr>
      <p:grpSpPr>
        <a:xfrm>
          <a:off x="0" y="0"/>
          <a:ext cx="0" cy="0"/>
          <a:chOff x="0" y="0"/>
          <a:chExt cx="0" cy="0"/>
        </a:xfrm>
      </p:grpSpPr>
      <p:sp>
        <p:nvSpPr>
          <p:cNvPr id="421" name="Google Shape;421;p25"/>
          <p:cNvSpPr/>
          <p:nvPr/>
        </p:nvSpPr>
        <p:spPr>
          <a:xfrm>
            <a:off x="960003" y="1614415"/>
            <a:ext cx="8239067" cy="4513633"/>
          </a:xfrm>
          <a:custGeom>
            <a:avLst/>
            <a:gdLst/>
            <a:ahLst/>
            <a:cxnLst/>
            <a:rect l="l" t="t" r="r" b="b"/>
            <a:pathLst>
              <a:path w="247172" h="135409" extrusionOk="0">
                <a:moveTo>
                  <a:pt x="245361" y="80366"/>
                </a:moveTo>
                <a:cubicBezTo>
                  <a:pt x="246291" y="64417"/>
                  <a:pt x="255994" y="23254"/>
                  <a:pt x="218647" y="10874"/>
                </a:cubicBezTo>
                <a:cubicBezTo>
                  <a:pt x="181300" y="-1505"/>
                  <a:pt x="56500" y="-3613"/>
                  <a:pt x="21280" y="6089"/>
                </a:cubicBezTo>
                <a:cubicBezTo>
                  <a:pt x="-13940" y="15791"/>
                  <a:pt x="9983" y="49882"/>
                  <a:pt x="7325" y="69087"/>
                </a:cubicBezTo>
                <a:cubicBezTo>
                  <a:pt x="4667" y="88292"/>
                  <a:pt x="-6498" y="110289"/>
                  <a:pt x="5331" y="121320"/>
                </a:cubicBezTo>
                <a:cubicBezTo>
                  <a:pt x="17160" y="132351"/>
                  <a:pt x="55105" y="136206"/>
                  <a:pt x="78297" y="135275"/>
                </a:cubicBezTo>
                <a:cubicBezTo>
                  <a:pt x="101489" y="134345"/>
                  <a:pt x="122024" y="120522"/>
                  <a:pt x="144485" y="115737"/>
                </a:cubicBezTo>
                <a:cubicBezTo>
                  <a:pt x="166946" y="110952"/>
                  <a:pt x="196252" y="112462"/>
                  <a:pt x="213065" y="106567"/>
                </a:cubicBezTo>
                <a:cubicBezTo>
                  <a:pt x="229878" y="100672"/>
                  <a:pt x="244431" y="96315"/>
                  <a:pt x="245361" y="80366"/>
                </a:cubicBezTo>
                <a:close/>
              </a:path>
            </a:pathLst>
          </a:custGeom>
          <a:solidFill>
            <a:schemeClr val="lt1"/>
          </a:solidFill>
          <a:ln>
            <a:noFill/>
          </a:ln>
        </p:spPr>
      </p:sp>
      <p:sp>
        <p:nvSpPr>
          <p:cNvPr id="422" name="Google Shape;422;p25"/>
          <p:cNvSpPr/>
          <p:nvPr/>
        </p:nvSpPr>
        <p:spPr>
          <a:xfrm>
            <a:off x="1061603" y="1614415"/>
            <a:ext cx="8239067" cy="4513633"/>
          </a:xfrm>
          <a:custGeom>
            <a:avLst/>
            <a:gdLst/>
            <a:ahLst/>
            <a:cxnLst/>
            <a:rect l="l" t="t" r="r" b="b"/>
            <a:pathLst>
              <a:path w="247172" h="135409" extrusionOk="0">
                <a:moveTo>
                  <a:pt x="245361" y="80366"/>
                </a:moveTo>
                <a:cubicBezTo>
                  <a:pt x="246291" y="64417"/>
                  <a:pt x="255994" y="23254"/>
                  <a:pt x="218647" y="10874"/>
                </a:cubicBezTo>
                <a:cubicBezTo>
                  <a:pt x="181300" y="-1505"/>
                  <a:pt x="56500" y="-3613"/>
                  <a:pt x="21280" y="6089"/>
                </a:cubicBezTo>
                <a:cubicBezTo>
                  <a:pt x="-13940" y="15791"/>
                  <a:pt x="9983" y="49882"/>
                  <a:pt x="7325" y="69087"/>
                </a:cubicBezTo>
                <a:cubicBezTo>
                  <a:pt x="4667" y="88292"/>
                  <a:pt x="-6498" y="110289"/>
                  <a:pt x="5331" y="121320"/>
                </a:cubicBezTo>
                <a:cubicBezTo>
                  <a:pt x="17160" y="132351"/>
                  <a:pt x="55105" y="136206"/>
                  <a:pt x="78297" y="135275"/>
                </a:cubicBezTo>
                <a:cubicBezTo>
                  <a:pt x="101489" y="134345"/>
                  <a:pt x="122024" y="120522"/>
                  <a:pt x="144485" y="115737"/>
                </a:cubicBezTo>
                <a:cubicBezTo>
                  <a:pt x="166946" y="110952"/>
                  <a:pt x="196252" y="112462"/>
                  <a:pt x="213065" y="106567"/>
                </a:cubicBezTo>
                <a:cubicBezTo>
                  <a:pt x="229878" y="100672"/>
                  <a:pt x="244431" y="96315"/>
                  <a:pt x="245361" y="80366"/>
                </a:cubicBezTo>
                <a:close/>
              </a:path>
            </a:pathLst>
          </a:custGeom>
          <a:noFill/>
          <a:ln w="9525" cap="rnd" cmpd="sng">
            <a:solidFill>
              <a:schemeClr val="dk2"/>
            </a:solidFill>
            <a:prstDash val="dash"/>
            <a:round/>
            <a:headEnd type="none" w="med" len="med"/>
            <a:tailEnd type="none" w="med" len="med"/>
          </a:ln>
        </p:spPr>
      </p:sp>
      <p:sp>
        <p:nvSpPr>
          <p:cNvPr id="423" name="Google Shape;423;p25"/>
          <p:cNvSpPr txBox="1">
            <a:spLocks noGrp="1"/>
          </p:cNvSpPr>
          <p:nvPr>
            <p:ph type="body" idx="1"/>
          </p:nvPr>
        </p:nvSpPr>
        <p:spPr>
          <a:xfrm>
            <a:off x="1976000" y="2004700"/>
            <a:ext cx="5116000" cy="36096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24" name="Google Shape;424;p25"/>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grpSp>
        <p:nvGrpSpPr>
          <p:cNvPr id="425" name="Google Shape;425;p25"/>
          <p:cNvGrpSpPr/>
          <p:nvPr/>
        </p:nvGrpSpPr>
        <p:grpSpPr>
          <a:xfrm>
            <a:off x="10001808" y="415200"/>
            <a:ext cx="1535125" cy="2104600"/>
            <a:chOff x="7380681" y="441275"/>
            <a:chExt cx="1151344" cy="1578450"/>
          </a:xfrm>
        </p:grpSpPr>
        <p:sp>
          <p:nvSpPr>
            <p:cNvPr id="426" name="Google Shape;426;p25"/>
            <p:cNvSpPr/>
            <p:nvPr/>
          </p:nvSpPr>
          <p:spPr>
            <a:xfrm>
              <a:off x="7380681" y="669878"/>
              <a:ext cx="333670" cy="331901"/>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 name="Google Shape;427;p25"/>
            <p:cNvSpPr/>
            <p:nvPr/>
          </p:nvSpPr>
          <p:spPr>
            <a:xfrm>
              <a:off x="8315975" y="1332188"/>
              <a:ext cx="216050" cy="212625"/>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 name="Google Shape;428;p25"/>
            <p:cNvSpPr/>
            <p:nvPr/>
          </p:nvSpPr>
          <p:spPr>
            <a:xfrm>
              <a:off x="7905038" y="1160425"/>
              <a:ext cx="85225" cy="93050"/>
            </a:xfrm>
            <a:custGeom>
              <a:avLst/>
              <a:gdLst/>
              <a:ahLst/>
              <a:cxnLst/>
              <a:rect l="l" t="t" r="r" b="b"/>
              <a:pathLst>
                <a:path w="3409" h="3722" extrusionOk="0">
                  <a:moveTo>
                    <a:pt x="1657" y="1"/>
                  </a:moveTo>
                  <a:cubicBezTo>
                    <a:pt x="1465" y="1"/>
                    <a:pt x="1321" y="649"/>
                    <a:pt x="1297" y="1513"/>
                  </a:cubicBezTo>
                  <a:cubicBezTo>
                    <a:pt x="553" y="1561"/>
                    <a:pt x="1" y="1729"/>
                    <a:pt x="1" y="1897"/>
                  </a:cubicBezTo>
                  <a:cubicBezTo>
                    <a:pt x="25" y="2065"/>
                    <a:pt x="553" y="2185"/>
                    <a:pt x="1297" y="2209"/>
                  </a:cubicBezTo>
                  <a:cubicBezTo>
                    <a:pt x="1321" y="3073"/>
                    <a:pt x="1465" y="3721"/>
                    <a:pt x="1657" y="3721"/>
                  </a:cubicBezTo>
                  <a:cubicBezTo>
                    <a:pt x="1825" y="3721"/>
                    <a:pt x="1969" y="3073"/>
                    <a:pt x="1993" y="2209"/>
                  </a:cubicBezTo>
                  <a:cubicBezTo>
                    <a:pt x="2809" y="2161"/>
                    <a:pt x="3409" y="2017"/>
                    <a:pt x="3409" y="1825"/>
                  </a:cubicBezTo>
                  <a:cubicBezTo>
                    <a:pt x="3409" y="1657"/>
                    <a:pt x="2809" y="1537"/>
                    <a:pt x="1993" y="1513"/>
                  </a:cubicBezTo>
                  <a:cubicBezTo>
                    <a:pt x="1969" y="649"/>
                    <a:pt x="1825" y="1"/>
                    <a:pt x="165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5"/>
            <p:cNvSpPr/>
            <p:nvPr/>
          </p:nvSpPr>
          <p:spPr>
            <a:xfrm>
              <a:off x="7400525" y="1403275"/>
              <a:ext cx="85225" cy="92425"/>
            </a:xfrm>
            <a:custGeom>
              <a:avLst/>
              <a:gdLst/>
              <a:ahLst/>
              <a:cxnLst/>
              <a:rect l="l" t="t" r="r" b="b"/>
              <a:pathLst>
                <a:path w="3409" h="3697" extrusionOk="0">
                  <a:moveTo>
                    <a:pt x="1657" y="0"/>
                  </a:moveTo>
                  <a:cubicBezTo>
                    <a:pt x="1465" y="0"/>
                    <a:pt x="1321" y="648"/>
                    <a:pt x="1297" y="1512"/>
                  </a:cubicBezTo>
                  <a:cubicBezTo>
                    <a:pt x="553" y="1560"/>
                    <a:pt x="0" y="1704"/>
                    <a:pt x="0" y="1872"/>
                  </a:cubicBezTo>
                  <a:cubicBezTo>
                    <a:pt x="0" y="2040"/>
                    <a:pt x="553" y="2184"/>
                    <a:pt x="1273" y="2208"/>
                  </a:cubicBezTo>
                  <a:cubicBezTo>
                    <a:pt x="1321" y="3048"/>
                    <a:pt x="1465" y="3696"/>
                    <a:pt x="1633" y="3696"/>
                  </a:cubicBezTo>
                  <a:cubicBezTo>
                    <a:pt x="1801" y="3696"/>
                    <a:pt x="1969" y="3072"/>
                    <a:pt x="1993" y="2208"/>
                  </a:cubicBezTo>
                  <a:cubicBezTo>
                    <a:pt x="2809" y="2160"/>
                    <a:pt x="3409" y="1992"/>
                    <a:pt x="3409" y="1824"/>
                  </a:cubicBezTo>
                  <a:cubicBezTo>
                    <a:pt x="3409" y="1632"/>
                    <a:pt x="2809" y="1512"/>
                    <a:pt x="1993" y="1488"/>
                  </a:cubicBezTo>
                  <a:cubicBezTo>
                    <a:pt x="1969" y="648"/>
                    <a:pt x="1825" y="0"/>
                    <a:pt x="16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25"/>
            <p:cNvSpPr/>
            <p:nvPr/>
          </p:nvSpPr>
          <p:spPr>
            <a:xfrm>
              <a:off x="7792825" y="1822275"/>
              <a:ext cx="197450" cy="197450"/>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 name="Google Shape;431;p25"/>
            <p:cNvSpPr/>
            <p:nvPr/>
          </p:nvSpPr>
          <p:spPr>
            <a:xfrm>
              <a:off x="8315975" y="441275"/>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107004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5"/>
        <p:cNvGrpSpPr/>
        <p:nvPr/>
      </p:nvGrpSpPr>
      <p:grpSpPr>
        <a:xfrm>
          <a:off x="0" y="0"/>
          <a:ext cx="0" cy="0"/>
          <a:chOff x="0" y="0"/>
          <a:chExt cx="0" cy="0"/>
        </a:xfrm>
      </p:grpSpPr>
      <p:sp>
        <p:nvSpPr>
          <p:cNvPr id="96" name="Google Shape;96;p8"/>
          <p:cNvSpPr txBox="1">
            <a:spLocks noGrp="1"/>
          </p:cNvSpPr>
          <p:nvPr>
            <p:ph type="title"/>
          </p:nvPr>
        </p:nvSpPr>
        <p:spPr>
          <a:xfrm>
            <a:off x="2286600" y="1947800"/>
            <a:ext cx="7618800" cy="2962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8500"/>
              <a:buNone/>
              <a:defRPr sz="8500"/>
            </a:lvl1pPr>
            <a:lvl2pPr lvl="1" rtl="0">
              <a:lnSpc>
                <a:spcPct val="80000"/>
              </a:lnSpc>
              <a:spcBef>
                <a:spcPts val="0"/>
              </a:spcBef>
              <a:spcAft>
                <a:spcPts val="0"/>
              </a:spcAft>
              <a:buSzPts val="3600"/>
              <a:buNone/>
              <a:defRPr/>
            </a:lvl2pPr>
            <a:lvl3pPr lvl="2" rtl="0">
              <a:lnSpc>
                <a:spcPct val="80000"/>
              </a:lnSpc>
              <a:spcBef>
                <a:spcPts val="0"/>
              </a:spcBef>
              <a:spcAft>
                <a:spcPts val="0"/>
              </a:spcAft>
              <a:buSzPts val="3600"/>
              <a:buNone/>
              <a:defRPr/>
            </a:lvl3pPr>
            <a:lvl4pPr lvl="3" rtl="0">
              <a:lnSpc>
                <a:spcPct val="80000"/>
              </a:lnSpc>
              <a:spcBef>
                <a:spcPts val="0"/>
              </a:spcBef>
              <a:spcAft>
                <a:spcPts val="0"/>
              </a:spcAft>
              <a:buSzPts val="3600"/>
              <a:buNone/>
              <a:defRPr/>
            </a:lvl4pPr>
            <a:lvl5pPr lvl="4" rtl="0">
              <a:lnSpc>
                <a:spcPct val="80000"/>
              </a:lnSpc>
              <a:spcBef>
                <a:spcPts val="0"/>
              </a:spcBef>
              <a:spcAft>
                <a:spcPts val="0"/>
              </a:spcAft>
              <a:buSzPts val="3600"/>
              <a:buNone/>
              <a:defRPr/>
            </a:lvl5pPr>
            <a:lvl6pPr lvl="5" rtl="0">
              <a:lnSpc>
                <a:spcPct val="80000"/>
              </a:lnSpc>
              <a:spcBef>
                <a:spcPts val="0"/>
              </a:spcBef>
              <a:spcAft>
                <a:spcPts val="0"/>
              </a:spcAft>
              <a:buSzPts val="3600"/>
              <a:buNone/>
              <a:defRPr/>
            </a:lvl6pPr>
            <a:lvl7pPr lvl="6" rtl="0">
              <a:lnSpc>
                <a:spcPct val="80000"/>
              </a:lnSpc>
              <a:spcBef>
                <a:spcPts val="0"/>
              </a:spcBef>
              <a:spcAft>
                <a:spcPts val="0"/>
              </a:spcAft>
              <a:buSzPts val="3600"/>
              <a:buNone/>
              <a:defRPr/>
            </a:lvl7pPr>
            <a:lvl8pPr lvl="7" rtl="0">
              <a:lnSpc>
                <a:spcPct val="80000"/>
              </a:lnSpc>
              <a:spcBef>
                <a:spcPts val="0"/>
              </a:spcBef>
              <a:spcAft>
                <a:spcPts val="0"/>
              </a:spcAft>
              <a:buSzPts val="3600"/>
              <a:buNone/>
              <a:defRPr/>
            </a:lvl8pPr>
            <a:lvl9pPr lvl="8" rtl="0">
              <a:lnSpc>
                <a:spcPct val="80000"/>
              </a:lnSpc>
              <a:spcBef>
                <a:spcPts val="0"/>
              </a:spcBef>
              <a:spcAft>
                <a:spcPts val="0"/>
              </a:spcAft>
              <a:buSzPts val="3600"/>
              <a:buNone/>
              <a:defRPr/>
            </a:lvl9pPr>
          </a:lstStyle>
          <a:p>
            <a:endParaRPr/>
          </a:p>
        </p:txBody>
      </p:sp>
      <p:grpSp>
        <p:nvGrpSpPr>
          <p:cNvPr id="97" name="Google Shape;97;p8"/>
          <p:cNvGrpSpPr/>
          <p:nvPr/>
        </p:nvGrpSpPr>
        <p:grpSpPr>
          <a:xfrm>
            <a:off x="-1137458" y="-827146"/>
            <a:ext cx="14466915" cy="8512291"/>
            <a:chOff x="-738793" y="-620359"/>
            <a:chExt cx="10850186" cy="6384218"/>
          </a:xfrm>
        </p:grpSpPr>
        <p:sp>
          <p:nvSpPr>
            <p:cNvPr id="98" name="Google Shape;98;p8"/>
            <p:cNvSpPr/>
            <p:nvPr/>
          </p:nvSpPr>
          <p:spPr>
            <a:xfrm>
              <a:off x="8046250" y="597150"/>
              <a:ext cx="1569900" cy="308100"/>
            </a:xfrm>
            <a:prstGeom prst="rect">
              <a:avLst/>
            </a:prstGeom>
            <a:solidFill>
              <a:srgbClr val="0000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8"/>
            <p:cNvSpPr/>
            <p:nvPr/>
          </p:nvSpPr>
          <p:spPr>
            <a:xfrm>
              <a:off x="8046250" y="311400"/>
              <a:ext cx="1569900" cy="214200"/>
            </a:xfrm>
            <a:prstGeom prst="rect">
              <a:avLst/>
            </a:prstGeom>
            <a:solidFill>
              <a:srgbClr val="00FF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8"/>
            <p:cNvSpPr/>
            <p:nvPr/>
          </p:nvSpPr>
          <p:spPr>
            <a:xfrm rot="327858">
              <a:off x="5966403" y="-439747"/>
              <a:ext cx="3855972" cy="4786600"/>
            </a:xfrm>
            <a:custGeom>
              <a:avLst/>
              <a:gdLst/>
              <a:ahLst/>
              <a:cxnLst/>
              <a:rect l="l" t="t" r="r" b="b"/>
              <a:pathLst>
                <a:path w="141771" h="175987" extrusionOk="0">
                  <a:moveTo>
                    <a:pt x="19541" y="7574"/>
                  </a:moveTo>
                  <a:cubicBezTo>
                    <a:pt x="-1520" y="8789"/>
                    <a:pt x="-2987" y="17941"/>
                    <a:pt x="3193" y="21131"/>
                  </a:cubicBezTo>
                  <a:cubicBezTo>
                    <a:pt x="9373" y="24321"/>
                    <a:pt x="45458" y="19536"/>
                    <a:pt x="56622" y="26713"/>
                  </a:cubicBezTo>
                  <a:cubicBezTo>
                    <a:pt x="67786" y="33890"/>
                    <a:pt x="61805" y="53893"/>
                    <a:pt x="70178" y="64193"/>
                  </a:cubicBezTo>
                  <a:cubicBezTo>
                    <a:pt x="78551" y="74493"/>
                    <a:pt x="100947" y="72967"/>
                    <a:pt x="106861" y="88515"/>
                  </a:cubicBezTo>
                  <a:cubicBezTo>
                    <a:pt x="112776" y="104063"/>
                    <a:pt x="100748" y="144855"/>
                    <a:pt x="105665" y="157479"/>
                  </a:cubicBezTo>
                  <a:cubicBezTo>
                    <a:pt x="110583" y="170103"/>
                    <a:pt x="132384" y="188198"/>
                    <a:pt x="136366" y="164258"/>
                  </a:cubicBezTo>
                  <a:cubicBezTo>
                    <a:pt x="140349" y="140318"/>
                    <a:pt x="149031" y="39953"/>
                    <a:pt x="129560" y="13839"/>
                  </a:cubicBezTo>
                  <a:cubicBezTo>
                    <a:pt x="110089" y="-12275"/>
                    <a:pt x="40602" y="6359"/>
                    <a:pt x="19541" y="7574"/>
                  </a:cubicBezTo>
                  <a:close/>
                </a:path>
              </a:pathLst>
            </a:custGeom>
            <a:solidFill>
              <a:schemeClr val="lt1"/>
            </a:solidFill>
            <a:ln>
              <a:noFill/>
            </a:ln>
          </p:spPr>
        </p:sp>
        <p:sp>
          <p:nvSpPr>
            <p:cNvPr id="101" name="Google Shape;101;p8"/>
            <p:cNvSpPr/>
            <p:nvPr/>
          </p:nvSpPr>
          <p:spPr>
            <a:xfrm rot="-10472142">
              <a:off x="-519651" y="804542"/>
              <a:ext cx="3855972" cy="4786600"/>
            </a:xfrm>
            <a:custGeom>
              <a:avLst/>
              <a:gdLst/>
              <a:ahLst/>
              <a:cxnLst/>
              <a:rect l="l" t="t" r="r" b="b"/>
              <a:pathLst>
                <a:path w="141771" h="175987" extrusionOk="0">
                  <a:moveTo>
                    <a:pt x="19541" y="7574"/>
                  </a:moveTo>
                  <a:cubicBezTo>
                    <a:pt x="-1520" y="8789"/>
                    <a:pt x="-2987" y="17941"/>
                    <a:pt x="3193" y="21131"/>
                  </a:cubicBezTo>
                  <a:cubicBezTo>
                    <a:pt x="9373" y="24321"/>
                    <a:pt x="45458" y="19536"/>
                    <a:pt x="56622" y="26713"/>
                  </a:cubicBezTo>
                  <a:cubicBezTo>
                    <a:pt x="67786" y="33890"/>
                    <a:pt x="61805" y="53893"/>
                    <a:pt x="70178" y="64193"/>
                  </a:cubicBezTo>
                  <a:cubicBezTo>
                    <a:pt x="78551" y="74493"/>
                    <a:pt x="100947" y="72967"/>
                    <a:pt x="106861" y="88515"/>
                  </a:cubicBezTo>
                  <a:cubicBezTo>
                    <a:pt x="112776" y="104063"/>
                    <a:pt x="100748" y="144855"/>
                    <a:pt x="105665" y="157479"/>
                  </a:cubicBezTo>
                  <a:cubicBezTo>
                    <a:pt x="110583" y="170103"/>
                    <a:pt x="132384" y="188198"/>
                    <a:pt x="136366" y="164258"/>
                  </a:cubicBezTo>
                  <a:cubicBezTo>
                    <a:pt x="140349" y="140318"/>
                    <a:pt x="149031" y="39953"/>
                    <a:pt x="129560" y="13839"/>
                  </a:cubicBezTo>
                  <a:cubicBezTo>
                    <a:pt x="110089" y="-12275"/>
                    <a:pt x="40602" y="6359"/>
                    <a:pt x="19541" y="7574"/>
                  </a:cubicBezTo>
                  <a:close/>
                </a:path>
              </a:pathLst>
            </a:custGeom>
            <a:solidFill>
              <a:schemeClr val="lt1"/>
            </a:solidFill>
            <a:ln>
              <a:noFill/>
            </a:ln>
          </p:spPr>
        </p:sp>
        <p:sp>
          <p:nvSpPr>
            <p:cNvPr id="102" name="Google Shape;102;p8"/>
            <p:cNvSpPr/>
            <p:nvPr/>
          </p:nvSpPr>
          <p:spPr>
            <a:xfrm rot="327858">
              <a:off x="6036279" y="-447641"/>
              <a:ext cx="3855972" cy="4786600"/>
            </a:xfrm>
            <a:custGeom>
              <a:avLst/>
              <a:gdLst/>
              <a:ahLst/>
              <a:cxnLst/>
              <a:rect l="l" t="t" r="r" b="b"/>
              <a:pathLst>
                <a:path w="141771" h="175987" extrusionOk="0">
                  <a:moveTo>
                    <a:pt x="19541" y="7574"/>
                  </a:moveTo>
                  <a:cubicBezTo>
                    <a:pt x="-1520" y="8789"/>
                    <a:pt x="-2987" y="17941"/>
                    <a:pt x="3193" y="21131"/>
                  </a:cubicBezTo>
                  <a:cubicBezTo>
                    <a:pt x="9373" y="24321"/>
                    <a:pt x="45458" y="19536"/>
                    <a:pt x="56622" y="26713"/>
                  </a:cubicBezTo>
                  <a:cubicBezTo>
                    <a:pt x="67786" y="33890"/>
                    <a:pt x="61805" y="53893"/>
                    <a:pt x="70178" y="64193"/>
                  </a:cubicBezTo>
                  <a:cubicBezTo>
                    <a:pt x="78551" y="74493"/>
                    <a:pt x="100947" y="72967"/>
                    <a:pt x="106861" y="88515"/>
                  </a:cubicBezTo>
                  <a:cubicBezTo>
                    <a:pt x="112776" y="104063"/>
                    <a:pt x="100748" y="144855"/>
                    <a:pt x="105665" y="157479"/>
                  </a:cubicBezTo>
                  <a:cubicBezTo>
                    <a:pt x="110583" y="170103"/>
                    <a:pt x="132384" y="188198"/>
                    <a:pt x="136366" y="164258"/>
                  </a:cubicBezTo>
                  <a:cubicBezTo>
                    <a:pt x="140349" y="140318"/>
                    <a:pt x="149031" y="39953"/>
                    <a:pt x="129560" y="13839"/>
                  </a:cubicBezTo>
                  <a:cubicBezTo>
                    <a:pt x="110089" y="-12275"/>
                    <a:pt x="40602" y="6359"/>
                    <a:pt x="19541" y="7574"/>
                  </a:cubicBezTo>
                  <a:close/>
                </a:path>
              </a:pathLst>
            </a:custGeom>
            <a:noFill/>
            <a:ln w="9525" cap="rnd" cmpd="sng">
              <a:solidFill>
                <a:schemeClr val="dk2"/>
              </a:solidFill>
              <a:prstDash val="dash"/>
              <a:round/>
              <a:headEnd type="none" w="med" len="med"/>
              <a:tailEnd type="none" w="med" len="med"/>
            </a:ln>
          </p:spPr>
        </p:sp>
        <p:sp>
          <p:nvSpPr>
            <p:cNvPr id="103" name="Google Shape;103;p8"/>
            <p:cNvSpPr/>
            <p:nvPr/>
          </p:nvSpPr>
          <p:spPr>
            <a:xfrm rot="-10472142">
              <a:off x="-449776" y="796647"/>
              <a:ext cx="3855972" cy="4786600"/>
            </a:xfrm>
            <a:custGeom>
              <a:avLst/>
              <a:gdLst/>
              <a:ahLst/>
              <a:cxnLst/>
              <a:rect l="l" t="t" r="r" b="b"/>
              <a:pathLst>
                <a:path w="141771" h="175987" extrusionOk="0">
                  <a:moveTo>
                    <a:pt x="19541" y="7574"/>
                  </a:moveTo>
                  <a:cubicBezTo>
                    <a:pt x="-1520" y="8789"/>
                    <a:pt x="-2987" y="17941"/>
                    <a:pt x="3193" y="21131"/>
                  </a:cubicBezTo>
                  <a:cubicBezTo>
                    <a:pt x="9373" y="24321"/>
                    <a:pt x="45458" y="19536"/>
                    <a:pt x="56622" y="26713"/>
                  </a:cubicBezTo>
                  <a:cubicBezTo>
                    <a:pt x="67786" y="33890"/>
                    <a:pt x="61805" y="53893"/>
                    <a:pt x="70178" y="64193"/>
                  </a:cubicBezTo>
                  <a:cubicBezTo>
                    <a:pt x="78551" y="74493"/>
                    <a:pt x="100947" y="72967"/>
                    <a:pt x="106861" y="88515"/>
                  </a:cubicBezTo>
                  <a:cubicBezTo>
                    <a:pt x="112776" y="104063"/>
                    <a:pt x="100748" y="144855"/>
                    <a:pt x="105665" y="157479"/>
                  </a:cubicBezTo>
                  <a:cubicBezTo>
                    <a:pt x="110583" y="170103"/>
                    <a:pt x="132384" y="188198"/>
                    <a:pt x="136366" y="164258"/>
                  </a:cubicBezTo>
                  <a:cubicBezTo>
                    <a:pt x="140349" y="140318"/>
                    <a:pt x="149031" y="39953"/>
                    <a:pt x="129560" y="13839"/>
                  </a:cubicBezTo>
                  <a:cubicBezTo>
                    <a:pt x="110089" y="-12275"/>
                    <a:pt x="40602" y="6359"/>
                    <a:pt x="19541" y="7574"/>
                  </a:cubicBezTo>
                  <a:close/>
                </a:path>
              </a:pathLst>
            </a:custGeom>
            <a:noFill/>
            <a:ln w="9525" cap="rnd" cmpd="sng">
              <a:solidFill>
                <a:schemeClr val="dk2"/>
              </a:solidFill>
              <a:prstDash val="dash"/>
              <a:round/>
              <a:headEnd type="none" w="med" len="med"/>
              <a:tailEnd type="none" w="med" len="med"/>
            </a:ln>
          </p:spPr>
        </p:sp>
      </p:grpSp>
      <p:grpSp>
        <p:nvGrpSpPr>
          <p:cNvPr id="104" name="Google Shape;104;p8"/>
          <p:cNvGrpSpPr/>
          <p:nvPr/>
        </p:nvGrpSpPr>
        <p:grpSpPr>
          <a:xfrm>
            <a:off x="807025" y="777887"/>
            <a:ext cx="11240756" cy="5302229"/>
            <a:chOff x="605267" y="583414"/>
            <a:chExt cx="8430567" cy="3976672"/>
          </a:xfrm>
        </p:grpSpPr>
        <p:sp>
          <p:nvSpPr>
            <p:cNvPr id="105" name="Google Shape;105;p8"/>
            <p:cNvSpPr/>
            <p:nvPr/>
          </p:nvSpPr>
          <p:spPr>
            <a:xfrm>
              <a:off x="8838409" y="3781147"/>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6" name="Google Shape;106;p8"/>
            <p:cNvGrpSpPr/>
            <p:nvPr/>
          </p:nvGrpSpPr>
          <p:grpSpPr>
            <a:xfrm>
              <a:off x="605267" y="583414"/>
              <a:ext cx="7933466" cy="3976672"/>
              <a:chOff x="624250" y="733616"/>
              <a:chExt cx="7933466" cy="3976672"/>
            </a:xfrm>
          </p:grpSpPr>
          <p:sp>
            <p:nvSpPr>
              <p:cNvPr id="107" name="Google Shape;107;p8"/>
              <p:cNvSpPr/>
              <p:nvPr/>
            </p:nvSpPr>
            <p:spPr>
              <a:xfrm>
                <a:off x="720008" y="2877505"/>
                <a:ext cx="158675" cy="157834"/>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08;p8"/>
              <p:cNvSpPr/>
              <p:nvPr/>
            </p:nvSpPr>
            <p:spPr>
              <a:xfrm>
                <a:off x="624250" y="4498488"/>
                <a:ext cx="210050" cy="211800"/>
              </a:xfrm>
              <a:custGeom>
                <a:avLst/>
                <a:gdLst/>
                <a:ahLst/>
                <a:cxnLst/>
                <a:rect l="l" t="t" r="r" b="b"/>
                <a:pathLst>
                  <a:path w="8402" h="8472" extrusionOk="0">
                    <a:moveTo>
                      <a:pt x="5338" y="1"/>
                    </a:moveTo>
                    <a:cubicBezTo>
                      <a:pt x="5139" y="1"/>
                      <a:pt x="4943" y="112"/>
                      <a:pt x="4801" y="237"/>
                    </a:cubicBezTo>
                    <a:cubicBezTo>
                      <a:pt x="4177" y="765"/>
                      <a:pt x="3625" y="1365"/>
                      <a:pt x="3169" y="2013"/>
                    </a:cubicBezTo>
                    <a:cubicBezTo>
                      <a:pt x="2530" y="1686"/>
                      <a:pt x="1793" y="1370"/>
                      <a:pt x="1090" y="1370"/>
                    </a:cubicBezTo>
                    <a:cubicBezTo>
                      <a:pt x="815" y="1370"/>
                      <a:pt x="545" y="1419"/>
                      <a:pt x="288" y="1533"/>
                    </a:cubicBezTo>
                    <a:cubicBezTo>
                      <a:pt x="168" y="1581"/>
                      <a:pt x="96" y="1653"/>
                      <a:pt x="24" y="1749"/>
                    </a:cubicBezTo>
                    <a:cubicBezTo>
                      <a:pt x="0" y="1893"/>
                      <a:pt x="24" y="2037"/>
                      <a:pt x="96" y="2157"/>
                    </a:cubicBezTo>
                    <a:cubicBezTo>
                      <a:pt x="456" y="2829"/>
                      <a:pt x="984" y="3406"/>
                      <a:pt x="1656" y="3790"/>
                    </a:cubicBezTo>
                    <a:lnTo>
                      <a:pt x="528" y="5422"/>
                    </a:lnTo>
                    <a:cubicBezTo>
                      <a:pt x="264" y="5806"/>
                      <a:pt x="0" y="6382"/>
                      <a:pt x="336" y="6718"/>
                    </a:cubicBezTo>
                    <a:cubicBezTo>
                      <a:pt x="482" y="6864"/>
                      <a:pt x="679" y="6914"/>
                      <a:pt x="883" y="6914"/>
                    </a:cubicBezTo>
                    <a:cubicBezTo>
                      <a:pt x="1048" y="6914"/>
                      <a:pt x="1218" y="6881"/>
                      <a:pt x="1368" y="6838"/>
                    </a:cubicBezTo>
                    <a:cubicBezTo>
                      <a:pt x="1968" y="6670"/>
                      <a:pt x="2568" y="6430"/>
                      <a:pt x="3121" y="6142"/>
                    </a:cubicBezTo>
                    <a:cubicBezTo>
                      <a:pt x="3313" y="6742"/>
                      <a:pt x="3577" y="7294"/>
                      <a:pt x="3913" y="7846"/>
                    </a:cubicBezTo>
                    <a:cubicBezTo>
                      <a:pt x="4075" y="8125"/>
                      <a:pt x="4350" y="8471"/>
                      <a:pt x="4695" y="8471"/>
                    </a:cubicBezTo>
                    <a:cubicBezTo>
                      <a:pt x="4706" y="8471"/>
                      <a:pt x="4717" y="8471"/>
                      <a:pt x="4729" y="8470"/>
                    </a:cubicBezTo>
                    <a:cubicBezTo>
                      <a:pt x="5209" y="8446"/>
                      <a:pt x="5425" y="7870"/>
                      <a:pt x="5497" y="7390"/>
                    </a:cubicBezTo>
                    <a:cubicBezTo>
                      <a:pt x="5593" y="6742"/>
                      <a:pt x="5689" y="6070"/>
                      <a:pt x="5785" y="5422"/>
                    </a:cubicBezTo>
                    <a:cubicBezTo>
                      <a:pt x="6094" y="5492"/>
                      <a:pt x="6412" y="5528"/>
                      <a:pt x="6729" y="5528"/>
                    </a:cubicBezTo>
                    <a:cubicBezTo>
                      <a:pt x="7175" y="5528"/>
                      <a:pt x="7620" y="5456"/>
                      <a:pt x="8041" y="5302"/>
                    </a:cubicBezTo>
                    <a:cubicBezTo>
                      <a:pt x="8185" y="5254"/>
                      <a:pt x="8305" y="5182"/>
                      <a:pt x="8353" y="5062"/>
                    </a:cubicBezTo>
                    <a:cubicBezTo>
                      <a:pt x="8401" y="4942"/>
                      <a:pt x="8377" y="4846"/>
                      <a:pt x="8329" y="4726"/>
                    </a:cubicBezTo>
                    <a:cubicBezTo>
                      <a:pt x="7945" y="3814"/>
                      <a:pt x="6865" y="3406"/>
                      <a:pt x="5905" y="3093"/>
                    </a:cubicBezTo>
                    <a:cubicBezTo>
                      <a:pt x="6001" y="2301"/>
                      <a:pt x="6025" y="1485"/>
                      <a:pt x="5929" y="693"/>
                    </a:cubicBezTo>
                    <a:cubicBezTo>
                      <a:pt x="5881" y="429"/>
                      <a:pt x="5785" y="117"/>
                      <a:pt x="5545" y="45"/>
                    </a:cubicBezTo>
                    <a:cubicBezTo>
                      <a:pt x="5477" y="14"/>
                      <a:pt x="5407" y="1"/>
                      <a:pt x="53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8"/>
              <p:cNvSpPr/>
              <p:nvPr/>
            </p:nvSpPr>
            <p:spPr>
              <a:xfrm>
                <a:off x="2241975" y="979788"/>
                <a:ext cx="216050" cy="212625"/>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8"/>
              <p:cNvSpPr/>
              <p:nvPr/>
            </p:nvSpPr>
            <p:spPr>
              <a:xfrm>
                <a:off x="6692250" y="3449800"/>
                <a:ext cx="325875" cy="309050"/>
              </a:xfrm>
              <a:custGeom>
                <a:avLst/>
                <a:gdLst/>
                <a:ahLst/>
                <a:cxnLst/>
                <a:rect l="l" t="t" r="r" b="b"/>
                <a:pathLst>
                  <a:path w="13035" h="12362" extrusionOk="0">
                    <a:moveTo>
                      <a:pt x="5873" y="1"/>
                    </a:moveTo>
                    <a:cubicBezTo>
                      <a:pt x="5828" y="1"/>
                      <a:pt x="5783" y="6"/>
                      <a:pt x="5737" y="18"/>
                    </a:cubicBezTo>
                    <a:cubicBezTo>
                      <a:pt x="5329" y="42"/>
                      <a:pt x="5089" y="450"/>
                      <a:pt x="4945" y="834"/>
                    </a:cubicBezTo>
                    <a:cubicBezTo>
                      <a:pt x="4537" y="1938"/>
                      <a:pt x="4273" y="3090"/>
                      <a:pt x="4177" y="4266"/>
                    </a:cubicBezTo>
                    <a:cubicBezTo>
                      <a:pt x="2689" y="4386"/>
                      <a:pt x="1009" y="4602"/>
                      <a:pt x="169" y="5802"/>
                    </a:cubicBezTo>
                    <a:cubicBezTo>
                      <a:pt x="49" y="5922"/>
                      <a:pt x="1" y="6090"/>
                      <a:pt x="25" y="6258"/>
                    </a:cubicBezTo>
                    <a:cubicBezTo>
                      <a:pt x="73" y="6450"/>
                      <a:pt x="217" y="6618"/>
                      <a:pt x="385" y="6714"/>
                    </a:cubicBezTo>
                    <a:cubicBezTo>
                      <a:pt x="1345" y="7314"/>
                      <a:pt x="2449" y="7626"/>
                      <a:pt x="3577" y="7650"/>
                    </a:cubicBezTo>
                    <a:lnTo>
                      <a:pt x="3361" y="10531"/>
                    </a:lnTo>
                    <a:cubicBezTo>
                      <a:pt x="3313" y="11227"/>
                      <a:pt x="3409" y="12139"/>
                      <a:pt x="4081" y="12331"/>
                    </a:cubicBezTo>
                    <a:cubicBezTo>
                      <a:pt x="4159" y="12352"/>
                      <a:pt x="4236" y="12362"/>
                      <a:pt x="4312" y="12362"/>
                    </a:cubicBezTo>
                    <a:cubicBezTo>
                      <a:pt x="4755" y="12362"/>
                      <a:pt x="5166" y="12034"/>
                      <a:pt x="5473" y="11707"/>
                    </a:cubicBezTo>
                    <a:cubicBezTo>
                      <a:pt x="6121" y="11059"/>
                      <a:pt x="6674" y="10315"/>
                      <a:pt x="7178" y="9547"/>
                    </a:cubicBezTo>
                    <a:cubicBezTo>
                      <a:pt x="7874" y="10147"/>
                      <a:pt x="8618" y="10675"/>
                      <a:pt x="9434" y="11131"/>
                    </a:cubicBezTo>
                    <a:cubicBezTo>
                      <a:pt x="9734" y="11289"/>
                      <a:pt x="10097" y="11437"/>
                      <a:pt x="10434" y="11437"/>
                    </a:cubicBezTo>
                    <a:cubicBezTo>
                      <a:pt x="10608" y="11437"/>
                      <a:pt x="10775" y="11397"/>
                      <a:pt x="10922" y="11299"/>
                    </a:cubicBezTo>
                    <a:cubicBezTo>
                      <a:pt x="11522" y="10915"/>
                      <a:pt x="11354" y="10027"/>
                      <a:pt x="11090" y="9379"/>
                    </a:cubicBezTo>
                    <a:lnTo>
                      <a:pt x="10034" y="6666"/>
                    </a:lnTo>
                    <a:cubicBezTo>
                      <a:pt x="11114" y="6330"/>
                      <a:pt x="12074" y="5706"/>
                      <a:pt x="12794" y="4842"/>
                    </a:cubicBezTo>
                    <a:cubicBezTo>
                      <a:pt x="12938" y="4698"/>
                      <a:pt x="13034" y="4506"/>
                      <a:pt x="13010" y="4314"/>
                    </a:cubicBezTo>
                    <a:cubicBezTo>
                      <a:pt x="12986" y="4146"/>
                      <a:pt x="12866" y="4002"/>
                      <a:pt x="12746" y="3906"/>
                    </a:cubicBezTo>
                    <a:cubicBezTo>
                      <a:pt x="12158" y="3462"/>
                      <a:pt x="11450" y="3312"/>
                      <a:pt x="10706" y="3312"/>
                    </a:cubicBezTo>
                    <a:cubicBezTo>
                      <a:pt x="9962" y="3312"/>
                      <a:pt x="9182" y="3462"/>
                      <a:pt x="8450" y="3618"/>
                    </a:cubicBezTo>
                    <a:cubicBezTo>
                      <a:pt x="8018" y="2538"/>
                      <a:pt x="7442" y="1506"/>
                      <a:pt x="6722" y="570"/>
                    </a:cubicBezTo>
                    <a:cubicBezTo>
                      <a:pt x="6510" y="295"/>
                      <a:pt x="6205" y="1"/>
                      <a:pt x="587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11;p8"/>
              <p:cNvSpPr/>
              <p:nvPr/>
            </p:nvSpPr>
            <p:spPr>
              <a:xfrm>
                <a:off x="1881181" y="1322425"/>
                <a:ext cx="85225" cy="93050"/>
              </a:xfrm>
              <a:custGeom>
                <a:avLst/>
                <a:gdLst/>
                <a:ahLst/>
                <a:cxnLst/>
                <a:rect l="l" t="t" r="r" b="b"/>
                <a:pathLst>
                  <a:path w="3409" h="3722" extrusionOk="0">
                    <a:moveTo>
                      <a:pt x="1657" y="1"/>
                    </a:moveTo>
                    <a:cubicBezTo>
                      <a:pt x="1465" y="1"/>
                      <a:pt x="1321" y="649"/>
                      <a:pt x="1297" y="1513"/>
                    </a:cubicBezTo>
                    <a:cubicBezTo>
                      <a:pt x="553" y="1561"/>
                      <a:pt x="1" y="1729"/>
                      <a:pt x="1" y="1897"/>
                    </a:cubicBezTo>
                    <a:cubicBezTo>
                      <a:pt x="25" y="2065"/>
                      <a:pt x="553" y="2185"/>
                      <a:pt x="1297" y="2209"/>
                    </a:cubicBezTo>
                    <a:cubicBezTo>
                      <a:pt x="1321" y="3073"/>
                      <a:pt x="1465" y="3721"/>
                      <a:pt x="1657" y="3721"/>
                    </a:cubicBezTo>
                    <a:cubicBezTo>
                      <a:pt x="1825" y="3721"/>
                      <a:pt x="1969" y="3073"/>
                      <a:pt x="1993" y="2209"/>
                    </a:cubicBezTo>
                    <a:cubicBezTo>
                      <a:pt x="2809" y="2161"/>
                      <a:pt x="3409" y="2017"/>
                      <a:pt x="3409" y="1825"/>
                    </a:cubicBezTo>
                    <a:cubicBezTo>
                      <a:pt x="3409" y="1657"/>
                      <a:pt x="2809" y="1537"/>
                      <a:pt x="1993" y="1513"/>
                    </a:cubicBezTo>
                    <a:cubicBezTo>
                      <a:pt x="1969" y="649"/>
                      <a:pt x="1825" y="1"/>
                      <a:pt x="165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8"/>
              <p:cNvSpPr/>
              <p:nvPr/>
            </p:nvSpPr>
            <p:spPr>
              <a:xfrm>
                <a:off x="6528369" y="4087800"/>
                <a:ext cx="85225" cy="92425"/>
              </a:xfrm>
              <a:custGeom>
                <a:avLst/>
                <a:gdLst/>
                <a:ahLst/>
                <a:cxnLst/>
                <a:rect l="l" t="t" r="r" b="b"/>
                <a:pathLst>
                  <a:path w="3409" h="3697" extrusionOk="0">
                    <a:moveTo>
                      <a:pt x="1657" y="0"/>
                    </a:moveTo>
                    <a:cubicBezTo>
                      <a:pt x="1465" y="0"/>
                      <a:pt x="1321" y="648"/>
                      <a:pt x="1297" y="1512"/>
                    </a:cubicBezTo>
                    <a:cubicBezTo>
                      <a:pt x="553" y="1560"/>
                      <a:pt x="0" y="1704"/>
                      <a:pt x="0" y="1872"/>
                    </a:cubicBezTo>
                    <a:cubicBezTo>
                      <a:pt x="0" y="2040"/>
                      <a:pt x="553" y="2184"/>
                      <a:pt x="1273" y="2208"/>
                    </a:cubicBezTo>
                    <a:cubicBezTo>
                      <a:pt x="1321" y="3048"/>
                      <a:pt x="1465" y="3696"/>
                      <a:pt x="1633" y="3696"/>
                    </a:cubicBezTo>
                    <a:cubicBezTo>
                      <a:pt x="1801" y="3696"/>
                      <a:pt x="1969" y="3072"/>
                      <a:pt x="1993" y="2208"/>
                    </a:cubicBezTo>
                    <a:cubicBezTo>
                      <a:pt x="2809" y="2160"/>
                      <a:pt x="3409" y="1992"/>
                      <a:pt x="3409" y="1824"/>
                    </a:cubicBezTo>
                    <a:cubicBezTo>
                      <a:pt x="3409" y="1632"/>
                      <a:pt x="2809" y="1512"/>
                      <a:pt x="1993" y="1488"/>
                    </a:cubicBezTo>
                    <a:cubicBezTo>
                      <a:pt x="1969" y="648"/>
                      <a:pt x="1825" y="0"/>
                      <a:pt x="16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8"/>
              <p:cNvSpPr/>
              <p:nvPr/>
            </p:nvSpPr>
            <p:spPr>
              <a:xfrm>
                <a:off x="2696250" y="1192425"/>
                <a:ext cx="197450" cy="197450"/>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8"/>
              <p:cNvSpPr/>
              <p:nvPr/>
            </p:nvSpPr>
            <p:spPr>
              <a:xfrm rot="-5400000">
                <a:off x="8289578" y="734328"/>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8"/>
              <p:cNvSpPr/>
              <p:nvPr/>
            </p:nvSpPr>
            <p:spPr>
              <a:xfrm rot="-5400000">
                <a:off x="8325278" y="2230241"/>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1729859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343"/>
        <p:cNvGrpSpPr/>
        <p:nvPr/>
      </p:nvGrpSpPr>
      <p:grpSpPr>
        <a:xfrm>
          <a:off x="0" y="0"/>
          <a:ext cx="0" cy="0"/>
          <a:chOff x="0" y="0"/>
          <a:chExt cx="0" cy="0"/>
        </a:xfrm>
      </p:grpSpPr>
      <p:grpSp>
        <p:nvGrpSpPr>
          <p:cNvPr id="344" name="Google Shape;344;p22"/>
          <p:cNvGrpSpPr/>
          <p:nvPr/>
        </p:nvGrpSpPr>
        <p:grpSpPr>
          <a:xfrm>
            <a:off x="460789" y="516801"/>
            <a:ext cx="10899059" cy="5760092"/>
            <a:chOff x="468278" y="387600"/>
            <a:chExt cx="8174294" cy="4320069"/>
          </a:xfrm>
        </p:grpSpPr>
        <p:grpSp>
          <p:nvGrpSpPr>
            <p:cNvPr id="345" name="Google Shape;345;p22"/>
            <p:cNvGrpSpPr/>
            <p:nvPr/>
          </p:nvGrpSpPr>
          <p:grpSpPr>
            <a:xfrm>
              <a:off x="468278" y="387600"/>
              <a:ext cx="8174294" cy="3963560"/>
              <a:chOff x="468278" y="387600"/>
              <a:chExt cx="8174294" cy="3963560"/>
            </a:xfrm>
          </p:grpSpPr>
          <p:sp>
            <p:nvSpPr>
              <p:cNvPr id="346" name="Google Shape;346;p22"/>
              <p:cNvSpPr/>
              <p:nvPr/>
            </p:nvSpPr>
            <p:spPr>
              <a:xfrm>
                <a:off x="8416584" y="4128754"/>
                <a:ext cx="225988" cy="222406"/>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22"/>
              <p:cNvSpPr/>
              <p:nvPr/>
            </p:nvSpPr>
            <p:spPr>
              <a:xfrm>
                <a:off x="1199469" y="4065687"/>
                <a:ext cx="89145" cy="97330"/>
              </a:xfrm>
              <a:custGeom>
                <a:avLst/>
                <a:gdLst/>
                <a:ahLst/>
                <a:cxnLst/>
                <a:rect l="l" t="t" r="r" b="b"/>
                <a:pathLst>
                  <a:path w="3409" h="3722" extrusionOk="0">
                    <a:moveTo>
                      <a:pt x="1632" y="1"/>
                    </a:moveTo>
                    <a:cubicBezTo>
                      <a:pt x="1464" y="1"/>
                      <a:pt x="1320" y="673"/>
                      <a:pt x="1296" y="1537"/>
                    </a:cubicBezTo>
                    <a:cubicBezTo>
                      <a:pt x="552" y="1585"/>
                      <a:pt x="0" y="1729"/>
                      <a:pt x="0" y="1897"/>
                    </a:cubicBezTo>
                    <a:cubicBezTo>
                      <a:pt x="24" y="2065"/>
                      <a:pt x="552" y="2209"/>
                      <a:pt x="1296" y="2233"/>
                    </a:cubicBezTo>
                    <a:cubicBezTo>
                      <a:pt x="1320" y="3073"/>
                      <a:pt x="1464" y="3721"/>
                      <a:pt x="1632" y="3721"/>
                    </a:cubicBezTo>
                    <a:cubicBezTo>
                      <a:pt x="1824" y="3721"/>
                      <a:pt x="1968" y="3073"/>
                      <a:pt x="1992" y="2233"/>
                    </a:cubicBezTo>
                    <a:cubicBezTo>
                      <a:pt x="2808" y="2185"/>
                      <a:pt x="3408" y="2017"/>
                      <a:pt x="3408" y="1849"/>
                    </a:cubicBezTo>
                    <a:cubicBezTo>
                      <a:pt x="3408" y="1657"/>
                      <a:pt x="2808" y="1537"/>
                      <a:pt x="1992" y="1513"/>
                    </a:cubicBezTo>
                    <a:cubicBezTo>
                      <a:pt x="1968" y="649"/>
                      <a:pt x="1824" y="1"/>
                      <a:pt x="16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22"/>
              <p:cNvSpPr/>
              <p:nvPr/>
            </p:nvSpPr>
            <p:spPr>
              <a:xfrm>
                <a:off x="468278" y="3922211"/>
                <a:ext cx="206533" cy="206533"/>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22"/>
              <p:cNvSpPr/>
              <p:nvPr/>
            </p:nvSpPr>
            <p:spPr>
              <a:xfrm flipH="1">
                <a:off x="7701302" y="387600"/>
                <a:ext cx="206531" cy="205436"/>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50" name="Google Shape;350;p22"/>
            <p:cNvSpPr/>
            <p:nvPr/>
          </p:nvSpPr>
          <p:spPr>
            <a:xfrm>
              <a:off x="7805303" y="4501136"/>
              <a:ext cx="206533" cy="206533"/>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22"/>
            <p:cNvSpPr/>
            <p:nvPr/>
          </p:nvSpPr>
          <p:spPr>
            <a:xfrm>
              <a:off x="746800" y="1314513"/>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2" name="Google Shape;352;p22"/>
          <p:cNvGrpSpPr/>
          <p:nvPr/>
        </p:nvGrpSpPr>
        <p:grpSpPr>
          <a:xfrm>
            <a:off x="-932625" y="-381133"/>
            <a:ext cx="13936433" cy="8125367"/>
            <a:chOff x="-699469" y="-285850"/>
            <a:chExt cx="10452325" cy="6094025"/>
          </a:xfrm>
        </p:grpSpPr>
        <p:sp>
          <p:nvSpPr>
            <p:cNvPr id="353" name="Google Shape;353;p22"/>
            <p:cNvSpPr/>
            <p:nvPr/>
          </p:nvSpPr>
          <p:spPr>
            <a:xfrm>
              <a:off x="7113331" y="-285850"/>
              <a:ext cx="2563325" cy="1921875"/>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solidFill>
              <a:schemeClr val="lt1"/>
            </a:solidFill>
            <a:ln>
              <a:noFill/>
            </a:ln>
          </p:spPr>
        </p:sp>
        <p:sp>
          <p:nvSpPr>
            <p:cNvPr id="354" name="Google Shape;354;p22"/>
            <p:cNvSpPr/>
            <p:nvPr/>
          </p:nvSpPr>
          <p:spPr>
            <a:xfrm rot="10800000">
              <a:off x="-699469" y="3886300"/>
              <a:ext cx="2563325" cy="1921875"/>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solidFill>
              <a:schemeClr val="lt1"/>
            </a:solidFill>
            <a:ln>
              <a:noFill/>
            </a:ln>
          </p:spPr>
        </p:sp>
        <p:sp>
          <p:nvSpPr>
            <p:cNvPr id="355" name="Google Shape;355;p22"/>
            <p:cNvSpPr/>
            <p:nvPr/>
          </p:nvSpPr>
          <p:spPr>
            <a:xfrm>
              <a:off x="7189531" y="-285850"/>
              <a:ext cx="2563325" cy="1921875"/>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noFill/>
            <a:ln w="9525" cap="rnd" cmpd="sng">
              <a:solidFill>
                <a:schemeClr val="dk2"/>
              </a:solidFill>
              <a:prstDash val="dash"/>
              <a:round/>
              <a:headEnd type="none" w="med" len="med"/>
              <a:tailEnd type="none" w="med" len="med"/>
            </a:ln>
          </p:spPr>
        </p:sp>
        <p:sp>
          <p:nvSpPr>
            <p:cNvPr id="356" name="Google Shape;356;p22"/>
            <p:cNvSpPr/>
            <p:nvPr/>
          </p:nvSpPr>
          <p:spPr>
            <a:xfrm rot="10800000">
              <a:off x="-623269" y="3886300"/>
              <a:ext cx="2563325" cy="1921875"/>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noFill/>
            <a:ln w="9525" cap="rnd" cmpd="sng">
              <a:solidFill>
                <a:schemeClr val="dk2"/>
              </a:solidFill>
              <a:prstDash val="dash"/>
              <a:round/>
              <a:headEnd type="none" w="med" len="med"/>
              <a:tailEnd type="none" w="med" len="med"/>
            </a:ln>
          </p:spPr>
        </p:sp>
      </p:grpSp>
      <p:sp>
        <p:nvSpPr>
          <p:cNvPr id="357" name="Google Shape;357;p22"/>
          <p:cNvSpPr txBox="1">
            <a:spLocks noGrp="1"/>
          </p:cNvSpPr>
          <p:nvPr>
            <p:ph type="title"/>
          </p:nvPr>
        </p:nvSpPr>
        <p:spPr>
          <a:xfrm>
            <a:off x="960000" y="516800"/>
            <a:ext cx="7704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358" name="Google Shape;358;p22"/>
          <p:cNvSpPr txBox="1">
            <a:spLocks noGrp="1"/>
          </p:cNvSpPr>
          <p:nvPr>
            <p:ph type="subTitle" idx="1"/>
          </p:nvPr>
        </p:nvSpPr>
        <p:spPr>
          <a:xfrm>
            <a:off x="4354967" y="2422332"/>
            <a:ext cx="30336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solidFill>
                  <a:schemeClr val="accent6"/>
                </a:solidFill>
                <a:latin typeface="Fredoka One"/>
                <a:ea typeface="Fredoka One"/>
                <a:cs typeface="Fredoka One"/>
                <a:sym typeface="Fredoka One"/>
              </a:defRPr>
            </a:lvl1pPr>
            <a:lvl2pPr lvl="1" rtl="0">
              <a:lnSpc>
                <a:spcPct val="100000"/>
              </a:lnSpc>
              <a:spcBef>
                <a:spcPts val="0"/>
              </a:spcBef>
              <a:spcAft>
                <a:spcPts val="0"/>
              </a:spcAft>
              <a:buNone/>
              <a:defRPr sz="2200">
                <a:solidFill>
                  <a:schemeClr val="accent6"/>
                </a:solidFill>
                <a:latin typeface="Fredoka One"/>
                <a:ea typeface="Fredoka One"/>
                <a:cs typeface="Fredoka One"/>
                <a:sym typeface="Fredoka One"/>
              </a:defRPr>
            </a:lvl2pPr>
            <a:lvl3pPr lvl="2" rtl="0">
              <a:lnSpc>
                <a:spcPct val="100000"/>
              </a:lnSpc>
              <a:spcBef>
                <a:spcPts val="0"/>
              </a:spcBef>
              <a:spcAft>
                <a:spcPts val="0"/>
              </a:spcAft>
              <a:buNone/>
              <a:defRPr sz="2200">
                <a:solidFill>
                  <a:schemeClr val="accent6"/>
                </a:solidFill>
                <a:latin typeface="Fredoka One"/>
                <a:ea typeface="Fredoka One"/>
                <a:cs typeface="Fredoka One"/>
                <a:sym typeface="Fredoka One"/>
              </a:defRPr>
            </a:lvl3pPr>
            <a:lvl4pPr lvl="3" rtl="0">
              <a:lnSpc>
                <a:spcPct val="100000"/>
              </a:lnSpc>
              <a:spcBef>
                <a:spcPts val="0"/>
              </a:spcBef>
              <a:spcAft>
                <a:spcPts val="0"/>
              </a:spcAft>
              <a:buNone/>
              <a:defRPr sz="2200">
                <a:solidFill>
                  <a:schemeClr val="accent6"/>
                </a:solidFill>
                <a:latin typeface="Fredoka One"/>
                <a:ea typeface="Fredoka One"/>
                <a:cs typeface="Fredoka One"/>
                <a:sym typeface="Fredoka One"/>
              </a:defRPr>
            </a:lvl4pPr>
            <a:lvl5pPr lvl="4" rtl="0">
              <a:lnSpc>
                <a:spcPct val="100000"/>
              </a:lnSpc>
              <a:spcBef>
                <a:spcPts val="0"/>
              </a:spcBef>
              <a:spcAft>
                <a:spcPts val="0"/>
              </a:spcAft>
              <a:buNone/>
              <a:defRPr sz="2200">
                <a:solidFill>
                  <a:schemeClr val="accent6"/>
                </a:solidFill>
                <a:latin typeface="Fredoka One"/>
                <a:ea typeface="Fredoka One"/>
                <a:cs typeface="Fredoka One"/>
                <a:sym typeface="Fredoka One"/>
              </a:defRPr>
            </a:lvl5pPr>
            <a:lvl6pPr lvl="5" rtl="0">
              <a:lnSpc>
                <a:spcPct val="100000"/>
              </a:lnSpc>
              <a:spcBef>
                <a:spcPts val="0"/>
              </a:spcBef>
              <a:spcAft>
                <a:spcPts val="0"/>
              </a:spcAft>
              <a:buNone/>
              <a:defRPr sz="2200">
                <a:solidFill>
                  <a:schemeClr val="accent6"/>
                </a:solidFill>
                <a:latin typeface="Fredoka One"/>
                <a:ea typeface="Fredoka One"/>
                <a:cs typeface="Fredoka One"/>
                <a:sym typeface="Fredoka One"/>
              </a:defRPr>
            </a:lvl6pPr>
            <a:lvl7pPr lvl="6" rtl="0">
              <a:lnSpc>
                <a:spcPct val="100000"/>
              </a:lnSpc>
              <a:spcBef>
                <a:spcPts val="0"/>
              </a:spcBef>
              <a:spcAft>
                <a:spcPts val="0"/>
              </a:spcAft>
              <a:buNone/>
              <a:defRPr sz="2200">
                <a:solidFill>
                  <a:schemeClr val="accent6"/>
                </a:solidFill>
                <a:latin typeface="Fredoka One"/>
                <a:ea typeface="Fredoka One"/>
                <a:cs typeface="Fredoka One"/>
                <a:sym typeface="Fredoka One"/>
              </a:defRPr>
            </a:lvl7pPr>
            <a:lvl8pPr lvl="7" rtl="0">
              <a:lnSpc>
                <a:spcPct val="100000"/>
              </a:lnSpc>
              <a:spcBef>
                <a:spcPts val="0"/>
              </a:spcBef>
              <a:spcAft>
                <a:spcPts val="0"/>
              </a:spcAft>
              <a:buNone/>
              <a:defRPr sz="2200">
                <a:solidFill>
                  <a:schemeClr val="accent6"/>
                </a:solidFill>
                <a:latin typeface="Fredoka One"/>
                <a:ea typeface="Fredoka One"/>
                <a:cs typeface="Fredoka One"/>
                <a:sym typeface="Fredoka One"/>
              </a:defRPr>
            </a:lvl8pPr>
            <a:lvl9pPr lvl="8" rtl="0">
              <a:lnSpc>
                <a:spcPct val="100000"/>
              </a:lnSpc>
              <a:spcBef>
                <a:spcPts val="0"/>
              </a:spcBef>
              <a:spcAft>
                <a:spcPts val="0"/>
              </a:spcAft>
              <a:buNone/>
              <a:defRPr sz="2200">
                <a:solidFill>
                  <a:schemeClr val="accent6"/>
                </a:solidFill>
                <a:latin typeface="Fredoka One"/>
                <a:ea typeface="Fredoka One"/>
                <a:cs typeface="Fredoka One"/>
                <a:sym typeface="Fredoka One"/>
              </a:defRPr>
            </a:lvl9pPr>
          </a:lstStyle>
          <a:p>
            <a:endParaRPr/>
          </a:p>
        </p:txBody>
      </p:sp>
      <p:sp>
        <p:nvSpPr>
          <p:cNvPr id="359" name="Google Shape;359;p22"/>
          <p:cNvSpPr txBox="1">
            <a:spLocks noGrp="1"/>
          </p:cNvSpPr>
          <p:nvPr>
            <p:ph type="subTitle" idx="2"/>
          </p:nvPr>
        </p:nvSpPr>
        <p:spPr>
          <a:xfrm>
            <a:off x="4354967" y="2862709"/>
            <a:ext cx="30336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0" name="Google Shape;360;p22"/>
          <p:cNvSpPr txBox="1">
            <a:spLocks noGrp="1"/>
          </p:cNvSpPr>
          <p:nvPr>
            <p:ph type="subTitle" idx="3"/>
          </p:nvPr>
        </p:nvSpPr>
        <p:spPr>
          <a:xfrm>
            <a:off x="4354967" y="4604023"/>
            <a:ext cx="30336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solidFill>
                  <a:schemeClr val="accent4"/>
                </a:solidFill>
                <a:latin typeface="Fredoka One"/>
                <a:ea typeface="Fredoka One"/>
                <a:cs typeface="Fredoka One"/>
                <a:sym typeface="Fredoka One"/>
              </a:defRPr>
            </a:lvl1pPr>
            <a:lvl2pPr lvl="1" rtl="0">
              <a:lnSpc>
                <a:spcPct val="100000"/>
              </a:lnSpc>
              <a:spcBef>
                <a:spcPts val="0"/>
              </a:spcBef>
              <a:spcAft>
                <a:spcPts val="0"/>
              </a:spcAft>
              <a:buNone/>
              <a:defRPr sz="2200">
                <a:solidFill>
                  <a:schemeClr val="accent6"/>
                </a:solidFill>
                <a:latin typeface="Fredoka One"/>
                <a:ea typeface="Fredoka One"/>
                <a:cs typeface="Fredoka One"/>
                <a:sym typeface="Fredoka One"/>
              </a:defRPr>
            </a:lvl2pPr>
            <a:lvl3pPr lvl="2" rtl="0">
              <a:lnSpc>
                <a:spcPct val="100000"/>
              </a:lnSpc>
              <a:spcBef>
                <a:spcPts val="0"/>
              </a:spcBef>
              <a:spcAft>
                <a:spcPts val="0"/>
              </a:spcAft>
              <a:buNone/>
              <a:defRPr sz="2200">
                <a:solidFill>
                  <a:schemeClr val="accent6"/>
                </a:solidFill>
                <a:latin typeface="Fredoka One"/>
                <a:ea typeface="Fredoka One"/>
                <a:cs typeface="Fredoka One"/>
                <a:sym typeface="Fredoka One"/>
              </a:defRPr>
            </a:lvl3pPr>
            <a:lvl4pPr lvl="3" rtl="0">
              <a:lnSpc>
                <a:spcPct val="100000"/>
              </a:lnSpc>
              <a:spcBef>
                <a:spcPts val="0"/>
              </a:spcBef>
              <a:spcAft>
                <a:spcPts val="0"/>
              </a:spcAft>
              <a:buNone/>
              <a:defRPr sz="2200">
                <a:solidFill>
                  <a:schemeClr val="accent6"/>
                </a:solidFill>
                <a:latin typeface="Fredoka One"/>
                <a:ea typeface="Fredoka One"/>
                <a:cs typeface="Fredoka One"/>
                <a:sym typeface="Fredoka One"/>
              </a:defRPr>
            </a:lvl4pPr>
            <a:lvl5pPr lvl="4" rtl="0">
              <a:lnSpc>
                <a:spcPct val="100000"/>
              </a:lnSpc>
              <a:spcBef>
                <a:spcPts val="0"/>
              </a:spcBef>
              <a:spcAft>
                <a:spcPts val="0"/>
              </a:spcAft>
              <a:buNone/>
              <a:defRPr sz="2200">
                <a:solidFill>
                  <a:schemeClr val="accent6"/>
                </a:solidFill>
                <a:latin typeface="Fredoka One"/>
                <a:ea typeface="Fredoka One"/>
                <a:cs typeface="Fredoka One"/>
                <a:sym typeface="Fredoka One"/>
              </a:defRPr>
            </a:lvl5pPr>
            <a:lvl6pPr lvl="5" rtl="0">
              <a:lnSpc>
                <a:spcPct val="100000"/>
              </a:lnSpc>
              <a:spcBef>
                <a:spcPts val="0"/>
              </a:spcBef>
              <a:spcAft>
                <a:spcPts val="0"/>
              </a:spcAft>
              <a:buNone/>
              <a:defRPr sz="2200">
                <a:solidFill>
                  <a:schemeClr val="accent6"/>
                </a:solidFill>
                <a:latin typeface="Fredoka One"/>
                <a:ea typeface="Fredoka One"/>
                <a:cs typeface="Fredoka One"/>
                <a:sym typeface="Fredoka One"/>
              </a:defRPr>
            </a:lvl6pPr>
            <a:lvl7pPr lvl="6" rtl="0">
              <a:lnSpc>
                <a:spcPct val="100000"/>
              </a:lnSpc>
              <a:spcBef>
                <a:spcPts val="0"/>
              </a:spcBef>
              <a:spcAft>
                <a:spcPts val="0"/>
              </a:spcAft>
              <a:buNone/>
              <a:defRPr sz="2200">
                <a:solidFill>
                  <a:schemeClr val="accent6"/>
                </a:solidFill>
                <a:latin typeface="Fredoka One"/>
                <a:ea typeface="Fredoka One"/>
                <a:cs typeface="Fredoka One"/>
                <a:sym typeface="Fredoka One"/>
              </a:defRPr>
            </a:lvl7pPr>
            <a:lvl8pPr lvl="7" rtl="0">
              <a:lnSpc>
                <a:spcPct val="100000"/>
              </a:lnSpc>
              <a:spcBef>
                <a:spcPts val="0"/>
              </a:spcBef>
              <a:spcAft>
                <a:spcPts val="0"/>
              </a:spcAft>
              <a:buNone/>
              <a:defRPr sz="2200">
                <a:solidFill>
                  <a:schemeClr val="accent6"/>
                </a:solidFill>
                <a:latin typeface="Fredoka One"/>
                <a:ea typeface="Fredoka One"/>
                <a:cs typeface="Fredoka One"/>
                <a:sym typeface="Fredoka One"/>
              </a:defRPr>
            </a:lvl8pPr>
            <a:lvl9pPr lvl="8" rtl="0">
              <a:lnSpc>
                <a:spcPct val="100000"/>
              </a:lnSpc>
              <a:spcBef>
                <a:spcPts val="0"/>
              </a:spcBef>
              <a:spcAft>
                <a:spcPts val="0"/>
              </a:spcAft>
              <a:buNone/>
              <a:defRPr sz="2200">
                <a:solidFill>
                  <a:schemeClr val="accent6"/>
                </a:solidFill>
                <a:latin typeface="Fredoka One"/>
                <a:ea typeface="Fredoka One"/>
                <a:cs typeface="Fredoka One"/>
                <a:sym typeface="Fredoka One"/>
              </a:defRPr>
            </a:lvl9pPr>
          </a:lstStyle>
          <a:p>
            <a:endParaRPr/>
          </a:p>
        </p:txBody>
      </p:sp>
      <p:sp>
        <p:nvSpPr>
          <p:cNvPr id="361" name="Google Shape;361;p22"/>
          <p:cNvSpPr txBox="1">
            <a:spLocks noGrp="1"/>
          </p:cNvSpPr>
          <p:nvPr>
            <p:ph type="subTitle" idx="4"/>
          </p:nvPr>
        </p:nvSpPr>
        <p:spPr>
          <a:xfrm>
            <a:off x="4354967" y="5044400"/>
            <a:ext cx="30336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2" name="Google Shape;362;p22"/>
          <p:cNvSpPr txBox="1">
            <a:spLocks noGrp="1"/>
          </p:cNvSpPr>
          <p:nvPr>
            <p:ph type="subTitle" idx="5"/>
          </p:nvPr>
        </p:nvSpPr>
        <p:spPr>
          <a:xfrm>
            <a:off x="7787765" y="2422332"/>
            <a:ext cx="30336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solidFill>
                  <a:schemeClr val="dk2"/>
                </a:solidFill>
                <a:latin typeface="Fredoka One"/>
                <a:ea typeface="Fredoka One"/>
                <a:cs typeface="Fredoka One"/>
                <a:sym typeface="Fredoka One"/>
              </a:defRPr>
            </a:lvl1pPr>
            <a:lvl2pPr lvl="1" rtl="0">
              <a:lnSpc>
                <a:spcPct val="100000"/>
              </a:lnSpc>
              <a:spcBef>
                <a:spcPts val="0"/>
              </a:spcBef>
              <a:spcAft>
                <a:spcPts val="0"/>
              </a:spcAft>
              <a:buNone/>
              <a:defRPr sz="2200">
                <a:solidFill>
                  <a:schemeClr val="accent6"/>
                </a:solidFill>
                <a:latin typeface="Fredoka One"/>
                <a:ea typeface="Fredoka One"/>
                <a:cs typeface="Fredoka One"/>
                <a:sym typeface="Fredoka One"/>
              </a:defRPr>
            </a:lvl2pPr>
            <a:lvl3pPr lvl="2" rtl="0">
              <a:lnSpc>
                <a:spcPct val="100000"/>
              </a:lnSpc>
              <a:spcBef>
                <a:spcPts val="0"/>
              </a:spcBef>
              <a:spcAft>
                <a:spcPts val="0"/>
              </a:spcAft>
              <a:buNone/>
              <a:defRPr sz="2200">
                <a:solidFill>
                  <a:schemeClr val="accent6"/>
                </a:solidFill>
                <a:latin typeface="Fredoka One"/>
                <a:ea typeface="Fredoka One"/>
                <a:cs typeface="Fredoka One"/>
                <a:sym typeface="Fredoka One"/>
              </a:defRPr>
            </a:lvl3pPr>
            <a:lvl4pPr lvl="3" rtl="0">
              <a:lnSpc>
                <a:spcPct val="100000"/>
              </a:lnSpc>
              <a:spcBef>
                <a:spcPts val="0"/>
              </a:spcBef>
              <a:spcAft>
                <a:spcPts val="0"/>
              </a:spcAft>
              <a:buNone/>
              <a:defRPr sz="2200">
                <a:solidFill>
                  <a:schemeClr val="accent6"/>
                </a:solidFill>
                <a:latin typeface="Fredoka One"/>
                <a:ea typeface="Fredoka One"/>
                <a:cs typeface="Fredoka One"/>
                <a:sym typeface="Fredoka One"/>
              </a:defRPr>
            </a:lvl4pPr>
            <a:lvl5pPr lvl="4" rtl="0">
              <a:lnSpc>
                <a:spcPct val="100000"/>
              </a:lnSpc>
              <a:spcBef>
                <a:spcPts val="0"/>
              </a:spcBef>
              <a:spcAft>
                <a:spcPts val="0"/>
              </a:spcAft>
              <a:buNone/>
              <a:defRPr sz="2200">
                <a:solidFill>
                  <a:schemeClr val="accent6"/>
                </a:solidFill>
                <a:latin typeface="Fredoka One"/>
                <a:ea typeface="Fredoka One"/>
                <a:cs typeface="Fredoka One"/>
                <a:sym typeface="Fredoka One"/>
              </a:defRPr>
            </a:lvl5pPr>
            <a:lvl6pPr lvl="5" rtl="0">
              <a:lnSpc>
                <a:spcPct val="100000"/>
              </a:lnSpc>
              <a:spcBef>
                <a:spcPts val="0"/>
              </a:spcBef>
              <a:spcAft>
                <a:spcPts val="0"/>
              </a:spcAft>
              <a:buNone/>
              <a:defRPr sz="2200">
                <a:solidFill>
                  <a:schemeClr val="accent6"/>
                </a:solidFill>
                <a:latin typeface="Fredoka One"/>
                <a:ea typeface="Fredoka One"/>
                <a:cs typeface="Fredoka One"/>
                <a:sym typeface="Fredoka One"/>
              </a:defRPr>
            </a:lvl6pPr>
            <a:lvl7pPr lvl="6" rtl="0">
              <a:lnSpc>
                <a:spcPct val="100000"/>
              </a:lnSpc>
              <a:spcBef>
                <a:spcPts val="0"/>
              </a:spcBef>
              <a:spcAft>
                <a:spcPts val="0"/>
              </a:spcAft>
              <a:buNone/>
              <a:defRPr sz="2200">
                <a:solidFill>
                  <a:schemeClr val="accent6"/>
                </a:solidFill>
                <a:latin typeface="Fredoka One"/>
                <a:ea typeface="Fredoka One"/>
                <a:cs typeface="Fredoka One"/>
                <a:sym typeface="Fredoka One"/>
              </a:defRPr>
            </a:lvl7pPr>
            <a:lvl8pPr lvl="7" rtl="0">
              <a:lnSpc>
                <a:spcPct val="100000"/>
              </a:lnSpc>
              <a:spcBef>
                <a:spcPts val="0"/>
              </a:spcBef>
              <a:spcAft>
                <a:spcPts val="0"/>
              </a:spcAft>
              <a:buNone/>
              <a:defRPr sz="2200">
                <a:solidFill>
                  <a:schemeClr val="accent6"/>
                </a:solidFill>
                <a:latin typeface="Fredoka One"/>
                <a:ea typeface="Fredoka One"/>
                <a:cs typeface="Fredoka One"/>
                <a:sym typeface="Fredoka One"/>
              </a:defRPr>
            </a:lvl8pPr>
            <a:lvl9pPr lvl="8" rtl="0">
              <a:lnSpc>
                <a:spcPct val="100000"/>
              </a:lnSpc>
              <a:spcBef>
                <a:spcPts val="0"/>
              </a:spcBef>
              <a:spcAft>
                <a:spcPts val="0"/>
              </a:spcAft>
              <a:buNone/>
              <a:defRPr sz="2200">
                <a:solidFill>
                  <a:schemeClr val="accent6"/>
                </a:solidFill>
                <a:latin typeface="Fredoka One"/>
                <a:ea typeface="Fredoka One"/>
                <a:cs typeface="Fredoka One"/>
                <a:sym typeface="Fredoka One"/>
              </a:defRPr>
            </a:lvl9pPr>
          </a:lstStyle>
          <a:p>
            <a:endParaRPr/>
          </a:p>
        </p:txBody>
      </p:sp>
      <p:sp>
        <p:nvSpPr>
          <p:cNvPr id="363" name="Google Shape;363;p22"/>
          <p:cNvSpPr txBox="1">
            <a:spLocks noGrp="1"/>
          </p:cNvSpPr>
          <p:nvPr>
            <p:ph type="subTitle" idx="6"/>
          </p:nvPr>
        </p:nvSpPr>
        <p:spPr>
          <a:xfrm>
            <a:off x="7787765" y="2862709"/>
            <a:ext cx="30336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4" name="Google Shape;364;p22"/>
          <p:cNvSpPr txBox="1">
            <a:spLocks noGrp="1"/>
          </p:cNvSpPr>
          <p:nvPr>
            <p:ph type="subTitle" idx="7"/>
          </p:nvPr>
        </p:nvSpPr>
        <p:spPr>
          <a:xfrm>
            <a:off x="7787765" y="4604023"/>
            <a:ext cx="30336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solidFill>
                  <a:schemeClr val="accent2"/>
                </a:solidFill>
                <a:latin typeface="Fredoka One"/>
                <a:ea typeface="Fredoka One"/>
                <a:cs typeface="Fredoka One"/>
                <a:sym typeface="Fredoka One"/>
              </a:defRPr>
            </a:lvl1pPr>
            <a:lvl2pPr lvl="1" rtl="0">
              <a:lnSpc>
                <a:spcPct val="100000"/>
              </a:lnSpc>
              <a:spcBef>
                <a:spcPts val="0"/>
              </a:spcBef>
              <a:spcAft>
                <a:spcPts val="0"/>
              </a:spcAft>
              <a:buNone/>
              <a:defRPr sz="2200">
                <a:solidFill>
                  <a:schemeClr val="accent6"/>
                </a:solidFill>
                <a:latin typeface="Fredoka One"/>
                <a:ea typeface="Fredoka One"/>
                <a:cs typeface="Fredoka One"/>
                <a:sym typeface="Fredoka One"/>
              </a:defRPr>
            </a:lvl2pPr>
            <a:lvl3pPr lvl="2" rtl="0">
              <a:lnSpc>
                <a:spcPct val="100000"/>
              </a:lnSpc>
              <a:spcBef>
                <a:spcPts val="0"/>
              </a:spcBef>
              <a:spcAft>
                <a:spcPts val="0"/>
              </a:spcAft>
              <a:buNone/>
              <a:defRPr sz="2200">
                <a:solidFill>
                  <a:schemeClr val="accent6"/>
                </a:solidFill>
                <a:latin typeface="Fredoka One"/>
                <a:ea typeface="Fredoka One"/>
                <a:cs typeface="Fredoka One"/>
                <a:sym typeface="Fredoka One"/>
              </a:defRPr>
            </a:lvl3pPr>
            <a:lvl4pPr lvl="3" rtl="0">
              <a:lnSpc>
                <a:spcPct val="100000"/>
              </a:lnSpc>
              <a:spcBef>
                <a:spcPts val="0"/>
              </a:spcBef>
              <a:spcAft>
                <a:spcPts val="0"/>
              </a:spcAft>
              <a:buNone/>
              <a:defRPr sz="2200">
                <a:solidFill>
                  <a:schemeClr val="accent6"/>
                </a:solidFill>
                <a:latin typeface="Fredoka One"/>
                <a:ea typeface="Fredoka One"/>
                <a:cs typeface="Fredoka One"/>
                <a:sym typeface="Fredoka One"/>
              </a:defRPr>
            </a:lvl4pPr>
            <a:lvl5pPr lvl="4" rtl="0">
              <a:lnSpc>
                <a:spcPct val="100000"/>
              </a:lnSpc>
              <a:spcBef>
                <a:spcPts val="0"/>
              </a:spcBef>
              <a:spcAft>
                <a:spcPts val="0"/>
              </a:spcAft>
              <a:buNone/>
              <a:defRPr sz="2200">
                <a:solidFill>
                  <a:schemeClr val="accent6"/>
                </a:solidFill>
                <a:latin typeface="Fredoka One"/>
                <a:ea typeface="Fredoka One"/>
                <a:cs typeface="Fredoka One"/>
                <a:sym typeface="Fredoka One"/>
              </a:defRPr>
            </a:lvl5pPr>
            <a:lvl6pPr lvl="5" rtl="0">
              <a:lnSpc>
                <a:spcPct val="100000"/>
              </a:lnSpc>
              <a:spcBef>
                <a:spcPts val="0"/>
              </a:spcBef>
              <a:spcAft>
                <a:spcPts val="0"/>
              </a:spcAft>
              <a:buNone/>
              <a:defRPr sz="2200">
                <a:solidFill>
                  <a:schemeClr val="accent6"/>
                </a:solidFill>
                <a:latin typeface="Fredoka One"/>
                <a:ea typeface="Fredoka One"/>
                <a:cs typeface="Fredoka One"/>
                <a:sym typeface="Fredoka One"/>
              </a:defRPr>
            </a:lvl6pPr>
            <a:lvl7pPr lvl="6" rtl="0">
              <a:lnSpc>
                <a:spcPct val="100000"/>
              </a:lnSpc>
              <a:spcBef>
                <a:spcPts val="0"/>
              </a:spcBef>
              <a:spcAft>
                <a:spcPts val="0"/>
              </a:spcAft>
              <a:buNone/>
              <a:defRPr sz="2200">
                <a:solidFill>
                  <a:schemeClr val="accent6"/>
                </a:solidFill>
                <a:latin typeface="Fredoka One"/>
                <a:ea typeface="Fredoka One"/>
                <a:cs typeface="Fredoka One"/>
                <a:sym typeface="Fredoka One"/>
              </a:defRPr>
            </a:lvl7pPr>
            <a:lvl8pPr lvl="7" rtl="0">
              <a:lnSpc>
                <a:spcPct val="100000"/>
              </a:lnSpc>
              <a:spcBef>
                <a:spcPts val="0"/>
              </a:spcBef>
              <a:spcAft>
                <a:spcPts val="0"/>
              </a:spcAft>
              <a:buNone/>
              <a:defRPr sz="2200">
                <a:solidFill>
                  <a:schemeClr val="accent6"/>
                </a:solidFill>
                <a:latin typeface="Fredoka One"/>
                <a:ea typeface="Fredoka One"/>
                <a:cs typeface="Fredoka One"/>
                <a:sym typeface="Fredoka One"/>
              </a:defRPr>
            </a:lvl8pPr>
            <a:lvl9pPr lvl="8" rtl="0">
              <a:lnSpc>
                <a:spcPct val="100000"/>
              </a:lnSpc>
              <a:spcBef>
                <a:spcPts val="0"/>
              </a:spcBef>
              <a:spcAft>
                <a:spcPts val="0"/>
              </a:spcAft>
              <a:buNone/>
              <a:defRPr sz="2200">
                <a:solidFill>
                  <a:schemeClr val="accent6"/>
                </a:solidFill>
                <a:latin typeface="Fredoka One"/>
                <a:ea typeface="Fredoka One"/>
                <a:cs typeface="Fredoka One"/>
                <a:sym typeface="Fredoka One"/>
              </a:defRPr>
            </a:lvl9pPr>
          </a:lstStyle>
          <a:p>
            <a:endParaRPr/>
          </a:p>
        </p:txBody>
      </p:sp>
      <p:sp>
        <p:nvSpPr>
          <p:cNvPr id="365" name="Google Shape;365;p22"/>
          <p:cNvSpPr txBox="1">
            <a:spLocks noGrp="1"/>
          </p:cNvSpPr>
          <p:nvPr>
            <p:ph type="subTitle" idx="8"/>
          </p:nvPr>
        </p:nvSpPr>
        <p:spPr>
          <a:xfrm>
            <a:off x="7787765" y="5044400"/>
            <a:ext cx="30336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2331776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527979" y="638435"/>
            <a:ext cx="7718867" cy="5581133"/>
          </a:xfrm>
          <a:custGeom>
            <a:avLst/>
            <a:gdLst/>
            <a:ahLst/>
            <a:cxnLst/>
            <a:rect l="l" t="t" r="r" b="b"/>
            <a:pathLst>
              <a:path w="231566" h="167434" extrusionOk="0">
                <a:moveTo>
                  <a:pt x="81" y="77887"/>
                </a:moveTo>
                <a:cubicBezTo>
                  <a:pt x="-686" y="68601"/>
                  <a:pt x="3964" y="49505"/>
                  <a:pt x="16257" y="43395"/>
                </a:cubicBezTo>
                <a:cubicBezTo>
                  <a:pt x="28550" y="37285"/>
                  <a:pt x="55161" y="47981"/>
                  <a:pt x="73839" y="41225"/>
                </a:cubicBezTo>
                <a:cubicBezTo>
                  <a:pt x="92517" y="34469"/>
                  <a:pt x="104094" y="6417"/>
                  <a:pt x="128327" y="2861"/>
                </a:cubicBezTo>
                <a:cubicBezTo>
                  <a:pt x="152560" y="-695"/>
                  <a:pt x="204891" y="-5469"/>
                  <a:pt x="219238" y="19890"/>
                </a:cubicBezTo>
                <a:cubicBezTo>
                  <a:pt x="233585" y="45250"/>
                  <a:pt x="239372" y="132497"/>
                  <a:pt x="214407" y="155018"/>
                </a:cubicBezTo>
                <a:cubicBezTo>
                  <a:pt x="189442" y="177539"/>
                  <a:pt x="101704" y="164336"/>
                  <a:pt x="69446" y="155018"/>
                </a:cubicBezTo>
                <a:cubicBezTo>
                  <a:pt x="37188" y="145700"/>
                  <a:pt x="32419" y="111967"/>
                  <a:pt x="20858" y="99112"/>
                </a:cubicBezTo>
                <a:cubicBezTo>
                  <a:pt x="9297" y="86257"/>
                  <a:pt x="848" y="87173"/>
                  <a:pt x="81" y="77887"/>
                </a:cubicBezTo>
                <a:close/>
              </a:path>
            </a:pathLst>
          </a:custGeom>
          <a:solidFill>
            <a:schemeClr val="lt1"/>
          </a:solidFill>
          <a:ln>
            <a:noFill/>
          </a:ln>
        </p:spPr>
      </p:sp>
      <p:sp>
        <p:nvSpPr>
          <p:cNvPr id="10" name="Google Shape;10;p2"/>
          <p:cNvSpPr/>
          <p:nvPr/>
        </p:nvSpPr>
        <p:spPr>
          <a:xfrm>
            <a:off x="3629579" y="638435"/>
            <a:ext cx="7718867" cy="5581133"/>
          </a:xfrm>
          <a:custGeom>
            <a:avLst/>
            <a:gdLst/>
            <a:ahLst/>
            <a:cxnLst/>
            <a:rect l="l" t="t" r="r" b="b"/>
            <a:pathLst>
              <a:path w="231566" h="167434" extrusionOk="0">
                <a:moveTo>
                  <a:pt x="81" y="77887"/>
                </a:moveTo>
                <a:cubicBezTo>
                  <a:pt x="-686" y="68601"/>
                  <a:pt x="3964" y="49505"/>
                  <a:pt x="16257" y="43395"/>
                </a:cubicBezTo>
                <a:cubicBezTo>
                  <a:pt x="28550" y="37285"/>
                  <a:pt x="55161" y="47981"/>
                  <a:pt x="73839" y="41225"/>
                </a:cubicBezTo>
                <a:cubicBezTo>
                  <a:pt x="92517" y="34469"/>
                  <a:pt x="104094" y="6417"/>
                  <a:pt x="128327" y="2861"/>
                </a:cubicBezTo>
                <a:cubicBezTo>
                  <a:pt x="152560" y="-695"/>
                  <a:pt x="204891" y="-5469"/>
                  <a:pt x="219238" y="19890"/>
                </a:cubicBezTo>
                <a:cubicBezTo>
                  <a:pt x="233585" y="45250"/>
                  <a:pt x="239372" y="132497"/>
                  <a:pt x="214407" y="155018"/>
                </a:cubicBezTo>
                <a:cubicBezTo>
                  <a:pt x="189442" y="177539"/>
                  <a:pt x="101704" y="164336"/>
                  <a:pt x="69446" y="155018"/>
                </a:cubicBezTo>
                <a:cubicBezTo>
                  <a:pt x="37188" y="145700"/>
                  <a:pt x="32419" y="111967"/>
                  <a:pt x="20858" y="99112"/>
                </a:cubicBezTo>
                <a:cubicBezTo>
                  <a:pt x="9297" y="86257"/>
                  <a:pt x="848" y="87173"/>
                  <a:pt x="81" y="77887"/>
                </a:cubicBezTo>
                <a:close/>
              </a:path>
            </a:pathLst>
          </a:custGeom>
          <a:noFill/>
          <a:ln w="9525" cap="rnd" cmpd="sng">
            <a:solidFill>
              <a:schemeClr val="dk2"/>
            </a:solidFill>
            <a:prstDash val="dash"/>
            <a:round/>
            <a:headEnd type="none" w="med" len="med"/>
            <a:tailEnd type="none" w="med" len="med"/>
          </a:ln>
        </p:spPr>
      </p:sp>
      <p:sp>
        <p:nvSpPr>
          <p:cNvPr id="11" name="Google Shape;11;p2"/>
          <p:cNvSpPr txBox="1">
            <a:spLocks noGrp="1"/>
          </p:cNvSpPr>
          <p:nvPr>
            <p:ph type="subTitle" idx="1"/>
          </p:nvPr>
        </p:nvSpPr>
        <p:spPr>
          <a:xfrm>
            <a:off x="6533433" y="4193955"/>
            <a:ext cx="3659200" cy="79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ctrTitle"/>
          </p:nvPr>
        </p:nvSpPr>
        <p:spPr>
          <a:xfrm>
            <a:off x="5665833" y="2133777"/>
            <a:ext cx="5394400" cy="1915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55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grpSp>
        <p:nvGrpSpPr>
          <p:cNvPr id="13" name="Google Shape;13;p2"/>
          <p:cNvGrpSpPr/>
          <p:nvPr/>
        </p:nvGrpSpPr>
        <p:grpSpPr>
          <a:xfrm>
            <a:off x="546102" y="588777"/>
            <a:ext cx="10614300" cy="4514233"/>
            <a:chOff x="561975" y="441581"/>
            <a:chExt cx="7960725" cy="3385675"/>
          </a:xfrm>
        </p:grpSpPr>
        <p:grpSp>
          <p:nvGrpSpPr>
            <p:cNvPr id="14" name="Google Shape;14;p2"/>
            <p:cNvGrpSpPr/>
            <p:nvPr/>
          </p:nvGrpSpPr>
          <p:grpSpPr>
            <a:xfrm>
              <a:off x="561975" y="510875"/>
              <a:ext cx="1028200" cy="1344550"/>
              <a:chOff x="561975" y="510875"/>
              <a:chExt cx="1028200" cy="1344550"/>
            </a:xfrm>
          </p:grpSpPr>
          <p:sp>
            <p:nvSpPr>
              <p:cNvPr id="15" name="Google Shape;15;p2"/>
              <p:cNvSpPr/>
              <p:nvPr/>
            </p:nvSpPr>
            <p:spPr>
              <a:xfrm>
                <a:off x="765375" y="905825"/>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561975" y="1762400"/>
                <a:ext cx="85250" cy="93025"/>
              </a:xfrm>
              <a:custGeom>
                <a:avLst/>
                <a:gdLst/>
                <a:ahLst/>
                <a:cxnLst/>
                <a:rect l="l" t="t" r="r" b="b"/>
                <a:pathLst>
                  <a:path w="3410" h="3721" extrusionOk="0">
                    <a:moveTo>
                      <a:pt x="1633" y="0"/>
                    </a:moveTo>
                    <a:cubicBezTo>
                      <a:pt x="1465" y="0"/>
                      <a:pt x="1321" y="673"/>
                      <a:pt x="1273" y="1537"/>
                    </a:cubicBezTo>
                    <a:cubicBezTo>
                      <a:pt x="529" y="1585"/>
                      <a:pt x="1" y="1729"/>
                      <a:pt x="1" y="1897"/>
                    </a:cubicBezTo>
                    <a:cubicBezTo>
                      <a:pt x="1" y="2065"/>
                      <a:pt x="553" y="2209"/>
                      <a:pt x="1273" y="2233"/>
                    </a:cubicBezTo>
                    <a:cubicBezTo>
                      <a:pt x="1321" y="3073"/>
                      <a:pt x="1465" y="3721"/>
                      <a:pt x="1633" y="3721"/>
                    </a:cubicBezTo>
                    <a:cubicBezTo>
                      <a:pt x="1801" y="3721"/>
                      <a:pt x="1945" y="3073"/>
                      <a:pt x="1993" y="2233"/>
                    </a:cubicBezTo>
                    <a:cubicBezTo>
                      <a:pt x="2785" y="2185"/>
                      <a:pt x="3409" y="2017"/>
                      <a:pt x="3409" y="1849"/>
                    </a:cubicBezTo>
                    <a:cubicBezTo>
                      <a:pt x="3409" y="1657"/>
                      <a:pt x="2809" y="1537"/>
                      <a:pt x="1993" y="1513"/>
                    </a:cubicBezTo>
                    <a:cubicBezTo>
                      <a:pt x="1945" y="649"/>
                      <a:pt x="1801" y="0"/>
                      <a:pt x="163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1392750" y="510875"/>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8" name="Google Shape;18;p2"/>
            <p:cNvSpPr/>
            <p:nvPr/>
          </p:nvSpPr>
          <p:spPr>
            <a:xfrm>
              <a:off x="4529388" y="821838"/>
              <a:ext cx="85225" cy="92425"/>
            </a:xfrm>
            <a:custGeom>
              <a:avLst/>
              <a:gdLst/>
              <a:ahLst/>
              <a:cxnLst/>
              <a:rect l="l" t="t" r="r" b="b"/>
              <a:pathLst>
                <a:path w="3409" h="3697" extrusionOk="0">
                  <a:moveTo>
                    <a:pt x="1657" y="0"/>
                  </a:moveTo>
                  <a:cubicBezTo>
                    <a:pt x="1465" y="0"/>
                    <a:pt x="1321" y="648"/>
                    <a:pt x="1297" y="1512"/>
                  </a:cubicBezTo>
                  <a:cubicBezTo>
                    <a:pt x="553" y="1560"/>
                    <a:pt x="0" y="1704"/>
                    <a:pt x="0" y="1872"/>
                  </a:cubicBezTo>
                  <a:cubicBezTo>
                    <a:pt x="0" y="2040"/>
                    <a:pt x="553" y="2184"/>
                    <a:pt x="1273" y="2208"/>
                  </a:cubicBezTo>
                  <a:cubicBezTo>
                    <a:pt x="1321" y="3048"/>
                    <a:pt x="1465" y="3696"/>
                    <a:pt x="1633" y="3696"/>
                  </a:cubicBezTo>
                  <a:cubicBezTo>
                    <a:pt x="1801" y="3696"/>
                    <a:pt x="1969" y="3072"/>
                    <a:pt x="1993" y="2208"/>
                  </a:cubicBezTo>
                  <a:cubicBezTo>
                    <a:pt x="2809" y="2160"/>
                    <a:pt x="3409" y="1992"/>
                    <a:pt x="3409" y="1824"/>
                  </a:cubicBezTo>
                  <a:cubicBezTo>
                    <a:pt x="3409" y="1632"/>
                    <a:pt x="2809" y="1512"/>
                    <a:pt x="1993" y="1488"/>
                  </a:cubicBezTo>
                  <a:cubicBezTo>
                    <a:pt x="1969" y="648"/>
                    <a:pt x="1825" y="0"/>
                    <a:pt x="16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2978813" y="610206"/>
              <a:ext cx="216050" cy="212625"/>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7626900" y="3629806"/>
              <a:ext cx="197450" cy="197450"/>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8325275" y="441581"/>
              <a:ext cx="197425" cy="196850"/>
            </a:xfrm>
            <a:custGeom>
              <a:avLst/>
              <a:gdLst/>
              <a:ahLst/>
              <a:cxnLst/>
              <a:rect l="l" t="t" r="r" b="b"/>
              <a:pathLst>
                <a:path w="7897" h="7874" extrusionOk="0">
                  <a:moveTo>
                    <a:pt x="3960" y="1"/>
                  </a:moveTo>
                  <a:cubicBezTo>
                    <a:pt x="3816" y="1"/>
                    <a:pt x="3696" y="1465"/>
                    <a:pt x="3648" y="3361"/>
                  </a:cubicBezTo>
                  <a:cubicBezTo>
                    <a:pt x="2605" y="2341"/>
                    <a:pt x="1776" y="1577"/>
                    <a:pt x="1607" y="1577"/>
                  </a:cubicBezTo>
                  <a:cubicBezTo>
                    <a:pt x="1597" y="1577"/>
                    <a:pt x="1589" y="1580"/>
                    <a:pt x="1584" y="1585"/>
                  </a:cubicBezTo>
                  <a:cubicBezTo>
                    <a:pt x="1464" y="1681"/>
                    <a:pt x="2136" y="2569"/>
                    <a:pt x="3144" y="3649"/>
                  </a:cubicBezTo>
                  <a:cubicBezTo>
                    <a:pt x="1344" y="3673"/>
                    <a:pt x="0" y="3793"/>
                    <a:pt x="0" y="3937"/>
                  </a:cubicBezTo>
                  <a:cubicBezTo>
                    <a:pt x="0" y="4081"/>
                    <a:pt x="1488" y="4201"/>
                    <a:pt x="3432" y="4225"/>
                  </a:cubicBezTo>
                  <a:cubicBezTo>
                    <a:pt x="2496" y="5377"/>
                    <a:pt x="1848" y="6290"/>
                    <a:pt x="1944" y="6386"/>
                  </a:cubicBezTo>
                  <a:cubicBezTo>
                    <a:pt x="1951" y="6392"/>
                    <a:pt x="1960" y="6395"/>
                    <a:pt x="1971" y="6395"/>
                  </a:cubicBezTo>
                  <a:cubicBezTo>
                    <a:pt x="2138" y="6395"/>
                    <a:pt x="2841" y="5767"/>
                    <a:pt x="3648" y="4825"/>
                  </a:cubicBezTo>
                  <a:cubicBezTo>
                    <a:pt x="3696" y="6578"/>
                    <a:pt x="3792" y="7874"/>
                    <a:pt x="3936" y="7874"/>
                  </a:cubicBezTo>
                  <a:cubicBezTo>
                    <a:pt x="4080" y="7874"/>
                    <a:pt x="4200" y="6530"/>
                    <a:pt x="4224" y="4729"/>
                  </a:cubicBezTo>
                  <a:cubicBezTo>
                    <a:pt x="5234" y="5671"/>
                    <a:pt x="6096" y="6299"/>
                    <a:pt x="6283" y="6299"/>
                  </a:cubicBezTo>
                  <a:cubicBezTo>
                    <a:pt x="6297" y="6299"/>
                    <a:pt x="6306" y="6296"/>
                    <a:pt x="6313" y="6290"/>
                  </a:cubicBezTo>
                  <a:cubicBezTo>
                    <a:pt x="6385" y="6169"/>
                    <a:pt x="5593" y="5305"/>
                    <a:pt x="4513" y="4225"/>
                  </a:cubicBezTo>
                  <a:cubicBezTo>
                    <a:pt x="6433" y="4201"/>
                    <a:pt x="7897" y="4105"/>
                    <a:pt x="7897" y="3961"/>
                  </a:cubicBezTo>
                  <a:cubicBezTo>
                    <a:pt x="7897" y="3817"/>
                    <a:pt x="6481" y="3697"/>
                    <a:pt x="4633" y="3649"/>
                  </a:cubicBezTo>
                  <a:cubicBezTo>
                    <a:pt x="5521" y="2497"/>
                    <a:pt x="6049" y="1561"/>
                    <a:pt x="5953" y="1489"/>
                  </a:cubicBezTo>
                  <a:cubicBezTo>
                    <a:pt x="5947" y="1486"/>
                    <a:pt x="5941" y="1484"/>
                    <a:pt x="5933" y="1484"/>
                  </a:cubicBezTo>
                  <a:cubicBezTo>
                    <a:pt x="5770" y="1484"/>
                    <a:pt x="5096" y="2209"/>
                    <a:pt x="4224" y="3241"/>
                  </a:cubicBezTo>
                  <a:cubicBezTo>
                    <a:pt x="4200" y="1393"/>
                    <a:pt x="4104" y="1"/>
                    <a:pt x="396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812909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grpSp>
        <p:nvGrpSpPr>
          <p:cNvPr id="70" name="Google Shape;70;p6"/>
          <p:cNvGrpSpPr/>
          <p:nvPr/>
        </p:nvGrpSpPr>
        <p:grpSpPr>
          <a:xfrm>
            <a:off x="9378593" y="-353231"/>
            <a:ext cx="3358977" cy="2595144"/>
            <a:chOff x="7033943" y="-145307"/>
            <a:chExt cx="2519233" cy="1946358"/>
          </a:xfrm>
        </p:grpSpPr>
        <p:grpSp>
          <p:nvGrpSpPr>
            <p:cNvPr id="71" name="Google Shape;71;p6"/>
            <p:cNvGrpSpPr/>
            <p:nvPr/>
          </p:nvGrpSpPr>
          <p:grpSpPr>
            <a:xfrm>
              <a:off x="7033943" y="-145307"/>
              <a:ext cx="2519233" cy="1946358"/>
              <a:chOff x="7033603" y="-145297"/>
              <a:chExt cx="2732950" cy="2111475"/>
            </a:xfrm>
          </p:grpSpPr>
          <p:sp>
            <p:nvSpPr>
              <p:cNvPr id="72" name="Google Shape;72;p6"/>
              <p:cNvSpPr/>
              <p:nvPr/>
            </p:nvSpPr>
            <p:spPr>
              <a:xfrm>
                <a:off x="7033603" y="-145297"/>
                <a:ext cx="2656750" cy="2111475"/>
              </a:xfrm>
              <a:custGeom>
                <a:avLst/>
                <a:gdLst/>
                <a:ahLst/>
                <a:cxnLst/>
                <a:rect l="l" t="t" r="r" b="b"/>
                <a:pathLst>
                  <a:path w="106270" h="84459" extrusionOk="0">
                    <a:moveTo>
                      <a:pt x="10925" y="2869"/>
                    </a:moveTo>
                    <a:cubicBezTo>
                      <a:pt x="-4359" y="4373"/>
                      <a:pt x="-705" y="13966"/>
                      <a:pt x="4545" y="16425"/>
                    </a:cubicBezTo>
                    <a:cubicBezTo>
                      <a:pt x="9795" y="18884"/>
                      <a:pt x="35579" y="12836"/>
                      <a:pt x="42424" y="17621"/>
                    </a:cubicBezTo>
                    <a:cubicBezTo>
                      <a:pt x="49269" y="22406"/>
                      <a:pt x="41095" y="39285"/>
                      <a:pt x="45614" y="45133"/>
                    </a:cubicBezTo>
                    <a:cubicBezTo>
                      <a:pt x="50133" y="50981"/>
                      <a:pt x="64022" y="46726"/>
                      <a:pt x="69537" y="52709"/>
                    </a:cubicBezTo>
                    <a:cubicBezTo>
                      <a:pt x="75053" y="58693"/>
                      <a:pt x="73191" y="77194"/>
                      <a:pt x="78707" y="81034"/>
                    </a:cubicBezTo>
                    <a:cubicBezTo>
                      <a:pt x="84223" y="84874"/>
                      <a:pt x="99707" y="88019"/>
                      <a:pt x="102631" y="75747"/>
                    </a:cubicBezTo>
                    <a:cubicBezTo>
                      <a:pt x="105555" y="63475"/>
                      <a:pt x="111535" y="19548"/>
                      <a:pt x="96251" y="7402"/>
                    </a:cubicBezTo>
                    <a:cubicBezTo>
                      <a:pt x="80967" y="-4744"/>
                      <a:pt x="26209" y="1365"/>
                      <a:pt x="10925" y="2869"/>
                    </a:cubicBezTo>
                    <a:close/>
                  </a:path>
                </a:pathLst>
              </a:custGeom>
              <a:solidFill>
                <a:schemeClr val="lt1"/>
              </a:solidFill>
              <a:ln>
                <a:noFill/>
              </a:ln>
            </p:spPr>
          </p:sp>
          <p:sp>
            <p:nvSpPr>
              <p:cNvPr id="73" name="Google Shape;73;p6"/>
              <p:cNvSpPr/>
              <p:nvPr/>
            </p:nvSpPr>
            <p:spPr>
              <a:xfrm>
                <a:off x="7109803" y="-145297"/>
                <a:ext cx="2656750" cy="2111475"/>
              </a:xfrm>
              <a:custGeom>
                <a:avLst/>
                <a:gdLst/>
                <a:ahLst/>
                <a:cxnLst/>
                <a:rect l="l" t="t" r="r" b="b"/>
                <a:pathLst>
                  <a:path w="106270" h="84459" extrusionOk="0">
                    <a:moveTo>
                      <a:pt x="10925" y="2869"/>
                    </a:moveTo>
                    <a:cubicBezTo>
                      <a:pt x="-4359" y="4373"/>
                      <a:pt x="-705" y="13966"/>
                      <a:pt x="4545" y="16425"/>
                    </a:cubicBezTo>
                    <a:cubicBezTo>
                      <a:pt x="9795" y="18884"/>
                      <a:pt x="35579" y="12836"/>
                      <a:pt x="42424" y="17621"/>
                    </a:cubicBezTo>
                    <a:cubicBezTo>
                      <a:pt x="49269" y="22406"/>
                      <a:pt x="41095" y="39285"/>
                      <a:pt x="45614" y="45133"/>
                    </a:cubicBezTo>
                    <a:cubicBezTo>
                      <a:pt x="50133" y="50981"/>
                      <a:pt x="64022" y="46726"/>
                      <a:pt x="69537" y="52709"/>
                    </a:cubicBezTo>
                    <a:cubicBezTo>
                      <a:pt x="75053" y="58693"/>
                      <a:pt x="73191" y="77194"/>
                      <a:pt x="78707" y="81034"/>
                    </a:cubicBezTo>
                    <a:cubicBezTo>
                      <a:pt x="84223" y="84874"/>
                      <a:pt x="99707" y="88019"/>
                      <a:pt x="102631" y="75747"/>
                    </a:cubicBezTo>
                    <a:cubicBezTo>
                      <a:pt x="105555" y="63475"/>
                      <a:pt x="111535" y="19548"/>
                      <a:pt x="96251" y="7402"/>
                    </a:cubicBezTo>
                    <a:cubicBezTo>
                      <a:pt x="80967" y="-4744"/>
                      <a:pt x="26209" y="1365"/>
                      <a:pt x="10925" y="2869"/>
                    </a:cubicBezTo>
                    <a:close/>
                  </a:path>
                </a:pathLst>
              </a:custGeom>
              <a:noFill/>
              <a:ln w="9525" cap="rnd" cmpd="sng">
                <a:solidFill>
                  <a:schemeClr val="dk2"/>
                </a:solidFill>
                <a:prstDash val="dash"/>
                <a:round/>
                <a:headEnd type="none" w="med" len="med"/>
                <a:tailEnd type="none" w="med" len="med"/>
              </a:ln>
            </p:spPr>
          </p:sp>
        </p:grpSp>
        <p:sp>
          <p:nvSpPr>
            <p:cNvPr id="74" name="Google Shape;74;p6"/>
            <p:cNvSpPr/>
            <p:nvPr/>
          </p:nvSpPr>
          <p:spPr>
            <a:xfrm>
              <a:off x="8504825" y="433675"/>
              <a:ext cx="216050" cy="212625"/>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6"/>
            <p:cNvSpPr/>
            <p:nvPr/>
          </p:nvSpPr>
          <p:spPr>
            <a:xfrm>
              <a:off x="7239786" y="780906"/>
              <a:ext cx="85225" cy="93050"/>
            </a:xfrm>
            <a:custGeom>
              <a:avLst/>
              <a:gdLst/>
              <a:ahLst/>
              <a:cxnLst/>
              <a:rect l="l" t="t" r="r" b="b"/>
              <a:pathLst>
                <a:path w="3409" h="3722" extrusionOk="0">
                  <a:moveTo>
                    <a:pt x="1632" y="1"/>
                  </a:moveTo>
                  <a:cubicBezTo>
                    <a:pt x="1464" y="1"/>
                    <a:pt x="1320" y="673"/>
                    <a:pt x="1296" y="1537"/>
                  </a:cubicBezTo>
                  <a:cubicBezTo>
                    <a:pt x="552" y="1585"/>
                    <a:pt x="0" y="1729"/>
                    <a:pt x="0" y="1897"/>
                  </a:cubicBezTo>
                  <a:cubicBezTo>
                    <a:pt x="24" y="2065"/>
                    <a:pt x="552" y="2209"/>
                    <a:pt x="1296" y="2233"/>
                  </a:cubicBezTo>
                  <a:cubicBezTo>
                    <a:pt x="1320" y="3073"/>
                    <a:pt x="1464" y="3721"/>
                    <a:pt x="1632" y="3721"/>
                  </a:cubicBezTo>
                  <a:cubicBezTo>
                    <a:pt x="1824" y="3721"/>
                    <a:pt x="1968" y="3073"/>
                    <a:pt x="1992" y="2233"/>
                  </a:cubicBezTo>
                  <a:cubicBezTo>
                    <a:pt x="2808" y="2185"/>
                    <a:pt x="3408" y="2017"/>
                    <a:pt x="3408" y="1849"/>
                  </a:cubicBezTo>
                  <a:cubicBezTo>
                    <a:pt x="3408" y="1657"/>
                    <a:pt x="2808" y="1537"/>
                    <a:pt x="1992" y="1513"/>
                  </a:cubicBezTo>
                  <a:cubicBezTo>
                    <a:pt x="1968" y="649"/>
                    <a:pt x="1824" y="1"/>
                    <a:pt x="16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6"/>
            <p:cNvSpPr/>
            <p:nvPr/>
          </p:nvSpPr>
          <p:spPr>
            <a:xfrm>
              <a:off x="7643300" y="441275"/>
              <a:ext cx="197450" cy="197450"/>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7" name="Google Shape;77;p6"/>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689821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8"/>
        <p:cNvGrpSpPr/>
        <p:nvPr/>
      </p:nvGrpSpPr>
      <p:grpSpPr>
        <a:xfrm>
          <a:off x="0" y="0"/>
          <a:ext cx="0" cy="0"/>
          <a:chOff x="0" y="0"/>
          <a:chExt cx="0" cy="0"/>
        </a:xfrm>
      </p:grpSpPr>
      <p:grpSp>
        <p:nvGrpSpPr>
          <p:cNvPr id="79" name="Google Shape;79;p7"/>
          <p:cNvGrpSpPr/>
          <p:nvPr/>
        </p:nvGrpSpPr>
        <p:grpSpPr>
          <a:xfrm flipH="1">
            <a:off x="-542249" y="-326907"/>
            <a:ext cx="13276500" cy="7511817"/>
            <a:chOff x="-368587" y="-245181"/>
            <a:chExt cx="9957375" cy="5633863"/>
          </a:xfrm>
        </p:grpSpPr>
        <p:sp>
          <p:nvSpPr>
            <p:cNvPr id="80" name="Google Shape;80;p7"/>
            <p:cNvSpPr/>
            <p:nvPr/>
          </p:nvSpPr>
          <p:spPr>
            <a:xfrm>
              <a:off x="-368587" y="2832306"/>
              <a:ext cx="1854025" cy="2556375"/>
            </a:xfrm>
            <a:custGeom>
              <a:avLst/>
              <a:gdLst/>
              <a:ahLst/>
              <a:cxnLst/>
              <a:rect l="l" t="t" r="r" b="b"/>
              <a:pathLst>
                <a:path w="74161" h="102255" extrusionOk="0">
                  <a:moveTo>
                    <a:pt x="1370" y="10424"/>
                  </a:moveTo>
                  <a:cubicBezTo>
                    <a:pt x="3002" y="-4098"/>
                    <a:pt x="12775" y="-296"/>
                    <a:pt x="17716" y="3247"/>
                  </a:cubicBezTo>
                  <a:cubicBezTo>
                    <a:pt x="22657" y="6790"/>
                    <a:pt x="28931" y="21093"/>
                    <a:pt x="31014" y="31680"/>
                  </a:cubicBezTo>
                  <a:cubicBezTo>
                    <a:pt x="33098" y="42267"/>
                    <a:pt x="25167" y="60189"/>
                    <a:pt x="30217" y="66768"/>
                  </a:cubicBezTo>
                  <a:cubicBezTo>
                    <a:pt x="35268" y="73347"/>
                    <a:pt x="54007" y="68097"/>
                    <a:pt x="61317" y="71154"/>
                  </a:cubicBezTo>
                  <a:cubicBezTo>
                    <a:pt x="68627" y="74211"/>
                    <a:pt x="73747" y="80079"/>
                    <a:pt x="74076" y="85109"/>
                  </a:cubicBezTo>
                  <a:cubicBezTo>
                    <a:pt x="74405" y="90139"/>
                    <a:pt x="74314" y="100454"/>
                    <a:pt x="63289" y="101332"/>
                  </a:cubicBezTo>
                  <a:cubicBezTo>
                    <a:pt x="52264" y="102211"/>
                    <a:pt x="18245" y="105531"/>
                    <a:pt x="7925" y="90380"/>
                  </a:cubicBezTo>
                  <a:cubicBezTo>
                    <a:pt x="-2395" y="75229"/>
                    <a:pt x="-262" y="24946"/>
                    <a:pt x="1370" y="10424"/>
                  </a:cubicBezTo>
                  <a:close/>
                </a:path>
              </a:pathLst>
            </a:custGeom>
            <a:solidFill>
              <a:schemeClr val="lt1"/>
            </a:solidFill>
            <a:ln>
              <a:noFill/>
            </a:ln>
          </p:spPr>
        </p:sp>
        <p:sp>
          <p:nvSpPr>
            <p:cNvPr id="81" name="Google Shape;81;p7"/>
            <p:cNvSpPr/>
            <p:nvPr/>
          </p:nvSpPr>
          <p:spPr>
            <a:xfrm>
              <a:off x="-292387" y="2832306"/>
              <a:ext cx="1854025" cy="2556375"/>
            </a:xfrm>
            <a:custGeom>
              <a:avLst/>
              <a:gdLst/>
              <a:ahLst/>
              <a:cxnLst/>
              <a:rect l="l" t="t" r="r" b="b"/>
              <a:pathLst>
                <a:path w="74161" h="102255" extrusionOk="0">
                  <a:moveTo>
                    <a:pt x="1370" y="10424"/>
                  </a:moveTo>
                  <a:cubicBezTo>
                    <a:pt x="3002" y="-4098"/>
                    <a:pt x="12775" y="-296"/>
                    <a:pt x="17716" y="3247"/>
                  </a:cubicBezTo>
                  <a:cubicBezTo>
                    <a:pt x="22657" y="6790"/>
                    <a:pt x="28931" y="21093"/>
                    <a:pt x="31014" y="31680"/>
                  </a:cubicBezTo>
                  <a:cubicBezTo>
                    <a:pt x="33098" y="42267"/>
                    <a:pt x="25167" y="60189"/>
                    <a:pt x="30217" y="66768"/>
                  </a:cubicBezTo>
                  <a:cubicBezTo>
                    <a:pt x="35268" y="73347"/>
                    <a:pt x="54007" y="68097"/>
                    <a:pt x="61317" y="71154"/>
                  </a:cubicBezTo>
                  <a:cubicBezTo>
                    <a:pt x="68627" y="74211"/>
                    <a:pt x="73747" y="80079"/>
                    <a:pt x="74076" y="85109"/>
                  </a:cubicBezTo>
                  <a:cubicBezTo>
                    <a:pt x="74405" y="90139"/>
                    <a:pt x="74314" y="100454"/>
                    <a:pt x="63289" y="101332"/>
                  </a:cubicBezTo>
                  <a:cubicBezTo>
                    <a:pt x="52264" y="102211"/>
                    <a:pt x="18245" y="105531"/>
                    <a:pt x="7925" y="90380"/>
                  </a:cubicBezTo>
                  <a:cubicBezTo>
                    <a:pt x="-2395" y="75229"/>
                    <a:pt x="-262" y="24946"/>
                    <a:pt x="1370" y="10424"/>
                  </a:cubicBezTo>
                  <a:close/>
                </a:path>
              </a:pathLst>
            </a:custGeom>
            <a:noFill/>
            <a:ln w="9525" cap="rnd" cmpd="sng">
              <a:solidFill>
                <a:schemeClr val="dk2"/>
              </a:solidFill>
              <a:prstDash val="dash"/>
              <a:round/>
              <a:headEnd type="none" w="med" len="med"/>
              <a:tailEnd type="none" w="med" len="med"/>
            </a:ln>
          </p:spPr>
        </p:sp>
        <p:sp>
          <p:nvSpPr>
            <p:cNvPr id="82" name="Google Shape;82;p7"/>
            <p:cNvSpPr/>
            <p:nvPr/>
          </p:nvSpPr>
          <p:spPr>
            <a:xfrm rot="10800000">
              <a:off x="7658563" y="-245181"/>
              <a:ext cx="1854025" cy="2556375"/>
            </a:xfrm>
            <a:custGeom>
              <a:avLst/>
              <a:gdLst/>
              <a:ahLst/>
              <a:cxnLst/>
              <a:rect l="l" t="t" r="r" b="b"/>
              <a:pathLst>
                <a:path w="74161" h="102255" extrusionOk="0">
                  <a:moveTo>
                    <a:pt x="1370" y="10424"/>
                  </a:moveTo>
                  <a:cubicBezTo>
                    <a:pt x="3002" y="-4098"/>
                    <a:pt x="12775" y="-296"/>
                    <a:pt x="17716" y="3247"/>
                  </a:cubicBezTo>
                  <a:cubicBezTo>
                    <a:pt x="22657" y="6790"/>
                    <a:pt x="28931" y="21093"/>
                    <a:pt x="31014" y="31680"/>
                  </a:cubicBezTo>
                  <a:cubicBezTo>
                    <a:pt x="33098" y="42267"/>
                    <a:pt x="25167" y="60189"/>
                    <a:pt x="30217" y="66768"/>
                  </a:cubicBezTo>
                  <a:cubicBezTo>
                    <a:pt x="35268" y="73347"/>
                    <a:pt x="54007" y="68097"/>
                    <a:pt x="61317" y="71154"/>
                  </a:cubicBezTo>
                  <a:cubicBezTo>
                    <a:pt x="68627" y="74211"/>
                    <a:pt x="73747" y="80079"/>
                    <a:pt x="74076" y="85109"/>
                  </a:cubicBezTo>
                  <a:cubicBezTo>
                    <a:pt x="74405" y="90139"/>
                    <a:pt x="74314" y="100454"/>
                    <a:pt x="63289" y="101332"/>
                  </a:cubicBezTo>
                  <a:cubicBezTo>
                    <a:pt x="52264" y="102211"/>
                    <a:pt x="18245" y="105531"/>
                    <a:pt x="7925" y="90380"/>
                  </a:cubicBezTo>
                  <a:cubicBezTo>
                    <a:pt x="-2395" y="75229"/>
                    <a:pt x="-262" y="24946"/>
                    <a:pt x="1370" y="10424"/>
                  </a:cubicBezTo>
                  <a:close/>
                </a:path>
              </a:pathLst>
            </a:custGeom>
            <a:solidFill>
              <a:schemeClr val="lt1"/>
            </a:solidFill>
            <a:ln>
              <a:noFill/>
            </a:ln>
          </p:spPr>
        </p:sp>
        <p:sp>
          <p:nvSpPr>
            <p:cNvPr id="83" name="Google Shape;83;p7"/>
            <p:cNvSpPr/>
            <p:nvPr/>
          </p:nvSpPr>
          <p:spPr>
            <a:xfrm rot="10800000">
              <a:off x="7734763" y="-245181"/>
              <a:ext cx="1854025" cy="2556375"/>
            </a:xfrm>
            <a:custGeom>
              <a:avLst/>
              <a:gdLst/>
              <a:ahLst/>
              <a:cxnLst/>
              <a:rect l="l" t="t" r="r" b="b"/>
              <a:pathLst>
                <a:path w="74161" h="102255" extrusionOk="0">
                  <a:moveTo>
                    <a:pt x="1370" y="10424"/>
                  </a:moveTo>
                  <a:cubicBezTo>
                    <a:pt x="3002" y="-4098"/>
                    <a:pt x="12775" y="-296"/>
                    <a:pt x="17716" y="3247"/>
                  </a:cubicBezTo>
                  <a:cubicBezTo>
                    <a:pt x="22657" y="6790"/>
                    <a:pt x="28931" y="21093"/>
                    <a:pt x="31014" y="31680"/>
                  </a:cubicBezTo>
                  <a:cubicBezTo>
                    <a:pt x="33098" y="42267"/>
                    <a:pt x="25167" y="60189"/>
                    <a:pt x="30217" y="66768"/>
                  </a:cubicBezTo>
                  <a:cubicBezTo>
                    <a:pt x="35268" y="73347"/>
                    <a:pt x="54007" y="68097"/>
                    <a:pt x="61317" y="71154"/>
                  </a:cubicBezTo>
                  <a:cubicBezTo>
                    <a:pt x="68627" y="74211"/>
                    <a:pt x="73747" y="80079"/>
                    <a:pt x="74076" y="85109"/>
                  </a:cubicBezTo>
                  <a:cubicBezTo>
                    <a:pt x="74405" y="90139"/>
                    <a:pt x="74314" y="100454"/>
                    <a:pt x="63289" y="101332"/>
                  </a:cubicBezTo>
                  <a:cubicBezTo>
                    <a:pt x="52264" y="102211"/>
                    <a:pt x="18245" y="105531"/>
                    <a:pt x="7925" y="90380"/>
                  </a:cubicBezTo>
                  <a:cubicBezTo>
                    <a:pt x="-2395" y="75229"/>
                    <a:pt x="-262" y="24946"/>
                    <a:pt x="1370" y="10424"/>
                  </a:cubicBezTo>
                  <a:close/>
                </a:path>
              </a:pathLst>
            </a:custGeom>
            <a:noFill/>
            <a:ln w="9525" cap="rnd" cmpd="sng">
              <a:solidFill>
                <a:schemeClr val="dk2"/>
              </a:solidFill>
              <a:prstDash val="dash"/>
              <a:round/>
              <a:headEnd type="none" w="med" len="med"/>
              <a:tailEnd type="none" w="med" len="med"/>
            </a:ln>
          </p:spPr>
        </p:sp>
      </p:grpSp>
      <p:sp>
        <p:nvSpPr>
          <p:cNvPr id="84" name="Google Shape;84;p7"/>
          <p:cNvSpPr txBox="1">
            <a:spLocks noGrp="1"/>
          </p:cNvSpPr>
          <p:nvPr>
            <p:ph type="subTitle" idx="1"/>
          </p:nvPr>
        </p:nvSpPr>
        <p:spPr>
          <a:xfrm>
            <a:off x="1550600" y="3423160"/>
            <a:ext cx="3945200" cy="140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85" name="Google Shape;85;p7"/>
          <p:cNvSpPr txBox="1">
            <a:spLocks noGrp="1"/>
          </p:cNvSpPr>
          <p:nvPr>
            <p:ph type="title"/>
          </p:nvPr>
        </p:nvSpPr>
        <p:spPr>
          <a:xfrm>
            <a:off x="1550600" y="1898167"/>
            <a:ext cx="3945200" cy="15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grpSp>
        <p:nvGrpSpPr>
          <p:cNvPr id="86" name="Google Shape;86;p7"/>
          <p:cNvGrpSpPr/>
          <p:nvPr/>
        </p:nvGrpSpPr>
        <p:grpSpPr>
          <a:xfrm>
            <a:off x="824526" y="877650"/>
            <a:ext cx="10542953" cy="5409825"/>
            <a:chOff x="653289" y="658236"/>
            <a:chExt cx="7907215" cy="4057369"/>
          </a:xfrm>
        </p:grpSpPr>
        <p:grpSp>
          <p:nvGrpSpPr>
            <p:cNvPr id="87" name="Google Shape;87;p7"/>
            <p:cNvGrpSpPr/>
            <p:nvPr/>
          </p:nvGrpSpPr>
          <p:grpSpPr>
            <a:xfrm>
              <a:off x="653289" y="658236"/>
              <a:ext cx="7837422" cy="4057369"/>
              <a:chOff x="607009" y="658236"/>
              <a:chExt cx="7837422" cy="4057369"/>
            </a:xfrm>
          </p:grpSpPr>
          <p:sp>
            <p:nvSpPr>
              <p:cNvPr id="88" name="Google Shape;88;p7"/>
              <p:cNvSpPr/>
              <p:nvPr/>
            </p:nvSpPr>
            <p:spPr>
              <a:xfrm>
                <a:off x="607009" y="802387"/>
                <a:ext cx="225988" cy="222406"/>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7"/>
              <p:cNvSpPr/>
              <p:nvPr/>
            </p:nvSpPr>
            <p:spPr>
              <a:xfrm flipH="1">
                <a:off x="6749057" y="658236"/>
                <a:ext cx="89145" cy="97330"/>
              </a:xfrm>
              <a:custGeom>
                <a:avLst/>
                <a:gdLst/>
                <a:ahLst/>
                <a:cxnLst/>
                <a:rect l="l" t="t" r="r" b="b"/>
                <a:pathLst>
                  <a:path w="3409" h="3722" extrusionOk="0">
                    <a:moveTo>
                      <a:pt x="1632" y="1"/>
                    </a:moveTo>
                    <a:cubicBezTo>
                      <a:pt x="1464" y="1"/>
                      <a:pt x="1320" y="673"/>
                      <a:pt x="1296" y="1537"/>
                    </a:cubicBezTo>
                    <a:cubicBezTo>
                      <a:pt x="552" y="1585"/>
                      <a:pt x="0" y="1729"/>
                      <a:pt x="0" y="1897"/>
                    </a:cubicBezTo>
                    <a:cubicBezTo>
                      <a:pt x="24" y="2065"/>
                      <a:pt x="552" y="2209"/>
                      <a:pt x="1296" y="2233"/>
                    </a:cubicBezTo>
                    <a:cubicBezTo>
                      <a:pt x="1320" y="3073"/>
                      <a:pt x="1464" y="3721"/>
                      <a:pt x="1632" y="3721"/>
                    </a:cubicBezTo>
                    <a:cubicBezTo>
                      <a:pt x="1824" y="3721"/>
                      <a:pt x="1968" y="3073"/>
                      <a:pt x="1992" y="2233"/>
                    </a:cubicBezTo>
                    <a:cubicBezTo>
                      <a:pt x="2808" y="2185"/>
                      <a:pt x="3408" y="2017"/>
                      <a:pt x="3408" y="1849"/>
                    </a:cubicBezTo>
                    <a:cubicBezTo>
                      <a:pt x="3408" y="1657"/>
                      <a:pt x="2808" y="1537"/>
                      <a:pt x="1992" y="1513"/>
                    </a:cubicBezTo>
                    <a:cubicBezTo>
                      <a:pt x="1968" y="649"/>
                      <a:pt x="1824" y="1"/>
                      <a:pt x="16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7"/>
              <p:cNvSpPr/>
              <p:nvPr/>
            </p:nvSpPr>
            <p:spPr>
              <a:xfrm flipH="1">
                <a:off x="7378070" y="712119"/>
                <a:ext cx="206533" cy="206533"/>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7"/>
              <p:cNvSpPr/>
              <p:nvPr/>
            </p:nvSpPr>
            <p:spPr>
              <a:xfrm flipH="1">
                <a:off x="8175582" y="866033"/>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7"/>
              <p:cNvSpPr/>
              <p:nvPr/>
            </p:nvSpPr>
            <p:spPr>
              <a:xfrm flipH="1">
                <a:off x="616733" y="4116982"/>
                <a:ext cx="206533" cy="206533"/>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7"/>
              <p:cNvSpPr/>
              <p:nvPr/>
            </p:nvSpPr>
            <p:spPr>
              <a:xfrm flipH="1">
                <a:off x="936859" y="4493200"/>
                <a:ext cx="225988" cy="222406"/>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4" name="Google Shape;94;p7"/>
            <p:cNvSpPr/>
            <p:nvPr/>
          </p:nvSpPr>
          <p:spPr>
            <a:xfrm>
              <a:off x="8291654" y="3992783"/>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848233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92"/>
        <p:cNvGrpSpPr/>
        <p:nvPr/>
      </p:nvGrpSpPr>
      <p:grpSpPr>
        <a:xfrm>
          <a:off x="0" y="0"/>
          <a:ext cx="0" cy="0"/>
          <a:chOff x="0" y="0"/>
          <a:chExt cx="0" cy="0"/>
        </a:xfrm>
      </p:grpSpPr>
      <p:grpSp>
        <p:nvGrpSpPr>
          <p:cNvPr id="393" name="Google Shape;393;p24"/>
          <p:cNvGrpSpPr/>
          <p:nvPr/>
        </p:nvGrpSpPr>
        <p:grpSpPr>
          <a:xfrm>
            <a:off x="753775" y="587751"/>
            <a:ext cx="10684451" cy="4644688"/>
            <a:chOff x="585570" y="440813"/>
            <a:chExt cx="8013338" cy="3483516"/>
          </a:xfrm>
        </p:grpSpPr>
        <p:sp>
          <p:nvSpPr>
            <p:cNvPr id="394" name="Google Shape;394;p24"/>
            <p:cNvSpPr/>
            <p:nvPr/>
          </p:nvSpPr>
          <p:spPr>
            <a:xfrm>
              <a:off x="585570" y="2182809"/>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4"/>
            <p:cNvSpPr/>
            <p:nvPr/>
          </p:nvSpPr>
          <p:spPr>
            <a:xfrm>
              <a:off x="8203486" y="2874713"/>
              <a:ext cx="210050" cy="211800"/>
            </a:xfrm>
            <a:custGeom>
              <a:avLst/>
              <a:gdLst/>
              <a:ahLst/>
              <a:cxnLst/>
              <a:rect l="l" t="t" r="r" b="b"/>
              <a:pathLst>
                <a:path w="8402" h="8472" extrusionOk="0">
                  <a:moveTo>
                    <a:pt x="5338" y="1"/>
                  </a:moveTo>
                  <a:cubicBezTo>
                    <a:pt x="5139" y="1"/>
                    <a:pt x="4943" y="112"/>
                    <a:pt x="4801" y="237"/>
                  </a:cubicBezTo>
                  <a:cubicBezTo>
                    <a:pt x="4177" y="765"/>
                    <a:pt x="3625" y="1365"/>
                    <a:pt x="3169" y="2013"/>
                  </a:cubicBezTo>
                  <a:cubicBezTo>
                    <a:pt x="2530" y="1686"/>
                    <a:pt x="1793" y="1370"/>
                    <a:pt x="1090" y="1370"/>
                  </a:cubicBezTo>
                  <a:cubicBezTo>
                    <a:pt x="815" y="1370"/>
                    <a:pt x="545" y="1419"/>
                    <a:pt x="288" y="1533"/>
                  </a:cubicBezTo>
                  <a:cubicBezTo>
                    <a:pt x="168" y="1581"/>
                    <a:pt x="96" y="1653"/>
                    <a:pt x="24" y="1749"/>
                  </a:cubicBezTo>
                  <a:cubicBezTo>
                    <a:pt x="0" y="1893"/>
                    <a:pt x="24" y="2037"/>
                    <a:pt x="96" y="2157"/>
                  </a:cubicBezTo>
                  <a:cubicBezTo>
                    <a:pt x="456" y="2829"/>
                    <a:pt x="984" y="3406"/>
                    <a:pt x="1656" y="3790"/>
                  </a:cubicBezTo>
                  <a:lnTo>
                    <a:pt x="528" y="5422"/>
                  </a:lnTo>
                  <a:cubicBezTo>
                    <a:pt x="264" y="5806"/>
                    <a:pt x="0" y="6382"/>
                    <a:pt x="336" y="6718"/>
                  </a:cubicBezTo>
                  <a:cubicBezTo>
                    <a:pt x="482" y="6864"/>
                    <a:pt x="679" y="6914"/>
                    <a:pt x="883" y="6914"/>
                  </a:cubicBezTo>
                  <a:cubicBezTo>
                    <a:pt x="1048" y="6914"/>
                    <a:pt x="1218" y="6881"/>
                    <a:pt x="1368" y="6838"/>
                  </a:cubicBezTo>
                  <a:cubicBezTo>
                    <a:pt x="1968" y="6670"/>
                    <a:pt x="2568" y="6430"/>
                    <a:pt x="3121" y="6142"/>
                  </a:cubicBezTo>
                  <a:cubicBezTo>
                    <a:pt x="3313" y="6742"/>
                    <a:pt x="3577" y="7294"/>
                    <a:pt x="3913" y="7846"/>
                  </a:cubicBezTo>
                  <a:cubicBezTo>
                    <a:pt x="4075" y="8125"/>
                    <a:pt x="4350" y="8471"/>
                    <a:pt x="4695" y="8471"/>
                  </a:cubicBezTo>
                  <a:cubicBezTo>
                    <a:pt x="4706" y="8471"/>
                    <a:pt x="4717" y="8471"/>
                    <a:pt x="4729" y="8470"/>
                  </a:cubicBezTo>
                  <a:cubicBezTo>
                    <a:pt x="5209" y="8446"/>
                    <a:pt x="5425" y="7870"/>
                    <a:pt x="5497" y="7390"/>
                  </a:cubicBezTo>
                  <a:cubicBezTo>
                    <a:pt x="5593" y="6742"/>
                    <a:pt x="5689" y="6070"/>
                    <a:pt x="5785" y="5422"/>
                  </a:cubicBezTo>
                  <a:cubicBezTo>
                    <a:pt x="6094" y="5492"/>
                    <a:pt x="6412" y="5528"/>
                    <a:pt x="6729" y="5528"/>
                  </a:cubicBezTo>
                  <a:cubicBezTo>
                    <a:pt x="7175" y="5528"/>
                    <a:pt x="7620" y="5456"/>
                    <a:pt x="8041" y="5302"/>
                  </a:cubicBezTo>
                  <a:cubicBezTo>
                    <a:pt x="8185" y="5254"/>
                    <a:pt x="8305" y="5182"/>
                    <a:pt x="8353" y="5062"/>
                  </a:cubicBezTo>
                  <a:cubicBezTo>
                    <a:pt x="8401" y="4942"/>
                    <a:pt x="8377" y="4846"/>
                    <a:pt x="8329" y="4726"/>
                  </a:cubicBezTo>
                  <a:cubicBezTo>
                    <a:pt x="7945" y="3814"/>
                    <a:pt x="6865" y="3406"/>
                    <a:pt x="5905" y="3093"/>
                  </a:cubicBezTo>
                  <a:cubicBezTo>
                    <a:pt x="6001" y="2301"/>
                    <a:pt x="6025" y="1485"/>
                    <a:pt x="5929" y="693"/>
                  </a:cubicBezTo>
                  <a:cubicBezTo>
                    <a:pt x="5881" y="429"/>
                    <a:pt x="5785" y="117"/>
                    <a:pt x="5545" y="45"/>
                  </a:cubicBezTo>
                  <a:cubicBezTo>
                    <a:pt x="5477" y="14"/>
                    <a:pt x="5407" y="1"/>
                    <a:pt x="533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24"/>
            <p:cNvSpPr/>
            <p:nvPr/>
          </p:nvSpPr>
          <p:spPr>
            <a:xfrm>
              <a:off x="611986" y="873488"/>
              <a:ext cx="216050" cy="212625"/>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24"/>
            <p:cNvSpPr/>
            <p:nvPr/>
          </p:nvSpPr>
          <p:spPr>
            <a:xfrm>
              <a:off x="2603378" y="2525525"/>
              <a:ext cx="85225" cy="92425"/>
            </a:xfrm>
            <a:custGeom>
              <a:avLst/>
              <a:gdLst/>
              <a:ahLst/>
              <a:cxnLst/>
              <a:rect l="l" t="t" r="r" b="b"/>
              <a:pathLst>
                <a:path w="3409" h="3697" extrusionOk="0">
                  <a:moveTo>
                    <a:pt x="1657" y="0"/>
                  </a:moveTo>
                  <a:cubicBezTo>
                    <a:pt x="1465" y="0"/>
                    <a:pt x="1321" y="648"/>
                    <a:pt x="1297" y="1512"/>
                  </a:cubicBezTo>
                  <a:cubicBezTo>
                    <a:pt x="553" y="1560"/>
                    <a:pt x="0" y="1704"/>
                    <a:pt x="0" y="1872"/>
                  </a:cubicBezTo>
                  <a:cubicBezTo>
                    <a:pt x="0" y="2040"/>
                    <a:pt x="553" y="2184"/>
                    <a:pt x="1273" y="2208"/>
                  </a:cubicBezTo>
                  <a:cubicBezTo>
                    <a:pt x="1321" y="3048"/>
                    <a:pt x="1465" y="3696"/>
                    <a:pt x="1633" y="3696"/>
                  </a:cubicBezTo>
                  <a:cubicBezTo>
                    <a:pt x="1801" y="3696"/>
                    <a:pt x="1969" y="3072"/>
                    <a:pt x="1993" y="2208"/>
                  </a:cubicBezTo>
                  <a:cubicBezTo>
                    <a:pt x="2809" y="2160"/>
                    <a:pt x="3409" y="1992"/>
                    <a:pt x="3409" y="1824"/>
                  </a:cubicBezTo>
                  <a:cubicBezTo>
                    <a:pt x="3409" y="1632"/>
                    <a:pt x="2809" y="1512"/>
                    <a:pt x="1993" y="1488"/>
                  </a:cubicBezTo>
                  <a:cubicBezTo>
                    <a:pt x="1969" y="648"/>
                    <a:pt x="1825" y="0"/>
                    <a:pt x="16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 name="Google Shape;398;p24"/>
            <p:cNvSpPr/>
            <p:nvPr/>
          </p:nvSpPr>
          <p:spPr>
            <a:xfrm>
              <a:off x="1049586" y="440813"/>
              <a:ext cx="197450" cy="197450"/>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99" name="Google Shape;399;p24"/>
            <p:cNvGrpSpPr/>
            <p:nvPr/>
          </p:nvGrpSpPr>
          <p:grpSpPr>
            <a:xfrm>
              <a:off x="7856286" y="440825"/>
              <a:ext cx="742622" cy="1550263"/>
              <a:chOff x="7856286" y="440825"/>
              <a:chExt cx="742622" cy="1550263"/>
            </a:xfrm>
          </p:grpSpPr>
          <p:sp>
            <p:nvSpPr>
              <p:cNvPr id="400" name="Google Shape;400;p24"/>
              <p:cNvSpPr/>
              <p:nvPr/>
            </p:nvSpPr>
            <p:spPr>
              <a:xfrm>
                <a:off x="7856286" y="440825"/>
                <a:ext cx="325875" cy="309050"/>
              </a:xfrm>
              <a:custGeom>
                <a:avLst/>
                <a:gdLst/>
                <a:ahLst/>
                <a:cxnLst/>
                <a:rect l="l" t="t" r="r" b="b"/>
                <a:pathLst>
                  <a:path w="13035" h="12362" extrusionOk="0">
                    <a:moveTo>
                      <a:pt x="5873" y="1"/>
                    </a:moveTo>
                    <a:cubicBezTo>
                      <a:pt x="5828" y="1"/>
                      <a:pt x="5783" y="6"/>
                      <a:pt x="5737" y="18"/>
                    </a:cubicBezTo>
                    <a:cubicBezTo>
                      <a:pt x="5329" y="42"/>
                      <a:pt x="5089" y="450"/>
                      <a:pt x="4945" y="834"/>
                    </a:cubicBezTo>
                    <a:cubicBezTo>
                      <a:pt x="4537" y="1938"/>
                      <a:pt x="4273" y="3090"/>
                      <a:pt x="4177" y="4266"/>
                    </a:cubicBezTo>
                    <a:cubicBezTo>
                      <a:pt x="2689" y="4386"/>
                      <a:pt x="1009" y="4602"/>
                      <a:pt x="169" y="5802"/>
                    </a:cubicBezTo>
                    <a:cubicBezTo>
                      <a:pt x="49" y="5922"/>
                      <a:pt x="1" y="6090"/>
                      <a:pt x="25" y="6258"/>
                    </a:cubicBezTo>
                    <a:cubicBezTo>
                      <a:pt x="73" y="6450"/>
                      <a:pt x="217" y="6618"/>
                      <a:pt x="385" y="6714"/>
                    </a:cubicBezTo>
                    <a:cubicBezTo>
                      <a:pt x="1345" y="7314"/>
                      <a:pt x="2449" y="7626"/>
                      <a:pt x="3577" y="7650"/>
                    </a:cubicBezTo>
                    <a:lnTo>
                      <a:pt x="3361" y="10531"/>
                    </a:lnTo>
                    <a:cubicBezTo>
                      <a:pt x="3313" y="11227"/>
                      <a:pt x="3409" y="12139"/>
                      <a:pt x="4081" y="12331"/>
                    </a:cubicBezTo>
                    <a:cubicBezTo>
                      <a:pt x="4159" y="12352"/>
                      <a:pt x="4236" y="12362"/>
                      <a:pt x="4312" y="12362"/>
                    </a:cubicBezTo>
                    <a:cubicBezTo>
                      <a:pt x="4755" y="12362"/>
                      <a:pt x="5166" y="12034"/>
                      <a:pt x="5473" y="11707"/>
                    </a:cubicBezTo>
                    <a:cubicBezTo>
                      <a:pt x="6121" y="11059"/>
                      <a:pt x="6674" y="10315"/>
                      <a:pt x="7178" y="9547"/>
                    </a:cubicBezTo>
                    <a:cubicBezTo>
                      <a:pt x="7874" y="10147"/>
                      <a:pt x="8618" y="10675"/>
                      <a:pt x="9434" y="11131"/>
                    </a:cubicBezTo>
                    <a:cubicBezTo>
                      <a:pt x="9734" y="11289"/>
                      <a:pt x="10097" y="11437"/>
                      <a:pt x="10434" y="11437"/>
                    </a:cubicBezTo>
                    <a:cubicBezTo>
                      <a:pt x="10608" y="11437"/>
                      <a:pt x="10775" y="11397"/>
                      <a:pt x="10922" y="11299"/>
                    </a:cubicBezTo>
                    <a:cubicBezTo>
                      <a:pt x="11522" y="10915"/>
                      <a:pt x="11354" y="10027"/>
                      <a:pt x="11090" y="9379"/>
                    </a:cubicBezTo>
                    <a:lnTo>
                      <a:pt x="10034" y="6666"/>
                    </a:lnTo>
                    <a:cubicBezTo>
                      <a:pt x="11114" y="6330"/>
                      <a:pt x="12074" y="5706"/>
                      <a:pt x="12794" y="4842"/>
                    </a:cubicBezTo>
                    <a:cubicBezTo>
                      <a:pt x="12938" y="4698"/>
                      <a:pt x="13034" y="4506"/>
                      <a:pt x="13010" y="4314"/>
                    </a:cubicBezTo>
                    <a:cubicBezTo>
                      <a:pt x="12986" y="4146"/>
                      <a:pt x="12866" y="4002"/>
                      <a:pt x="12746" y="3906"/>
                    </a:cubicBezTo>
                    <a:cubicBezTo>
                      <a:pt x="12158" y="3462"/>
                      <a:pt x="11450" y="3312"/>
                      <a:pt x="10706" y="3312"/>
                    </a:cubicBezTo>
                    <a:cubicBezTo>
                      <a:pt x="9962" y="3312"/>
                      <a:pt x="9182" y="3462"/>
                      <a:pt x="8450" y="3618"/>
                    </a:cubicBezTo>
                    <a:cubicBezTo>
                      <a:pt x="8018" y="2538"/>
                      <a:pt x="7442" y="1506"/>
                      <a:pt x="6722" y="570"/>
                    </a:cubicBezTo>
                    <a:cubicBezTo>
                      <a:pt x="6510" y="295"/>
                      <a:pt x="6205" y="1"/>
                      <a:pt x="587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24"/>
              <p:cNvSpPr/>
              <p:nvPr/>
            </p:nvSpPr>
            <p:spPr>
              <a:xfrm>
                <a:off x="8437483" y="1898038"/>
                <a:ext cx="85225" cy="93050"/>
              </a:xfrm>
              <a:custGeom>
                <a:avLst/>
                <a:gdLst/>
                <a:ahLst/>
                <a:cxnLst/>
                <a:rect l="l" t="t" r="r" b="b"/>
                <a:pathLst>
                  <a:path w="3409" h="3722" extrusionOk="0">
                    <a:moveTo>
                      <a:pt x="1657" y="1"/>
                    </a:moveTo>
                    <a:cubicBezTo>
                      <a:pt x="1465" y="1"/>
                      <a:pt x="1321" y="649"/>
                      <a:pt x="1297" y="1513"/>
                    </a:cubicBezTo>
                    <a:cubicBezTo>
                      <a:pt x="553" y="1561"/>
                      <a:pt x="1" y="1729"/>
                      <a:pt x="1" y="1897"/>
                    </a:cubicBezTo>
                    <a:cubicBezTo>
                      <a:pt x="25" y="2065"/>
                      <a:pt x="553" y="2185"/>
                      <a:pt x="1297" y="2209"/>
                    </a:cubicBezTo>
                    <a:cubicBezTo>
                      <a:pt x="1321" y="3073"/>
                      <a:pt x="1465" y="3721"/>
                      <a:pt x="1657" y="3721"/>
                    </a:cubicBezTo>
                    <a:cubicBezTo>
                      <a:pt x="1825" y="3721"/>
                      <a:pt x="1969" y="3073"/>
                      <a:pt x="1993" y="2209"/>
                    </a:cubicBezTo>
                    <a:cubicBezTo>
                      <a:pt x="2809" y="2161"/>
                      <a:pt x="3409" y="2017"/>
                      <a:pt x="3409" y="1825"/>
                    </a:cubicBezTo>
                    <a:cubicBezTo>
                      <a:pt x="3409" y="1657"/>
                      <a:pt x="2809" y="1537"/>
                      <a:pt x="1993" y="1513"/>
                    </a:cubicBezTo>
                    <a:cubicBezTo>
                      <a:pt x="1969" y="649"/>
                      <a:pt x="1825" y="1"/>
                      <a:pt x="16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 name="Google Shape;402;p24"/>
              <p:cNvSpPr/>
              <p:nvPr/>
            </p:nvSpPr>
            <p:spPr>
              <a:xfrm>
                <a:off x="8401483" y="1109381"/>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03" name="Google Shape;403;p24"/>
            <p:cNvSpPr/>
            <p:nvPr/>
          </p:nvSpPr>
          <p:spPr>
            <a:xfrm rot="-5400000">
              <a:off x="7926064" y="3726891"/>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24"/>
            <p:cNvSpPr/>
            <p:nvPr/>
          </p:nvSpPr>
          <p:spPr>
            <a:xfrm flipH="1">
              <a:off x="2046004" y="2874725"/>
              <a:ext cx="268847" cy="254966"/>
            </a:xfrm>
            <a:custGeom>
              <a:avLst/>
              <a:gdLst/>
              <a:ahLst/>
              <a:cxnLst/>
              <a:rect l="l" t="t" r="r" b="b"/>
              <a:pathLst>
                <a:path w="13035" h="12362" extrusionOk="0">
                  <a:moveTo>
                    <a:pt x="5873" y="1"/>
                  </a:moveTo>
                  <a:cubicBezTo>
                    <a:pt x="5828" y="1"/>
                    <a:pt x="5783" y="6"/>
                    <a:pt x="5737" y="18"/>
                  </a:cubicBezTo>
                  <a:cubicBezTo>
                    <a:pt x="5329" y="42"/>
                    <a:pt x="5089" y="450"/>
                    <a:pt x="4945" y="834"/>
                  </a:cubicBezTo>
                  <a:cubicBezTo>
                    <a:pt x="4537" y="1938"/>
                    <a:pt x="4273" y="3090"/>
                    <a:pt x="4177" y="4266"/>
                  </a:cubicBezTo>
                  <a:cubicBezTo>
                    <a:pt x="2689" y="4386"/>
                    <a:pt x="1009" y="4602"/>
                    <a:pt x="169" y="5802"/>
                  </a:cubicBezTo>
                  <a:cubicBezTo>
                    <a:pt x="49" y="5922"/>
                    <a:pt x="1" y="6090"/>
                    <a:pt x="25" y="6258"/>
                  </a:cubicBezTo>
                  <a:cubicBezTo>
                    <a:pt x="73" y="6450"/>
                    <a:pt x="217" y="6618"/>
                    <a:pt x="385" y="6714"/>
                  </a:cubicBezTo>
                  <a:cubicBezTo>
                    <a:pt x="1345" y="7314"/>
                    <a:pt x="2449" y="7626"/>
                    <a:pt x="3577" y="7650"/>
                  </a:cubicBezTo>
                  <a:lnTo>
                    <a:pt x="3361" y="10531"/>
                  </a:lnTo>
                  <a:cubicBezTo>
                    <a:pt x="3313" y="11227"/>
                    <a:pt x="3409" y="12139"/>
                    <a:pt x="4081" y="12331"/>
                  </a:cubicBezTo>
                  <a:cubicBezTo>
                    <a:pt x="4159" y="12352"/>
                    <a:pt x="4236" y="12362"/>
                    <a:pt x="4312" y="12362"/>
                  </a:cubicBezTo>
                  <a:cubicBezTo>
                    <a:pt x="4755" y="12362"/>
                    <a:pt x="5166" y="12034"/>
                    <a:pt x="5473" y="11707"/>
                  </a:cubicBezTo>
                  <a:cubicBezTo>
                    <a:pt x="6121" y="11059"/>
                    <a:pt x="6674" y="10315"/>
                    <a:pt x="7178" y="9547"/>
                  </a:cubicBezTo>
                  <a:cubicBezTo>
                    <a:pt x="7874" y="10147"/>
                    <a:pt x="8618" y="10675"/>
                    <a:pt x="9434" y="11131"/>
                  </a:cubicBezTo>
                  <a:cubicBezTo>
                    <a:pt x="9734" y="11289"/>
                    <a:pt x="10097" y="11437"/>
                    <a:pt x="10434" y="11437"/>
                  </a:cubicBezTo>
                  <a:cubicBezTo>
                    <a:pt x="10608" y="11437"/>
                    <a:pt x="10775" y="11397"/>
                    <a:pt x="10922" y="11299"/>
                  </a:cubicBezTo>
                  <a:cubicBezTo>
                    <a:pt x="11522" y="10915"/>
                    <a:pt x="11354" y="10027"/>
                    <a:pt x="11090" y="9379"/>
                  </a:cubicBezTo>
                  <a:lnTo>
                    <a:pt x="10034" y="6666"/>
                  </a:lnTo>
                  <a:cubicBezTo>
                    <a:pt x="11114" y="6330"/>
                    <a:pt x="12074" y="5706"/>
                    <a:pt x="12794" y="4842"/>
                  </a:cubicBezTo>
                  <a:cubicBezTo>
                    <a:pt x="12938" y="4698"/>
                    <a:pt x="13034" y="4506"/>
                    <a:pt x="13010" y="4314"/>
                  </a:cubicBezTo>
                  <a:cubicBezTo>
                    <a:pt x="12986" y="4146"/>
                    <a:pt x="12866" y="4002"/>
                    <a:pt x="12746" y="3906"/>
                  </a:cubicBezTo>
                  <a:cubicBezTo>
                    <a:pt x="12158" y="3462"/>
                    <a:pt x="11450" y="3312"/>
                    <a:pt x="10706" y="3312"/>
                  </a:cubicBezTo>
                  <a:cubicBezTo>
                    <a:pt x="9962" y="3312"/>
                    <a:pt x="9182" y="3462"/>
                    <a:pt x="8450" y="3618"/>
                  </a:cubicBezTo>
                  <a:cubicBezTo>
                    <a:pt x="8018" y="2538"/>
                    <a:pt x="7442" y="1506"/>
                    <a:pt x="6722" y="570"/>
                  </a:cubicBezTo>
                  <a:cubicBezTo>
                    <a:pt x="6510" y="295"/>
                    <a:pt x="6205" y="1"/>
                    <a:pt x="587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05" name="Google Shape;405;p24"/>
          <p:cNvSpPr txBox="1">
            <a:spLocks noGrp="1"/>
          </p:cNvSpPr>
          <p:nvPr>
            <p:ph type="title" hasCustomPrompt="1"/>
          </p:nvPr>
        </p:nvSpPr>
        <p:spPr>
          <a:xfrm>
            <a:off x="960000" y="1468167"/>
            <a:ext cx="3123600" cy="99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406" name="Google Shape;406;p24"/>
          <p:cNvSpPr txBox="1">
            <a:spLocks noGrp="1"/>
          </p:cNvSpPr>
          <p:nvPr>
            <p:ph type="subTitle" idx="1"/>
          </p:nvPr>
        </p:nvSpPr>
        <p:spPr>
          <a:xfrm>
            <a:off x="960012" y="2361069"/>
            <a:ext cx="3123600" cy="584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0"/>
              </a:spcBef>
              <a:spcAft>
                <a:spcPts val="0"/>
              </a:spcAft>
              <a:buNone/>
              <a:defRPr sz="1600"/>
            </a:lvl2pPr>
            <a:lvl3pPr lvl="2" algn="ctr">
              <a:spcBef>
                <a:spcPts val="0"/>
              </a:spcBef>
              <a:spcAft>
                <a:spcPts val="0"/>
              </a:spcAft>
              <a:buNone/>
              <a:defRPr sz="1600"/>
            </a:lvl3pPr>
            <a:lvl4pPr lvl="3" algn="ctr">
              <a:spcBef>
                <a:spcPts val="0"/>
              </a:spcBef>
              <a:spcAft>
                <a:spcPts val="0"/>
              </a:spcAft>
              <a:buNone/>
              <a:defRPr sz="1600"/>
            </a:lvl4pPr>
            <a:lvl5pPr lvl="4" algn="ctr">
              <a:spcBef>
                <a:spcPts val="0"/>
              </a:spcBef>
              <a:spcAft>
                <a:spcPts val="0"/>
              </a:spcAft>
              <a:buNone/>
              <a:defRPr sz="1600"/>
            </a:lvl5pPr>
            <a:lvl6pPr lvl="5" algn="ctr">
              <a:spcBef>
                <a:spcPts val="0"/>
              </a:spcBef>
              <a:spcAft>
                <a:spcPts val="0"/>
              </a:spcAft>
              <a:buNone/>
              <a:defRPr sz="1600"/>
            </a:lvl6pPr>
            <a:lvl7pPr lvl="6" algn="ctr">
              <a:spcBef>
                <a:spcPts val="0"/>
              </a:spcBef>
              <a:spcAft>
                <a:spcPts val="0"/>
              </a:spcAft>
              <a:buNone/>
              <a:defRPr sz="1600"/>
            </a:lvl7pPr>
            <a:lvl8pPr lvl="7" algn="ctr">
              <a:spcBef>
                <a:spcPts val="0"/>
              </a:spcBef>
              <a:spcAft>
                <a:spcPts val="0"/>
              </a:spcAft>
              <a:buNone/>
              <a:defRPr sz="1600"/>
            </a:lvl8pPr>
            <a:lvl9pPr lvl="8" algn="ctr">
              <a:spcBef>
                <a:spcPts val="0"/>
              </a:spcBef>
              <a:spcAft>
                <a:spcPts val="0"/>
              </a:spcAft>
              <a:buNone/>
              <a:defRPr sz="1600"/>
            </a:lvl9pPr>
          </a:lstStyle>
          <a:p>
            <a:endParaRPr/>
          </a:p>
        </p:txBody>
      </p:sp>
      <p:sp>
        <p:nvSpPr>
          <p:cNvPr id="407" name="Google Shape;407;p24"/>
          <p:cNvSpPr txBox="1">
            <a:spLocks noGrp="1"/>
          </p:cNvSpPr>
          <p:nvPr>
            <p:ph type="title" idx="2" hasCustomPrompt="1"/>
          </p:nvPr>
        </p:nvSpPr>
        <p:spPr>
          <a:xfrm>
            <a:off x="4534196" y="1468167"/>
            <a:ext cx="3123600" cy="99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5000"/>
              <a:buNone/>
              <a:defRPr sz="5000">
                <a:solidFill>
                  <a:schemeClr val="accent5"/>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408" name="Google Shape;408;p24"/>
          <p:cNvSpPr txBox="1">
            <a:spLocks noGrp="1"/>
          </p:cNvSpPr>
          <p:nvPr>
            <p:ph type="subTitle" idx="3"/>
          </p:nvPr>
        </p:nvSpPr>
        <p:spPr>
          <a:xfrm>
            <a:off x="4534203" y="2361069"/>
            <a:ext cx="31236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409" name="Google Shape;409;p24"/>
          <p:cNvSpPr txBox="1">
            <a:spLocks noGrp="1"/>
          </p:cNvSpPr>
          <p:nvPr>
            <p:ph type="title" idx="4" hasCustomPrompt="1"/>
          </p:nvPr>
        </p:nvSpPr>
        <p:spPr>
          <a:xfrm>
            <a:off x="8108391" y="1468167"/>
            <a:ext cx="3123600" cy="99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5000">
                <a:solidFill>
                  <a:schemeClr val="accent4"/>
                </a:solidFill>
              </a:defRPr>
            </a:lvl1pPr>
            <a:lvl2pPr lvl="1" rtl="0">
              <a:spcBef>
                <a:spcPts val="0"/>
              </a:spcBef>
              <a:spcAft>
                <a:spcPts val="0"/>
              </a:spcAft>
              <a:buClr>
                <a:schemeClr val="accent4"/>
              </a:buClr>
              <a:buSzPts val="5000"/>
              <a:buNone/>
              <a:defRPr sz="5000">
                <a:solidFill>
                  <a:schemeClr val="accent4"/>
                </a:solidFill>
              </a:defRPr>
            </a:lvl2pPr>
            <a:lvl3pPr lvl="2" rtl="0">
              <a:spcBef>
                <a:spcPts val="0"/>
              </a:spcBef>
              <a:spcAft>
                <a:spcPts val="0"/>
              </a:spcAft>
              <a:buClr>
                <a:schemeClr val="accent4"/>
              </a:buClr>
              <a:buSzPts val="5000"/>
              <a:buNone/>
              <a:defRPr sz="5000">
                <a:solidFill>
                  <a:schemeClr val="accent4"/>
                </a:solidFill>
              </a:defRPr>
            </a:lvl3pPr>
            <a:lvl4pPr lvl="3" rtl="0">
              <a:spcBef>
                <a:spcPts val="0"/>
              </a:spcBef>
              <a:spcAft>
                <a:spcPts val="0"/>
              </a:spcAft>
              <a:buClr>
                <a:schemeClr val="accent4"/>
              </a:buClr>
              <a:buSzPts val="5000"/>
              <a:buNone/>
              <a:defRPr sz="5000">
                <a:solidFill>
                  <a:schemeClr val="accent4"/>
                </a:solidFill>
              </a:defRPr>
            </a:lvl4pPr>
            <a:lvl5pPr lvl="4" rtl="0">
              <a:spcBef>
                <a:spcPts val="0"/>
              </a:spcBef>
              <a:spcAft>
                <a:spcPts val="0"/>
              </a:spcAft>
              <a:buClr>
                <a:schemeClr val="accent4"/>
              </a:buClr>
              <a:buSzPts val="5000"/>
              <a:buNone/>
              <a:defRPr sz="5000">
                <a:solidFill>
                  <a:schemeClr val="accent4"/>
                </a:solidFill>
              </a:defRPr>
            </a:lvl5pPr>
            <a:lvl6pPr lvl="5" rtl="0">
              <a:spcBef>
                <a:spcPts val="0"/>
              </a:spcBef>
              <a:spcAft>
                <a:spcPts val="0"/>
              </a:spcAft>
              <a:buClr>
                <a:schemeClr val="accent4"/>
              </a:buClr>
              <a:buSzPts val="5000"/>
              <a:buNone/>
              <a:defRPr sz="5000">
                <a:solidFill>
                  <a:schemeClr val="accent4"/>
                </a:solidFill>
              </a:defRPr>
            </a:lvl6pPr>
            <a:lvl7pPr lvl="6" rtl="0">
              <a:spcBef>
                <a:spcPts val="0"/>
              </a:spcBef>
              <a:spcAft>
                <a:spcPts val="0"/>
              </a:spcAft>
              <a:buClr>
                <a:schemeClr val="accent4"/>
              </a:buClr>
              <a:buSzPts val="5000"/>
              <a:buNone/>
              <a:defRPr sz="5000">
                <a:solidFill>
                  <a:schemeClr val="accent4"/>
                </a:solidFill>
              </a:defRPr>
            </a:lvl7pPr>
            <a:lvl8pPr lvl="7" rtl="0">
              <a:spcBef>
                <a:spcPts val="0"/>
              </a:spcBef>
              <a:spcAft>
                <a:spcPts val="0"/>
              </a:spcAft>
              <a:buClr>
                <a:schemeClr val="accent4"/>
              </a:buClr>
              <a:buSzPts val="5000"/>
              <a:buNone/>
              <a:defRPr sz="5000">
                <a:solidFill>
                  <a:schemeClr val="accent4"/>
                </a:solidFill>
              </a:defRPr>
            </a:lvl8pPr>
            <a:lvl9pPr lvl="8" rtl="0">
              <a:spcBef>
                <a:spcPts val="0"/>
              </a:spcBef>
              <a:spcAft>
                <a:spcPts val="0"/>
              </a:spcAft>
              <a:buClr>
                <a:schemeClr val="accent4"/>
              </a:buClr>
              <a:buSzPts val="5000"/>
              <a:buNone/>
              <a:defRPr sz="5000">
                <a:solidFill>
                  <a:schemeClr val="accent4"/>
                </a:solidFill>
              </a:defRPr>
            </a:lvl9pPr>
          </a:lstStyle>
          <a:p>
            <a:r>
              <a:t>xx%</a:t>
            </a:r>
          </a:p>
        </p:txBody>
      </p:sp>
      <p:sp>
        <p:nvSpPr>
          <p:cNvPr id="410" name="Google Shape;410;p24"/>
          <p:cNvSpPr txBox="1">
            <a:spLocks noGrp="1"/>
          </p:cNvSpPr>
          <p:nvPr>
            <p:ph type="subTitle" idx="5"/>
          </p:nvPr>
        </p:nvSpPr>
        <p:spPr>
          <a:xfrm>
            <a:off x="8108393" y="2361069"/>
            <a:ext cx="31236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grpSp>
        <p:nvGrpSpPr>
          <p:cNvPr id="411" name="Google Shape;411;p24"/>
          <p:cNvGrpSpPr/>
          <p:nvPr/>
        </p:nvGrpSpPr>
        <p:grpSpPr>
          <a:xfrm>
            <a:off x="-584926" y="-337568"/>
            <a:ext cx="13361851" cy="7533135"/>
            <a:chOff x="-438694" y="-253176"/>
            <a:chExt cx="10021388" cy="5649851"/>
          </a:xfrm>
        </p:grpSpPr>
        <p:grpSp>
          <p:nvGrpSpPr>
            <p:cNvPr id="412" name="Google Shape;412;p24"/>
            <p:cNvGrpSpPr/>
            <p:nvPr/>
          </p:nvGrpSpPr>
          <p:grpSpPr>
            <a:xfrm>
              <a:off x="-438694" y="-253176"/>
              <a:ext cx="9945188" cy="5649851"/>
              <a:chOff x="-400594" y="-257875"/>
              <a:chExt cx="9945188" cy="5649851"/>
            </a:xfrm>
          </p:grpSpPr>
          <p:sp>
            <p:nvSpPr>
              <p:cNvPr id="413" name="Google Shape;413;p24"/>
              <p:cNvSpPr/>
              <p:nvPr/>
            </p:nvSpPr>
            <p:spPr>
              <a:xfrm>
                <a:off x="2443413" y="-257875"/>
                <a:ext cx="4257175" cy="951989"/>
              </a:xfrm>
              <a:custGeom>
                <a:avLst/>
                <a:gdLst/>
                <a:ahLst/>
                <a:cxnLst/>
                <a:rect l="l" t="t" r="r" b="b"/>
                <a:pathLst>
                  <a:path w="170287" h="54933" extrusionOk="0">
                    <a:moveTo>
                      <a:pt x="170045" y="23833"/>
                    </a:moveTo>
                    <a:cubicBezTo>
                      <a:pt x="167359" y="30105"/>
                      <a:pt x="129774" y="35396"/>
                      <a:pt x="115819" y="40579"/>
                    </a:cubicBezTo>
                    <a:cubicBezTo>
                      <a:pt x="101864" y="45762"/>
                      <a:pt x="95001" y="55004"/>
                      <a:pt x="86314" y="54933"/>
                    </a:cubicBezTo>
                    <a:cubicBezTo>
                      <a:pt x="77627" y="54862"/>
                      <a:pt x="76056" y="43343"/>
                      <a:pt x="63696" y="40153"/>
                    </a:cubicBezTo>
                    <a:cubicBezTo>
                      <a:pt x="51336" y="36963"/>
                      <a:pt x="22389" y="39851"/>
                      <a:pt x="12152" y="35795"/>
                    </a:cubicBezTo>
                    <a:cubicBezTo>
                      <a:pt x="1915" y="31739"/>
                      <a:pt x="-3307" y="21532"/>
                      <a:pt x="2275" y="15817"/>
                    </a:cubicBezTo>
                    <a:cubicBezTo>
                      <a:pt x="7857" y="10102"/>
                      <a:pt x="24034" y="3650"/>
                      <a:pt x="45644" y="1505"/>
                    </a:cubicBezTo>
                    <a:cubicBezTo>
                      <a:pt x="67254" y="-639"/>
                      <a:pt x="111200" y="-771"/>
                      <a:pt x="131933" y="2950"/>
                    </a:cubicBezTo>
                    <a:cubicBezTo>
                      <a:pt x="152667" y="6671"/>
                      <a:pt x="172731" y="17562"/>
                      <a:pt x="170045" y="23833"/>
                    </a:cubicBezTo>
                    <a:close/>
                  </a:path>
                </a:pathLst>
              </a:custGeom>
              <a:solidFill>
                <a:schemeClr val="lt1"/>
              </a:solidFill>
              <a:ln>
                <a:noFill/>
              </a:ln>
            </p:spPr>
          </p:sp>
          <p:sp>
            <p:nvSpPr>
              <p:cNvPr id="414" name="Google Shape;414;p24"/>
              <p:cNvSpPr/>
              <p:nvPr/>
            </p:nvSpPr>
            <p:spPr>
              <a:xfrm>
                <a:off x="-400594" y="3937226"/>
                <a:ext cx="2241175" cy="1454750"/>
              </a:xfrm>
              <a:custGeom>
                <a:avLst/>
                <a:gdLst/>
                <a:ahLst/>
                <a:cxnLst/>
                <a:rect l="l" t="t" r="r" b="b"/>
                <a:pathLst>
                  <a:path w="89647" h="58190" extrusionOk="0">
                    <a:moveTo>
                      <a:pt x="2076" y="37305"/>
                    </a:moveTo>
                    <a:cubicBezTo>
                      <a:pt x="-1040" y="28716"/>
                      <a:pt x="-620" y="9677"/>
                      <a:pt x="3147" y="4071"/>
                    </a:cubicBezTo>
                    <a:cubicBezTo>
                      <a:pt x="6914" y="-1534"/>
                      <a:pt x="19030" y="-1046"/>
                      <a:pt x="24678" y="3672"/>
                    </a:cubicBezTo>
                    <a:cubicBezTo>
                      <a:pt x="30327" y="8390"/>
                      <a:pt x="28000" y="27994"/>
                      <a:pt x="37038" y="32380"/>
                    </a:cubicBezTo>
                    <a:cubicBezTo>
                      <a:pt x="46076" y="36766"/>
                      <a:pt x="70230" y="27996"/>
                      <a:pt x="78904" y="29988"/>
                    </a:cubicBezTo>
                    <a:cubicBezTo>
                      <a:pt x="87578" y="31980"/>
                      <a:pt x="91133" y="39850"/>
                      <a:pt x="89081" y="44330"/>
                    </a:cubicBezTo>
                    <a:cubicBezTo>
                      <a:pt x="87029" y="48811"/>
                      <a:pt x="77797" y="54992"/>
                      <a:pt x="66590" y="56871"/>
                    </a:cubicBezTo>
                    <a:cubicBezTo>
                      <a:pt x="55383" y="58750"/>
                      <a:pt x="32593" y="58866"/>
                      <a:pt x="21841" y="55605"/>
                    </a:cubicBezTo>
                    <a:cubicBezTo>
                      <a:pt x="11089" y="52344"/>
                      <a:pt x="5192" y="45894"/>
                      <a:pt x="2076" y="37305"/>
                    </a:cubicBezTo>
                    <a:close/>
                  </a:path>
                </a:pathLst>
              </a:custGeom>
              <a:solidFill>
                <a:schemeClr val="lt1"/>
              </a:solidFill>
              <a:ln>
                <a:noFill/>
              </a:ln>
            </p:spPr>
          </p:sp>
          <p:sp>
            <p:nvSpPr>
              <p:cNvPr id="415" name="Google Shape;415;p24"/>
              <p:cNvSpPr/>
              <p:nvPr/>
            </p:nvSpPr>
            <p:spPr>
              <a:xfrm flipH="1">
                <a:off x="7303419" y="3937226"/>
                <a:ext cx="2241175" cy="1454750"/>
              </a:xfrm>
              <a:custGeom>
                <a:avLst/>
                <a:gdLst/>
                <a:ahLst/>
                <a:cxnLst/>
                <a:rect l="l" t="t" r="r" b="b"/>
                <a:pathLst>
                  <a:path w="89647" h="58190" extrusionOk="0">
                    <a:moveTo>
                      <a:pt x="2076" y="37305"/>
                    </a:moveTo>
                    <a:cubicBezTo>
                      <a:pt x="-1040" y="28716"/>
                      <a:pt x="-620" y="9677"/>
                      <a:pt x="3147" y="4071"/>
                    </a:cubicBezTo>
                    <a:cubicBezTo>
                      <a:pt x="6914" y="-1534"/>
                      <a:pt x="19030" y="-1046"/>
                      <a:pt x="24678" y="3672"/>
                    </a:cubicBezTo>
                    <a:cubicBezTo>
                      <a:pt x="30327" y="8390"/>
                      <a:pt x="28000" y="27994"/>
                      <a:pt x="37038" y="32380"/>
                    </a:cubicBezTo>
                    <a:cubicBezTo>
                      <a:pt x="46076" y="36766"/>
                      <a:pt x="70230" y="27996"/>
                      <a:pt x="78904" y="29988"/>
                    </a:cubicBezTo>
                    <a:cubicBezTo>
                      <a:pt x="87578" y="31980"/>
                      <a:pt x="91133" y="39850"/>
                      <a:pt x="89081" y="44330"/>
                    </a:cubicBezTo>
                    <a:cubicBezTo>
                      <a:pt x="87029" y="48811"/>
                      <a:pt x="77797" y="54992"/>
                      <a:pt x="66590" y="56871"/>
                    </a:cubicBezTo>
                    <a:cubicBezTo>
                      <a:pt x="55383" y="58750"/>
                      <a:pt x="32593" y="58866"/>
                      <a:pt x="21841" y="55605"/>
                    </a:cubicBezTo>
                    <a:cubicBezTo>
                      <a:pt x="11089" y="52344"/>
                      <a:pt x="5192" y="45894"/>
                      <a:pt x="2076" y="37305"/>
                    </a:cubicBezTo>
                    <a:close/>
                  </a:path>
                </a:pathLst>
              </a:custGeom>
              <a:solidFill>
                <a:schemeClr val="lt1"/>
              </a:solidFill>
              <a:ln>
                <a:noFill/>
              </a:ln>
            </p:spPr>
          </p:sp>
        </p:grpSp>
        <p:grpSp>
          <p:nvGrpSpPr>
            <p:cNvPr id="416" name="Google Shape;416;p24"/>
            <p:cNvGrpSpPr/>
            <p:nvPr/>
          </p:nvGrpSpPr>
          <p:grpSpPr>
            <a:xfrm>
              <a:off x="-362494" y="-253176"/>
              <a:ext cx="9945188" cy="5649851"/>
              <a:chOff x="-400594" y="-257875"/>
              <a:chExt cx="9945188" cy="5649851"/>
            </a:xfrm>
          </p:grpSpPr>
          <p:sp>
            <p:nvSpPr>
              <p:cNvPr id="417" name="Google Shape;417;p24"/>
              <p:cNvSpPr/>
              <p:nvPr/>
            </p:nvSpPr>
            <p:spPr>
              <a:xfrm>
                <a:off x="2443413" y="-257875"/>
                <a:ext cx="4257175" cy="951989"/>
              </a:xfrm>
              <a:custGeom>
                <a:avLst/>
                <a:gdLst/>
                <a:ahLst/>
                <a:cxnLst/>
                <a:rect l="l" t="t" r="r" b="b"/>
                <a:pathLst>
                  <a:path w="170287" h="54933" extrusionOk="0">
                    <a:moveTo>
                      <a:pt x="170045" y="23833"/>
                    </a:moveTo>
                    <a:cubicBezTo>
                      <a:pt x="167359" y="30105"/>
                      <a:pt x="129774" y="35396"/>
                      <a:pt x="115819" y="40579"/>
                    </a:cubicBezTo>
                    <a:cubicBezTo>
                      <a:pt x="101864" y="45762"/>
                      <a:pt x="95001" y="55004"/>
                      <a:pt x="86314" y="54933"/>
                    </a:cubicBezTo>
                    <a:cubicBezTo>
                      <a:pt x="77627" y="54862"/>
                      <a:pt x="76056" y="43343"/>
                      <a:pt x="63696" y="40153"/>
                    </a:cubicBezTo>
                    <a:cubicBezTo>
                      <a:pt x="51336" y="36963"/>
                      <a:pt x="22389" y="39851"/>
                      <a:pt x="12152" y="35795"/>
                    </a:cubicBezTo>
                    <a:cubicBezTo>
                      <a:pt x="1915" y="31739"/>
                      <a:pt x="-3307" y="21532"/>
                      <a:pt x="2275" y="15817"/>
                    </a:cubicBezTo>
                    <a:cubicBezTo>
                      <a:pt x="7857" y="10102"/>
                      <a:pt x="24034" y="3650"/>
                      <a:pt x="45644" y="1505"/>
                    </a:cubicBezTo>
                    <a:cubicBezTo>
                      <a:pt x="67254" y="-639"/>
                      <a:pt x="111200" y="-771"/>
                      <a:pt x="131933" y="2950"/>
                    </a:cubicBezTo>
                    <a:cubicBezTo>
                      <a:pt x="152667" y="6671"/>
                      <a:pt x="172731" y="17562"/>
                      <a:pt x="170045" y="23833"/>
                    </a:cubicBezTo>
                    <a:close/>
                  </a:path>
                </a:pathLst>
              </a:custGeom>
              <a:noFill/>
              <a:ln w="9525" cap="rnd" cmpd="sng">
                <a:solidFill>
                  <a:schemeClr val="dk2"/>
                </a:solidFill>
                <a:prstDash val="dash"/>
                <a:round/>
                <a:headEnd type="none" w="med" len="med"/>
                <a:tailEnd type="none" w="med" len="med"/>
              </a:ln>
            </p:spPr>
          </p:sp>
          <p:sp>
            <p:nvSpPr>
              <p:cNvPr id="418" name="Google Shape;418;p24"/>
              <p:cNvSpPr/>
              <p:nvPr/>
            </p:nvSpPr>
            <p:spPr>
              <a:xfrm>
                <a:off x="-400594" y="3937226"/>
                <a:ext cx="2241175" cy="1454750"/>
              </a:xfrm>
              <a:custGeom>
                <a:avLst/>
                <a:gdLst/>
                <a:ahLst/>
                <a:cxnLst/>
                <a:rect l="l" t="t" r="r" b="b"/>
                <a:pathLst>
                  <a:path w="89647" h="58190" extrusionOk="0">
                    <a:moveTo>
                      <a:pt x="2076" y="37305"/>
                    </a:moveTo>
                    <a:cubicBezTo>
                      <a:pt x="-1040" y="28716"/>
                      <a:pt x="-620" y="9677"/>
                      <a:pt x="3147" y="4071"/>
                    </a:cubicBezTo>
                    <a:cubicBezTo>
                      <a:pt x="6914" y="-1534"/>
                      <a:pt x="19030" y="-1046"/>
                      <a:pt x="24678" y="3672"/>
                    </a:cubicBezTo>
                    <a:cubicBezTo>
                      <a:pt x="30327" y="8390"/>
                      <a:pt x="28000" y="27994"/>
                      <a:pt x="37038" y="32380"/>
                    </a:cubicBezTo>
                    <a:cubicBezTo>
                      <a:pt x="46076" y="36766"/>
                      <a:pt x="70230" y="27996"/>
                      <a:pt x="78904" y="29988"/>
                    </a:cubicBezTo>
                    <a:cubicBezTo>
                      <a:pt x="87578" y="31980"/>
                      <a:pt x="91133" y="39850"/>
                      <a:pt x="89081" y="44330"/>
                    </a:cubicBezTo>
                    <a:cubicBezTo>
                      <a:pt x="87029" y="48811"/>
                      <a:pt x="77797" y="54992"/>
                      <a:pt x="66590" y="56871"/>
                    </a:cubicBezTo>
                    <a:cubicBezTo>
                      <a:pt x="55383" y="58750"/>
                      <a:pt x="32593" y="58866"/>
                      <a:pt x="21841" y="55605"/>
                    </a:cubicBezTo>
                    <a:cubicBezTo>
                      <a:pt x="11089" y="52344"/>
                      <a:pt x="5192" y="45894"/>
                      <a:pt x="2076" y="37305"/>
                    </a:cubicBezTo>
                    <a:close/>
                  </a:path>
                </a:pathLst>
              </a:custGeom>
              <a:noFill/>
              <a:ln w="9525" cap="rnd" cmpd="sng">
                <a:solidFill>
                  <a:schemeClr val="dk2"/>
                </a:solidFill>
                <a:prstDash val="dash"/>
                <a:round/>
                <a:headEnd type="none" w="med" len="med"/>
                <a:tailEnd type="none" w="med" len="med"/>
              </a:ln>
            </p:spPr>
          </p:sp>
          <p:sp>
            <p:nvSpPr>
              <p:cNvPr id="419" name="Google Shape;419;p24"/>
              <p:cNvSpPr/>
              <p:nvPr/>
            </p:nvSpPr>
            <p:spPr>
              <a:xfrm flipH="1">
                <a:off x="7303419" y="3937226"/>
                <a:ext cx="2241175" cy="1454750"/>
              </a:xfrm>
              <a:custGeom>
                <a:avLst/>
                <a:gdLst/>
                <a:ahLst/>
                <a:cxnLst/>
                <a:rect l="l" t="t" r="r" b="b"/>
                <a:pathLst>
                  <a:path w="89647" h="58190" extrusionOk="0">
                    <a:moveTo>
                      <a:pt x="2076" y="37305"/>
                    </a:moveTo>
                    <a:cubicBezTo>
                      <a:pt x="-1040" y="28716"/>
                      <a:pt x="-620" y="9677"/>
                      <a:pt x="3147" y="4071"/>
                    </a:cubicBezTo>
                    <a:cubicBezTo>
                      <a:pt x="6914" y="-1534"/>
                      <a:pt x="19030" y="-1046"/>
                      <a:pt x="24678" y="3672"/>
                    </a:cubicBezTo>
                    <a:cubicBezTo>
                      <a:pt x="30327" y="8390"/>
                      <a:pt x="28000" y="27994"/>
                      <a:pt x="37038" y="32380"/>
                    </a:cubicBezTo>
                    <a:cubicBezTo>
                      <a:pt x="46076" y="36766"/>
                      <a:pt x="70230" y="27996"/>
                      <a:pt x="78904" y="29988"/>
                    </a:cubicBezTo>
                    <a:cubicBezTo>
                      <a:pt x="87578" y="31980"/>
                      <a:pt x="91133" y="39850"/>
                      <a:pt x="89081" y="44330"/>
                    </a:cubicBezTo>
                    <a:cubicBezTo>
                      <a:pt x="87029" y="48811"/>
                      <a:pt x="77797" y="54992"/>
                      <a:pt x="66590" y="56871"/>
                    </a:cubicBezTo>
                    <a:cubicBezTo>
                      <a:pt x="55383" y="58750"/>
                      <a:pt x="32593" y="58866"/>
                      <a:pt x="21841" y="55605"/>
                    </a:cubicBezTo>
                    <a:cubicBezTo>
                      <a:pt x="11089" y="52344"/>
                      <a:pt x="5192" y="45894"/>
                      <a:pt x="2076" y="37305"/>
                    </a:cubicBezTo>
                    <a:close/>
                  </a:path>
                </a:pathLst>
              </a:custGeom>
              <a:noFill/>
              <a:ln w="9525" cap="rnd" cmpd="sng">
                <a:solidFill>
                  <a:schemeClr val="dk2"/>
                </a:solidFill>
                <a:prstDash val="dash"/>
                <a:round/>
                <a:headEnd type="none" w="med" len="med"/>
                <a:tailEnd type="none" w="med" len="med"/>
              </a:ln>
            </p:spPr>
          </p:sp>
        </p:grpSp>
      </p:grpSp>
    </p:spTree>
    <p:extLst>
      <p:ext uri="{BB962C8B-B14F-4D97-AF65-F5344CB8AC3E}">
        <p14:creationId xmlns:p14="http://schemas.microsoft.com/office/powerpoint/2010/main" val="1381214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4"/>
        <p:cNvGrpSpPr/>
        <p:nvPr/>
      </p:nvGrpSpPr>
      <p:grpSpPr>
        <a:xfrm>
          <a:off x="0" y="0"/>
          <a:ext cx="0" cy="0"/>
          <a:chOff x="0" y="0"/>
          <a:chExt cx="0" cy="0"/>
        </a:xfrm>
      </p:grpSpPr>
      <p:grpSp>
        <p:nvGrpSpPr>
          <p:cNvPr id="545" name="Google Shape;545;p32"/>
          <p:cNvGrpSpPr/>
          <p:nvPr/>
        </p:nvGrpSpPr>
        <p:grpSpPr>
          <a:xfrm>
            <a:off x="9293652" y="-796187"/>
            <a:ext cx="3921133" cy="3150856"/>
            <a:chOff x="6861771" y="-603630"/>
            <a:chExt cx="2940850" cy="2363142"/>
          </a:xfrm>
        </p:grpSpPr>
        <p:sp>
          <p:nvSpPr>
            <p:cNvPr id="546" name="Google Shape;546;p32"/>
            <p:cNvSpPr/>
            <p:nvPr/>
          </p:nvSpPr>
          <p:spPr>
            <a:xfrm rot="-618322">
              <a:off x="7013007" y="-376212"/>
              <a:ext cx="2563408" cy="1921937"/>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solidFill>
              <a:schemeClr val="lt1"/>
            </a:solidFill>
            <a:ln>
              <a:noFill/>
            </a:ln>
          </p:spPr>
        </p:sp>
        <p:sp>
          <p:nvSpPr>
            <p:cNvPr id="547" name="Google Shape;547;p32"/>
            <p:cNvSpPr/>
            <p:nvPr/>
          </p:nvSpPr>
          <p:spPr>
            <a:xfrm rot="-618322">
              <a:off x="7087977" y="-389843"/>
              <a:ext cx="2563408" cy="1921937"/>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noFill/>
            <a:ln w="9525" cap="rnd" cmpd="sng">
              <a:solidFill>
                <a:schemeClr val="dk2"/>
              </a:solidFill>
              <a:prstDash val="dash"/>
              <a:round/>
              <a:headEnd type="none" w="med" len="med"/>
              <a:tailEnd type="none" w="med" len="med"/>
            </a:ln>
          </p:spPr>
        </p:sp>
      </p:grpSp>
      <p:grpSp>
        <p:nvGrpSpPr>
          <p:cNvPr id="548" name="Google Shape;548;p32"/>
          <p:cNvGrpSpPr/>
          <p:nvPr/>
        </p:nvGrpSpPr>
        <p:grpSpPr>
          <a:xfrm>
            <a:off x="9587927" y="442883"/>
            <a:ext cx="1985947" cy="1927453"/>
            <a:chOff x="7160525" y="395054"/>
            <a:chExt cx="1489460" cy="1445590"/>
          </a:xfrm>
        </p:grpSpPr>
        <p:sp>
          <p:nvSpPr>
            <p:cNvPr id="549" name="Google Shape;549;p32"/>
            <p:cNvSpPr/>
            <p:nvPr/>
          </p:nvSpPr>
          <p:spPr>
            <a:xfrm flipH="1">
              <a:off x="8423996" y="395054"/>
              <a:ext cx="225988" cy="222406"/>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32"/>
            <p:cNvSpPr/>
            <p:nvPr/>
          </p:nvSpPr>
          <p:spPr>
            <a:xfrm>
              <a:off x="7601879" y="1316965"/>
              <a:ext cx="89145" cy="97330"/>
            </a:xfrm>
            <a:custGeom>
              <a:avLst/>
              <a:gdLst/>
              <a:ahLst/>
              <a:cxnLst/>
              <a:rect l="l" t="t" r="r" b="b"/>
              <a:pathLst>
                <a:path w="3409" h="3722" extrusionOk="0">
                  <a:moveTo>
                    <a:pt x="1632" y="1"/>
                  </a:moveTo>
                  <a:cubicBezTo>
                    <a:pt x="1464" y="1"/>
                    <a:pt x="1320" y="673"/>
                    <a:pt x="1296" y="1537"/>
                  </a:cubicBezTo>
                  <a:cubicBezTo>
                    <a:pt x="552" y="1585"/>
                    <a:pt x="0" y="1729"/>
                    <a:pt x="0" y="1897"/>
                  </a:cubicBezTo>
                  <a:cubicBezTo>
                    <a:pt x="24" y="2065"/>
                    <a:pt x="552" y="2209"/>
                    <a:pt x="1296" y="2233"/>
                  </a:cubicBezTo>
                  <a:cubicBezTo>
                    <a:pt x="1320" y="3073"/>
                    <a:pt x="1464" y="3721"/>
                    <a:pt x="1632" y="3721"/>
                  </a:cubicBezTo>
                  <a:cubicBezTo>
                    <a:pt x="1824" y="3721"/>
                    <a:pt x="1968" y="3073"/>
                    <a:pt x="1992" y="2233"/>
                  </a:cubicBezTo>
                  <a:cubicBezTo>
                    <a:pt x="2808" y="2185"/>
                    <a:pt x="3408" y="2017"/>
                    <a:pt x="3408" y="1849"/>
                  </a:cubicBezTo>
                  <a:cubicBezTo>
                    <a:pt x="3408" y="1657"/>
                    <a:pt x="2808" y="1537"/>
                    <a:pt x="1992" y="1513"/>
                  </a:cubicBezTo>
                  <a:cubicBezTo>
                    <a:pt x="1968" y="649"/>
                    <a:pt x="1824" y="1"/>
                    <a:pt x="16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32"/>
            <p:cNvSpPr/>
            <p:nvPr/>
          </p:nvSpPr>
          <p:spPr>
            <a:xfrm>
              <a:off x="8320728" y="1634111"/>
              <a:ext cx="206533" cy="206533"/>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32"/>
            <p:cNvSpPr/>
            <p:nvPr/>
          </p:nvSpPr>
          <p:spPr>
            <a:xfrm>
              <a:off x="7160525" y="677325"/>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63324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3"/>
        <p:cNvGrpSpPr/>
        <p:nvPr/>
      </p:nvGrpSpPr>
      <p:grpSpPr>
        <a:xfrm>
          <a:off x="0" y="0"/>
          <a:ext cx="0" cy="0"/>
          <a:chOff x="0" y="0"/>
          <a:chExt cx="0" cy="0"/>
        </a:xfrm>
      </p:grpSpPr>
      <p:grpSp>
        <p:nvGrpSpPr>
          <p:cNvPr id="554" name="Google Shape;554;p33"/>
          <p:cNvGrpSpPr/>
          <p:nvPr/>
        </p:nvGrpSpPr>
        <p:grpSpPr>
          <a:xfrm>
            <a:off x="-1015007" y="-381134"/>
            <a:ext cx="13815617" cy="7823467"/>
            <a:chOff x="-570756" y="-285850"/>
            <a:chExt cx="10361713" cy="5867600"/>
          </a:xfrm>
        </p:grpSpPr>
        <p:grpSp>
          <p:nvGrpSpPr>
            <p:cNvPr id="555" name="Google Shape;555;p33"/>
            <p:cNvGrpSpPr/>
            <p:nvPr/>
          </p:nvGrpSpPr>
          <p:grpSpPr>
            <a:xfrm>
              <a:off x="-570756" y="-285850"/>
              <a:ext cx="10285513" cy="5867600"/>
              <a:chOff x="-570756" y="-285850"/>
              <a:chExt cx="10285513" cy="5867600"/>
            </a:xfrm>
          </p:grpSpPr>
          <p:sp>
            <p:nvSpPr>
              <p:cNvPr id="556" name="Google Shape;556;p33"/>
              <p:cNvSpPr/>
              <p:nvPr/>
            </p:nvSpPr>
            <p:spPr>
              <a:xfrm>
                <a:off x="7151431" y="-285850"/>
                <a:ext cx="2563325" cy="1921875"/>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solidFill>
                <a:schemeClr val="lt1"/>
              </a:solidFill>
              <a:ln>
                <a:noFill/>
              </a:ln>
            </p:spPr>
          </p:sp>
          <p:sp>
            <p:nvSpPr>
              <p:cNvPr id="557" name="Google Shape;557;p33"/>
              <p:cNvSpPr/>
              <p:nvPr/>
            </p:nvSpPr>
            <p:spPr>
              <a:xfrm rot="10800000">
                <a:off x="-570756" y="3659875"/>
                <a:ext cx="2563325" cy="1921875"/>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solidFill>
                <a:schemeClr val="lt1"/>
              </a:solidFill>
              <a:ln>
                <a:noFill/>
              </a:ln>
            </p:spPr>
          </p:sp>
        </p:grpSp>
        <p:grpSp>
          <p:nvGrpSpPr>
            <p:cNvPr id="558" name="Google Shape;558;p33"/>
            <p:cNvGrpSpPr/>
            <p:nvPr/>
          </p:nvGrpSpPr>
          <p:grpSpPr>
            <a:xfrm>
              <a:off x="-494556" y="-285850"/>
              <a:ext cx="10285513" cy="5867600"/>
              <a:chOff x="-570756" y="-285850"/>
              <a:chExt cx="10285513" cy="5867600"/>
            </a:xfrm>
          </p:grpSpPr>
          <p:sp>
            <p:nvSpPr>
              <p:cNvPr id="559" name="Google Shape;559;p33"/>
              <p:cNvSpPr/>
              <p:nvPr/>
            </p:nvSpPr>
            <p:spPr>
              <a:xfrm>
                <a:off x="7151431" y="-285850"/>
                <a:ext cx="2563325" cy="1921875"/>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noFill/>
              <a:ln w="9525" cap="rnd" cmpd="sng">
                <a:solidFill>
                  <a:schemeClr val="dk2"/>
                </a:solidFill>
                <a:prstDash val="dash"/>
                <a:round/>
                <a:headEnd type="none" w="med" len="med"/>
                <a:tailEnd type="none" w="med" len="med"/>
              </a:ln>
            </p:spPr>
          </p:sp>
          <p:sp>
            <p:nvSpPr>
              <p:cNvPr id="560" name="Google Shape;560;p33"/>
              <p:cNvSpPr/>
              <p:nvPr/>
            </p:nvSpPr>
            <p:spPr>
              <a:xfrm rot="10800000">
                <a:off x="-570756" y="3659875"/>
                <a:ext cx="2563325" cy="1921875"/>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noFill/>
              <a:ln w="9525" cap="rnd" cmpd="sng">
                <a:solidFill>
                  <a:schemeClr val="dk2"/>
                </a:solidFill>
                <a:prstDash val="dash"/>
                <a:round/>
                <a:headEnd type="none" w="med" len="med"/>
                <a:tailEnd type="none" w="med" len="med"/>
              </a:ln>
            </p:spPr>
          </p:sp>
        </p:grpSp>
      </p:grpSp>
      <p:grpSp>
        <p:nvGrpSpPr>
          <p:cNvPr id="561" name="Google Shape;561;p33"/>
          <p:cNvGrpSpPr/>
          <p:nvPr/>
        </p:nvGrpSpPr>
        <p:grpSpPr>
          <a:xfrm>
            <a:off x="9613544" y="530690"/>
            <a:ext cx="1898313" cy="5796625"/>
            <a:chOff x="7160525" y="448725"/>
            <a:chExt cx="1423735" cy="4347469"/>
          </a:xfrm>
        </p:grpSpPr>
        <p:grpSp>
          <p:nvGrpSpPr>
            <p:cNvPr id="562" name="Google Shape;562;p33"/>
            <p:cNvGrpSpPr/>
            <p:nvPr/>
          </p:nvGrpSpPr>
          <p:grpSpPr>
            <a:xfrm>
              <a:off x="7160525" y="448725"/>
              <a:ext cx="1423735" cy="1391919"/>
              <a:chOff x="7160525" y="448725"/>
              <a:chExt cx="1423735" cy="1391919"/>
            </a:xfrm>
          </p:grpSpPr>
          <p:sp>
            <p:nvSpPr>
              <p:cNvPr id="563" name="Google Shape;563;p33"/>
              <p:cNvSpPr/>
              <p:nvPr/>
            </p:nvSpPr>
            <p:spPr>
              <a:xfrm flipH="1">
                <a:off x="8358272" y="623654"/>
                <a:ext cx="225988" cy="222406"/>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33"/>
              <p:cNvSpPr/>
              <p:nvPr/>
            </p:nvSpPr>
            <p:spPr>
              <a:xfrm>
                <a:off x="7601879" y="1316965"/>
                <a:ext cx="89145" cy="97330"/>
              </a:xfrm>
              <a:custGeom>
                <a:avLst/>
                <a:gdLst/>
                <a:ahLst/>
                <a:cxnLst/>
                <a:rect l="l" t="t" r="r" b="b"/>
                <a:pathLst>
                  <a:path w="3409" h="3722" extrusionOk="0">
                    <a:moveTo>
                      <a:pt x="1632" y="1"/>
                    </a:moveTo>
                    <a:cubicBezTo>
                      <a:pt x="1464" y="1"/>
                      <a:pt x="1320" y="673"/>
                      <a:pt x="1296" y="1537"/>
                    </a:cubicBezTo>
                    <a:cubicBezTo>
                      <a:pt x="552" y="1585"/>
                      <a:pt x="0" y="1729"/>
                      <a:pt x="0" y="1897"/>
                    </a:cubicBezTo>
                    <a:cubicBezTo>
                      <a:pt x="24" y="2065"/>
                      <a:pt x="552" y="2209"/>
                      <a:pt x="1296" y="2233"/>
                    </a:cubicBezTo>
                    <a:cubicBezTo>
                      <a:pt x="1320" y="3073"/>
                      <a:pt x="1464" y="3721"/>
                      <a:pt x="1632" y="3721"/>
                    </a:cubicBezTo>
                    <a:cubicBezTo>
                      <a:pt x="1824" y="3721"/>
                      <a:pt x="1968" y="3073"/>
                      <a:pt x="1992" y="2233"/>
                    </a:cubicBezTo>
                    <a:cubicBezTo>
                      <a:pt x="2808" y="2185"/>
                      <a:pt x="3408" y="2017"/>
                      <a:pt x="3408" y="1849"/>
                    </a:cubicBezTo>
                    <a:cubicBezTo>
                      <a:pt x="3408" y="1657"/>
                      <a:pt x="2808" y="1537"/>
                      <a:pt x="1992" y="1513"/>
                    </a:cubicBezTo>
                    <a:cubicBezTo>
                      <a:pt x="1968" y="649"/>
                      <a:pt x="1824" y="1"/>
                      <a:pt x="16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33"/>
              <p:cNvSpPr/>
              <p:nvPr/>
            </p:nvSpPr>
            <p:spPr>
              <a:xfrm>
                <a:off x="8320728" y="1634111"/>
                <a:ext cx="206533" cy="206533"/>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33"/>
              <p:cNvSpPr/>
              <p:nvPr/>
            </p:nvSpPr>
            <p:spPr>
              <a:xfrm>
                <a:off x="7160525" y="448725"/>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67" name="Google Shape;567;p33"/>
            <p:cNvSpPr/>
            <p:nvPr/>
          </p:nvSpPr>
          <p:spPr>
            <a:xfrm>
              <a:off x="7877178" y="4589661"/>
              <a:ext cx="206533" cy="206533"/>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33"/>
            <p:cNvSpPr/>
            <p:nvPr/>
          </p:nvSpPr>
          <p:spPr>
            <a:xfrm flipH="1">
              <a:off x="8239950" y="4122513"/>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82919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D4F7E-3AF9-4B3A-9D22-BF676AD0337F}"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383D8-1159-4935-A86D-4A36F05D7DD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69"/>
        <p:cNvGrpSpPr/>
        <p:nvPr/>
      </p:nvGrpSpPr>
      <p:grpSpPr>
        <a:xfrm>
          <a:off x="0" y="0"/>
          <a:ext cx="0" cy="0"/>
          <a:chOff x="0" y="0"/>
          <a:chExt cx="0" cy="0"/>
        </a:xfrm>
      </p:grpSpPr>
      <p:grpSp>
        <p:nvGrpSpPr>
          <p:cNvPr id="570" name="Google Shape;570;p34"/>
          <p:cNvGrpSpPr/>
          <p:nvPr/>
        </p:nvGrpSpPr>
        <p:grpSpPr>
          <a:xfrm>
            <a:off x="753775" y="587751"/>
            <a:ext cx="10684451" cy="5847905"/>
            <a:chOff x="585570" y="440813"/>
            <a:chExt cx="8013338" cy="4385929"/>
          </a:xfrm>
        </p:grpSpPr>
        <p:sp>
          <p:nvSpPr>
            <p:cNvPr id="571" name="Google Shape;571;p34"/>
            <p:cNvSpPr/>
            <p:nvPr/>
          </p:nvSpPr>
          <p:spPr>
            <a:xfrm>
              <a:off x="585570" y="2182809"/>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34"/>
            <p:cNvSpPr/>
            <p:nvPr/>
          </p:nvSpPr>
          <p:spPr>
            <a:xfrm>
              <a:off x="8203486" y="2874713"/>
              <a:ext cx="210050" cy="211800"/>
            </a:xfrm>
            <a:custGeom>
              <a:avLst/>
              <a:gdLst/>
              <a:ahLst/>
              <a:cxnLst/>
              <a:rect l="l" t="t" r="r" b="b"/>
              <a:pathLst>
                <a:path w="8402" h="8472" extrusionOk="0">
                  <a:moveTo>
                    <a:pt x="5338" y="1"/>
                  </a:moveTo>
                  <a:cubicBezTo>
                    <a:pt x="5139" y="1"/>
                    <a:pt x="4943" y="112"/>
                    <a:pt x="4801" y="237"/>
                  </a:cubicBezTo>
                  <a:cubicBezTo>
                    <a:pt x="4177" y="765"/>
                    <a:pt x="3625" y="1365"/>
                    <a:pt x="3169" y="2013"/>
                  </a:cubicBezTo>
                  <a:cubicBezTo>
                    <a:pt x="2530" y="1686"/>
                    <a:pt x="1793" y="1370"/>
                    <a:pt x="1090" y="1370"/>
                  </a:cubicBezTo>
                  <a:cubicBezTo>
                    <a:pt x="815" y="1370"/>
                    <a:pt x="545" y="1419"/>
                    <a:pt x="288" y="1533"/>
                  </a:cubicBezTo>
                  <a:cubicBezTo>
                    <a:pt x="168" y="1581"/>
                    <a:pt x="96" y="1653"/>
                    <a:pt x="24" y="1749"/>
                  </a:cubicBezTo>
                  <a:cubicBezTo>
                    <a:pt x="0" y="1893"/>
                    <a:pt x="24" y="2037"/>
                    <a:pt x="96" y="2157"/>
                  </a:cubicBezTo>
                  <a:cubicBezTo>
                    <a:pt x="456" y="2829"/>
                    <a:pt x="984" y="3406"/>
                    <a:pt x="1656" y="3790"/>
                  </a:cubicBezTo>
                  <a:lnTo>
                    <a:pt x="528" y="5422"/>
                  </a:lnTo>
                  <a:cubicBezTo>
                    <a:pt x="264" y="5806"/>
                    <a:pt x="0" y="6382"/>
                    <a:pt x="336" y="6718"/>
                  </a:cubicBezTo>
                  <a:cubicBezTo>
                    <a:pt x="482" y="6864"/>
                    <a:pt x="679" y="6914"/>
                    <a:pt x="883" y="6914"/>
                  </a:cubicBezTo>
                  <a:cubicBezTo>
                    <a:pt x="1048" y="6914"/>
                    <a:pt x="1218" y="6881"/>
                    <a:pt x="1368" y="6838"/>
                  </a:cubicBezTo>
                  <a:cubicBezTo>
                    <a:pt x="1968" y="6670"/>
                    <a:pt x="2568" y="6430"/>
                    <a:pt x="3121" y="6142"/>
                  </a:cubicBezTo>
                  <a:cubicBezTo>
                    <a:pt x="3313" y="6742"/>
                    <a:pt x="3577" y="7294"/>
                    <a:pt x="3913" y="7846"/>
                  </a:cubicBezTo>
                  <a:cubicBezTo>
                    <a:pt x="4075" y="8125"/>
                    <a:pt x="4350" y="8471"/>
                    <a:pt x="4695" y="8471"/>
                  </a:cubicBezTo>
                  <a:cubicBezTo>
                    <a:pt x="4706" y="8471"/>
                    <a:pt x="4717" y="8471"/>
                    <a:pt x="4729" y="8470"/>
                  </a:cubicBezTo>
                  <a:cubicBezTo>
                    <a:pt x="5209" y="8446"/>
                    <a:pt x="5425" y="7870"/>
                    <a:pt x="5497" y="7390"/>
                  </a:cubicBezTo>
                  <a:cubicBezTo>
                    <a:pt x="5593" y="6742"/>
                    <a:pt x="5689" y="6070"/>
                    <a:pt x="5785" y="5422"/>
                  </a:cubicBezTo>
                  <a:cubicBezTo>
                    <a:pt x="6094" y="5492"/>
                    <a:pt x="6412" y="5528"/>
                    <a:pt x="6729" y="5528"/>
                  </a:cubicBezTo>
                  <a:cubicBezTo>
                    <a:pt x="7175" y="5528"/>
                    <a:pt x="7620" y="5456"/>
                    <a:pt x="8041" y="5302"/>
                  </a:cubicBezTo>
                  <a:cubicBezTo>
                    <a:pt x="8185" y="5254"/>
                    <a:pt x="8305" y="5182"/>
                    <a:pt x="8353" y="5062"/>
                  </a:cubicBezTo>
                  <a:cubicBezTo>
                    <a:pt x="8401" y="4942"/>
                    <a:pt x="8377" y="4846"/>
                    <a:pt x="8329" y="4726"/>
                  </a:cubicBezTo>
                  <a:cubicBezTo>
                    <a:pt x="7945" y="3814"/>
                    <a:pt x="6865" y="3406"/>
                    <a:pt x="5905" y="3093"/>
                  </a:cubicBezTo>
                  <a:cubicBezTo>
                    <a:pt x="6001" y="2301"/>
                    <a:pt x="6025" y="1485"/>
                    <a:pt x="5929" y="693"/>
                  </a:cubicBezTo>
                  <a:cubicBezTo>
                    <a:pt x="5881" y="429"/>
                    <a:pt x="5785" y="117"/>
                    <a:pt x="5545" y="45"/>
                  </a:cubicBezTo>
                  <a:cubicBezTo>
                    <a:pt x="5477" y="14"/>
                    <a:pt x="5407" y="1"/>
                    <a:pt x="533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34"/>
            <p:cNvSpPr/>
            <p:nvPr/>
          </p:nvSpPr>
          <p:spPr>
            <a:xfrm>
              <a:off x="611986" y="873488"/>
              <a:ext cx="216050" cy="212625"/>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34"/>
            <p:cNvSpPr/>
            <p:nvPr/>
          </p:nvSpPr>
          <p:spPr>
            <a:xfrm>
              <a:off x="1049586" y="440813"/>
              <a:ext cx="197450" cy="197450"/>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75" name="Google Shape;575;p34"/>
            <p:cNvGrpSpPr/>
            <p:nvPr/>
          </p:nvGrpSpPr>
          <p:grpSpPr>
            <a:xfrm>
              <a:off x="7856286" y="440825"/>
              <a:ext cx="742622" cy="1550263"/>
              <a:chOff x="7856286" y="440825"/>
              <a:chExt cx="742622" cy="1550263"/>
            </a:xfrm>
          </p:grpSpPr>
          <p:sp>
            <p:nvSpPr>
              <p:cNvPr id="576" name="Google Shape;576;p34"/>
              <p:cNvSpPr/>
              <p:nvPr/>
            </p:nvSpPr>
            <p:spPr>
              <a:xfrm>
                <a:off x="7856286" y="440825"/>
                <a:ext cx="325875" cy="309050"/>
              </a:xfrm>
              <a:custGeom>
                <a:avLst/>
                <a:gdLst/>
                <a:ahLst/>
                <a:cxnLst/>
                <a:rect l="l" t="t" r="r" b="b"/>
                <a:pathLst>
                  <a:path w="13035" h="12362" extrusionOk="0">
                    <a:moveTo>
                      <a:pt x="5873" y="1"/>
                    </a:moveTo>
                    <a:cubicBezTo>
                      <a:pt x="5828" y="1"/>
                      <a:pt x="5783" y="6"/>
                      <a:pt x="5737" y="18"/>
                    </a:cubicBezTo>
                    <a:cubicBezTo>
                      <a:pt x="5329" y="42"/>
                      <a:pt x="5089" y="450"/>
                      <a:pt x="4945" y="834"/>
                    </a:cubicBezTo>
                    <a:cubicBezTo>
                      <a:pt x="4537" y="1938"/>
                      <a:pt x="4273" y="3090"/>
                      <a:pt x="4177" y="4266"/>
                    </a:cubicBezTo>
                    <a:cubicBezTo>
                      <a:pt x="2689" y="4386"/>
                      <a:pt x="1009" y="4602"/>
                      <a:pt x="169" y="5802"/>
                    </a:cubicBezTo>
                    <a:cubicBezTo>
                      <a:pt x="49" y="5922"/>
                      <a:pt x="1" y="6090"/>
                      <a:pt x="25" y="6258"/>
                    </a:cubicBezTo>
                    <a:cubicBezTo>
                      <a:pt x="73" y="6450"/>
                      <a:pt x="217" y="6618"/>
                      <a:pt x="385" y="6714"/>
                    </a:cubicBezTo>
                    <a:cubicBezTo>
                      <a:pt x="1345" y="7314"/>
                      <a:pt x="2449" y="7626"/>
                      <a:pt x="3577" y="7650"/>
                    </a:cubicBezTo>
                    <a:lnTo>
                      <a:pt x="3361" y="10531"/>
                    </a:lnTo>
                    <a:cubicBezTo>
                      <a:pt x="3313" y="11227"/>
                      <a:pt x="3409" y="12139"/>
                      <a:pt x="4081" y="12331"/>
                    </a:cubicBezTo>
                    <a:cubicBezTo>
                      <a:pt x="4159" y="12352"/>
                      <a:pt x="4236" y="12362"/>
                      <a:pt x="4312" y="12362"/>
                    </a:cubicBezTo>
                    <a:cubicBezTo>
                      <a:pt x="4755" y="12362"/>
                      <a:pt x="5166" y="12034"/>
                      <a:pt x="5473" y="11707"/>
                    </a:cubicBezTo>
                    <a:cubicBezTo>
                      <a:pt x="6121" y="11059"/>
                      <a:pt x="6674" y="10315"/>
                      <a:pt x="7178" y="9547"/>
                    </a:cubicBezTo>
                    <a:cubicBezTo>
                      <a:pt x="7874" y="10147"/>
                      <a:pt x="8618" y="10675"/>
                      <a:pt x="9434" y="11131"/>
                    </a:cubicBezTo>
                    <a:cubicBezTo>
                      <a:pt x="9734" y="11289"/>
                      <a:pt x="10097" y="11437"/>
                      <a:pt x="10434" y="11437"/>
                    </a:cubicBezTo>
                    <a:cubicBezTo>
                      <a:pt x="10608" y="11437"/>
                      <a:pt x="10775" y="11397"/>
                      <a:pt x="10922" y="11299"/>
                    </a:cubicBezTo>
                    <a:cubicBezTo>
                      <a:pt x="11522" y="10915"/>
                      <a:pt x="11354" y="10027"/>
                      <a:pt x="11090" y="9379"/>
                    </a:cubicBezTo>
                    <a:lnTo>
                      <a:pt x="10034" y="6666"/>
                    </a:lnTo>
                    <a:cubicBezTo>
                      <a:pt x="11114" y="6330"/>
                      <a:pt x="12074" y="5706"/>
                      <a:pt x="12794" y="4842"/>
                    </a:cubicBezTo>
                    <a:cubicBezTo>
                      <a:pt x="12938" y="4698"/>
                      <a:pt x="13034" y="4506"/>
                      <a:pt x="13010" y="4314"/>
                    </a:cubicBezTo>
                    <a:cubicBezTo>
                      <a:pt x="12986" y="4146"/>
                      <a:pt x="12866" y="4002"/>
                      <a:pt x="12746" y="3906"/>
                    </a:cubicBezTo>
                    <a:cubicBezTo>
                      <a:pt x="12158" y="3462"/>
                      <a:pt x="11450" y="3312"/>
                      <a:pt x="10706" y="3312"/>
                    </a:cubicBezTo>
                    <a:cubicBezTo>
                      <a:pt x="9962" y="3312"/>
                      <a:pt x="9182" y="3462"/>
                      <a:pt x="8450" y="3618"/>
                    </a:cubicBezTo>
                    <a:cubicBezTo>
                      <a:pt x="8018" y="2538"/>
                      <a:pt x="7442" y="1506"/>
                      <a:pt x="6722" y="570"/>
                    </a:cubicBezTo>
                    <a:cubicBezTo>
                      <a:pt x="6510" y="295"/>
                      <a:pt x="6205" y="1"/>
                      <a:pt x="587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34"/>
              <p:cNvSpPr/>
              <p:nvPr/>
            </p:nvSpPr>
            <p:spPr>
              <a:xfrm>
                <a:off x="8437483" y="1898038"/>
                <a:ext cx="85225" cy="93050"/>
              </a:xfrm>
              <a:custGeom>
                <a:avLst/>
                <a:gdLst/>
                <a:ahLst/>
                <a:cxnLst/>
                <a:rect l="l" t="t" r="r" b="b"/>
                <a:pathLst>
                  <a:path w="3409" h="3722" extrusionOk="0">
                    <a:moveTo>
                      <a:pt x="1657" y="1"/>
                    </a:moveTo>
                    <a:cubicBezTo>
                      <a:pt x="1465" y="1"/>
                      <a:pt x="1321" y="649"/>
                      <a:pt x="1297" y="1513"/>
                    </a:cubicBezTo>
                    <a:cubicBezTo>
                      <a:pt x="553" y="1561"/>
                      <a:pt x="1" y="1729"/>
                      <a:pt x="1" y="1897"/>
                    </a:cubicBezTo>
                    <a:cubicBezTo>
                      <a:pt x="25" y="2065"/>
                      <a:pt x="553" y="2185"/>
                      <a:pt x="1297" y="2209"/>
                    </a:cubicBezTo>
                    <a:cubicBezTo>
                      <a:pt x="1321" y="3073"/>
                      <a:pt x="1465" y="3721"/>
                      <a:pt x="1657" y="3721"/>
                    </a:cubicBezTo>
                    <a:cubicBezTo>
                      <a:pt x="1825" y="3721"/>
                      <a:pt x="1969" y="3073"/>
                      <a:pt x="1993" y="2209"/>
                    </a:cubicBezTo>
                    <a:cubicBezTo>
                      <a:pt x="2809" y="2161"/>
                      <a:pt x="3409" y="2017"/>
                      <a:pt x="3409" y="1825"/>
                    </a:cubicBezTo>
                    <a:cubicBezTo>
                      <a:pt x="3409" y="1657"/>
                      <a:pt x="2809" y="1537"/>
                      <a:pt x="1993" y="1513"/>
                    </a:cubicBezTo>
                    <a:cubicBezTo>
                      <a:pt x="1969" y="649"/>
                      <a:pt x="1825" y="1"/>
                      <a:pt x="165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34"/>
              <p:cNvSpPr/>
              <p:nvPr/>
            </p:nvSpPr>
            <p:spPr>
              <a:xfrm>
                <a:off x="8401483" y="1109381"/>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79" name="Google Shape;579;p34"/>
            <p:cNvSpPr/>
            <p:nvPr/>
          </p:nvSpPr>
          <p:spPr>
            <a:xfrm rot="-5400000">
              <a:off x="7926064" y="3726891"/>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34"/>
            <p:cNvSpPr/>
            <p:nvPr/>
          </p:nvSpPr>
          <p:spPr>
            <a:xfrm flipH="1">
              <a:off x="4457816" y="4571775"/>
              <a:ext cx="268847" cy="254966"/>
            </a:xfrm>
            <a:custGeom>
              <a:avLst/>
              <a:gdLst/>
              <a:ahLst/>
              <a:cxnLst/>
              <a:rect l="l" t="t" r="r" b="b"/>
              <a:pathLst>
                <a:path w="13035" h="12362" extrusionOk="0">
                  <a:moveTo>
                    <a:pt x="5873" y="1"/>
                  </a:moveTo>
                  <a:cubicBezTo>
                    <a:pt x="5828" y="1"/>
                    <a:pt x="5783" y="6"/>
                    <a:pt x="5737" y="18"/>
                  </a:cubicBezTo>
                  <a:cubicBezTo>
                    <a:pt x="5329" y="42"/>
                    <a:pt x="5089" y="450"/>
                    <a:pt x="4945" y="834"/>
                  </a:cubicBezTo>
                  <a:cubicBezTo>
                    <a:pt x="4537" y="1938"/>
                    <a:pt x="4273" y="3090"/>
                    <a:pt x="4177" y="4266"/>
                  </a:cubicBezTo>
                  <a:cubicBezTo>
                    <a:pt x="2689" y="4386"/>
                    <a:pt x="1009" y="4602"/>
                    <a:pt x="169" y="5802"/>
                  </a:cubicBezTo>
                  <a:cubicBezTo>
                    <a:pt x="49" y="5922"/>
                    <a:pt x="1" y="6090"/>
                    <a:pt x="25" y="6258"/>
                  </a:cubicBezTo>
                  <a:cubicBezTo>
                    <a:pt x="73" y="6450"/>
                    <a:pt x="217" y="6618"/>
                    <a:pt x="385" y="6714"/>
                  </a:cubicBezTo>
                  <a:cubicBezTo>
                    <a:pt x="1345" y="7314"/>
                    <a:pt x="2449" y="7626"/>
                    <a:pt x="3577" y="7650"/>
                  </a:cubicBezTo>
                  <a:lnTo>
                    <a:pt x="3361" y="10531"/>
                  </a:lnTo>
                  <a:cubicBezTo>
                    <a:pt x="3313" y="11227"/>
                    <a:pt x="3409" y="12139"/>
                    <a:pt x="4081" y="12331"/>
                  </a:cubicBezTo>
                  <a:cubicBezTo>
                    <a:pt x="4159" y="12352"/>
                    <a:pt x="4236" y="12362"/>
                    <a:pt x="4312" y="12362"/>
                  </a:cubicBezTo>
                  <a:cubicBezTo>
                    <a:pt x="4755" y="12362"/>
                    <a:pt x="5166" y="12034"/>
                    <a:pt x="5473" y="11707"/>
                  </a:cubicBezTo>
                  <a:cubicBezTo>
                    <a:pt x="6121" y="11059"/>
                    <a:pt x="6674" y="10315"/>
                    <a:pt x="7178" y="9547"/>
                  </a:cubicBezTo>
                  <a:cubicBezTo>
                    <a:pt x="7874" y="10147"/>
                    <a:pt x="8618" y="10675"/>
                    <a:pt x="9434" y="11131"/>
                  </a:cubicBezTo>
                  <a:cubicBezTo>
                    <a:pt x="9734" y="11289"/>
                    <a:pt x="10097" y="11437"/>
                    <a:pt x="10434" y="11437"/>
                  </a:cubicBezTo>
                  <a:cubicBezTo>
                    <a:pt x="10608" y="11437"/>
                    <a:pt x="10775" y="11397"/>
                    <a:pt x="10922" y="11299"/>
                  </a:cubicBezTo>
                  <a:cubicBezTo>
                    <a:pt x="11522" y="10915"/>
                    <a:pt x="11354" y="10027"/>
                    <a:pt x="11090" y="9379"/>
                  </a:cubicBezTo>
                  <a:lnTo>
                    <a:pt x="10034" y="6666"/>
                  </a:lnTo>
                  <a:cubicBezTo>
                    <a:pt x="11114" y="6330"/>
                    <a:pt x="12074" y="5706"/>
                    <a:pt x="12794" y="4842"/>
                  </a:cubicBezTo>
                  <a:cubicBezTo>
                    <a:pt x="12938" y="4698"/>
                    <a:pt x="13034" y="4506"/>
                    <a:pt x="13010" y="4314"/>
                  </a:cubicBezTo>
                  <a:cubicBezTo>
                    <a:pt x="12986" y="4146"/>
                    <a:pt x="12866" y="4002"/>
                    <a:pt x="12746" y="3906"/>
                  </a:cubicBezTo>
                  <a:cubicBezTo>
                    <a:pt x="12158" y="3462"/>
                    <a:pt x="11450" y="3312"/>
                    <a:pt x="10706" y="3312"/>
                  </a:cubicBezTo>
                  <a:cubicBezTo>
                    <a:pt x="9962" y="3312"/>
                    <a:pt x="9182" y="3462"/>
                    <a:pt x="8450" y="3618"/>
                  </a:cubicBezTo>
                  <a:cubicBezTo>
                    <a:pt x="8018" y="2538"/>
                    <a:pt x="7442" y="1506"/>
                    <a:pt x="6722" y="570"/>
                  </a:cubicBezTo>
                  <a:cubicBezTo>
                    <a:pt x="6510" y="295"/>
                    <a:pt x="6205" y="1"/>
                    <a:pt x="58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1" name="Google Shape;581;p34"/>
          <p:cNvGrpSpPr/>
          <p:nvPr/>
        </p:nvGrpSpPr>
        <p:grpSpPr>
          <a:xfrm>
            <a:off x="-584926" y="-337568"/>
            <a:ext cx="13361851" cy="7533135"/>
            <a:chOff x="-438694" y="-253176"/>
            <a:chExt cx="10021388" cy="5649851"/>
          </a:xfrm>
        </p:grpSpPr>
        <p:grpSp>
          <p:nvGrpSpPr>
            <p:cNvPr id="582" name="Google Shape;582;p34"/>
            <p:cNvGrpSpPr/>
            <p:nvPr/>
          </p:nvGrpSpPr>
          <p:grpSpPr>
            <a:xfrm>
              <a:off x="-438694" y="-253176"/>
              <a:ext cx="9945188" cy="5649851"/>
              <a:chOff x="-400594" y="-257875"/>
              <a:chExt cx="9945188" cy="5649851"/>
            </a:xfrm>
          </p:grpSpPr>
          <p:sp>
            <p:nvSpPr>
              <p:cNvPr id="583" name="Google Shape;583;p34"/>
              <p:cNvSpPr/>
              <p:nvPr/>
            </p:nvSpPr>
            <p:spPr>
              <a:xfrm>
                <a:off x="2443413" y="-257875"/>
                <a:ext cx="4257175" cy="951989"/>
              </a:xfrm>
              <a:custGeom>
                <a:avLst/>
                <a:gdLst/>
                <a:ahLst/>
                <a:cxnLst/>
                <a:rect l="l" t="t" r="r" b="b"/>
                <a:pathLst>
                  <a:path w="170287" h="54933" extrusionOk="0">
                    <a:moveTo>
                      <a:pt x="170045" y="23833"/>
                    </a:moveTo>
                    <a:cubicBezTo>
                      <a:pt x="167359" y="30105"/>
                      <a:pt x="129774" y="35396"/>
                      <a:pt x="115819" y="40579"/>
                    </a:cubicBezTo>
                    <a:cubicBezTo>
                      <a:pt x="101864" y="45762"/>
                      <a:pt x="95001" y="55004"/>
                      <a:pt x="86314" y="54933"/>
                    </a:cubicBezTo>
                    <a:cubicBezTo>
                      <a:pt x="77627" y="54862"/>
                      <a:pt x="76056" y="43343"/>
                      <a:pt x="63696" y="40153"/>
                    </a:cubicBezTo>
                    <a:cubicBezTo>
                      <a:pt x="51336" y="36963"/>
                      <a:pt x="22389" y="39851"/>
                      <a:pt x="12152" y="35795"/>
                    </a:cubicBezTo>
                    <a:cubicBezTo>
                      <a:pt x="1915" y="31739"/>
                      <a:pt x="-3307" y="21532"/>
                      <a:pt x="2275" y="15817"/>
                    </a:cubicBezTo>
                    <a:cubicBezTo>
                      <a:pt x="7857" y="10102"/>
                      <a:pt x="24034" y="3650"/>
                      <a:pt x="45644" y="1505"/>
                    </a:cubicBezTo>
                    <a:cubicBezTo>
                      <a:pt x="67254" y="-639"/>
                      <a:pt x="111200" y="-771"/>
                      <a:pt x="131933" y="2950"/>
                    </a:cubicBezTo>
                    <a:cubicBezTo>
                      <a:pt x="152667" y="6671"/>
                      <a:pt x="172731" y="17562"/>
                      <a:pt x="170045" y="23833"/>
                    </a:cubicBezTo>
                    <a:close/>
                  </a:path>
                </a:pathLst>
              </a:custGeom>
              <a:solidFill>
                <a:schemeClr val="lt1"/>
              </a:solidFill>
              <a:ln>
                <a:noFill/>
              </a:ln>
            </p:spPr>
          </p:sp>
          <p:sp>
            <p:nvSpPr>
              <p:cNvPr id="584" name="Google Shape;584;p34"/>
              <p:cNvSpPr/>
              <p:nvPr/>
            </p:nvSpPr>
            <p:spPr>
              <a:xfrm>
                <a:off x="-400594" y="3937226"/>
                <a:ext cx="2241175" cy="1454750"/>
              </a:xfrm>
              <a:custGeom>
                <a:avLst/>
                <a:gdLst/>
                <a:ahLst/>
                <a:cxnLst/>
                <a:rect l="l" t="t" r="r" b="b"/>
                <a:pathLst>
                  <a:path w="89647" h="58190" extrusionOk="0">
                    <a:moveTo>
                      <a:pt x="2076" y="37305"/>
                    </a:moveTo>
                    <a:cubicBezTo>
                      <a:pt x="-1040" y="28716"/>
                      <a:pt x="-620" y="9677"/>
                      <a:pt x="3147" y="4071"/>
                    </a:cubicBezTo>
                    <a:cubicBezTo>
                      <a:pt x="6914" y="-1534"/>
                      <a:pt x="19030" y="-1046"/>
                      <a:pt x="24678" y="3672"/>
                    </a:cubicBezTo>
                    <a:cubicBezTo>
                      <a:pt x="30327" y="8390"/>
                      <a:pt x="28000" y="27994"/>
                      <a:pt x="37038" y="32380"/>
                    </a:cubicBezTo>
                    <a:cubicBezTo>
                      <a:pt x="46076" y="36766"/>
                      <a:pt x="70230" y="27996"/>
                      <a:pt x="78904" y="29988"/>
                    </a:cubicBezTo>
                    <a:cubicBezTo>
                      <a:pt x="87578" y="31980"/>
                      <a:pt x="91133" y="39850"/>
                      <a:pt x="89081" y="44330"/>
                    </a:cubicBezTo>
                    <a:cubicBezTo>
                      <a:pt x="87029" y="48811"/>
                      <a:pt x="77797" y="54992"/>
                      <a:pt x="66590" y="56871"/>
                    </a:cubicBezTo>
                    <a:cubicBezTo>
                      <a:pt x="55383" y="58750"/>
                      <a:pt x="32593" y="58866"/>
                      <a:pt x="21841" y="55605"/>
                    </a:cubicBezTo>
                    <a:cubicBezTo>
                      <a:pt x="11089" y="52344"/>
                      <a:pt x="5192" y="45894"/>
                      <a:pt x="2076" y="37305"/>
                    </a:cubicBezTo>
                    <a:close/>
                  </a:path>
                </a:pathLst>
              </a:custGeom>
              <a:solidFill>
                <a:schemeClr val="lt1"/>
              </a:solidFill>
              <a:ln>
                <a:noFill/>
              </a:ln>
            </p:spPr>
          </p:sp>
          <p:sp>
            <p:nvSpPr>
              <p:cNvPr id="585" name="Google Shape;585;p34"/>
              <p:cNvSpPr/>
              <p:nvPr/>
            </p:nvSpPr>
            <p:spPr>
              <a:xfrm flipH="1">
                <a:off x="7303419" y="3937226"/>
                <a:ext cx="2241175" cy="1454750"/>
              </a:xfrm>
              <a:custGeom>
                <a:avLst/>
                <a:gdLst/>
                <a:ahLst/>
                <a:cxnLst/>
                <a:rect l="l" t="t" r="r" b="b"/>
                <a:pathLst>
                  <a:path w="89647" h="58190" extrusionOk="0">
                    <a:moveTo>
                      <a:pt x="2076" y="37305"/>
                    </a:moveTo>
                    <a:cubicBezTo>
                      <a:pt x="-1040" y="28716"/>
                      <a:pt x="-620" y="9677"/>
                      <a:pt x="3147" y="4071"/>
                    </a:cubicBezTo>
                    <a:cubicBezTo>
                      <a:pt x="6914" y="-1534"/>
                      <a:pt x="19030" y="-1046"/>
                      <a:pt x="24678" y="3672"/>
                    </a:cubicBezTo>
                    <a:cubicBezTo>
                      <a:pt x="30327" y="8390"/>
                      <a:pt x="28000" y="27994"/>
                      <a:pt x="37038" y="32380"/>
                    </a:cubicBezTo>
                    <a:cubicBezTo>
                      <a:pt x="46076" y="36766"/>
                      <a:pt x="70230" y="27996"/>
                      <a:pt x="78904" y="29988"/>
                    </a:cubicBezTo>
                    <a:cubicBezTo>
                      <a:pt x="87578" y="31980"/>
                      <a:pt x="91133" y="39850"/>
                      <a:pt x="89081" y="44330"/>
                    </a:cubicBezTo>
                    <a:cubicBezTo>
                      <a:pt x="87029" y="48811"/>
                      <a:pt x="77797" y="54992"/>
                      <a:pt x="66590" y="56871"/>
                    </a:cubicBezTo>
                    <a:cubicBezTo>
                      <a:pt x="55383" y="58750"/>
                      <a:pt x="32593" y="58866"/>
                      <a:pt x="21841" y="55605"/>
                    </a:cubicBezTo>
                    <a:cubicBezTo>
                      <a:pt x="11089" y="52344"/>
                      <a:pt x="5192" y="45894"/>
                      <a:pt x="2076" y="37305"/>
                    </a:cubicBezTo>
                    <a:close/>
                  </a:path>
                </a:pathLst>
              </a:custGeom>
              <a:solidFill>
                <a:schemeClr val="lt1"/>
              </a:solidFill>
              <a:ln>
                <a:noFill/>
              </a:ln>
            </p:spPr>
          </p:sp>
        </p:grpSp>
        <p:grpSp>
          <p:nvGrpSpPr>
            <p:cNvPr id="586" name="Google Shape;586;p34"/>
            <p:cNvGrpSpPr/>
            <p:nvPr/>
          </p:nvGrpSpPr>
          <p:grpSpPr>
            <a:xfrm>
              <a:off x="-362494" y="-253176"/>
              <a:ext cx="9945188" cy="5649851"/>
              <a:chOff x="-400594" y="-257875"/>
              <a:chExt cx="9945188" cy="5649851"/>
            </a:xfrm>
          </p:grpSpPr>
          <p:sp>
            <p:nvSpPr>
              <p:cNvPr id="587" name="Google Shape;587;p34"/>
              <p:cNvSpPr/>
              <p:nvPr/>
            </p:nvSpPr>
            <p:spPr>
              <a:xfrm>
                <a:off x="2443413" y="-257875"/>
                <a:ext cx="4257175" cy="951989"/>
              </a:xfrm>
              <a:custGeom>
                <a:avLst/>
                <a:gdLst/>
                <a:ahLst/>
                <a:cxnLst/>
                <a:rect l="l" t="t" r="r" b="b"/>
                <a:pathLst>
                  <a:path w="170287" h="54933" extrusionOk="0">
                    <a:moveTo>
                      <a:pt x="170045" y="23833"/>
                    </a:moveTo>
                    <a:cubicBezTo>
                      <a:pt x="167359" y="30105"/>
                      <a:pt x="129774" y="35396"/>
                      <a:pt x="115819" y="40579"/>
                    </a:cubicBezTo>
                    <a:cubicBezTo>
                      <a:pt x="101864" y="45762"/>
                      <a:pt x="95001" y="55004"/>
                      <a:pt x="86314" y="54933"/>
                    </a:cubicBezTo>
                    <a:cubicBezTo>
                      <a:pt x="77627" y="54862"/>
                      <a:pt x="76056" y="43343"/>
                      <a:pt x="63696" y="40153"/>
                    </a:cubicBezTo>
                    <a:cubicBezTo>
                      <a:pt x="51336" y="36963"/>
                      <a:pt x="22389" y="39851"/>
                      <a:pt x="12152" y="35795"/>
                    </a:cubicBezTo>
                    <a:cubicBezTo>
                      <a:pt x="1915" y="31739"/>
                      <a:pt x="-3307" y="21532"/>
                      <a:pt x="2275" y="15817"/>
                    </a:cubicBezTo>
                    <a:cubicBezTo>
                      <a:pt x="7857" y="10102"/>
                      <a:pt x="24034" y="3650"/>
                      <a:pt x="45644" y="1505"/>
                    </a:cubicBezTo>
                    <a:cubicBezTo>
                      <a:pt x="67254" y="-639"/>
                      <a:pt x="111200" y="-771"/>
                      <a:pt x="131933" y="2950"/>
                    </a:cubicBezTo>
                    <a:cubicBezTo>
                      <a:pt x="152667" y="6671"/>
                      <a:pt x="172731" y="17562"/>
                      <a:pt x="170045" y="23833"/>
                    </a:cubicBezTo>
                    <a:close/>
                  </a:path>
                </a:pathLst>
              </a:custGeom>
              <a:noFill/>
              <a:ln w="9525" cap="rnd" cmpd="sng">
                <a:solidFill>
                  <a:schemeClr val="dk2"/>
                </a:solidFill>
                <a:prstDash val="dash"/>
                <a:round/>
                <a:headEnd type="none" w="med" len="med"/>
                <a:tailEnd type="none" w="med" len="med"/>
              </a:ln>
            </p:spPr>
          </p:sp>
          <p:sp>
            <p:nvSpPr>
              <p:cNvPr id="588" name="Google Shape;588;p34"/>
              <p:cNvSpPr/>
              <p:nvPr/>
            </p:nvSpPr>
            <p:spPr>
              <a:xfrm>
                <a:off x="-400594" y="3937226"/>
                <a:ext cx="2241175" cy="1454750"/>
              </a:xfrm>
              <a:custGeom>
                <a:avLst/>
                <a:gdLst/>
                <a:ahLst/>
                <a:cxnLst/>
                <a:rect l="l" t="t" r="r" b="b"/>
                <a:pathLst>
                  <a:path w="89647" h="58190" extrusionOk="0">
                    <a:moveTo>
                      <a:pt x="2076" y="37305"/>
                    </a:moveTo>
                    <a:cubicBezTo>
                      <a:pt x="-1040" y="28716"/>
                      <a:pt x="-620" y="9677"/>
                      <a:pt x="3147" y="4071"/>
                    </a:cubicBezTo>
                    <a:cubicBezTo>
                      <a:pt x="6914" y="-1534"/>
                      <a:pt x="19030" y="-1046"/>
                      <a:pt x="24678" y="3672"/>
                    </a:cubicBezTo>
                    <a:cubicBezTo>
                      <a:pt x="30327" y="8390"/>
                      <a:pt x="28000" y="27994"/>
                      <a:pt x="37038" y="32380"/>
                    </a:cubicBezTo>
                    <a:cubicBezTo>
                      <a:pt x="46076" y="36766"/>
                      <a:pt x="70230" y="27996"/>
                      <a:pt x="78904" y="29988"/>
                    </a:cubicBezTo>
                    <a:cubicBezTo>
                      <a:pt x="87578" y="31980"/>
                      <a:pt x="91133" y="39850"/>
                      <a:pt x="89081" y="44330"/>
                    </a:cubicBezTo>
                    <a:cubicBezTo>
                      <a:pt x="87029" y="48811"/>
                      <a:pt x="77797" y="54992"/>
                      <a:pt x="66590" y="56871"/>
                    </a:cubicBezTo>
                    <a:cubicBezTo>
                      <a:pt x="55383" y="58750"/>
                      <a:pt x="32593" y="58866"/>
                      <a:pt x="21841" y="55605"/>
                    </a:cubicBezTo>
                    <a:cubicBezTo>
                      <a:pt x="11089" y="52344"/>
                      <a:pt x="5192" y="45894"/>
                      <a:pt x="2076" y="37305"/>
                    </a:cubicBezTo>
                    <a:close/>
                  </a:path>
                </a:pathLst>
              </a:custGeom>
              <a:noFill/>
              <a:ln w="9525" cap="rnd" cmpd="sng">
                <a:solidFill>
                  <a:schemeClr val="dk2"/>
                </a:solidFill>
                <a:prstDash val="dash"/>
                <a:round/>
                <a:headEnd type="none" w="med" len="med"/>
                <a:tailEnd type="none" w="med" len="med"/>
              </a:ln>
            </p:spPr>
          </p:sp>
          <p:sp>
            <p:nvSpPr>
              <p:cNvPr id="589" name="Google Shape;589;p34"/>
              <p:cNvSpPr/>
              <p:nvPr/>
            </p:nvSpPr>
            <p:spPr>
              <a:xfrm flipH="1">
                <a:off x="7303419" y="3937226"/>
                <a:ext cx="2241175" cy="1454750"/>
              </a:xfrm>
              <a:custGeom>
                <a:avLst/>
                <a:gdLst/>
                <a:ahLst/>
                <a:cxnLst/>
                <a:rect l="l" t="t" r="r" b="b"/>
                <a:pathLst>
                  <a:path w="89647" h="58190" extrusionOk="0">
                    <a:moveTo>
                      <a:pt x="2076" y="37305"/>
                    </a:moveTo>
                    <a:cubicBezTo>
                      <a:pt x="-1040" y="28716"/>
                      <a:pt x="-620" y="9677"/>
                      <a:pt x="3147" y="4071"/>
                    </a:cubicBezTo>
                    <a:cubicBezTo>
                      <a:pt x="6914" y="-1534"/>
                      <a:pt x="19030" y="-1046"/>
                      <a:pt x="24678" y="3672"/>
                    </a:cubicBezTo>
                    <a:cubicBezTo>
                      <a:pt x="30327" y="8390"/>
                      <a:pt x="28000" y="27994"/>
                      <a:pt x="37038" y="32380"/>
                    </a:cubicBezTo>
                    <a:cubicBezTo>
                      <a:pt x="46076" y="36766"/>
                      <a:pt x="70230" y="27996"/>
                      <a:pt x="78904" y="29988"/>
                    </a:cubicBezTo>
                    <a:cubicBezTo>
                      <a:pt x="87578" y="31980"/>
                      <a:pt x="91133" y="39850"/>
                      <a:pt x="89081" y="44330"/>
                    </a:cubicBezTo>
                    <a:cubicBezTo>
                      <a:pt x="87029" y="48811"/>
                      <a:pt x="77797" y="54992"/>
                      <a:pt x="66590" y="56871"/>
                    </a:cubicBezTo>
                    <a:cubicBezTo>
                      <a:pt x="55383" y="58750"/>
                      <a:pt x="32593" y="58866"/>
                      <a:pt x="21841" y="55605"/>
                    </a:cubicBezTo>
                    <a:cubicBezTo>
                      <a:pt x="11089" y="52344"/>
                      <a:pt x="5192" y="45894"/>
                      <a:pt x="2076" y="37305"/>
                    </a:cubicBezTo>
                    <a:close/>
                  </a:path>
                </a:pathLst>
              </a:custGeom>
              <a:noFill/>
              <a:ln w="9525" cap="rnd" cmpd="sng">
                <a:solidFill>
                  <a:schemeClr val="dk2"/>
                </a:solidFill>
                <a:prstDash val="dash"/>
                <a:round/>
                <a:headEnd type="none" w="med" len="med"/>
                <a:tailEnd type="none" w="med" len="med"/>
              </a:ln>
            </p:spPr>
          </p:sp>
        </p:grpSp>
      </p:grpSp>
    </p:spTree>
    <p:extLst>
      <p:ext uri="{BB962C8B-B14F-4D97-AF65-F5344CB8AC3E}">
        <p14:creationId xmlns:p14="http://schemas.microsoft.com/office/powerpoint/2010/main" val="2517710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6"/>
        <p:cNvGrpSpPr/>
        <p:nvPr/>
      </p:nvGrpSpPr>
      <p:grpSpPr>
        <a:xfrm>
          <a:off x="0" y="0"/>
          <a:ext cx="0" cy="0"/>
          <a:chOff x="0" y="0"/>
          <a:chExt cx="0" cy="0"/>
        </a:xfrm>
      </p:grpSpPr>
      <p:grpSp>
        <p:nvGrpSpPr>
          <p:cNvPr id="217" name="Google Shape;217;p15"/>
          <p:cNvGrpSpPr/>
          <p:nvPr/>
        </p:nvGrpSpPr>
        <p:grpSpPr>
          <a:xfrm>
            <a:off x="822967" y="588367"/>
            <a:ext cx="10546067" cy="5282784"/>
            <a:chOff x="617225" y="441275"/>
            <a:chExt cx="7909550" cy="3962088"/>
          </a:xfrm>
        </p:grpSpPr>
        <p:sp>
          <p:nvSpPr>
            <p:cNvPr id="218" name="Google Shape;218;p15"/>
            <p:cNvSpPr/>
            <p:nvPr/>
          </p:nvSpPr>
          <p:spPr>
            <a:xfrm>
              <a:off x="842563" y="762150"/>
              <a:ext cx="210050" cy="211800"/>
            </a:xfrm>
            <a:custGeom>
              <a:avLst/>
              <a:gdLst/>
              <a:ahLst/>
              <a:cxnLst/>
              <a:rect l="l" t="t" r="r" b="b"/>
              <a:pathLst>
                <a:path w="8402" h="8472" extrusionOk="0">
                  <a:moveTo>
                    <a:pt x="5338" y="1"/>
                  </a:moveTo>
                  <a:cubicBezTo>
                    <a:pt x="5139" y="1"/>
                    <a:pt x="4943" y="112"/>
                    <a:pt x="4801" y="237"/>
                  </a:cubicBezTo>
                  <a:cubicBezTo>
                    <a:pt x="4177" y="765"/>
                    <a:pt x="3625" y="1365"/>
                    <a:pt x="3169" y="2013"/>
                  </a:cubicBezTo>
                  <a:cubicBezTo>
                    <a:pt x="2530" y="1686"/>
                    <a:pt x="1793" y="1370"/>
                    <a:pt x="1090" y="1370"/>
                  </a:cubicBezTo>
                  <a:cubicBezTo>
                    <a:pt x="815" y="1370"/>
                    <a:pt x="545" y="1419"/>
                    <a:pt x="288" y="1533"/>
                  </a:cubicBezTo>
                  <a:cubicBezTo>
                    <a:pt x="168" y="1581"/>
                    <a:pt x="96" y="1653"/>
                    <a:pt x="24" y="1749"/>
                  </a:cubicBezTo>
                  <a:cubicBezTo>
                    <a:pt x="0" y="1893"/>
                    <a:pt x="24" y="2037"/>
                    <a:pt x="96" y="2157"/>
                  </a:cubicBezTo>
                  <a:cubicBezTo>
                    <a:pt x="456" y="2829"/>
                    <a:pt x="984" y="3406"/>
                    <a:pt x="1656" y="3790"/>
                  </a:cubicBezTo>
                  <a:lnTo>
                    <a:pt x="528" y="5422"/>
                  </a:lnTo>
                  <a:cubicBezTo>
                    <a:pt x="264" y="5806"/>
                    <a:pt x="0" y="6382"/>
                    <a:pt x="336" y="6718"/>
                  </a:cubicBezTo>
                  <a:cubicBezTo>
                    <a:pt x="482" y="6864"/>
                    <a:pt x="679" y="6914"/>
                    <a:pt x="883" y="6914"/>
                  </a:cubicBezTo>
                  <a:cubicBezTo>
                    <a:pt x="1048" y="6914"/>
                    <a:pt x="1218" y="6881"/>
                    <a:pt x="1368" y="6838"/>
                  </a:cubicBezTo>
                  <a:cubicBezTo>
                    <a:pt x="1968" y="6670"/>
                    <a:pt x="2568" y="6430"/>
                    <a:pt x="3121" y="6142"/>
                  </a:cubicBezTo>
                  <a:cubicBezTo>
                    <a:pt x="3313" y="6742"/>
                    <a:pt x="3577" y="7294"/>
                    <a:pt x="3913" y="7846"/>
                  </a:cubicBezTo>
                  <a:cubicBezTo>
                    <a:pt x="4075" y="8125"/>
                    <a:pt x="4350" y="8471"/>
                    <a:pt x="4695" y="8471"/>
                  </a:cubicBezTo>
                  <a:cubicBezTo>
                    <a:pt x="4706" y="8471"/>
                    <a:pt x="4717" y="8471"/>
                    <a:pt x="4729" y="8470"/>
                  </a:cubicBezTo>
                  <a:cubicBezTo>
                    <a:pt x="5209" y="8446"/>
                    <a:pt x="5425" y="7870"/>
                    <a:pt x="5497" y="7390"/>
                  </a:cubicBezTo>
                  <a:cubicBezTo>
                    <a:pt x="5593" y="6742"/>
                    <a:pt x="5689" y="6070"/>
                    <a:pt x="5785" y="5422"/>
                  </a:cubicBezTo>
                  <a:cubicBezTo>
                    <a:pt x="6094" y="5492"/>
                    <a:pt x="6412" y="5528"/>
                    <a:pt x="6729" y="5528"/>
                  </a:cubicBezTo>
                  <a:cubicBezTo>
                    <a:pt x="7175" y="5528"/>
                    <a:pt x="7620" y="5456"/>
                    <a:pt x="8041" y="5302"/>
                  </a:cubicBezTo>
                  <a:cubicBezTo>
                    <a:pt x="8185" y="5254"/>
                    <a:pt x="8305" y="5182"/>
                    <a:pt x="8353" y="5062"/>
                  </a:cubicBezTo>
                  <a:cubicBezTo>
                    <a:pt x="8401" y="4942"/>
                    <a:pt x="8377" y="4846"/>
                    <a:pt x="8329" y="4726"/>
                  </a:cubicBezTo>
                  <a:cubicBezTo>
                    <a:pt x="7945" y="3814"/>
                    <a:pt x="6865" y="3406"/>
                    <a:pt x="5905" y="3093"/>
                  </a:cubicBezTo>
                  <a:cubicBezTo>
                    <a:pt x="6001" y="2301"/>
                    <a:pt x="6025" y="1485"/>
                    <a:pt x="5929" y="693"/>
                  </a:cubicBezTo>
                  <a:cubicBezTo>
                    <a:pt x="5881" y="429"/>
                    <a:pt x="5785" y="117"/>
                    <a:pt x="5545" y="45"/>
                  </a:cubicBezTo>
                  <a:cubicBezTo>
                    <a:pt x="5477" y="14"/>
                    <a:pt x="5407" y="1"/>
                    <a:pt x="533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 name="Google Shape;219;p15"/>
            <p:cNvSpPr/>
            <p:nvPr/>
          </p:nvSpPr>
          <p:spPr>
            <a:xfrm>
              <a:off x="4403813" y="4190738"/>
              <a:ext cx="216050" cy="212625"/>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15"/>
            <p:cNvSpPr/>
            <p:nvPr/>
          </p:nvSpPr>
          <p:spPr>
            <a:xfrm>
              <a:off x="8200900" y="713525"/>
              <a:ext cx="325875" cy="309050"/>
            </a:xfrm>
            <a:custGeom>
              <a:avLst/>
              <a:gdLst/>
              <a:ahLst/>
              <a:cxnLst/>
              <a:rect l="l" t="t" r="r" b="b"/>
              <a:pathLst>
                <a:path w="13035" h="12362" extrusionOk="0">
                  <a:moveTo>
                    <a:pt x="5873" y="1"/>
                  </a:moveTo>
                  <a:cubicBezTo>
                    <a:pt x="5828" y="1"/>
                    <a:pt x="5783" y="6"/>
                    <a:pt x="5737" y="18"/>
                  </a:cubicBezTo>
                  <a:cubicBezTo>
                    <a:pt x="5329" y="42"/>
                    <a:pt x="5089" y="450"/>
                    <a:pt x="4945" y="834"/>
                  </a:cubicBezTo>
                  <a:cubicBezTo>
                    <a:pt x="4537" y="1938"/>
                    <a:pt x="4273" y="3090"/>
                    <a:pt x="4177" y="4266"/>
                  </a:cubicBezTo>
                  <a:cubicBezTo>
                    <a:pt x="2689" y="4386"/>
                    <a:pt x="1009" y="4602"/>
                    <a:pt x="169" y="5802"/>
                  </a:cubicBezTo>
                  <a:cubicBezTo>
                    <a:pt x="49" y="5922"/>
                    <a:pt x="1" y="6090"/>
                    <a:pt x="25" y="6258"/>
                  </a:cubicBezTo>
                  <a:cubicBezTo>
                    <a:pt x="73" y="6450"/>
                    <a:pt x="217" y="6618"/>
                    <a:pt x="385" y="6714"/>
                  </a:cubicBezTo>
                  <a:cubicBezTo>
                    <a:pt x="1345" y="7314"/>
                    <a:pt x="2449" y="7626"/>
                    <a:pt x="3577" y="7650"/>
                  </a:cubicBezTo>
                  <a:lnTo>
                    <a:pt x="3361" y="10531"/>
                  </a:lnTo>
                  <a:cubicBezTo>
                    <a:pt x="3313" y="11227"/>
                    <a:pt x="3409" y="12139"/>
                    <a:pt x="4081" y="12331"/>
                  </a:cubicBezTo>
                  <a:cubicBezTo>
                    <a:pt x="4159" y="12352"/>
                    <a:pt x="4236" y="12362"/>
                    <a:pt x="4312" y="12362"/>
                  </a:cubicBezTo>
                  <a:cubicBezTo>
                    <a:pt x="4755" y="12362"/>
                    <a:pt x="5166" y="12034"/>
                    <a:pt x="5473" y="11707"/>
                  </a:cubicBezTo>
                  <a:cubicBezTo>
                    <a:pt x="6121" y="11059"/>
                    <a:pt x="6674" y="10315"/>
                    <a:pt x="7178" y="9547"/>
                  </a:cubicBezTo>
                  <a:cubicBezTo>
                    <a:pt x="7874" y="10147"/>
                    <a:pt x="8618" y="10675"/>
                    <a:pt x="9434" y="11131"/>
                  </a:cubicBezTo>
                  <a:cubicBezTo>
                    <a:pt x="9734" y="11289"/>
                    <a:pt x="10097" y="11437"/>
                    <a:pt x="10434" y="11437"/>
                  </a:cubicBezTo>
                  <a:cubicBezTo>
                    <a:pt x="10608" y="11437"/>
                    <a:pt x="10775" y="11397"/>
                    <a:pt x="10922" y="11299"/>
                  </a:cubicBezTo>
                  <a:cubicBezTo>
                    <a:pt x="11522" y="10915"/>
                    <a:pt x="11354" y="10027"/>
                    <a:pt x="11090" y="9379"/>
                  </a:cubicBezTo>
                  <a:lnTo>
                    <a:pt x="10034" y="6666"/>
                  </a:lnTo>
                  <a:cubicBezTo>
                    <a:pt x="11114" y="6330"/>
                    <a:pt x="12074" y="5706"/>
                    <a:pt x="12794" y="4842"/>
                  </a:cubicBezTo>
                  <a:cubicBezTo>
                    <a:pt x="12938" y="4698"/>
                    <a:pt x="13034" y="4506"/>
                    <a:pt x="13010" y="4314"/>
                  </a:cubicBezTo>
                  <a:cubicBezTo>
                    <a:pt x="12986" y="4146"/>
                    <a:pt x="12866" y="4002"/>
                    <a:pt x="12746" y="3906"/>
                  </a:cubicBezTo>
                  <a:cubicBezTo>
                    <a:pt x="12158" y="3462"/>
                    <a:pt x="11450" y="3312"/>
                    <a:pt x="10706" y="3312"/>
                  </a:cubicBezTo>
                  <a:cubicBezTo>
                    <a:pt x="9962" y="3312"/>
                    <a:pt x="9182" y="3462"/>
                    <a:pt x="8450" y="3618"/>
                  </a:cubicBezTo>
                  <a:cubicBezTo>
                    <a:pt x="8018" y="2538"/>
                    <a:pt x="7442" y="1506"/>
                    <a:pt x="6722" y="570"/>
                  </a:cubicBezTo>
                  <a:cubicBezTo>
                    <a:pt x="6510" y="295"/>
                    <a:pt x="6205" y="1"/>
                    <a:pt x="58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 name="Google Shape;221;p15"/>
            <p:cNvSpPr/>
            <p:nvPr/>
          </p:nvSpPr>
          <p:spPr>
            <a:xfrm>
              <a:off x="6656713" y="713525"/>
              <a:ext cx="85225" cy="92425"/>
            </a:xfrm>
            <a:custGeom>
              <a:avLst/>
              <a:gdLst/>
              <a:ahLst/>
              <a:cxnLst/>
              <a:rect l="l" t="t" r="r" b="b"/>
              <a:pathLst>
                <a:path w="3409" h="3697" extrusionOk="0">
                  <a:moveTo>
                    <a:pt x="1657" y="0"/>
                  </a:moveTo>
                  <a:cubicBezTo>
                    <a:pt x="1465" y="0"/>
                    <a:pt x="1321" y="648"/>
                    <a:pt x="1297" y="1512"/>
                  </a:cubicBezTo>
                  <a:cubicBezTo>
                    <a:pt x="553" y="1560"/>
                    <a:pt x="0" y="1704"/>
                    <a:pt x="0" y="1872"/>
                  </a:cubicBezTo>
                  <a:cubicBezTo>
                    <a:pt x="0" y="2040"/>
                    <a:pt x="553" y="2184"/>
                    <a:pt x="1273" y="2208"/>
                  </a:cubicBezTo>
                  <a:cubicBezTo>
                    <a:pt x="1321" y="3048"/>
                    <a:pt x="1465" y="3696"/>
                    <a:pt x="1633" y="3696"/>
                  </a:cubicBezTo>
                  <a:cubicBezTo>
                    <a:pt x="1801" y="3696"/>
                    <a:pt x="1969" y="3072"/>
                    <a:pt x="1993" y="2208"/>
                  </a:cubicBezTo>
                  <a:cubicBezTo>
                    <a:pt x="2809" y="2160"/>
                    <a:pt x="3409" y="1992"/>
                    <a:pt x="3409" y="1824"/>
                  </a:cubicBezTo>
                  <a:cubicBezTo>
                    <a:pt x="3409" y="1632"/>
                    <a:pt x="2809" y="1512"/>
                    <a:pt x="1993" y="1488"/>
                  </a:cubicBezTo>
                  <a:cubicBezTo>
                    <a:pt x="1969" y="648"/>
                    <a:pt x="1825" y="0"/>
                    <a:pt x="16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 name="Google Shape;222;p15"/>
            <p:cNvSpPr/>
            <p:nvPr/>
          </p:nvSpPr>
          <p:spPr>
            <a:xfrm>
              <a:off x="617225" y="1392500"/>
              <a:ext cx="85225" cy="93050"/>
            </a:xfrm>
            <a:custGeom>
              <a:avLst/>
              <a:gdLst/>
              <a:ahLst/>
              <a:cxnLst/>
              <a:rect l="l" t="t" r="r" b="b"/>
              <a:pathLst>
                <a:path w="3409" h="3722" extrusionOk="0">
                  <a:moveTo>
                    <a:pt x="1632" y="1"/>
                  </a:moveTo>
                  <a:cubicBezTo>
                    <a:pt x="1464" y="1"/>
                    <a:pt x="1320" y="673"/>
                    <a:pt x="1296" y="1537"/>
                  </a:cubicBezTo>
                  <a:cubicBezTo>
                    <a:pt x="552" y="1585"/>
                    <a:pt x="0" y="1729"/>
                    <a:pt x="0" y="1897"/>
                  </a:cubicBezTo>
                  <a:cubicBezTo>
                    <a:pt x="24" y="2065"/>
                    <a:pt x="552" y="2209"/>
                    <a:pt x="1296" y="2233"/>
                  </a:cubicBezTo>
                  <a:cubicBezTo>
                    <a:pt x="1320" y="3073"/>
                    <a:pt x="1464" y="3721"/>
                    <a:pt x="1632" y="3721"/>
                  </a:cubicBezTo>
                  <a:cubicBezTo>
                    <a:pt x="1824" y="3721"/>
                    <a:pt x="1968" y="3073"/>
                    <a:pt x="1992" y="2233"/>
                  </a:cubicBezTo>
                  <a:cubicBezTo>
                    <a:pt x="2808" y="2185"/>
                    <a:pt x="3408" y="2017"/>
                    <a:pt x="3408" y="1849"/>
                  </a:cubicBezTo>
                  <a:cubicBezTo>
                    <a:pt x="3408" y="1657"/>
                    <a:pt x="2808" y="1537"/>
                    <a:pt x="1992" y="1513"/>
                  </a:cubicBezTo>
                  <a:cubicBezTo>
                    <a:pt x="1968" y="649"/>
                    <a:pt x="1824" y="1"/>
                    <a:pt x="16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 name="Google Shape;223;p15"/>
            <p:cNvSpPr/>
            <p:nvPr/>
          </p:nvSpPr>
          <p:spPr>
            <a:xfrm>
              <a:off x="7369963" y="441275"/>
              <a:ext cx="197450" cy="197450"/>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24" name="Google Shape;224;p15"/>
          <p:cNvSpPr/>
          <p:nvPr/>
        </p:nvSpPr>
        <p:spPr>
          <a:xfrm>
            <a:off x="1134103" y="1039874"/>
            <a:ext cx="8285133" cy="4618767"/>
          </a:xfrm>
          <a:custGeom>
            <a:avLst/>
            <a:gdLst/>
            <a:ahLst/>
            <a:cxnLst/>
            <a:rect l="l" t="t" r="r" b="b"/>
            <a:pathLst>
              <a:path w="248554" h="138563" extrusionOk="0">
                <a:moveTo>
                  <a:pt x="49146" y="1472"/>
                </a:moveTo>
                <a:cubicBezTo>
                  <a:pt x="70388" y="-6118"/>
                  <a:pt x="100960" y="17968"/>
                  <a:pt x="127910" y="20868"/>
                </a:cubicBezTo>
                <a:cubicBezTo>
                  <a:pt x="154860" y="23769"/>
                  <a:pt x="191174" y="11034"/>
                  <a:pt x="210844" y="18875"/>
                </a:cubicBezTo>
                <a:cubicBezTo>
                  <a:pt x="230514" y="26717"/>
                  <a:pt x="241545" y="49310"/>
                  <a:pt x="245931" y="67917"/>
                </a:cubicBezTo>
                <a:cubicBezTo>
                  <a:pt x="250317" y="86524"/>
                  <a:pt x="250317" y="121878"/>
                  <a:pt x="237159" y="130517"/>
                </a:cubicBezTo>
                <a:cubicBezTo>
                  <a:pt x="224001" y="139156"/>
                  <a:pt x="200911" y="118731"/>
                  <a:pt x="166984" y="119751"/>
                </a:cubicBezTo>
                <a:cubicBezTo>
                  <a:pt x="133057" y="120771"/>
                  <a:pt x="61350" y="145530"/>
                  <a:pt x="33596" y="136639"/>
                </a:cubicBezTo>
                <a:cubicBezTo>
                  <a:pt x="5842" y="127748"/>
                  <a:pt x="-2131" y="88934"/>
                  <a:pt x="461" y="66406"/>
                </a:cubicBezTo>
                <a:cubicBezTo>
                  <a:pt x="3053" y="43878"/>
                  <a:pt x="27905" y="9062"/>
                  <a:pt x="49146" y="1472"/>
                </a:cubicBezTo>
                <a:close/>
              </a:path>
            </a:pathLst>
          </a:custGeom>
          <a:solidFill>
            <a:schemeClr val="lt1"/>
          </a:solidFill>
          <a:ln>
            <a:noFill/>
          </a:ln>
        </p:spPr>
      </p:sp>
      <p:sp>
        <p:nvSpPr>
          <p:cNvPr id="225" name="Google Shape;225;p15"/>
          <p:cNvSpPr/>
          <p:nvPr/>
        </p:nvSpPr>
        <p:spPr>
          <a:xfrm>
            <a:off x="1235703" y="1039874"/>
            <a:ext cx="8285133" cy="4618767"/>
          </a:xfrm>
          <a:custGeom>
            <a:avLst/>
            <a:gdLst/>
            <a:ahLst/>
            <a:cxnLst/>
            <a:rect l="l" t="t" r="r" b="b"/>
            <a:pathLst>
              <a:path w="248554" h="138563" extrusionOk="0">
                <a:moveTo>
                  <a:pt x="49146" y="1472"/>
                </a:moveTo>
                <a:cubicBezTo>
                  <a:pt x="70388" y="-6118"/>
                  <a:pt x="100960" y="17968"/>
                  <a:pt x="127910" y="20868"/>
                </a:cubicBezTo>
                <a:cubicBezTo>
                  <a:pt x="154860" y="23769"/>
                  <a:pt x="191174" y="11034"/>
                  <a:pt x="210844" y="18875"/>
                </a:cubicBezTo>
                <a:cubicBezTo>
                  <a:pt x="230514" y="26717"/>
                  <a:pt x="241545" y="49310"/>
                  <a:pt x="245931" y="67917"/>
                </a:cubicBezTo>
                <a:cubicBezTo>
                  <a:pt x="250317" y="86524"/>
                  <a:pt x="250317" y="121878"/>
                  <a:pt x="237159" y="130517"/>
                </a:cubicBezTo>
                <a:cubicBezTo>
                  <a:pt x="224001" y="139156"/>
                  <a:pt x="200911" y="118731"/>
                  <a:pt x="166984" y="119751"/>
                </a:cubicBezTo>
                <a:cubicBezTo>
                  <a:pt x="133057" y="120771"/>
                  <a:pt x="61350" y="145530"/>
                  <a:pt x="33596" y="136639"/>
                </a:cubicBezTo>
                <a:cubicBezTo>
                  <a:pt x="5842" y="127748"/>
                  <a:pt x="-2131" y="88934"/>
                  <a:pt x="461" y="66406"/>
                </a:cubicBezTo>
                <a:cubicBezTo>
                  <a:pt x="3053" y="43878"/>
                  <a:pt x="27905" y="9062"/>
                  <a:pt x="49146" y="1472"/>
                </a:cubicBezTo>
                <a:close/>
              </a:path>
            </a:pathLst>
          </a:custGeom>
          <a:noFill/>
          <a:ln w="9525" cap="rnd" cmpd="sng">
            <a:solidFill>
              <a:schemeClr val="dk2"/>
            </a:solidFill>
            <a:prstDash val="dash"/>
            <a:round/>
            <a:headEnd type="none" w="med" len="med"/>
            <a:tailEnd type="none" w="med" len="med"/>
          </a:ln>
        </p:spPr>
      </p:sp>
      <p:sp>
        <p:nvSpPr>
          <p:cNvPr id="226" name="Google Shape;226;p15"/>
          <p:cNvSpPr txBox="1">
            <a:spLocks noGrp="1"/>
          </p:cNvSpPr>
          <p:nvPr>
            <p:ph type="title"/>
          </p:nvPr>
        </p:nvSpPr>
        <p:spPr>
          <a:xfrm>
            <a:off x="3102133" y="4137761"/>
            <a:ext cx="37672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
        <p:nvSpPr>
          <p:cNvPr id="227" name="Google Shape;227;p15"/>
          <p:cNvSpPr txBox="1">
            <a:spLocks noGrp="1"/>
          </p:cNvSpPr>
          <p:nvPr>
            <p:ph type="subTitle" idx="1"/>
          </p:nvPr>
        </p:nvSpPr>
        <p:spPr>
          <a:xfrm>
            <a:off x="2275533" y="2177433"/>
            <a:ext cx="5420400" cy="1913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Tree>
    <p:extLst>
      <p:ext uri="{BB962C8B-B14F-4D97-AF65-F5344CB8AC3E}">
        <p14:creationId xmlns:p14="http://schemas.microsoft.com/office/powerpoint/2010/main" val="3446244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6"/>
        <p:cNvGrpSpPr/>
        <p:nvPr/>
      </p:nvGrpSpPr>
      <p:grpSpPr>
        <a:xfrm>
          <a:off x="0" y="0"/>
          <a:ext cx="0" cy="0"/>
          <a:chOff x="0" y="0"/>
          <a:chExt cx="0" cy="0"/>
        </a:xfrm>
      </p:grpSpPr>
      <p:grpSp>
        <p:nvGrpSpPr>
          <p:cNvPr id="257" name="Google Shape;257;p18"/>
          <p:cNvGrpSpPr/>
          <p:nvPr/>
        </p:nvGrpSpPr>
        <p:grpSpPr>
          <a:xfrm>
            <a:off x="-437162" y="-576949"/>
            <a:ext cx="2895907" cy="3468704"/>
            <a:chOff x="-327871" y="-432712"/>
            <a:chExt cx="2171930" cy="2601528"/>
          </a:xfrm>
        </p:grpSpPr>
        <p:sp>
          <p:nvSpPr>
            <p:cNvPr id="258" name="Google Shape;258;p18"/>
            <p:cNvSpPr/>
            <p:nvPr/>
          </p:nvSpPr>
          <p:spPr>
            <a:xfrm flipH="1">
              <a:off x="-327871" y="-432712"/>
              <a:ext cx="2095730" cy="2601528"/>
            </a:xfrm>
            <a:custGeom>
              <a:avLst/>
              <a:gdLst/>
              <a:ahLst/>
              <a:cxnLst/>
              <a:rect l="l" t="t" r="r" b="b"/>
              <a:pathLst>
                <a:path w="141771" h="175987" extrusionOk="0">
                  <a:moveTo>
                    <a:pt x="19541" y="7574"/>
                  </a:moveTo>
                  <a:cubicBezTo>
                    <a:pt x="-1520" y="8789"/>
                    <a:pt x="-2987" y="17941"/>
                    <a:pt x="3193" y="21131"/>
                  </a:cubicBezTo>
                  <a:cubicBezTo>
                    <a:pt x="9373" y="24321"/>
                    <a:pt x="45458" y="19536"/>
                    <a:pt x="56622" y="26713"/>
                  </a:cubicBezTo>
                  <a:cubicBezTo>
                    <a:pt x="67786" y="33890"/>
                    <a:pt x="61805" y="53893"/>
                    <a:pt x="70178" y="64193"/>
                  </a:cubicBezTo>
                  <a:cubicBezTo>
                    <a:pt x="78551" y="74493"/>
                    <a:pt x="100947" y="72967"/>
                    <a:pt x="106861" y="88515"/>
                  </a:cubicBezTo>
                  <a:cubicBezTo>
                    <a:pt x="112776" y="104063"/>
                    <a:pt x="100748" y="144855"/>
                    <a:pt x="105665" y="157479"/>
                  </a:cubicBezTo>
                  <a:cubicBezTo>
                    <a:pt x="110583" y="170103"/>
                    <a:pt x="132384" y="188198"/>
                    <a:pt x="136366" y="164258"/>
                  </a:cubicBezTo>
                  <a:cubicBezTo>
                    <a:pt x="140349" y="140318"/>
                    <a:pt x="149031" y="39953"/>
                    <a:pt x="129560" y="13839"/>
                  </a:cubicBezTo>
                  <a:cubicBezTo>
                    <a:pt x="110089" y="-12275"/>
                    <a:pt x="40602" y="6359"/>
                    <a:pt x="19541" y="7574"/>
                  </a:cubicBezTo>
                  <a:close/>
                </a:path>
              </a:pathLst>
            </a:custGeom>
            <a:solidFill>
              <a:schemeClr val="lt1"/>
            </a:solidFill>
            <a:ln>
              <a:noFill/>
            </a:ln>
          </p:spPr>
        </p:sp>
        <p:sp>
          <p:nvSpPr>
            <p:cNvPr id="259" name="Google Shape;259;p18"/>
            <p:cNvSpPr/>
            <p:nvPr/>
          </p:nvSpPr>
          <p:spPr>
            <a:xfrm flipH="1">
              <a:off x="-251671" y="-432712"/>
              <a:ext cx="2095730" cy="2601528"/>
            </a:xfrm>
            <a:custGeom>
              <a:avLst/>
              <a:gdLst/>
              <a:ahLst/>
              <a:cxnLst/>
              <a:rect l="l" t="t" r="r" b="b"/>
              <a:pathLst>
                <a:path w="141771" h="175987" extrusionOk="0">
                  <a:moveTo>
                    <a:pt x="19541" y="7574"/>
                  </a:moveTo>
                  <a:cubicBezTo>
                    <a:pt x="-1520" y="8789"/>
                    <a:pt x="-2987" y="17941"/>
                    <a:pt x="3193" y="21131"/>
                  </a:cubicBezTo>
                  <a:cubicBezTo>
                    <a:pt x="9373" y="24321"/>
                    <a:pt x="45458" y="19536"/>
                    <a:pt x="56622" y="26713"/>
                  </a:cubicBezTo>
                  <a:cubicBezTo>
                    <a:pt x="67786" y="33890"/>
                    <a:pt x="61805" y="53893"/>
                    <a:pt x="70178" y="64193"/>
                  </a:cubicBezTo>
                  <a:cubicBezTo>
                    <a:pt x="78551" y="74493"/>
                    <a:pt x="100947" y="72967"/>
                    <a:pt x="106861" y="88515"/>
                  </a:cubicBezTo>
                  <a:cubicBezTo>
                    <a:pt x="112776" y="104063"/>
                    <a:pt x="100748" y="144855"/>
                    <a:pt x="105665" y="157479"/>
                  </a:cubicBezTo>
                  <a:cubicBezTo>
                    <a:pt x="110583" y="170103"/>
                    <a:pt x="132384" y="188198"/>
                    <a:pt x="136366" y="164258"/>
                  </a:cubicBezTo>
                  <a:cubicBezTo>
                    <a:pt x="140349" y="140318"/>
                    <a:pt x="149031" y="39953"/>
                    <a:pt x="129560" y="13839"/>
                  </a:cubicBezTo>
                  <a:cubicBezTo>
                    <a:pt x="110089" y="-12275"/>
                    <a:pt x="40602" y="6359"/>
                    <a:pt x="19541" y="7574"/>
                  </a:cubicBezTo>
                  <a:close/>
                </a:path>
              </a:pathLst>
            </a:custGeom>
            <a:noFill/>
            <a:ln w="9525" cap="rnd" cmpd="sng">
              <a:solidFill>
                <a:schemeClr val="dk2"/>
              </a:solidFill>
              <a:prstDash val="dash"/>
              <a:round/>
              <a:headEnd type="none" w="med" len="med"/>
              <a:tailEnd type="none" w="med" len="med"/>
            </a:ln>
          </p:spPr>
        </p:sp>
      </p:grpSp>
      <p:grpSp>
        <p:nvGrpSpPr>
          <p:cNvPr id="260" name="Google Shape;260;p18"/>
          <p:cNvGrpSpPr/>
          <p:nvPr/>
        </p:nvGrpSpPr>
        <p:grpSpPr>
          <a:xfrm>
            <a:off x="415270" y="300623"/>
            <a:ext cx="11361465" cy="6256757"/>
            <a:chOff x="336801" y="191198"/>
            <a:chExt cx="8521099" cy="4692568"/>
          </a:xfrm>
        </p:grpSpPr>
        <p:sp>
          <p:nvSpPr>
            <p:cNvPr id="261" name="Google Shape;261;p18"/>
            <p:cNvSpPr/>
            <p:nvPr/>
          </p:nvSpPr>
          <p:spPr>
            <a:xfrm>
              <a:off x="336801" y="191198"/>
              <a:ext cx="197443" cy="196397"/>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18"/>
            <p:cNvSpPr/>
            <p:nvPr/>
          </p:nvSpPr>
          <p:spPr>
            <a:xfrm>
              <a:off x="614963" y="1338400"/>
              <a:ext cx="210050" cy="211800"/>
            </a:xfrm>
            <a:custGeom>
              <a:avLst/>
              <a:gdLst/>
              <a:ahLst/>
              <a:cxnLst/>
              <a:rect l="l" t="t" r="r" b="b"/>
              <a:pathLst>
                <a:path w="8402" h="8472" extrusionOk="0">
                  <a:moveTo>
                    <a:pt x="5338" y="1"/>
                  </a:moveTo>
                  <a:cubicBezTo>
                    <a:pt x="5139" y="1"/>
                    <a:pt x="4943" y="112"/>
                    <a:pt x="4801" y="237"/>
                  </a:cubicBezTo>
                  <a:cubicBezTo>
                    <a:pt x="4177" y="765"/>
                    <a:pt x="3625" y="1365"/>
                    <a:pt x="3169" y="2013"/>
                  </a:cubicBezTo>
                  <a:cubicBezTo>
                    <a:pt x="2530" y="1686"/>
                    <a:pt x="1793" y="1370"/>
                    <a:pt x="1090" y="1370"/>
                  </a:cubicBezTo>
                  <a:cubicBezTo>
                    <a:pt x="815" y="1370"/>
                    <a:pt x="545" y="1419"/>
                    <a:pt x="288" y="1533"/>
                  </a:cubicBezTo>
                  <a:cubicBezTo>
                    <a:pt x="168" y="1581"/>
                    <a:pt x="96" y="1653"/>
                    <a:pt x="24" y="1749"/>
                  </a:cubicBezTo>
                  <a:cubicBezTo>
                    <a:pt x="0" y="1893"/>
                    <a:pt x="24" y="2037"/>
                    <a:pt x="96" y="2157"/>
                  </a:cubicBezTo>
                  <a:cubicBezTo>
                    <a:pt x="456" y="2829"/>
                    <a:pt x="984" y="3406"/>
                    <a:pt x="1656" y="3790"/>
                  </a:cubicBezTo>
                  <a:lnTo>
                    <a:pt x="528" y="5422"/>
                  </a:lnTo>
                  <a:cubicBezTo>
                    <a:pt x="264" y="5806"/>
                    <a:pt x="0" y="6382"/>
                    <a:pt x="336" y="6718"/>
                  </a:cubicBezTo>
                  <a:cubicBezTo>
                    <a:pt x="482" y="6864"/>
                    <a:pt x="679" y="6914"/>
                    <a:pt x="883" y="6914"/>
                  </a:cubicBezTo>
                  <a:cubicBezTo>
                    <a:pt x="1048" y="6914"/>
                    <a:pt x="1218" y="6881"/>
                    <a:pt x="1368" y="6838"/>
                  </a:cubicBezTo>
                  <a:cubicBezTo>
                    <a:pt x="1968" y="6670"/>
                    <a:pt x="2568" y="6430"/>
                    <a:pt x="3121" y="6142"/>
                  </a:cubicBezTo>
                  <a:cubicBezTo>
                    <a:pt x="3313" y="6742"/>
                    <a:pt x="3577" y="7294"/>
                    <a:pt x="3913" y="7846"/>
                  </a:cubicBezTo>
                  <a:cubicBezTo>
                    <a:pt x="4075" y="8125"/>
                    <a:pt x="4350" y="8471"/>
                    <a:pt x="4695" y="8471"/>
                  </a:cubicBezTo>
                  <a:cubicBezTo>
                    <a:pt x="4706" y="8471"/>
                    <a:pt x="4717" y="8471"/>
                    <a:pt x="4729" y="8470"/>
                  </a:cubicBezTo>
                  <a:cubicBezTo>
                    <a:pt x="5209" y="8446"/>
                    <a:pt x="5425" y="7870"/>
                    <a:pt x="5497" y="7390"/>
                  </a:cubicBezTo>
                  <a:cubicBezTo>
                    <a:pt x="5593" y="6742"/>
                    <a:pt x="5689" y="6070"/>
                    <a:pt x="5785" y="5422"/>
                  </a:cubicBezTo>
                  <a:cubicBezTo>
                    <a:pt x="6094" y="5492"/>
                    <a:pt x="6412" y="5528"/>
                    <a:pt x="6729" y="5528"/>
                  </a:cubicBezTo>
                  <a:cubicBezTo>
                    <a:pt x="7175" y="5528"/>
                    <a:pt x="7620" y="5456"/>
                    <a:pt x="8041" y="5302"/>
                  </a:cubicBezTo>
                  <a:cubicBezTo>
                    <a:pt x="8185" y="5254"/>
                    <a:pt x="8305" y="5182"/>
                    <a:pt x="8353" y="5062"/>
                  </a:cubicBezTo>
                  <a:cubicBezTo>
                    <a:pt x="8401" y="4942"/>
                    <a:pt x="8377" y="4846"/>
                    <a:pt x="8329" y="4726"/>
                  </a:cubicBezTo>
                  <a:cubicBezTo>
                    <a:pt x="7945" y="3814"/>
                    <a:pt x="6865" y="3406"/>
                    <a:pt x="5905" y="3093"/>
                  </a:cubicBezTo>
                  <a:cubicBezTo>
                    <a:pt x="6001" y="2301"/>
                    <a:pt x="6025" y="1485"/>
                    <a:pt x="5929" y="693"/>
                  </a:cubicBezTo>
                  <a:cubicBezTo>
                    <a:pt x="5881" y="429"/>
                    <a:pt x="5785" y="117"/>
                    <a:pt x="5545" y="45"/>
                  </a:cubicBezTo>
                  <a:cubicBezTo>
                    <a:pt x="5477" y="14"/>
                    <a:pt x="5407" y="1"/>
                    <a:pt x="533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18"/>
            <p:cNvSpPr/>
            <p:nvPr/>
          </p:nvSpPr>
          <p:spPr>
            <a:xfrm flipH="1">
              <a:off x="8315975" y="1414738"/>
              <a:ext cx="216050" cy="212625"/>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18"/>
            <p:cNvSpPr/>
            <p:nvPr/>
          </p:nvSpPr>
          <p:spPr>
            <a:xfrm>
              <a:off x="8532025" y="4163988"/>
              <a:ext cx="325875" cy="309050"/>
            </a:xfrm>
            <a:custGeom>
              <a:avLst/>
              <a:gdLst/>
              <a:ahLst/>
              <a:cxnLst/>
              <a:rect l="l" t="t" r="r" b="b"/>
              <a:pathLst>
                <a:path w="13035" h="12362" extrusionOk="0">
                  <a:moveTo>
                    <a:pt x="5873" y="1"/>
                  </a:moveTo>
                  <a:cubicBezTo>
                    <a:pt x="5828" y="1"/>
                    <a:pt x="5783" y="6"/>
                    <a:pt x="5737" y="18"/>
                  </a:cubicBezTo>
                  <a:cubicBezTo>
                    <a:pt x="5329" y="42"/>
                    <a:pt x="5089" y="450"/>
                    <a:pt x="4945" y="834"/>
                  </a:cubicBezTo>
                  <a:cubicBezTo>
                    <a:pt x="4537" y="1938"/>
                    <a:pt x="4273" y="3090"/>
                    <a:pt x="4177" y="4266"/>
                  </a:cubicBezTo>
                  <a:cubicBezTo>
                    <a:pt x="2689" y="4386"/>
                    <a:pt x="1009" y="4602"/>
                    <a:pt x="169" y="5802"/>
                  </a:cubicBezTo>
                  <a:cubicBezTo>
                    <a:pt x="49" y="5922"/>
                    <a:pt x="1" y="6090"/>
                    <a:pt x="25" y="6258"/>
                  </a:cubicBezTo>
                  <a:cubicBezTo>
                    <a:pt x="73" y="6450"/>
                    <a:pt x="217" y="6618"/>
                    <a:pt x="385" y="6714"/>
                  </a:cubicBezTo>
                  <a:cubicBezTo>
                    <a:pt x="1345" y="7314"/>
                    <a:pt x="2449" y="7626"/>
                    <a:pt x="3577" y="7650"/>
                  </a:cubicBezTo>
                  <a:lnTo>
                    <a:pt x="3361" y="10531"/>
                  </a:lnTo>
                  <a:cubicBezTo>
                    <a:pt x="3313" y="11227"/>
                    <a:pt x="3409" y="12139"/>
                    <a:pt x="4081" y="12331"/>
                  </a:cubicBezTo>
                  <a:cubicBezTo>
                    <a:pt x="4159" y="12352"/>
                    <a:pt x="4236" y="12362"/>
                    <a:pt x="4312" y="12362"/>
                  </a:cubicBezTo>
                  <a:cubicBezTo>
                    <a:pt x="4755" y="12362"/>
                    <a:pt x="5166" y="12034"/>
                    <a:pt x="5473" y="11707"/>
                  </a:cubicBezTo>
                  <a:cubicBezTo>
                    <a:pt x="6121" y="11059"/>
                    <a:pt x="6674" y="10315"/>
                    <a:pt x="7178" y="9547"/>
                  </a:cubicBezTo>
                  <a:cubicBezTo>
                    <a:pt x="7874" y="10147"/>
                    <a:pt x="8618" y="10675"/>
                    <a:pt x="9434" y="11131"/>
                  </a:cubicBezTo>
                  <a:cubicBezTo>
                    <a:pt x="9734" y="11289"/>
                    <a:pt x="10097" y="11437"/>
                    <a:pt x="10434" y="11437"/>
                  </a:cubicBezTo>
                  <a:cubicBezTo>
                    <a:pt x="10608" y="11437"/>
                    <a:pt x="10775" y="11397"/>
                    <a:pt x="10922" y="11299"/>
                  </a:cubicBezTo>
                  <a:cubicBezTo>
                    <a:pt x="11522" y="10915"/>
                    <a:pt x="11354" y="10027"/>
                    <a:pt x="11090" y="9379"/>
                  </a:cubicBezTo>
                  <a:lnTo>
                    <a:pt x="10034" y="6666"/>
                  </a:lnTo>
                  <a:cubicBezTo>
                    <a:pt x="11114" y="6330"/>
                    <a:pt x="12074" y="5706"/>
                    <a:pt x="12794" y="4842"/>
                  </a:cubicBezTo>
                  <a:cubicBezTo>
                    <a:pt x="12938" y="4698"/>
                    <a:pt x="13034" y="4506"/>
                    <a:pt x="13010" y="4314"/>
                  </a:cubicBezTo>
                  <a:cubicBezTo>
                    <a:pt x="12986" y="4146"/>
                    <a:pt x="12866" y="4002"/>
                    <a:pt x="12746" y="3906"/>
                  </a:cubicBezTo>
                  <a:cubicBezTo>
                    <a:pt x="12158" y="3462"/>
                    <a:pt x="11450" y="3312"/>
                    <a:pt x="10706" y="3312"/>
                  </a:cubicBezTo>
                  <a:cubicBezTo>
                    <a:pt x="9962" y="3312"/>
                    <a:pt x="9182" y="3462"/>
                    <a:pt x="8450" y="3618"/>
                  </a:cubicBezTo>
                  <a:cubicBezTo>
                    <a:pt x="8018" y="2538"/>
                    <a:pt x="7442" y="1506"/>
                    <a:pt x="6722" y="570"/>
                  </a:cubicBezTo>
                  <a:cubicBezTo>
                    <a:pt x="6510" y="295"/>
                    <a:pt x="6205" y="1"/>
                    <a:pt x="587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18"/>
            <p:cNvSpPr/>
            <p:nvPr/>
          </p:nvSpPr>
          <p:spPr>
            <a:xfrm>
              <a:off x="986706" y="821538"/>
              <a:ext cx="85225" cy="93050"/>
            </a:xfrm>
            <a:custGeom>
              <a:avLst/>
              <a:gdLst/>
              <a:ahLst/>
              <a:cxnLst/>
              <a:rect l="l" t="t" r="r" b="b"/>
              <a:pathLst>
                <a:path w="3409" h="3722" extrusionOk="0">
                  <a:moveTo>
                    <a:pt x="1657" y="1"/>
                  </a:moveTo>
                  <a:cubicBezTo>
                    <a:pt x="1465" y="1"/>
                    <a:pt x="1321" y="649"/>
                    <a:pt x="1297" y="1513"/>
                  </a:cubicBezTo>
                  <a:cubicBezTo>
                    <a:pt x="553" y="1561"/>
                    <a:pt x="1" y="1729"/>
                    <a:pt x="1" y="1897"/>
                  </a:cubicBezTo>
                  <a:cubicBezTo>
                    <a:pt x="25" y="2065"/>
                    <a:pt x="553" y="2185"/>
                    <a:pt x="1297" y="2209"/>
                  </a:cubicBezTo>
                  <a:cubicBezTo>
                    <a:pt x="1321" y="3073"/>
                    <a:pt x="1465" y="3721"/>
                    <a:pt x="1657" y="3721"/>
                  </a:cubicBezTo>
                  <a:cubicBezTo>
                    <a:pt x="1825" y="3721"/>
                    <a:pt x="1969" y="3073"/>
                    <a:pt x="1993" y="2209"/>
                  </a:cubicBezTo>
                  <a:cubicBezTo>
                    <a:pt x="2809" y="2161"/>
                    <a:pt x="3409" y="2017"/>
                    <a:pt x="3409" y="1825"/>
                  </a:cubicBezTo>
                  <a:cubicBezTo>
                    <a:pt x="3409" y="1657"/>
                    <a:pt x="2809" y="1537"/>
                    <a:pt x="1993" y="1513"/>
                  </a:cubicBezTo>
                  <a:cubicBezTo>
                    <a:pt x="1969" y="649"/>
                    <a:pt x="1825" y="1"/>
                    <a:pt x="165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18"/>
            <p:cNvSpPr/>
            <p:nvPr/>
          </p:nvSpPr>
          <p:spPr>
            <a:xfrm>
              <a:off x="825025" y="1931050"/>
              <a:ext cx="197450" cy="197450"/>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18"/>
            <p:cNvSpPr/>
            <p:nvPr/>
          </p:nvSpPr>
          <p:spPr>
            <a:xfrm rot="-5400000">
              <a:off x="8175478" y="4686328"/>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68" name="Google Shape;268;p18"/>
          <p:cNvSpPr txBox="1">
            <a:spLocks noGrp="1"/>
          </p:cNvSpPr>
          <p:nvPr>
            <p:ph type="title"/>
          </p:nvPr>
        </p:nvSpPr>
        <p:spPr>
          <a:xfrm>
            <a:off x="5053419" y="516800"/>
            <a:ext cx="5847200" cy="150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269" name="Google Shape;269;p18"/>
          <p:cNvSpPr txBox="1">
            <a:spLocks noGrp="1"/>
          </p:cNvSpPr>
          <p:nvPr>
            <p:ph type="subTitle" idx="1"/>
          </p:nvPr>
        </p:nvSpPr>
        <p:spPr>
          <a:xfrm>
            <a:off x="6529267" y="2309200"/>
            <a:ext cx="40792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solidFill>
                  <a:schemeClr val="accent6"/>
                </a:solidFill>
                <a:latin typeface="Fredoka One"/>
                <a:ea typeface="Fredoka One"/>
                <a:cs typeface="Fredoka One"/>
                <a:sym typeface="Fredoka One"/>
              </a:defRPr>
            </a:lvl1pPr>
            <a:lvl2pPr lvl="1" rtl="0">
              <a:lnSpc>
                <a:spcPct val="100000"/>
              </a:lnSpc>
              <a:spcBef>
                <a:spcPts val="0"/>
              </a:spcBef>
              <a:spcAft>
                <a:spcPts val="0"/>
              </a:spcAft>
              <a:buNone/>
              <a:defRPr sz="2200">
                <a:solidFill>
                  <a:schemeClr val="accent6"/>
                </a:solidFill>
                <a:latin typeface="Fredoka One"/>
                <a:ea typeface="Fredoka One"/>
                <a:cs typeface="Fredoka One"/>
                <a:sym typeface="Fredoka One"/>
              </a:defRPr>
            </a:lvl2pPr>
            <a:lvl3pPr lvl="2" rtl="0">
              <a:lnSpc>
                <a:spcPct val="100000"/>
              </a:lnSpc>
              <a:spcBef>
                <a:spcPts val="0"/>
              </a:spcBef>
              <a:spcAft>
                <a:spcPts val="0"/>
              </a:spcAft>
              <a:buNone/>
              <a:defRPr sz="2200">
                <a:solidFill>
                  <a:schemeClr val="accent6"/>
                </a:solidFill>
                <a:latin typeface="Fredoka One"/>
                <a:ea typeface="Fredoka One"/>
                <a:cs typeface="Fredoka One"/>
                <a:sym typeface="Fredoka One"/>
              </a:defRPr>
            </a:lvl3pPr>
            <a:lvl4pPr lvl="3" rtl="0">
              <a:lnSpc>
                <a:spcPct val="100000"/>
              </a:lnSpc>
              <a:spcBef>
                <a:spcPts val="0"/>
              </a:spcBef>
              <a:spcAft>
                <a:spcPts val="0"/>
              </a:spcAft>
              <a:buNone/>
              <a:defRPr sz="2200">
                <a:solidFill>
                  <a:schemeClr val="accent6"/>
                </a:solidFill>
                <a:latin typeface="Fredoka One"/>
                <a:ea typeface="Fredoka One"/>
                <a:cs typeface="Fredoka One"/>
                <a:sym typeface="Fredoka One"/>
              </a:defRPr>
            </a:lvl4pPr>
            <a:lvl5pPr lvl="4" rtl="0">
              <a:lnSpc>
                <a:spcPct val="100000"/>
              </a:lnSpc>
              <a:spcBef>
                <a:spcPts val="0"/>
              </a:spcBef>
              <a:spcAft>
                <a:spcPts val="0"/>
              </a:spcAft>
              <a:buNone/>
              <a:defRPr sz="2200">
                <a:solidFill>
                  <a:schemeClr val="accent6"/>
                </a:solidFill>
                <a:latin typeface="Fredoka One"/>
                <a:ea typeface="Fredoka One"/>
                <a:cs typeface="Fredoka One"/>
                <a:sym typeface="Fredoka One"/>
              </a:defRPr>
            </a:lvl5pPr>
            <a:lvl6pPr lvl="5" rtl="0">
              <a:lnSpc>
                <a:spcPct val="100000"/>
              </a:lnSpc>
              <a:spcBef>
                <a:spcPts val="0"/>
              </a:spcBef>
              <a:spcAft>
                <a:spcPts val="0"/>
              </a:spcAft>
              <a:buNone/>
              <a:defRPr sz="2200">
                <a:solidFill>
                  <a:schemeClr val="accent6"/>
                </a:solidFill>
                <a:latin typeface="Fredoka One"/>
                <a:ea typeface="Fredoka One"/>
                <a:cs typeface="Fredoka One"/>
                <a:sym typeface="Fredoka One"/>
              </a:defRPr>
            </a:lvl6pPr>
            <a:lvl7pPr lvl="6" rtl="0">
              <a:lnSpc>
                <a:spcPct val="100000"/>
              </a:lnSpc>
              <a:spcBef>
                <a:spcPts val="0"/>
              </a:spcBef>
              <a:spcAft>
                <a:spcPts val="0"/>
              </a:spcAft>
              <a:buNone/>
              <a:defRPr sz="2200">
                <a:solidFill>
                  <a:schemeClr val="accent6"/>
                </a:solidFill>
                <a:latin typeface="Fredoka One"/>
                <a:ea typeface="Fredoka One"/>
                <a:cs typeface="Fredoka One"/>
                <a:sym typeface="Fredoka One"/>
              </a:defRPr>
            </a:lvl7pPr>
            <a:lvl8pPr lvl="7" rtl="0">
              <a:lnSpc>
                <a:spcPct val="100000"/>
              </a:lnSpc>
              <a:spcBef>
                <a:spcPts val="0"/>
              </a:spcBef>
              <a:spcAft>
                <a:spcPts val="0"/>
              </a:spcAft>
              <a:buNone/>
              <a:defRPr sz="2200">
                <a:solidFill>
                  <a:schemeClr val="accent6"/>
                </a:solidFill>
                <a:latin typeface="Fredoka One"/>
                <a:ea typeface="Fredoka One"/>
                <a:cs typeface="Fredoka One"/>
                <a:sym typeface="Fredoka One"/>
              </a:defRPr>
            </a:lvl8pPr>
            <a:lvl9pPr lvl="8" rtl="0">
              <a:lnSpc>
                <a:spcPct val="100000"/>
              </a:lnSpc>
              <a:spcBef>
                <a:spcPts val="0"/>
              </a:spcBef>
              <a:spcAft>
                <a:spcPts val="0"/>
              </a:spcAft>
              <a:buNone/>
              <a:defRPr sz="2200">
                <a:solidFill>
                  <a:schemeClr val="accent6"/>
                </a:solidFill>
                <a:latin typeface="Fredoka One"/>
                <a:ea typeface="Fredoka One"/>
                <a:cs typeface="Fredoka One"/>
                <a:sym typeface="Fredoka One"/>
              </a:defRPr>
            </a:lvl9pPr>
          </a:lstStyle>
          <a:p>
            <a:endParaRPr/>
          </a:p>
        </p:txBody>
      </p:sp>
      <p:sp>
        <p:nvSpPr>
          <p:cNvPr id="270" name="Google Shape;270;p18"/>
          <p:cNvSpPr txBox="1">
            <a:spLocks noGrp="1"/>
          </p:cNvSpPr>
          <p:nvPr>
            <p:ph type="subTitle" idx="2"/>
          </p:nvPr>
        </p:nvSpPr>
        <p:spPr>
          <a:xfrm>
            <a:off x="6529267" y="2730668"/>
            <a:ext cx="40792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71" name="Google Shape;271;p18"/>
          <p:cNvSpPr txBox="1">
            <a:spLocks noGrp="1"/>
          </p:cNvSpPr>
          <p:nvPr>
            <p:ph type="subTitle" idx="3"/>
          </p:nvPr>
        </p:nvSpPr>
        <p:spPr>
          <a:xfrm>
            <a:off x="6529267" y="3664116"/>
            <a:ext cx="40792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solidFill>
                  <a:schemeClr val="accent2"/>
                </a:solidFill>
                <a:latin typeface="Fredoka One"/>
                <a:ea typeface="Fredoka One"/>
                <a:cs typeface="Fredoka One"/>
                <a:sym typeface="Fredoka One"/>
              </a:defRPr>
            </a:lvl1pPr>
            <a:lvl2pPr lvl="1" rtl="0">
              <a:lnSpc>
                <a:spcPct val="100000"/>
              </a:lnSpc>
              <a:spcBef>
                <a:spcPts val="0"/>
              </a:spcBef>
              <a:spcAft>
                <a:spcPts val="0"/>
              </a:spcAft>
              <a:buNone/>
              <a:defRPr sz="2200">
                <a:solidFill>
                  <a:schemeClr val="accent6"/>
                </a:solidFill>
                <a:latin typeface="Fredoka One"/>
                <a:ea typeface="Fredoka One"/>
                <a:cs typeface="Fredoka One"/>
                <a:sym typeface="Fredoka One"/>
              </a:defRPr>
            </a:lvl2pPr>
            <a:lvl3pPr lvl="2" rtl="0">
              <a:lnSpc>
                <a:spcPct val="100000"/>
              </a:lnSpc>
              <a:spcBef>
                <a:spcPts val="0"/>
              </a:spcBef>
              <a:spcAft>
                <a:spcPts val="0"/>
              </a:spcAft>
              <a:buNone/>
              <a:defRPr sz="2200">
                <a:solidFill>
                  <a:schemeClr val="accent6"/>
                </a:solidFill>
                <a:latin typeface="Fredoka One"/>
                <a:ea typeface="Fredoka One"/>
                <a:cs typeface="Fredoka One"/>
                <a:sym typeface="Fredoka One"/>
              </a:defRPr>
            </a:lvl3pPr>
            <a:lvl4pPr lvl="3" rtl="0">
              <a:lnSpc>
                <a:spcPct val="100000"/>
              </a:lnSpc>
              <a:spcBef>
                <a:spcPts val="0"/>
              </a:spcBef>
              <a:spcAft>
                <a:spcPts val="0"/>
              </a:spcAft>
              <a:buNone/>
              <a:defRPr sz="2200">
                <a:solidFill>
                  <a:schemeClr val="accent6"/>
                </a:solidFill>
                <a:latin typeface="Fredoka One"/>
                <a:ea typeface="Fredoka One"/>
                <a:cs typeface="Fredoka One"/>
                <a:sym typeface="Fredoka One"/>
              </a:defRPr>
            </a:lvl4pPr>
            <a:lvl5pPr lvl="4" rtl="0">
              <a:lnSpc>
                <a:spcPct val="100000"/>
              </a:lnSpc>
              <a:spcBef>
                <a:spcPts val="0"/>
              </a:spcBef>
              <a:spcAft>
                <a:spcPts val="0"/>
              </a:spcAft>
              <a:buNone/>
              <a:defRPr sz="2200">
                <a:solidFill>
                  <a:schemeClr val="accent6"/>
                </a:solidFill>
                <a:latin typeface="Fredoka One"/>
                <a:ea typeface="Fredoka One"/>
                <a:cs typeface="Fredoka One"/>
                <a:sym typeface="Fredoka One"/>
              </a:defRPr>
            </a:lvl5pPr>
            <a:lvl6pPr lvl="5" rtl="0">
              <a:lnSpc>
                <a:spcPct val="100000"/>
              </a:lnSpc>
              <a:spcBef>
                <a:spcPts val="0"/>
              </a:spcBef>
              <a:spcAft>
                <a:spcPts val="0"/>
              </a:spcAft>
              <a:buNone/>
              <a:defRPr sz="2200">
                <a:solidFill>
                  <a:schemeClr val="accent6"/>
                </a:solidFill>
                <a:latin typeface="Fredoka One"/>
                <a:ea typeface="Fredoka One"/>
                <a:cs typeface="Fredoka One"/>
                <a:sym typeface="Fredoka One"/>
              </a:defRPr>
            </a:lvl6pPr>
            <a:lvl7pPr lvl="6" rtl="0">
              <a:lnSpc>
                <a:spcPct val="100000"/>
              </a:lnSpc>
              <a:spcBef>
                <a:spcPts val="0"/>
              </a:spcBef>
              <a:spcAft>
                <a:spcPts val="0"/>
              </a:spcAft>
              <a:buNone/>
              <a:defRPr sz="2200">
                <a:solidFill>
                  <a:schemeClr val="accent6"/>
                </a:solidFill>
                <a:latin typeface="Fredoka One"/>
                <a:ea typeface="Fredoka One"/>
                <a:cs typeface="Fredoka One"/>
                <a:sym typeface="Fredoka One"/>
              </a:defRPr>
            </a:lvl7pPr>
            <a:lvl8pPr lvl="7" rtl="0">
              <a:lnSpc>
                <a:spcPct val="100000"/>
              </a:lnSpc>
              <a:spcBef>
                <a:spcPts val="0"/>
              </a:spcBef>
              <a:spcAft>
                <a:spcPts val="0"/>
              </a:spcAft>
              <a:buNone/>
              <a:defRPr sz="2200">
                <a:solidFill>
                  <a:schemeClr val="accent6"/>
                </a:solidFill>
                <a:latin typeface="Fredoka One"/>
                <a:ea typeface="Fredoka One"/>
                <a:cs typeface="Fredoka One"/>
                <a:sym typeface="Fredoka One"/>
              </a:defRPr>
            </a:lvl8pPr>
            <a:lvl9pPr lvl="8" rtl="0">
              <a:lnSpc>
                <a:spcPct val="100000"/>
              </a:lnSpc>
              <a:spcBef>
                <a:spcPts val="0"/>
              </a:spcBef>
              <a:spcAft>
                <a:spcPts val="0"/>
              </a:spcAft>
              <a:buNone/>
              <a:defRPr sz="2200">
                <a:solidFill>
                  <a:schemeClr val="accent6"/>
                </a:solidFill>
                <a:latin typeface="Fredoka One"/>
                <a:ea typeface="Fredoka One"/>
                <a:cs typeface="Fredoka One"/>
                <a:sym typeface="Fredoka One"/>
              </a:defRPr>
            </a:lvl9pPr>
          </a:lstStyle>
          <a:p>
            <a:endParaRPr/>
          </a:p>
        </p:txBody>
      </p:sp>
      <p:sp>
        <p:nvSpPr>
          <p:cNvPr id="272" name="Google Shape;272;p18"/>
          <p:cNvSpPr txBox="1">
            <a:spLocks noGrp="1"/>
          </p:cNvSpPr>
          <p:nvPr>
            <p:ph type="subTitle" idx="4"/>
          </p:nvPr>
        </p:nvSpPr>
        <p:spPr>
          <a:xfrm>
            <a:off x="6529267" y="4085584"/>
            <a:ext cx="40792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73" name="Google Shape;273;p18"/>
          <p:cNvSpPr txBox="1">
            <a:spLocks noGrp="1"/>
          </p:cNvSpPr>
          <p:nvPr>
            <p:ph type="subTitle" idx="5"/>
          </p:nvPr>
        </p:nvSpPr>
        <p:spPr>
          <a:xfrm>
            <a:off x="6529267" y="5019033"/>
            <a:ext cx="40792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solidFill>
                  <a:schemeClr val="accent4"/>
                </a:solidFill>
                <a:latin typeface="Fredoka One"/>
                <a:ea typeface="Fredoka One"/>
                <a:cs typeface="Fredoka One"/>
                <a:sym typeface="Fredoka One"/>
              </a:defRPr>
            </a:lvl1pPr>
            <a:lvl2pPr lvl="1" rtl="0">
              <a:lnSpc>
                <a:spcPct val="100000"/>
              </a:lnSpc>
              <a:spcBef>
                <a:spcPts val="0"/>
              </a:spcBef>
              <a:spcAft>
                <a:spcPts val="0"/>
              </a:spcAft>
              <a:buNone/>
              <a:defRPr sz="2200">
                <a:solidFill>
                  <a:schemeClr val="accent6"/>
                </a:solidFill>
                <a:latin typeface="Fredoka One"/>
                <a:ea typeface="Fredoka One"/>
                <a:cs typeface="Fredoka One"/>
                <a:sym typeface="Fredoka One"/>
              </a:defRPr>
            </a:lvl2pPr>
            <a:lvl3pPr lvl="2" rtl="0">
              <a:lnSpc>
                <a:spcPct val="100000"/>
              </a:lnSpc>
              <a:spcBef>
                <a:spcPts val="0"/>
              </a:spcBef>
              <a:spcAft>
                <a:spcPts val="0"/>
              </a:spcAft>
              <a:buNone/>
              <a:defRPr sz="2200">
                <a:solidFill>
                  <a:schemeClr val="accent6"/>
                </a:solidFill>
                <a:latin typeface="Fredoka One"/>
                <a:ea typeface="Fredoka One"/>
                <a:cs typeface="Fredoka One"/>
                <a:sym typeface="Fredoka One"/>
              </a:defRPr>
            </a:lvl3pPr>
            <a:lvl4pPr lvl="3" rtl="0">
              <a:lnSpc>
                <a:spcPct val="100000"/>
              </a:lnSpc>
              <a:spcBef>
                <a:spcPts val="0"/>
              </a:spcBef>
              <a:spcAft>
                <a:spcPts val="0"/>
              </a:spcAft>
              <a:buNone/>
              <a:defRPr sz="2200">
                <a:solidFill>
                  <a:schemeClr val="accent6"/>
                </a:solidFill>
                <a:latin typeface="Fredoka One"/>
                <a:ea typeface="Fredoka One"/>
                <a:cs typeface="Fredoka One"/>
                <a:sym typeface="Fredoka One"/>
              </a:defRPr>
            </a:lvl4pPr>
            <a:lvl5pPr lvl="4" rtl="0">
              <a:lnSpc>
                <a:spcPct val="100000"/>
              </a:lnSpc>
              <a:spcBef>
                <a:spcPts val="0"/>
              </a:spcBef>
              <a:spcAft>
                <a:spcPts val="0"/>
              </a:spcAft>
              <a:buNone/>
              <a:defRPr sz="2200">
                <a:solidFill>
                  <a:schemeClr val="accent6"/>
                </a:solidFill>
                <a:latin typeface="Fredoka One"/>
                <a:ea typeface="Fredoka One"/>
                <a:cs typeface="Fredoka One"/>
                <a:sym typeface="Fredoka One"/>
              </a:defRPr>
            </a:lvl5pPr>
            <a:lvl6pPr lvl="5" rtl="0">
              <a:lnSpc>
                <a:spcPct val="100000"/>
              </a:lnSpc>
              <a:spcBef>
                <a:spcPts val="0"/>
              </a:spcBef>
              <a:spcAft>
                <a:spcPts val="0"/>
              </a:spcAft>
              <a:buNone/>
              <a:defRPr sz="2200">
                <a:solidFill>
                  <a:schemeClr val="accent6"/>
                </a:solidFill>
                <a:latin typeface="Fredoka One"/>
                <a:ea typeface="Fredoka One"/>
                <a:cs typeface="Fredoka One"/>
                <a:sym typeface="Fredoka One"/>
              </a:defRPr>
            </a:lvl6pPr>
            <a:lvl7pPr lvl="6" rtl="0">
              <a:lnSpc>
                <a:spcPct val="100000"/>
              </a:lnSpc>
              <a:spcBef>
                <a:spcPts val="0"/>
              </a:spcBef>
              <a:spcAft>
                <a:spcPts val="0"/>
              </a:spcAft>
              <a:buNone/>
              <a:defRPr sz="2200">
                <a:solidFill>
                  <a:schemeClr val="accent6"/>
                </a:solidFill>
                <a:latin typeface="Fredoka One"/>
                <a:ea typeface="Fredoka One"/>
                <a:cs typeface="Fredoka One"/>
                <a:sym typeface="Fredoka One"/>
              </a:defRPr>
            </a:lvl7pPr>
            <a:lvl8pPr lvl="7" rtl="0">
              <a:lnSpc>
                <a:spcPct val="100000"/>
              </a:lnSpc>
              <a:spcBef>
                <a:spcPts val="0"/>
              </a:spcBef>
              <a:spcAft>
                <a:spcPts val="0"/>
              </a:spcAft>
              <a:buNone/>
              <a:defRPr sz="2200">
                <a:solidFill>
                  <a:schemeClr val="accent6"/>
                </a:solidFill>
                <a:latin typeface="Fredoka One"/>
                <a:ea typeface="Fredoka One"/>
                <a:cs typeface="Fredoka One"/>
                <a:sym typeface="Fredoka One"/>
              </a:defRPr>
            </a:lvl8pPr>
            <a:lvl9pPr lvl="8" rtl="0">
              <a:lnSpc>
                <a:spcPct val="100000"/>
              </a:lnSpc>
              <a:spcBef>
                <a:spcPts val="0"/>
              </a:spcBef>
              <a:spcAft>
                <a:spcPts val="0"/>
              </a:spcAft>
              <a:buNone/>
              <a:defRPr sz="2200">
                <a:solidFill>
                  <a:schemeClr val="accent6"/>
                </a:solidFill>
                <a:latin typeface="Fredoka One"/>
                <a:ea typeface="Fredoka One"/>
                <a:cs typeface="Fredoka One"/>
                <a:sym typeface="Fredoka One"/>
              </a:defRPr>
            </a:lvl9pPr>
          </a:lstStyle>
          <a:p>
            <a:endParaRPr/>
          </a:p>
        </p:txBody>
      </p:sp>
      <p:sp>
        <p:nvSpPr>
          <p:cNvPr id="274" name="Google Shape;274;p18"/>
          <p:cNvSpPr txBox="1">
            <a:spLocks noGrp="1"/>
          </p:cNvSpPr>
          <p:nvPr>
            <p:ph type="subTitle" idx="6"/>
          </p:nvPr>
        </p:nvSpPr>
        <p:spPr>
          <a:xfrm>
            <a:off x="6529267" y="5440533"/>
            <a:ext cx="40792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75" name="Google Shape;275;p18"/>
          <p:cNvSpPr txBox="1">
            <a:spLocks noGrp="1"/>
          </p:cNvSpPr>
          <p:nvPr>
            <p:ph type="title" idx="7" hasCustomPrompt="1"/>
          </p:nvPr>
        </p:nvSpPr>
        <p:spPr>
          <a:xfrm>
            <a:off x="5275965" y="2574733"/>
            <a:ext cx="9408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76" name="Google Shape;276;p18"/>
          <p:cNvSpPr txBox="1">
            <a:spLocks noGrp="1"/>
          </p:cNvSpPr>
          <p:nvPr>
            <p:ph type="title" idx="8" hasCustomPrompt="1"/>
          </p:nvPr>
        </p:nvSpPr>
        <p:spPr>
          <a:xfrm>
            <a:off x="5275965" y="3926117"/>
            <a:ext cx="9408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77" name="Google Shape;277;p18"/>
          <p:cNvSpPr txBox="1">
            <a:spLocks noGrp="1"/>
          </p:cNvSpPr>
          <p:nvPr>
            <p:ph type="title" idx="9" hasCustomPrompt="1"/>
          </p:nvPr>
        </p:nvSpPr>
        <p:spPr>
          <a:xfrm>
            <a:off x="5275965" y="5277501"/>
            <a:ext cx="9408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Tree>
    <p:extLst>
      <p:ext uri="{BB962C8B-B14F-4D97-AF65-F5344CB8AC3E}">
        <p14:creationId xmlns:p14="http://schemas.microsoft.com/office/powerpoint/2010/main" val="782866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20"/>
        <p:cNvGrpSpPr/>
        <p:nvPr/>
      </p:nvGrpSpPr>
      <p:grpSpPr>
        <a:xfrm>
          <a:off x="0" y="0"/>
          <a:ext cx="0" cy="0"/>
          <a:chOff x="0" y="0"/>
          <a:chExt cx="0" cy="0"/>
        </a:xfrm>
      </p:grpSpPr>
      <p:sp>
        <p:nvSpPr>
          <p:cNvPr id="421" name="Google Shape;421;p25"/>
          <p:cNvSpPr/>
          <p:nvPr/>
        </p:nvSpPr>
        <p:spPr>
          <a:xfrm>
            <a:off x="960003" y="1614415"/>
            <a:ext cx="8239067" cy="4513633"/>
          </a:xfrm>
          <a:custGeom>
            <a:avLst/>
            <a:gdLst/>
            <a:ahLst/>
            <a:cxnLst/>
            <a:rect l="l" t="t" r="r" b="b"/>
            <a:pathLst>
              <a:path w="247172" h="135409" extrusionOk="0">
                <a:moveTo>
                  <a:pt x="245361" y="80366"/>
                </a:moveTo>
                <a:cubicBezTo>
                  <a:pt x="246291" y="64417"/>
                  <a:pt x="255994" y="23254"/>
                  <a:pt x="218647" y="10874"/>
                </a:cubicBezTo>
                <a:cubicBezTo>
                  <a:pt x="181300" y="-1505"/>
                  <a:pt x="56500" y="-3613"/>
                  <a:pt x="21280" y="6089"/>
                </a:cubicBezTo>
                <a:cubicBezTo>
                  <a:pt x="-13940" y="15791"/>
                  <a:pt x="9983" y="49882"/>
                  <a:pt x="7325" y="69087"/>
                </a:cubicBezTo>
                <a:cubicBezTo>
                  <a:pt x="4667" y="88292"/>
                  <a:pt x="-6498" y="110289"/>
                  <a:pt x="5331" y="121320"/>
                </a:cubicBezTo>
                <a:cubicBezTo>
                  <a:pt x="17160" y="132351"/>
                  <a:pt x="55105" y="136206"/>
                  <a:pt x="78297" y="135275"/>
                </a:cubicBezTo>
                <a:cubicBezTo>
                  <a:pt x="101489" y="134345"/>
                  <a:pt x="122024" y="120522"/>
                  <a:pt x="144485" y="115737"/>
                </a:cubicBezTo>
                <a:cubicBezTo>
                  <a:pt x="166946" y="110952"/>
                  <a:pt x="196252" y="112462"/>
                  <a:pt x="213065" y="106567"/>
                </a:cubicBezTo>
                <a:cubicBezTo>
                  <a:pt x="229878" y="100672"/>
                  <a:pt x="244431" y="96315"/>
                  <a:pt x="245361" y="80366"/>
                </a:cubicBezTo>
                <a:close/>
              </a:path>
            </a:pathLst>
          </a:custGeom>
          <a:solidFill>
            <a:schemeClr val="lt1"/>
          </a:solidFill>
          <a:ln>
            <a:noFill/>
          </a:ln>
        </p:spPr>
      </p:sp>
      <p:sp>
        <p:nvSpPr>
          <p:cNvPr id="422" name="Google Shape;422;p25"/>
          <p:cNvSpPr/>
          <p:nvPr/>
        </p:nvSpPr>
        <p:spPr>
          <a:xfrm>
            <a:off x="1061603" y="1614415"/>
            <a:ext cx="8239067" cy="4513633"/>
          </a:xfrm>
          <a:custGeom>
            <a:avLst/>
            <a:gdLst/>
            <a:ahLst/>
            <a:cxnLst/>
            <a:rect l="l" t="t" r="r" b="b"/>
            <a:pathLst>
              <a:path w="247172" h="135409" extrusionOk="0">
                <a:moveTo>
                  <a:pt x="245361" y="80366"/>
                </a:moveTo>
                <a:cubicBezTo>
                  <a:pt x="246291" y="64417"/>
                  <a:pt x="255994" y="23254"/>
                  <a:pt x="218647" y="10874"/>
                </a:cubicBezTo>
                <a:cubicBezTo>
                  <a:pt x="181300" y="-1505"/>
                  <a:pt x="56500" y="-3613"/>
                  <a:pt x="21280" y="6089"/>
                </a:cubicBezTo>
                <a:cubicBezTo>
                  <a:pt x="-13940" y="15791"/>
                  <a:pt x="9983" y="49882"/>
                  <a:pt x="7325" y="69087"/>
                </a:cubicBezTo>
                <a:cubicBezTo>
                  <a:pt x="4667" y="88292"/>
                  <a:pt x="-6498" y="110289"/>
                  <a:pt x="5331" y="121320"/>
                </a:cubicBezTo>
                <a:cubicBezTo>
                  <a:pt x="17160" y="132351"/>
                  <a:pt x="55105" y="136206"/>
                  <a:pt x="78297" y="135275"/>
                </a:cubicBezTo>
                <a:cubicBezTo>
                  <a:pt x="101489" y="134345"/>
                  <a:pt x="122024" y="120522"/>
                  <a:pt x="144485" y="115737"/>
                </a:cubicBezTo>
                <a:cubicBezTo>
                  <a:pt x="166946" y="110952"/>
                  <a:pt x="196252" y="112462"/>
                  <a:pt x="213065" y="106567"/>
                </a:cubicBezTo>
                <a:cubicBezTo>
                  <a:pt x="229878" y="100672"/>
                  <a:pt x="244431" y="96315"/>
                  <a:pt x="245361" y="80366"/>
                </a:cubicBezTo>
                <a:close/>
              </a:path>
            </a:pathLst>
          </a:custGeom>
          <a:noFill/>
          <a:ln w="9525" cap="rnd" cmpd="sng">
            <a:solidFill>
              <a:schemeClr val="dk2"/>
            </a:solidFill>
            <a:prstDash val="dash"/>
            <a:round/>
            <a:headEnd type="none" w="med" len="med"/>
            <a:tailEnd type="none" w="med" len="med"/>
          </a:ln>
        </p:spPr>
      </p:sp>
      <p:sp>
        <p:nvSpPr>
          <p:cNvPr id="423" name="Google Shape;423;p25"/>
          <p:cNvSpPr txBox="1">
            <a:spLocks noGrp="1"/>
          </p:cNvSpPr>
          <p:nvPr>
            <p:ph type="body" idx="1"/>
          </p:nvPr>
        </p:nvSpPr>
        <p:spPr>
          <a:xfrm>
            <a:off x="1976000" y="2004700"/>
            <a:ext cx="5116000" cy="36096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24" name="Google Shape;424;p25"/>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grpSp>
        <p:nvGrpSpPr>
          <p:cNvPr id="425" name="Google Shape;425;p25"/>
          <p:cNvGrpSpPr/>
          <p:nvPr/>
        </p:nvGrpSpPr>
        <p:grpSpPr>
          <a:xfrm>
            <a:off x="10001808" y="415200"/>
            <a:ext cx="1535125" cy="2104600"/>
            <a:chOff x="7380681" y="441275"/>
            <a:chExt cx="1151344" cy="1578450"/>
          </a:xfrm>
        </p:grpSpPr>
        <p:sp>
          <p:nvSpPr>
            <p:cNvPr id="426" name="Google Shape;426;p25"/>
            <p:cNvSpPr/>
            <p:nvPr/>
          </p:nvSpPr>
          <p:spPr>
            <a:xfrm>
              <a:off x="7380681" y="669878"/>
              <a:ext cx="333670" cy="331901"/>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 name="Google Shape;427;p25"/>
            <p:cNvSpPr/>
            <p:nvPr/>
          </p:nvSpPr>
          <p:spPr>
            <a:xfrm>
              <a:off x="8315975" y="1332188"/>
              <a:ext cx="216050" cy="212625"/>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 name="Google Shape;428;p25"/>
            <p:cNvSpPr/>
            <p:nvPr/>
          </p:nvSpPr>
          <p:spPr>
            <a:xfrm>
              <a:off x="7905038" y="1160425"/>
              <a:ext cx="85225" cy="93050"/>
            </a:xfrm>
            <a:custGeom>
              <a:avLst/>
              <a:gdLst/>
              <a:ahLst/>
              <a:cxnLst/>
              <a:rect l="l" t="t" r="r" b="b"/>
              <a:pathLst>
                <a:path w="3409" h="3722" extrusionOk="0">
                  <a:moveTo>
                    <a:pt x="1657" y="1"/>
                  </a:moveTo>
                  <a:cubicBezTo>
                    <a:pt x="1465" y="1"/>
                    <a:pt x="1321" y="649"/>
                    <a:pt x="1297" y="1513"/>
                  </a:cubicBezTo>
                  <a:cubicBezTo>
                    <a:pt x="553" y="1561"/>
                    <a:pt x="1" y="1729"/>
                    <a:pt x="1" y="1897"/>
                  </a:cubicBezTo>
                  <a:cubicBezTo>
                    <a:pt x="25" y="2065"/>
                    <a:pt x="553" y="2185"/>
                    <a:pt x="1297" y="2209"/>
                  </a:cubicBezTo>
                  <a:cubicBezTo>
                    <a:pt x="1321" y="3073"/>
                    <a:pt x="1465" y="3721"/>
                    <a:pt x="1657" y="3721"/>
                  </a:cubicBezTo>
                  <a:cubicBezTo>
                    <a:pt x="1825" y="3721"/>
                    <a:pt x="1969" y="3073"/>
                    <a:pt x="1993" y="2209"/>
                  </a:cubicBezTo>
                  <a:cubicBezTo>
                    <a:pt x="2809" y="2161"/>
                    <a:pt x="3409" y="2017"/>
                    <a:pt x="3409" y="1825"/>
                  </a:cubicBezTo>
                  <a:cubicBezTo>
                    <a:pt x="3409" y="1657"/>
                    <a:pt x="2809" y="1537"/>
                    <a:pt x="1993" y="1513"/>
                  </a:cubicBezTo>
                  <a:cubicBezTo>
                    <a:pt x="1969" y="649"/>
                    <a:pt x="1825" y="1"/>
                    <a:pt x="165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5"/>
            <p:cNvSpPr/>
            <p:nvPr/>
          </p:nvSpPr>
          <p:spPr>
            <a:xfrm>
              <a:off x="7400525" y="1403275"/>
              <a:ext cx="85225" cy="92425"/>
            </a:xfrm>
            <a:custGeom>
              <a:avLst/>
              <a:gdLst/>
              <a:ahLst/>
              <a:cxnLst/>
              <a:rect l="l" t="t" r="r" b="b"/>
              <a:pathLst>
                <a:path w="3409" h="3697" extrusionOk="0">
                  <a:moveTo>
                    <a:pt x="1657" y="0"/>
                  </a:moveTo>
                  <a:cubicBezTo>
                    <a:pt x="1465" y="0"/>
                    <a:pt x="1321" y="648"/>
                    <a:pt x="1297" y="1512"/>
                  </a:cubicBezTo>
                  <a:cubicBezTo>
                    <a:pt x="553" y="1560"/>
                    <a:pt x="0" y="1704"/>
                    <a:pt x="0" y="1872"/>
                  </a:cubicBezTo>
                  <a:cubicBezTo>
                    <a:pt x="0" y="2040"/>
                    <a:pt x="553" y="2184"/>
                    <a:pt x="1273" y="2208"/>
                  </a:cubicBezTo>
                  <a:cubicBezTo>
                    <a:pt x="1321" y="3048"/>
                    <a:pt x="1465" y="3696"/>
                    <a:pt x="1633" y="3696"/>
                  </a:cubicBezTo>
                  <a:cubicBezTo>
                    <a:pt x="1801" y="3696"/>
                    <a:pt x="1969" y="3072"/>
                    <a:pt x="1993" y="2208"/>
                  </a:cubicBezTo>
                  <a:cubicBezTo>
                    <a:pt x="2809" y="2160"/>
                    <a:pt x="3409" y="1992"/>
                    <a:pt x="3409" y="1824"/>
                  </a:cubicBezTo>
                  <a:cubicBezTo>
                    <a:pt x="3409" y="1632"/>
                    <a:pt x="2809" y="1512"/>
                    <a:pt x="1993" y="1488"/>
                  </a:cubicBezTo>
                  <a:cubicBezTo>
                    <a:pt x="1969" y="648"/>
                    <a:pt x="1825" y="0"/>
                    <a:pt x="16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25"/>
            <p:cNvSpPr/>
            <p:nvPr/>
          </p:nvSpPr>
          <p:spPr>
            <a:xfrm>
              <a:off x="7792825" y="1822275"/>
              <a:ext cx="197450" cy="197450"/>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 name="Google Shape;431;p25"/>
            <p:cNvSpPr/>
            <p:nvPr/>
          </p:nvSpPr>
          <p:spPr>
            <a:xfrm>
              <a:off x="8315975" y="441275"/>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430805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5"/>
        <p:cNvGrpSpPr/>
        <p:nvPr/>
      </p:nvGrpSpPr>
      <p:grpSpPr>
        <a:xfrm>
          <a:off x="0" y="0"/>
          <a:ext cx="0" cy="0"/>
          <a:chOff x="0" y="0"/>
          <a:chExt cx="0" cy="0"/>
        </a:xfrm>
      </p:grpSpPr>
      <p:sp>
        <p:nvSpPr>
          <p:cNvPr id="96" name="Google Shape;96;p8"/>
          <p:cNvSpPr txBox="1">
            <a:spLocks noGrp="1"/>
          </p:cNvSpPr>
          <p:nvPr>
            <p:ph type="title"/>
          </p:nvPr>
        </p:nvSpPr>
        <p:spPr>
          <a:xfrm>
            <a:off x="2286600" y="1947800"/>
            <a:ext cx="7618800" cy="2962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8500"/>
              <a:buNone/>
              <a:defRPr sz="8500"/>
            </a:lvl1pPr>
            <a:lvl2pPr lvl="1" rtl="0">
              <a:lnSpc>
                <a:spcPct val="80000"/>
              </a:lnSpc>
              <a:spcBef>
                <a:spcPts val="0"/>
              </a:spcBef>
              <a:spcAft>
                <a:spcPts val="0"/>
              </a:spcAft>
              <a:buSzPts val="3600"/>
              <a:buNone/>
              <a:defRPr/>
            </a:lvl2pPr>
            <a:lvl3pPr lvl="2" rtl="0">
              <a:lnSpc>
                <a:spcPct val="80000"/>
              </a:lnSpc>
              <a:spcBef>
                <a:spcPts val="0"/>
              </a:spcBef>
              <a:spcAft>
                <a:spcPts val="0"/>
              </a:spcAft>
              <a:buSzPts val="3600"/>
              <a:buNone/>
              <a:defRPr/>
            </a:lvl3pPr>
            <a:lvl4pPr lvl="3" rtl="0">
              <a:lnSpc>
                <a:spcPct val="80000"/>
              </a:lnSpc>
              <a:spcBef>
                <a:spcPts val="0"/>
              </a:spcBef>
              <a:spcAft>
                <a:spcPts val="0"/>
              </a:spcAft>
              <a:buSzPts val="3600"/>
              <a:buNone/>
              <a:defRPr/>
            </a:lvl4pPr>
            <a:lvl5pPr lvl="4" rtl="0">
              <a:lnSpc>
                <a:spcPct val="80000"/>
              </a:lnSpc>
              <a:spcBef>
                <a:spcPts val="0"/>
              </a:spcBef>
              <a:spcAft>
                <a:spcPts val="0"/>
              </a:spcAft>
              <a:buSzPts val="3600"/>
              <a:buNone/>
              <a:defRPr/>
            </a:lvl5pPr>
            <a:lvl6pPr lvl="5" rtl="0">
              <a:lnSpc>
                <a:spcPct val="80000"/>
              </a:lnSpc>
              <a:spcBef>
                <a:spcPts val="0"/>
              </a:spcBef>
              <a:spcAft>
                <a:spcPts val="0"/>
              </a:spcAft>
              <a:buSzPts val="3600"/>
              <a:buNone/>
              <a:defRPr/>
            </a:lvl6pPr>
            <a:lvl7pPr lvl="6" rtl="0">
              <a:lnSpc>
                <a:spcPct val="80000"/>
              </a:lnSpc>
              <a:spcBef>
                <a:spcPts val="0"/>
              </a:spcBef>
              <a:spcAft>
                <a:spcPts val="0"/>
              </a:spcAft>
              <a:buSzPts val="3600"/>
              <a:buNone/>
              <a:defRPr/>
            </a:lvl7pPr>
            <a:lvl8pPr lvl="7" rtl="0">
              <a:lnSpc>
                <a:spcPct val="80000"/>
              </a:lnSpc>
              <a:spcBef>
                <a:spcPts val="0"/>
              </a:spcBef>
              <a:spcAft>
                <a:spcPts val="0"/>
              </a:spcAft>
              <a:buSzPts val="3600"/>
              <a:buNone/>
              <a:defRPr/>
            </a:lvl8pPr>
            <a:lvl9pPr lvl="8" rtl="0">
              <a:lnSpc>
                <a:spcPct val="80000"/>
              </a:lnSpc>
              <a:spcBef>
                <a:spcPts val="0"/>
              </a:spcBef>
              <a:spcAft>
                <a:spcPts val="0"/>
              </a:spcAft>
              <a:buSzPts val="3600"/>
              <a:buNone/>
              <a:defRPr/>
            </a:lvl9pPr>
          </a:lstStyle>
          <a:p>
            <a:endParaRPr/>
          </a:p>
        </p:txBody>
      </p:sp>
      <p:grpSp>
        <p:nvGrpSpPr>
          <p:cNvPr id="97" name="Google Shape;97;p8"/>
          <p:cNvGrpSpPr/>
          <p:nvPr/>
        </p:nvGrpSpPr>
        <p:grpSpPr>
          <a:xfrm>
            <a:off x="-1137458" y="-827146"/>
            <a:ext cx="14466915" cy="8512291"/>
            <a:chOff x="-738793" y="-620359"/>
            <a:chExt cx="10850186" cy="6384218"/>
          </a:xfrm>
        </p:grpSpPr>
        <p:sp>
          <p:nvSpPr>
            <p:cNvPr id="98" name="Google Shape;98;p8"/>
            <p:cNvSpPr/>
            <p:nvPr/>
          </p:nvSpPr>
          <p:spPr>
            <a:xfrm>
              <a:off x="8046250" y="597150"/>
              <a:ext cx="1569900" cy="308100"/>
            </a:xfrm>
            <a:prstGeom prst="rect">
              <a:avLst/>
            </a:prstGeom>
            <a:solidFill>
              <a:srgbClr val="0000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8"/>
            <p:cNvSpPr/>
            <p:nvPr/>
          </p:nvSpPr>
          <p:spPr>
            <a:xfrm>
              <a:off x="8046250" y="311400"/>
              <a:ext cx="1569900" cy="214200"/>
            </a:xfrm>
            <a:prstGeom prst="rect">
              <a:avLst/>
            </a:prstGeom>
            <a:solidFill>
              <a:srgbClr val="00FF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8"/>
            <p:cNvSpPr/>
            <p:nvPr/>
          </p:nvSpPr>
          <p:spPr>
            <a:xfrm rot="327858">
              <a:off x="5966403" y="-439747"/>
              <a:ext cx="3855972" cy="4786600"/>
            </a:xfrm>
            <a:custGeom>
              <a:avLst/>
              <a:gdLst/>
              <a:ahLst/>
              <a:cxnLst/>
              <a:rect l="l" t="t" r="r" b="b"/>
              <a:pathLst>
                <a:path w="141771" h="175987" extrusionOk="0">
                  <a:moveTo>
                    <a:pt x="19541" y="7574"/>
                  </a:moveTo>
                  <a:cubicBezTo>
                    <a:pt x="-1520" y="8789"/>
                    <a:pt x="-2987" y="17941"/>
                    <a:pt x="3193" y="21131"/>
                  </a:cubicBezTo>
                  <a:cubicBezTo>
                    <a:pt x="9373" y="24321"/>
                    <a:pt x="45458" y="19536"/>
                    <a:pt x="56622" y="26713"/>
                  </a:cubicBezTo>
                  <a:cubicBezTo>
                    <a:pt x="67786" y="33890"/>
                    <a:pt x="61805" y="53893"/>
                    <a:pt x="70178" y="64193"/>
                  </a:cubicBezTo>
                  <a:cubicBezTo>
                    <a:pt x="78551" y="74493"/>
                    <a:pt x="100947" y="72967"/>
                    <a:pt x="106861" y="88515"/>
                  </a:cubicBezTo>
                  <a:cubicBezTo>
                    <a:pt x="112776" y="104063"/>
                    <a:pt x="100748" y="144855"/>
                    <a:pt x="105665" y="157479"/>
                  </a:cubicBezTo>
                  <a:cubicBezTo>
                    <a:pt x="110583" y="170103"/>
                    <a:pt x="132384" y="188198"/>
                    <a:pt x="136366" y="164258"/>
                  </a:cubicBezTo>
                  <a:cubicBezTo>
                    <a:pt x="140349" y="140318"/>
                    <a:pt x="149031" y="39953"/>
                    <a:pt x="129560" y="13839"/>
                  </a:cubicBezTo>
                  <a:cubicBezTo>
                    <a:pt x="110089" y="-12275"/>
                    <a:pt x="40602" y="6359"/>
                    <a:pt x="19541" y="7574"/>
                  </a:cubicBezTo>
                  <a:close/>
                </a:path>
              </a:pathLst>
            </a:custGeom>
            <a:solidFill>
              <a:schemeClr val="lt1"/>
            </a:solidFill>
            <a:ln>
              <a:noFill/>
            </a:ln>
          </p:spPr>
        </p:sp>
        <p:sp>
          <p:nvSpPr>
            <p:cNvPr id="101" name="Google Shape;101;p8"/>
            <p:cNvSpPr/>
            <p:nvPr/>
          </p:nvSpPr>
          <p:spPr>
            <a:xfrm rot="-10472142">
              <a:off x="-519651" y="804542"/>
              <a:ext cx="3855972" cy="4786600"/>
            </a:xfrm>
            <a:custGeom>
              <a:avLst/>
              <a:gdLst/>
              <a:ahLst/>
              <a:cxnLst/>
              <a:rect l="l" t="t" r="r" b="b"/>
              <a:pathLst>
                <a:path w="141771" h="175987" extrusionOk="0">
                  <a:moveTo>
                    <a:pt x="19541" y="7574"/>
                  </a:moveTo>
                  <a:cubicBezTo>
                    <a:pt x="-1520" y="8789"/>
                    <a:pt x="-2987" y="17941"/>
                    <a:pt x="3193" y="21131"/>
                  </a:cubicBezTo>
                  <a:cubicBezTo>
                    <a:pt x="9373" y="24321"/>
                    <a:pt x="45458" y="19536"/>
                    <a:pt x="56622" y="26713"/>
                  </a:cubicBezTo>
                  <a:cubicBezTo>
                    <a:pt x="67786" y="33890"/>
                    <a:pt x="61805" y="53893"/>
                    <a:pt x="70178" y="64193"/>
                  </a:cubicBezTo>
                  <a:cubicBezTo>
                    <a:pt x="78551" y="74493"/>
                    <a:pt x="100947" y="72967"/>
                    <a:pt x="106861" y="88515"/>
                  </a:cubicBezTo>
                  <a:cubicBezTo>
                    <a:pt x="112776" y="104063"/>
                    <a:pt x="100748" y="144855"/>
                    <a:pt x="105665" y="157479"/>
                  </a:cubicBezTo>
                  <a:cubicBezTo>
                    <a:pt x="110583" y="170103"/>
                    <a:pt x="132384" y="188198"/>
                    <a:pt x="136366" y="164258"/>
                  </a:cubicBezTo>
                  <a:cubicBezTo>
                    <a:pt x="140349" y="140318"/>
                    <a:pt x="149031" y="39953"/>
                    <a:pt x="129560" y="13839"/>
                  </a:cubicBezTo>
                  <a:cubicBezTo>
                    <a:pt x="110089" y="-12275"/>
                    <a:pt x="40602" y="6359"/>
                    <a:pt x="19541" y="7574"/>
                  </a:cubicBezTo>
                  <a:close/>
                </a:path>
              </a:pathLst>
            </a:custGeom>
            <a:solidFill>
              <a:schemeClr val="lt1"/>
            </a:solidFill>
            <a:ln>
              <a:noFill/>
            </a:ln>
          </p:spPr>
        </p:sp>
        <p:sp>
          <p:nvSpPr>
            <p:cNvPr id="102" name="Google Shape;102;p8"/>
            <p:cNvSpPr/>
            <p:nvPr/>
          </p:nvSpPr>
          <p:spPr>
            <a:xfrm rot="327858">
              <a:off x="6036279" y="-447641"/>
              <a:ext cx="3855972" cy="4786600"/>
            </a:xfrm>
            <a:custGeom>
              <a:avLst/>
              <a:gdLst/>
              <a:ahLst/>
              <a:cxnLst/>
              <a:rect l="l" t="t" r="r" b="b"/>
              <a:pathLst>
                <a:path w="141771" h="175987" extrusionOk="0">
                  <a:moveTo>
                    <a:pt x="19541" y="7574"/>
                  </a:moveTo>
                  <a:cubicBezTo>
                    <a:pt x="-1520" y="8789"/>
                    <a:pt x="-2987" y="17941"/>
                    <a:pt x="3193" y="21131"/>
                  </a:cubicBezTo>
                  <a:cubicBezTo>
                    <a:pt x="9373" y="24321"/>
                    <a:pt x="45458" y="19536"/>
                    <a:pt x="56622" y="26713"/>
                  </a:cubicBezTo>
                  <a:cubicBezTo>
                    <a:pt x="67786" y="33890"/>
                    <a:pt x="61805" y="53893"/>
                    <a:pt x="70178" y="64193"/>
                  </a:cubicBezTo>
                  <a:cubicBezTo>
                    <a:pt x="78551" y="74493"/>
                    <a:pt x="100947" y="72967"/>
                    <a:pt x="106861" y="88515"/>
                  </a:cubicBezTo>
                  <a:cubicBezTo>
                    <a:pt x="112776" y="104063"/>
                    <a:pt x="100748" y="144855"/>
                    <a:pt x="105665" y="157479"/>
                  </a:cubicBezTo>
                  <a:cubicBezTo>
                    <a:pt x="110583" y="170103"/>
                    <a:pt x="132384" y="188198"/>
                    <a:pt x="136366" y="164258"/>
                  </a:cubicBezTo>
                  <a:cubicBezTo>
                    <a:pt x="140349" y="140318"/>
                    <a:pt x="149031" y="39953"/>
                    <a:pt x="129560" y="13839"/>
                  </a:cubicBezTo>
                  <a:cubicBezTo>
                    <a:pt x="110089" y="-12275"/>
                    <a:pt x="40602" y="6359"/>
                    <a:pt x="19541" y="7574"/>
                  </a:cubicBezTo>
                  <a:close/>
                </a:path>
              </a:pathLst>
            </a:custGeom>
            <a:noFill/>
            <a:ln w="9525" cap="rnd" cmpd="sng">
              <a:solidFill>
                <a:schemeClr val="dk2"/>
              </a:solidFill>
              <a:prstDash val="dash"/>
              <a:round/>
              <a:headEnd type="none" w="med" len="med"/>
              <a:tailEnd type="none" w="med" len="med"/>
            </a:ln>
          </p:spPr>
        </p:sp>
        <p:sp>
          <p:nvSpPr>
            <p:cNvPr id="103" name="Google Shape;103;p8"/>
            <p:cNvSpPr/>
            <p:nvPr/>
          </p:nvSpPr>
          <p:spPr>
            <a:xfrm rot="-10472142">
              <a:off x="-449776" y="796647"/>
              <a:ext cx="3855972" cy="4786600"/>
            </a:xfrm>
            <a:custGeom>
              <a:avLst/>
              <a:gdLst/>
              <a:ahLst/>
              <a:cxnLst/>
              <a:rect l="l" t="t" r="r" b="b"/>
              <a:pathLst>
                <a:path w="141771" h="175987" extrusionOk="0">
                  <a:moveTo>
                    <a:pt x="19541" y="7574"/>
                  </a:moveTo>
                  <a:cubicBezTo>
                    <a:pt x="-1520" y="8789"/>
                    <a:pt x="-2987" y="17941"/>
                    <a:pt x="3193" y="21131"/>
                  </a:cubicBezTo>
                  <a:cubicBezTo>
                    <a:pt x="9373" y="24321"/>
                    <a:pt x="45458" y="19536"/>
                    <a:pt x="56622" y="26713"/>
                  </a:cubicBezTo>
                  <a:cubicBezTo>
                    <a:pt x="67786" y="33890"/>
                    <a:pt x="61805" y="53893"/>
                    <a:pt x="70178" y="64193"/>
                  </a:cubicBezTo>
                  <a:cubicBezTo>
                    <a:pt x="78551" y="74493"/>
                    <a:pt x="100947" y="72967"/>
                    <a:pt x="106861" y="88515"/>
                  </a:cubicBezTo>
                  <a:cubicBezTo>
                    <a:pt x="112776" y="104063"/>
                    <a:pt x="100748" y="144855"/>
                    <a:pt x="105665" y="157479"/>
                  </a:cubicBezTo>
                  <a:cubicBezTo>
                    <a:pt x="110583" y="170103"/>
                    <a:pt x="132384" y="188198"/>
                    <a:pt x="136366" y="164258"/>
                  </a:cubicBezTo>
                  <a:cubicBezTo>
                    <a:pt x="140349" y="140318"/>
                    <a:pt x="149031" y="39953"/>
                    <a:pt x="129560" y="13839"/>
                  </a:cubicBezTo>
                  <a:cubicBezTo>
                    <a:pt x="110089" y="-12275"/>
                    <a:pt x="40602" y="6359"/>
                    <a:pt x="19541" y="7574"/>
                  </a:cubicBezTo>
                  <a:close/>
                </a:path>
              </a:pathLst>
            </a:custGeom>
            <a:noFill/>
            <a:ln w="9525" cap="rnd" cmpd="sng">
              <a:solidFill>
                <a:schemeClr val="dk2"/>
              </a:solidFill>
              <a:prstDash val="dash"/>
              <a:round/>
              <a:headEnd type="none" w="med" len="med"/>
              <a:tailEnd type="none" w="med" len="med"/>
            </a:ln>
          </p:spPr>
        </p:sp>
      </p:grpSp>
      <p:grpSp>
        <p:nvGrpSpPr>
          <p:cNvPr id="104" name="Google Shape;104;p8"/>
          <p:cNvGrpSpPr/>
          <p:nvPr/>
        </p:nvGrpSpPr>
        <p:grpSpPr>
          <a:xfrm>
            <a:off x="807025" y="777887"/>
            <a:ext cx="11240756" cy="5302229"/>
            <a:chOff x="605267" y="583414"/>
            <a:chExt cx="8430567" cy="3976672"/>
          </a:xfrm>
        </p:grpSpPr>
        <p:sp>
          <p:nvSpPr>
            <p:cNvPr id="105" name="Google Shape;105;p8"/>
            <p:cNvSpPr/>
            <p:nvPr/>
          </p:nvSpPr>
          <p:spPr>
            <a:xfrm>
              <a:off x="8838409" y="3781147"/>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6" name="Google Shape;106;p8"/>
            <p:cNvGrpSpPr/>
            <p:nvPr/>
          </p:nvGrpSpPr>
          <p:grpSpPr>
            <a:xfrm>
              <a:off x="605267" y="583414"/>
              <a:ext cx="7933466" cy="3976672"/>
              <a:chOff x="624250" y="733616"/>
              <a:chExt cx="7933466" cy="3976672"/>
            </a:xfrm>
          </p:grpSpPr>
          <p:sp>
            <p:nvSpPr>
              <p:cNvPr id="107" name="Google Shape;107;p8"/>
              <p:cNvSpPr/>
              <p:nvPr/>
            </p:nvSpPr>
            <p:spPr>
              <a:xfrm>
                <a:off x="720008" y="2877505"/>
                <a:ext cx="158675" cy="157834"/>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08;p8"/>
              <p:cNvSpPr/>
              <p:nvPr/>
            </p:nvSpPr>
            <p:spPr>
              <a:xfrm>
                <a:off x="624250" y="4498488"/>
                <a:ext cx="210050" cy="211800"/>
              </a:xfrm>
              <a:custGeom>
                <a:avLst/>
                <a:gdLst/>
                <a:ahLst/>
                <a:cxnLst/>
                <a:rect l="l" t="t" r="r" b="b"/>
                <a:pathLst>
                  <a:path w="8402" h="8472" extrusionOk="0">
                    <a:moveTo>
                      <a:pt x="5338" y="1"/>
                    </a:moveTo>
                    <a:cubicBezTo>
                      <a:pt x="5139" y="1"/>
                      <a:pt x="4943" y="112"/>
                      <a:pt x="4801" y="237"/>
                    </a:cubicBezTo>
                    <a:cubicBezTo>
                      <a:pt x="4177" y="765"/>
                      <a:pt x="3625" y="1365"/>
                      <a:pt x="3169" y="2013"/>
                    </a:cubicBezTo>
                    <a:cubicBezTo>
                      <a:pt x="2530" y="1686"/>
                      <a:pt x="1793" y="1370"/>
                      <a:pt x="1090" y="1370"/>
                    </a:cubicBezTo>
                    <a:cubicBezTo>
                      <a:pt x="815" y="1370"/>
                      <a:pt x="545" y="1419"/>
                      <a:pt x="288" y="1533"/>
                    </a:cubicBezTo>
                    <a:cubicBezTo>
                      <a:pt x="168" y="1581"/>
                      <a:pt x="96" y="1653"/>
                      <a:pt x="24" y="1749"/>
                    </a:cubicBezTo>
                    <a:cubicBezTo>
                      <a:pt x="0" y="1893"/>
                      <a:pt x="24" y="2037"/>
                      <a:pt x="96" y="2157"/>
                    </a:cubicBezTo>
                    <a:cubicBezTo>
                      <a:pt x="456" y="2829"/>
                      <a:pt x="984" y="3406"/>
                      <a:pt x="1656" y="3790"/>
                    </a:cubicBezTo>
                    <a:lnTo>
                      <a:pt x="528" y="5422"/>
                    </a:lnTo>
                    <a:cubicBezTo>
                      <a:pt x="264" y="5806"/>
                      <a:pt x="0" y="6382"/>
                      <a:pt x="336" y="6718"/>
                    </a:cubicBezTo>
                    <a:cubicBezTo>
                      <a:pt x="482" y="6864"/>
                      <a:pt x="679" y="6914"/>
                      <a:pt x="883" y="6914"/>
                    </a:cubicBezTo>
                    <a:cubicBezTo>
                      <a:pt x="1048" y="6914"/>
                      <a:pt x="1218" y="6881"/>
                      <a:pt x="1368" y="6838"/>
                    </a:cubicBezTo>
                    <a:cubicBezTo>
                      <a:pt x="1968" y="6670"/>
                      <a:pt x="2568" y="6430"/>
                      <a:pt x="3121" y="6142"/>
                    </a:cubicBezTo>
                    <a:cubicBezTo>
                      <a:pt x="3313" y="6742"/>
                      <a:pt x="3577" y="7294"/>
                      <a:pt x="3913" y="7846"/>
                    </a:cubicBezTo>
                    <a:cubicBezTo>
                      <a:pt x="4075" y="8125"/>
                      <a:pt x="4350" y="8471"/>
                      <a:pt x="4695" y="8471"/>
                    </a:cubicBezTo>
                    <a:cubicBezTo>
                      <a:pt x="4706" y="8471"/>
                      <a:pt x="4717" y="8471"/>
                      <a:pt x="4729" y="8470"/>
                    </a:cubicBezTo>
                    <a:cubicBezTo>
                      <a:pt x="5209" y="8446"/>
                      <a:pt x="5425" y="7870"/>
                      <a:pt x="5497" y="7390"/>
                    </a:cubicBezTo>
                    <a:cubicBezTo>
                      <a:pt x="5593" y="6742"/>
                      <a:pt x="5689" y="6070"/>
                      <a:pt x="5785" y="5422"/>
                    </a:cubicBezTo>
                    <a:cubicBezTo>
                      <a:pt x="6094" y="5492"/>
                      <a:pt x="6412" y="5528"/>
                      <a:pt x="6729" y="5528"/>
                    </a:cubicBezTo>
                    <a:cubicBezTo>
                      <a:pt x="7175" y="5528"/>
                      <a:pt x="7620" y="5456"/>
                      <a:pt x="8041" y="5302"/>
                    </a:cubicBezTo>
                    <a:cubicBezTo>
                      <a:pt x="8185" y="5254"/>
                      <a:pt x="8305" y="5182"/>
                      <a:pt x="8353" y="5062"/>
                    </a:cubicBezTo>
                    <a:cubicBezTo>
                      <a:pt x="8401" y="4942"/>
                      <a:pt x="8377" y="4846"/>
                      <a:pt x="8329" y="4726"/>
                    </a:cubicBezTo>
                    <a:cubicBezTo>
                      <a:pt x="7945" y="3814"/>
                      <a:pt x="6865" y="3406"/>
                      <a:pt x="5905" y="3093"/>
                    </a:cubicBezTo>
                    <a:cubicBezTo>
                      <a:pt x="6001" y="2301"/>
                      <a:pt x="6025" y="1485"/>
                      <a:pt x="5929" y="693"/>
                    </a:cubicBezTo>
                    <a:cubicBezTo>
                      <a:pt x="5881" y="429"/>
                      <a:pt x="5785" y="117"/>
                      <a:pt x="5545" y="45"/>
                    </a:cubicBezTo>
                    <a:cubicBezTo>
                      <a:pt x="5477" y="14"/>
                      <a:pt x="5407" y="1"/>
                      <a:pt x="53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8"/>
              <p:cNvSpPr/>
              <p:nvPr/>
            </p:nvSpPr>
            <p:spPr>
              <a:xfrm>
                <a:off x="2241975" y="979788"/>
                <a:ext cx="216050" cy="212625"/>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8"/>
              <p:cNvSpPr/>
              <p:nvPr/>
            </p:nvSpPr>
            <p:spPr>
              <a:xfrm>
                <a:off x="6692250" y="3449800"/>
                <a:ext cx="325875" cy="309050"/>
              </a:xfrm>
              <a:custGeom>
                <a:avLst/>
                <a:gdLst/>
                <a:ahLst/>
                <a:cxnLst/>
                <a:rect l="l" t="t" r="r" b="b"/>
                <a:pathLst>
                  <a:path w="13035" h="12362" extrusionOk="0">
                    <a:moveTo>
                      <a:pt x="5873" y="1"/>
                    </a:moveTo>
                    <a:cubicBezTo>
                      <a:pt x="5828" y="1"/>
                      <a:pt x="5783" y="6"/>
                      <a:pt x="5737" y="18"/>
                    </a:cubicBezTo>
                    <a:cubicBezTo>
                      <a:pt x="5329" y="42"/>
                      <a:pt x="5089" y="450"/>
                      <a:pt x="4945" y="834"/>
                    </a:cubicBezTo>
                    <a:cubicBezTo>
                      <a:pt x="4537" y="1938"/>
                      <a:pt x="4273" y="3090"/>
                      <a:pt x="4177" y="4266"/>
                    </a:cubicBezTo>
                    <a:cubicBezTo>
                      <a:pt x="2689" y="4386"/>
                      <a:pt x="1009" y="4602"/>
                      <a:pt x="169" y="5802"/>
                    </a:cubicBezTo>
                    <a:cubicBezTo>
                      <a:pt x="49" y="5922"/>
                      <a:pt x="1" y="6090"/>
                      <a:pt x="25" y="6258"/>
                    </a:cubicBezTo>
                    <a:cubicBezTo>
                      <a:pt x="73" y="6450"/>
                      <a:pt x="217" y="6618"/>
                      <a:pt x="385" y="6714"/>
                    </a:cubicBezTo>
                    <a:cubicBezTo>
                      <a:pt x="1345" y="7314"/>
                      <a:pt x="2449" y="7626"/>
                      <a:pt x="3577" y="7650"/>
                    </a:cubicBezTo>
                    <a:lnTo>
                      <a:pt x="3361" y="10531"/>
                    </a:lnTo>
                    <a:cubicBezTo>
                      <a:pt x="3313" y="11227"/>
                      <a:pt x="3409" y="12139"/>
                      <a:pt x="4081" y="12331"/>
                    </a:cubicBezTo>
                    <a:cubicBezTo>
                      <a:pt x="4159" y="12352"/>
                      <a:pt x="4236" y="12362"/>
                      <a:pt x="4312" y="12362"/>
                    </a:cubicBezTo>
                    <a:cubicBezTo>
                      <a:pt x="4755" y="12362"/>
                      <a:pt x="5166" y="12034"/>
                      <a:pt x="5473" y="11707"/>
                    </a:cubicBezTo>
                    <a:cubicBezTo>
                      <a:pt x="6121" y="11059"/>
                      <a:pt x="6674" y="10315"/>
                      <a:pt x="7178" y="9547"/>
                    </a:cubicBezTo>
                    <a:cubicBezTo>
                      <a:pt x="7874" y="10147"/>
                      <a:pt x="8618" y="10675"/>
                      <a:pt x="9434" y="11131"/>
                    </a:cubicBezTo>
                    <a:cubicBezTo>
                      <a:pt x="9734" y="11289"/>
                      <a:pt x="10097" y="11437"/>
                      <a:pt x="10434" y="11437"/>
                    </a:cubicBezTo>
                    <a:cubicBezTo>
                      <a:pt x="10608" y="11437"/>
                      <a:pt x="10775" y="11397"/>
                      <a:pt x="10922" y="11299"/>
                    </a:cubicBezTo>
                    <a:cubicBezTo>
                      <a:pt x="11522" y="10915"/>
                      <a:pt x="11354" y="10027"/>
                      <a:pt x="11090" y="9379"/>
                    </a:cubicBezTo>
                    <a:lnTo>
                      <a:pt x="10034" y="6666"/>
                    </a:lnTo>
                    <a:cubicBezTo>
                      <a:pt x="11114" y="6330"/>
                      <a:pt x="12074" y="5706"/>
                      <a:pt x="12794" y="4842"/>
                    </a:cubicBezTo>
                    <a:cubicBezTo>
                      <a:pt x="12938" y="4698"/>
                      <a:pt x="13034" y="4506"/>
                      <a:pt x="13010" y="4314"/>
                    </a:cubicBezTo>
                    <a:cubicBezTo>
                      <a:pt x="12986" y="4146"/>
                      <a:pt x="12866" y="4002"/>
                      <a:pt x="12746" y="3906"/>
                    </a:cubicBezTo>
                    <a:cubicBezTo>
                      <a:pt x="12158" y="3462"/>
                      <a:pt x="11450" y="3312"/>
                      <a:pt x="10706" y="3312"/>
                    </a:cubicBezTo>
                    <a:cubicBezTo>
                      <a:pt x="9962" y="3312"/>
                      <a:pt x="9182" y="3462"/>
                      <a:pt x="8450" y="3618"/>
                    </a:cubicBezTo>
                    <a:cubicBezTo>
                      <a:pt x="8018" y="2538"/>
                      <a:pt x="7442" y="1506"/>
                      <a:pt x="6722" y="570"/>
                    </a:cubicBezTo>
                    <a:cubicBezTo>
                      <a:pt x="6510" y="295"/>
                      <a:pt x="6205" y="1"/>
                      <a:pt x="587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11;p8"/>
              <p:cNvSpPr/>
              <p:nvPr/>
            </p:nvSpPr>
            <p:spPr>
              <a:xfrm>
                <a:off x="1881181" y="1322425"/>
                <a:ext cx="85225" cy="93050"/>
              </a:xfrm>
              <a:custGeom>
                <a:avLst/>
                <a:gdLst/>
                <a:ahLst/>
                <a:cxnLst/>
                <a:rect l="l" t="t" r="r" b="b"/>
                <a:pathLst>
                  <a:path w="3409" h="3722" extrusionOk="0">
                    <a:moveTo>
                      <a:pt x="1657" y="1"/>
                    </a:moveTo>
                    <a:cubicBezTo>
                      <a:pt x="1465" y="1"/>
                      <a:pt x="1321" y="649"/>
                      <a:pt x="1297" y="1513"/>
                    </a:cubicBezTo>
                    <a:cubicBezTo>
                      <a:pt x="553" y="1561"/>
                      <a:pt x="1" y="1729"/>
                      <a:pt x="1" y="1897"/>
                    </a:cubicBezTo>
                    <a:cubicBezTo>
                      <a:pt x="25" y="2065"/>
                      <a:pt x="553" y="2185"/>
                      <a:pt x="1297" y="2209"/>
                    </a:cubicBezTo>
                    <a:cubicBezTo>
                      <a:pt x="1321" y="3073"/>
                      <a:pt x="1465" y="3721"/>
                      <a:pt x="1657" y="3721"/>
                    </a:cubicBezTo>
                    <a:cubicBezTo>
                      <a:pt x="1825" y="3721"/>
                      <a:pt x="1969" y="3073"/>
                      <a:pt x="1993" y="2209"/>
                    </a:cubicBezTo>
                    <a:cubicBezTo>
                      <a:pt x="2809" y="2161"/>
                      <a:pt x="3409" y="2017"/>
                      <a:pt x="3409" y="1825"/>
                    </a:cubicBezTo>
                    <a:cubicBezTo>
                      <a:pt x="3409" y="1657"/>
                      <a:pt x="2809" y="1537"/>
                      <a:pt x="1993" y="1513"/>
                    </a:cubicBezTo>
                    <a:cubicBezTo>
                      <a:pt x="1969" y="649"/>
                      <a:pt x="1825" y="1"/>
                      <a:pt x="165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8"/>
              <p:cNvSpPr/>
              <p:nvPr/>
            </p:nvSpPr>
            <p:spPr>
              <a:xfrm>
                <a:off x="6528369" y="4087800"/>
                <a:ext cx="85225" cy="92425"/>
              </a:xfrm>
              <a:custGeom>
                <a:avLst/>
                <a:gdLst/>
                <a:ahLst/>
                <a:cxnLst/>
                <a:rect l="l" t="t" r="r" b="b"/>
                <a:pathLst>
                  <a:path w="3409" h="3697" extrusionOk="0">
                    <a:moveTo>
                      <a:pt x="1657" y="0"/>
                    </a:moveTo>
                    <a:cubicBezTo>
                      <a:pt x="1465" y="0"/>
                      <a:pt x="1321" y="648"/>
                      <a:pt x="1297" y="1512"/>
                    </a:cubicBezTo>
                    <a:cubicBezTo>
                      <a:pt x="553" y="1560"/>
                      <a:pt x="0" y="1704"/>
                      <a:pt x="0" y="1872"/>
                    </a:cubicBezTo>
                    <a:cubicBezTo>
                      <a:pt x="0" y="2040"/>
                      <a:pt x="553" y="2184"/>
                      <a:pt x="1273" y="2208"/>
                    </a:cubicBezTo>
                    <a:cubicBezTo>
                      <a:pt x="1321" y="3048"/>
                      <a:pt x="1465" y="3696"/>
                      <a:pt x="1633" y="3696"/>
                    </a:cubicBezTo>
                    <a:cubicBezTo>
                      <a:pt x="1801" y="3696"/>
                      <a:pt x="1969" y="3072"/>
                      <a:pt x="1993" y="2208"/>
                    </a:cubicBezTo>
                    <a:cubicBezTo>
                      <a:pt x="2809" y="2160"/>
                      <a:pt x="3409" y="1992"/>
                      <a:pt x="3409" y="1824"/>
                    </a:cubicBezTo>
                    <a:cubicBezTo>
                      <a:pt x="3409" y="1632"/>
                      <a:pt x="2809" y="1512"/>
                      <a:pt x="1993" y="1488"/>
                    </a:cubicBezTo>
                    <a:cubicBezTo>
                      <a:pt x="1969" y="648"/>
                      <a:pt x="1825" y="0"/>
                      <a:pt x="16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8"/>
              <p:cNvSpPr/>
              <p:nvPr/>
            </p:nvSpPr>
            <p:spPr>
              <a:xfrm>
                <a:off x="2696250" y="1192425"/>
                <a:ext cx="197450" cy="197450"/>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8"/>
              <p:cNvSpPr/>
              <p:nvPr/>
            </p:nvSpPr>
            <p:spPr>
              <a:xfrm rot="-5400000">
                <a:off x="8289578" y="734328"/>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8"/>
              <p:cNvSpPr/>
              <p:nvPr/>
            </p:nvSpPr>
            <p:spPr>
              <a:xfrm rot="-5400000">
                <a:off x="8325278" y="2230241"/>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2945705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343"/>
        <p:cNvGrpSpPr/>
        <p:nvPr/>
      </p:nvGrpSpPr>
      <p:grpSpPr>
        <a:xfrm>
          <a:off x="0" y="0"/>
          <a:ext cx="0" cy="0"/>
          <a:chOff x="0" y="0"/>
          <a:chExt cx="0" cy="0"/>
        </a:xfrm>
      </p:grpSpPr>
      <p:grpSp>
        <p:nvGrpSpPr>
          <p:cNvPr id="344" name="Google Shape;344;p22"/>
          <p:cNvGrpSpPr/>
          <p:nvPr/>
        </p:nvGrpSpPr>
        <p:grpSpPr>
          <a:xfrm>
            <a:off x="460789" y="516801"/>
            <a:ext cx="10899059" cy="5760092"/>
            <a:chOff x="468278" y="387600"/>
            <a:chExt cx="8174294" cy="4320069"/>
          </a:xfrm>
        </p:grpSpPr>
        <p:grpSp>
          <p:nvGrpSpPr>
            <p:cNvPr id="345" name="Google Shape;345;p22"/>
            <p:cNvGrpSpPr/>
            <p:nvPr/>
          </p:nvGrpSpPr>
          <p:grpSpPr>
            <a:xfrm>
              <a:off x="468278" y="387600"/>
              <a:ext cx="8174294" cy="3963560"/>
              <a:chOff x="468278" y="387600"/>
              <a:chExt cx="8174294" cy="3963560"/>
            </a:xfrm>
          </p:grpSpPr>
          <p:sp>
            <p:nvSpPr>
              <p:cNvPr id="346" name="Google Shape;346;p22"/>
              <p:cNvSpPr/>
              <p:nvPr/>
            </p:nvSpPr>
            <p:spPr>
              <a:xfrm>
                <a:off x="8416584" y="4128754"/>
                <a:ext cx="225988" cy="222406"/>
              </a:xfrm>
              <a:custGeom>
                <a:avLst/>
                <a:gdLst/>
                <a:ahLst/>
                <a:cxnLst/>
                <a:rect l="l" t="t" r="r" b="b"/>
                <a:pathLst>
                  <a:path w="8642" h="8505" extrusionOk="0">
                    <a:moveTo>
                      <a:pt x="5208" y="0"/>
                    </a:moveTo>
                    <a:cubicBezTo>
                      <a:pt x="4995" y="0"/>
                      <a:pt x="4790" y="157"/>
                      <a:pt x="4633" y="314"/>
                    </a:cubicBezTo>
                    <a:cubicBezTo>
                      <a:pt x="4057" y="890"/>
                      <a:pt x="3577" y="1514"/>
                      <a:pt x="3169" y="2210"/>
                    </a:cubicBezTo>
                    <a:cubicBezTo>
                      <a:pt x="2567" y="1994"/>
                      <a:pt x="1896" y="1768"/>
                      <a:pt x="1264" y="1768"/>
                    </a:cubicBezTo>
                    <a:cubicBezTo>
                      <a:pt x="913" y="1768"/>
                      <a:pt x="573" y="1838"/>
                      <a:pt x="265" y="2018"/>
                    </a:cubicBezTo>
                    <a:cubicBezTo>
                      <a:pt x="145" y="2066"/>
                      <a:pt x="73" y="2138"/>
                      <a:pt x="25" y="2258"/>
                    </a:cubicBezTo>
                    <a:cubicBezTo>
                      <a:pt x="1" y="2378"/>
                      <a:pt x="49" y="2522"/>
                      <a:pt x="145" y="2642"/>
                    </a:cubicBezTo>
                    <a:cubicBezTo>
                      <a:pt x="553" y="3290"/>
                      <a:pt x="1129" y="3818"/>
                      <a:pt x="1825" y="4130"/>
                    </a:cubicBezTo>
                    <a:lnTo>
                      <a:pt x="865" y="5859"/>
                    </a:lnTo>
                    <a:cubicBezTo>
                      <a:pt x="625" y="6267"/>
                      <a:pt x="433" y="6867"/>
                      <a:pt x="793" y="7179"/>
                    </a:cubicBezTo>
                    <a:cubicBezTo>
                      <a:pt x="920" y="7284"/>
                      <a:pt x="1070" y="7325"/>
                      <a:pt x="1226" y="7325"/>
                    </a:cubicBezTo>
                    <a:cubicBezTo>
                      <a:pt x="1426" y="7325"/>
                      <a:pt x="1637" y="7259"/>
                      <a:pt x="1825" y="7179"/>
                    </a:cubicBezTo>
                    <a:cubicBezTo>
                      <a:pt x="2425" y="6963"/>
                      <a:pt x="2977" y="6675"/>
                      <a:pt x="3505" y="6339"/>
                    </a:cubicBezTo>
                    <a:cubicBezTo>
                      <a:pt x="3745" y="6891"/>
                      <a:pt x="4081" y="7443"/>
                      <a:pt x="4441" y="7947"/>
                    </a:cubicBezTo>
                    <a:cubicBezTo>
                      <a:pt x="4641" y="8236"/>
                      <a:pt x="4924" y="8504"/>
                      <a:pt x="5250" y="8504"/>
                    </a:cubicBezTo>
                    <a:cubicBezTo>
                      <a:pt x="5276" y="8504"/>
                      <a:pt x="5303" y="8502"/>
                      <a:pt x="5329" y="8499"/>
                    </a:cubicBezTo>
                    <a:cubicBezTo>
                      <a:pt x="5809" y="8427"/>
                      <a:pt x="5953" y="7827"/>
                      <a:pt x="5977" y="7347"/>
                    </a:cubicBezTo>
                    <a:cubicBezTo>
                      <a:pt x="6025" y="6699"/>
                      <a:pt x="6073" y="6027"/>
                      <a:pt x="6097" y="5379"/>
                    </a:cubicBezTo>
                    <a:cubicBezTo>
                      <a:pt x="6270" y="5400"/>
                      <a:pt x="6443" y="5411"/>
                      <a:pt x="6615" y="5411"/>
                    </a:cubicBezTo>
                    <a:cubicBezTo>
                      <a:pt x="7207" y="5411"/>
                      <a:pt x="7790" y="5284"/>
                      <a:pt x="8330" y="5043"/>
                    </a:cubicBezTo>
                    <a:cubicBezTo>
                      <a:pt x="8474" y="4995"/>
                      <a:pt x="8570" y="4899"/>
                      <a:pt x="8642" y="4778"/>
                    </a:cubicBezTo>
                    <a:cubicBezTo>
                      <a:pt x="8642" y="4658"/>
                      <a:pt x="8618" y="4538"/>
                      <a:pt x="8570" y="4442"/>
                    </a:cubicBezTo>
                    <a:cubicBezTo>
                      <a:pt x="8113" y="3554"/>
                      <a:pt x="6985" y="3242"/>
                      <a:pt x="6001" y="3050"/>
                    </a:cubicBezTo>
                    <a:cubicBezTo>
                      <a:pt x="6025" y="2234"/>
                      <a:pt x="5977" y="1442"/>
                      <a:pt x="5809" y="650"/>
                    </a:cubicBezTo>
                    <a:cubicBezTo>
                      <a:pt x="5737" y="386"/>
                      <a:pt x="5617" y="98"/>
                      <a:pt x="5353" y="26"/>
                    </a:cubicBezTo>
                    <a:cubicBezTo>
                      <a:pt x="5305" y="8"/>
                      <a:pt x="5256" y="0"/>
                      <a:pt x="520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22"/>
              <p:cNvSpPr/>
              <p:nvPr/>
            </p:nvSpPr>
            <p:spPr>
              <a:xfrm>
                <a:off x="1199469" y="4065687"/>
                <a:ext cx="89145" cy="97330"/>
              </a:xfrm>
              <a:custGeom>
                <a:avLst/>
                <a:gdLst/>
                <a:ahLst/>
                <a:cxnLst/>
                <a:rect l="l" t="t" r="r" b="b"/>
                <a:pathLst>
                  <a:path w="3409" h="3722" extrusionOk="0">
                    <a:moveTo>
                      <a:pt x="1632" y="1"/>
                    </a:moveTo>
                    <a:cubicBezTo>
                      <a:pt x="1464" y="1"/>
                      <a:pt x="1320" y="673"/>
                      <a:pt x="1296" y="1537"/>
                    </a:cubicBezTo>
                    <a:cubicBezTo>
                      <a:pt x="552" y="1585"/>
                      <a:pt x="0" y="1729"/>
                      <a:pt x="0" y="1897"/>
                    </a:cubicBezTo>
                    <a:cubicBezTo>
                      <a:pt x="24" y="2065"/>
                      <a:pt x="552" y="2209"/>
                      <a:pt x="1296" y="2233"/>
                    </a:cubicBezTo>
                    <a:cubicBezTo>
                      <a:pt x="1320" y="3073"/>
                      <a:pt x="1464" y="3721"/>
                      <a:pt x="1632" y="3721"/>
                    </a:cubicBezTo>
                    <a:cubicBezTo>
                      <a:pt x="1824" y="3721"/>
                      <a:pt x="1968" y="3073"/>
                      <a:pt x="1992" y="2233"/>
                    </a:cubicBezTo>
                    <a:cubicBezTo>
                      <a:pt x="2808" y="2185"/>
                      <a:pt x="3408" y="2017"/>
                      <a:pt x="3408" y="1849"/>
                    </a:cubicBezTo>
                    <a:cubicBezTo>
                      <a:pt x="3408" y="1657"/>
                      <a:pt x="2808" y="1537"/>
                      <a:pt x="1992" y="1513"/>
                    </a:cubicBezTo>
                    <a:cubicBezTo>
                      <a:pt x="1968" y="649"/>
                      <a:pt x="1824" y="1"/>
                      <a:pt x="16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22"/>
              <p:cNvSpPr/>
              <p:nvPr/>
            </p:nvSpPr>
            <p:spPr>
              <a:xfrm>
                <a:off x="468278" y="3922211"/>
                <a:ext cx="206533" cy="206533"/>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22"/>
              <p:cNvSpPr/>
              <p:nvPr/>
            </p:nvSpPr>
            <p:spPr>
              <a:xfrm flipH="1">
                <a:off x="7701302" y="387600"/>
                <a:ext cx="206531" cy="205436"/>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50" name="Google Shape;350;p22"/>
            <p:cNvSpPr/>
            <p:nvPr/>
          </p:nvSpPr>
          <p:spPr>
            <a:xfrm>
              <a:off x="7805303" y="4501136"/>
              <a:ext cx="206533" cy="206533"/>
            </a:xfrm>
            <a:custGeom>
              <a:avLst/>
              <a:gdLst/>
              <a:ahLst/>
              <a:cxnLst/>
              <a:rect l="l" t="t" r="r" b="b"/>
              <a:pathLst>
                <a:path w="7898" h="7898" extrusionOk="0">
                  <a:moveTo>
                    <a:pt x="3937" y="1"/>
                  </a:moveTo>
                  <a:cubicBezTo>
                    <a:pt x="3793" y="1"/>
                    <a:pt x="3673" y="1465"/>
                    <a:pt x="3649" y="3385"/>
                  </a:cubicBezTo>
                  <a:cubicBezTo>
                    <a:pt x="2592" y="2350"/>
                    <a:pt x="1754" y="1580"/>
                    <a:pt x="1601" y="1580"/>
                  </a:cubicBezTo>
                  <a:cubicBezTo>
                    <a:pt x="1594" y="1580"/>
                    <a:pt x="1589" y="1582"/>
                    <a:pt x="1585" y="1585"/>
                  </a:cubicBezTo>
                  <a:cubicBezTo>
                    <a:pt x="1465" y="1681"/>
                    <a:pt x="2137" y="2593"/>
                    <a:pt x="3145" y="3673"/>
                  </a:cubicBezTo>
                  <a:cubicBezTo>
                    <a:pt x="1345" y="3697"/>
                    <a:pt x="1" y="3793"/>
                    <a:pt x="1" y="3937"/>
                  </a:cubicBezTo>
                  <a:cubicBezTo>
                    <a:pt x="1" y="4081"/>
                    <a:pt x="1489" y="4201"/>
                    <a:pt x="3433" y="4225"/>
                  </a:cubicBezTo>
                  <a:cubicBezTo>
                    <a:pt x="2521" y="5401"/>
                    <a:pt x="1849" y="6313"/>
                    <a:pt x="1945" y="6409"/>
                  </a:cubicBezTo>
                  <a:cubicBezTo>
                    <a:pt x="1949" y="6415"/>
                    <a:pt x="1957" y="6418"/>
                    <a:pt x="1967" y="6418"/>
                  </a:cubicBezTo>
                  <a:cubicBezTo>
                    <a:pt x="2112" y="6418"/>
                    <a:pt x="2817" y="5769"/>
                    <a:pt x="3649" y="4825"/>
                  </a:cubicBezTo>
                  <a:cubicBezTo>
                    <a:pt x="3673" y="6577"/>
                    <a:pt x="3793" y="7897"/>
                    <a:pt x="3937" y="7897"/>
                  </a:cubicBezTo>
                  <a:cubicBezTo>
                    <a:pt x="4081" y="7897"/>
                    <a:pt x="4177" y="6529"/>
                    <a:pt x="4225" y="4729"/>
                  </a:cubicBezTo>
                  <a:cubicBezTo>
                    <a:pt x="5234" y="5671"/>
                    <a:pt x="6097" y="6299"/>
                    <a:pt x="6264" y="6299"/>
                  </a:cubicBezTo>
                  <a:cubicBezTo>
                    <a:pt x="6276" y="6299"/>
                    <a:pt x="6285" y="6296"/>
                    <a:pt x="6289" y="6289"/>
                  </a:cubicBezTo>
                  <a:cubicBezTo>
                    <a:pt x="6385" y="6193"/>
                    <a:pt x="5593" y="5329"/>
                    <a:pt x="4489" y="4225"/>
                  </a:cubicBezTo>
                  <a:cubicBezTo>
                    <a:pt x="6433" y="4225"/>
                    <a:pt x="7897" y="4105"/>
                    <a:pt x="7897" y="3961"/>
                  </a:cubicBezTo>
                  <a:cubicBezTo>
                    <a:pt x="7897" y="3817"/>
                    <a:pt x="6481" y="3697"/>
                    <a:pt x="4633" y="3673"/>
                  </a:cubicBezTo>
                  <a:cubicBezTo>
                    <a:pt x="5497" y="2521"/>
                    <a:pt x="6049" y="1561"/>
                    <a:pt x="5929" y="1489"/>
                  </a:cubicBezTo>
                  <a:cubicBezTo>
                    <a:pt x="5925" y="1486"/>
                    <a:pt x="5920" y="1484"/>
                    <a:pt x="5913" y="1484"/>
                  </a:cubicBezTo>
                  <a:cubicBezTo>
                    <a:pt x="5770" y="1484"/>
                    <a:pt x="5075" y="2232"/>
                    <a:pt x="4225" y="3265"/>
                  </a:cubicBezTo>
                  <a:cubicBezTo>
                    <a:pt x="4201" y="1417"/>
                    <a:pt x="4081" y="1"/>
                    <a:pt x="39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22"/>
            <p:cNvSpPr/>
            <p:nvPr/>
          </p:nvSpPr>
          <p:spPr>
            <a:xfrm>
              <a:off x="746800" y="1314513"/>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2" name="Google Shape;352;p22"/>
          <p:cNvGrpSpPr/>
          <p:nvPr/>
        </p:nvGrpSpPr>
        <p:grpSpPr>
          <a:xfrm>
            <a:off x="-932625" y="-381133"/>
            <a:ext cx="13936433" cy="8125367"/>
            <a:chOff x="-699469" y="-285850"/>
            <a:chExt cx="10452325" cy="6094025"/>
          </a:xfrm>
        </p:grpSpPr>
        <p:sp>
          <p:nvSpPr>
            <p:cNvPr id="353" name="Google Shape;353;p22"/>
            <p:cNvSpPr/>
            <p:nvPr/>
          </p:nvSpPr>
          <p:spPr>
            <a:xfrm>
              <a:off x="7113331" y="-285850"/>
              <a:ext cx="2563325" cy="1921875"/>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solidFill>
              <a:schemeClr val="lt1"/>
            </a:solidFill>
            <a:ln>
              <a:noFill/>
            </a:ln>
          </p:spPr>
        </p:sp>
        <p:sp>
          <p:nvSpPr>
            <p:cNvPr id="354" name="Google Shape;354;p22"/>
            <p:cNvSpPr/>
            <p:nvPr/>
          </p:nvSpPr>
          <p:spPr>
            <a:xfrm rot="10800000">
              <a:off x="-699469" y="3886300"/>
              <a:ext cx="2563325" cy="1921875"/>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solidFill>
              <a:schemeClr val="lt1"/>
            </a:solidFill>
            <a:ln>
              <a:noFill/>
            </a:ln>
          </p:spPr>
        </p:sp>
        <p:sp>
          <p:nvSpPr>
            <p:cNvPr id="355" name="Google Shape;355;p22"/>
            <p:cNvSpPr/>
            <p:nvPr/>
          </p:nvSpPr>
          <p:spPr>
            <a:xfrm>
              <a:off x="7189531" y="-285850"/>
              <a:ext cx="2563325" cy="1921875"/>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noFill/>
            <a:ln w="9525" cap="rnd" cmpd="sng">
              <a:solidFill>
                <a:schemeClr val="dk2"/>
              </a:solidFill>
              <a:prstDash val="dash"/>
              <a:round/>
              <a:headEnd type="none" w="med" len="med"/>
              <a:tailEnd type="none" w="med" len="med"/>
            </a:ln>
          </p:spPr>
        </p:sp>
        <p:sp>
          <p:nvSpPr>
            <p:cNvPr id="356" name="Google Shape;356;p22"/>
            <p:cNvSpPr/>
            <p:nvPr/>
          </p:nvSpPr>
          <p:spPr>
            <a:xfrm rot="10800000">
              <a:off x="-623269" y="3886300"/>
              <a:ext cx="2563325" cy="1921875"/>
            </a:xfrm>
            <a:custGeom>
              <a:avLst/>
              <a:gdLst/>
              <a:ahLst/>
              <a:cxnLst/>
              <a:rect l="l" t="t" r="r" b="b"/>
              <a:pathLst>
                <a:path w="102533" h="76875" extrusionOk="0">
                  <a:moveTo>
                    <a:pt x="10633" y="1370"/>
                  </a:moveTo>
                  <a:cubicBezTo>
                    <a:pt x="-3889" y="3002"/>
                    <a:pt x="-598" y="14243"/>
                    <a:pt x="3456" y="17716"/>
                  </a:cubicBezTo>
                  <a:cubicBezTo>
                    <a:pt x="7510" y="21189"/>
                    <a:pt x="29440" y="15810"/>
                    <a:pt x="34955" y="22207"/>
                  </a:cubicBezTo>
                  <a:cubicBezTo>
                    <a:pt x="40471" y="28604"/>
                    <a:pt x="31499" y="50065"/>
                    <a:pt x="36549" y="56098"/>
                  </a:cubicBezTo>
                  <a:cubicBezTo>
                    <a:pt x="41599" y="62131"/>
                    <a:pt x="57283" y="54962"/>
                    <a:pt x="65257" y="58403"/>
                  </a:cubicBezTo>
                  <a:cubicBezTo>
                    <a:pt x="73232" y="61844"/>
                    <a:pt x="78349" y="75930"/>
                    <a:pt x="84396" y="76744"/>
                  </a:cubicBezTo>
                  <a:cubicBezTo>
                    <a:pt x="90443" y="77558"/>
                    <a:pt x="100509" y="74759"/>
                    <a:pt x="101541" y="63289"/>
                  </a:cubicBezTo>
                  <a:cubicBezTo>
                    <a:pt x="102573" y="51819"/>
                    <a:pt x="105740" y="18245"/>
                    <a:pt x="90589" y="7925"/>
                  </a:cubicBezTo>
                  <a:cubicBezTo>
                    <a:pt x="75438" y="-2395"/>
                    <a:pt x="25155" y="-262"/>
                    <a:pt x="10633" y="1370"/>
                  </a:cubicBezTo>
                  <a:close/>
                </a:path>
              </a:pathLst>
            </a:custGeom>
            <a:noFill/>
            <a:ln w="9525" cap="rnd" cmpd="sng">
              <a:solidFill>
                <a:schemeClr val="dk2"/>
              </a:solidFill>
              <a:prstDash val="dash"/>
              <a:round/>
              <a:headEnd type="none" w="med" len="med"/>
              <a:tailEnd type="none" w="med" len="med"/>
            </a:ln>
          </p:spPr>
        </p:sp>
      </p:grpSp>
      <p:sp>
        <p:nvSpPr>
          <p:cNvPr id="357" name="Google Shape;357;p22"/>
          <p:cNvSpPr txBox="1">
            <a:spLocks noGrp="1"/>
          </p:cNvSpPr>
          <p:nvPr>
            <p:ph type="title"/>
          </p:nvPr>
        </p:nvSpPr>
        <p:spPr>
          <a:xfrm>
            <a:off x="960000" y="516800"/>
            <a:ext cx="7704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358" name="Google Shape;358;p22"/>
          <p:cNvSpPr txBox="1">
            <a:spLocks noGrp="1"/>
          </p:cNvSpPr>
          <p:nvPr>
            <p:ph type="subTitle" idx="1"/>
          </p:nvPr>
        </p:nvSpPr>
        <p:spPr>
          <a:xfrm>
            <a:off x="4354967" y="2422332"/>
            <a:ext cx="30336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solidFill>
                  <a:schemeClr val="accent6"/>
                </a:solidFill>
                <a:latin typeface="Fredoka One"/>
                <a:ea typeface="Fredoka One"/>
                <a:cs typeface="Fredoka One"/>
                <a:sym typeface="Fredoka One"/>
              </a:defRPr>
            </a:lvl1pPr>
            <a:lvl2pPr lvl="1" rtl="0">
              <a:lnSpc>
                <a:spcPct val="100000"/>
              </a:lnSpc>
              <a:spcBef>
                <a:spcPts val="0"/>
              </a:spcBef>
              <a:spcAft>
                <a:spcPts val="0"/>
              </a:spcAft>
              <a:buNone/>
              <a:defRPr sz="2200">
                <a:solidFill>
                  <a:schemeClr val="accent6"/>
                </a:solidFill>
                <a:latin typeface="Fredoka One"/>
                <a:ea typeface="Fredoka One"/>
                <a:cs typeface="Fredoka One"/>
                <a:sym typeface="Fredoka One"/>
              </a:defRPr>
            </a:lvl2pPr>
            <a:lvl3pPr lvl="2" rtl="0">
              <a:lnSpc>
                <a:spcPct val="100000"/>
              </a:lnSpc>
              <a:spcBef>
                <a:spcPts val="0"/>
              </a:spcBef>
              <a:spcAft>
                <a:spcPts val="0"/>
              </a:spcAft>
              <a:buNone/>
              <a:defRPr sz="2200">
                <a:solidFill>
                  <a:schemeClr val="accent6"/>
                </a:solidFill>
                <a:latin typeface="Fredoka One"/>
                <a:ea typeface="Fredoka One"/>
                <a:cs typeface="Fredoka One"/>
                <a:sym typeface="Fredoka One"/>
              </a:defRPr>
            </a:lvl3pPr>
            <a:lvl4pPr lvl="3" rtl="0">
              <a:lnSpc>
                <a:spcPct val="100000"/>
              </a:lnSpc>
              <a:spcBef>
                <a:spcPts val="0"/>
              </a:spcBef>
              <a:spcAft>
                <a:spcPts val="0"/>
              </a:spcAft>
              <a:buNone/>
              <a:defRPr sz="2200">
                <a:solidFill>
                  <a:schemeClr val="accent6"/>
                </a:solidFill>
                <a:latin typeface="Fredoka One"/>
                <a:ea typeface="Fredoka One"/>
                <a:cs typeface="Fredoka One"/>
                <a:sym typeface="Fredoka One"/>
              </a:defRPr>
            </a:lvl4pPr>
            <a:lvl5pPr lvl="4" rtl="0">
              <a:lnSpc>
                <a:spcPct val="100000"/>
              </a:lnSpc>
              <a:spcBef>
                <a:spcPts val="0"/>
              </a:spcBef>
              <a:spcAft>
                <a:spcPts val="0"/>
              </a:spcAft>
              <a:buNone/>
              <a:defRPr sz="2200">
                <a:solidFill>
                  <a:schemeClr val="accent6"/>
                </a:solidFill>
                <a:latin typeface="Fredoka One"/>
                <a:ea typeface="Fredoka One"/>
                <a:cs typeface="Fredoka One"/>
                <a:sym typeface="Fredoka One"/>
              </a:defRPr>
            </a:lvl5pPr>
            <a:lvl6pPr lvl="5" rtl="0">
              <a:lnSpc>
                <a:spcPct val="100000"/>
              </a:lnSpc>
              <a:spcBef>
                <a:spcPts val="0"/>
              </a:spcBef>
              <a:spcAft>
                <a:spcPts val="0"/>
              </a:spcAft>
              <a:buNone/>
              <a:defRPr sz="2200">
                <a:solidFill>
                  <a:schemeClr val="accent6"/>
                </a:solidFill>
                <a:latin typeface="Fredoka One"/>
                <a:ea typeface="Fredoka One"/>
                <a:cs typeface="Fredoka One"/>
                <a:sym typeface="Fredoka One"/>
              </a:defRPr>
            </a:lvl6pPr>
            <a:lvl7pPr lvl="6" rtl="0">
              <a:lnSpc>
                <a:spcPct val="100000"/>
              </a:lnSpc>
              <a:spcBef>
                <a:spcPts val="0"/>
              </a:spcBef>
              <a:spcAft>
                <a:spcPts val="0"/>
              </a:spcAft>
              <a:buNone/>
              <a:defRPr sz="2200">
                <a:solidFill>
                  <a:schemeClr val="accent6"/>
                </a:solidFill>
                <a:latin typeface="Fredoka One"/>
                <a:ea typeface="Fredoka One"/>
                <a:cs typeface="Fredoka One"/>
                <a:sym typeface="Fredoka One"/>
              </a:defRPr>
            </a:lvl7pPr>
            <a:lvl8pPr lvl="7" rtl="0">
              <a:lnSpc>
                <a:spcPct val="100000"/>
              </a:lnSpc>
              <a:spcBef>
                <a:spcPts val="0"/>
              </a:spcBef>
              <a:spcAft>
                <a:spcPts val="0"/>
              </a:spcAft>
              <a:buNone/>
              <a:defRPr sz="2200">
                <a:solidFill>
                  <a:schemeClr val="accent6"/>
                </a:solidFill>
                <a:latin typeface="Fredoka One"/>
                <a:ea typeface="Fredoka One"/>
                <a:cs typeface="Fredoka One"/>
                <a:sym typeface="Fredoka One"/>
              </a:defRPr>
            </a:lvl8pPr>
            <a:lvl9pPr lvl="8" rtl="0">
              <a:lnSpc>
                <a:spcPct val="100000"/>
              </a:lnSpc>
              <a:spcBef>
                <a:spcPts val="0"/>
              </a:spcBef>
              <a:spcAft>
                <a:spcPts val="0"/>
              </a:spcAft>
              <a:buNone/>
              <a:defRPr sz="2200">
                <a:solidFill>
                  <a:schemeClr val="accent6"/>
                </a:solidFill>
                <a:latin typeface="Fredoka One"/>
                <a:ea typeface="Fredoka One"/>
                <a:cs typeface="Fredoka One"/>
                <a:sym typeface="Fredoka One"/>
              </a:defRPr>
            </a:lvl9pPr>
          </a:lstStyle>
          <a:p>
            <a:endParaRPr/>
          </a:p>
        </p:txBody>
      </p:sp>
      <p:sp>
        <p:nvSpPr>
          <p:cNvPr id="359" name="Google Shape;359;p22"/>
          <p:cNvSpPr txBox="1">
            <a:spLocks noGrp="1"/>
          </p:cNvSpPr>
          <p:nvPr>
            <p:ph type="subTitle" idx="2"/>
          </p:nvPr>
        </p:nvSpPr>
        <p:spPr>
          <a:xfrm>
            <a:off x="4354967" y="2862709"/>
            <a:ext cx="30336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0" name="Google Shape;360;p22"/>
          <p:cNvSpPr txBox="1">
            <a:spLocks noGrp="1"/>
          </p:cNvSpPr>
          <p:nvPr>
            <p:ph type="subTitle" idx="3"/>
          </p:nvPr>
        </p:nvSpPr>
        <p:spPr>
          <a:xfrm>
            <a:off x="4354967" y="4604023"/>
            <a:ext cx="30336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solidFill>
                  <a:schemeClr val="accent4"/>
                </a:solidFill>
                <a:latin typeface="Fredoka One"/>
                <a:ea typeface="Fredoka One"/>
                <a:cs typeface="Fredoka One"/>
                <a:sym typeface="Fredoka One"/>
              </a:defRPr>
            </a:lvl1pPr>
            <a:lvl2pPr lvl="1" rtl="0">
              <a:lnSpc>
                <a:spcPct val="100000"/>
              </a:lnSpc>
              <a:spcBef>
                <a:spcPts val="0"/>
              </a:spcBef>
              <a:spcAft>
                <a:spcPts val="0"/>
              </a:spcAft>
              <a:buNone/>
              <a:defRPr sz="2200">
                <a:solidFill>
                  <a:schemeClr val="accent6"/>
                </a:solidFill>
                <a:latin typeface="Fredoka One"/>
                <a:ea typeface="Fredoka One"/>
                <a:cs typeface="Fredoka One"/>
                <a:sym typeface="Fredoka One"/>
              </a:defRPr>
            </a:lvl2pPr>
            <a:lvl3pPr lvl="2" rtl="0">
              <a:lnSpc>
                <a:spcPct val="100000"/>
              </a:lnSpc>
              <a:spcBef>
                <a:spcPts val="0"/>
              </a:spcBef>
              <a:spcAft>
                <a:spcPts val="0"/>
              </a:spcAft>
              <a:buNone/>
              <a:defRPr sz="2200">
                <a:solidFill>
                  <a:schemeClr val="accent6"/>
                </a:solidFill>
                <a:latin typeface="Fredoka One"/>
                <a:ea typeface="Fredoka One"/>
                <a:cs typeface="Fredoka One"/>
                <a:sym typeface="Fredoka One"/>
              </a:defRPr>
            </a:lvl3pPr>
            <a:lvl4pPr lvl="3" rtl="0">
              <a:lnSpc>
                <a:spcPct val="100000"/>
              </a:lnSpc>
              <a:spcBef>
                <a:spcPts val="0"/>
              </a:spcBef>
              <a:spcAft>
                <a:spcPts val="0"/>
              </a:spcAft>
              <a:buNone/>
              <a:defRPr sz="2200">
                <a:solidFill>
                  <a:schemeClr val="accent6"/>
                </a:solidFill>
                <a:latin typeface="Fredoka One"/>
                <a:ea typeface="Fredoka One"/>
                <a:cs typeface="Fredoka One"/>
                <a:sym typeface="Fredoka One"/>
              </a:defRPr>
            </a:lvl4pPr>
            <a:lvl5pPr lvl="4" rtl="0">
              <a:lnSpc>
                <a:spcPct val="100000"/>
              </a:lnSpc>
              <a:spcBef>
                <a:spcPts val="0"/>
              </a:spcBef>
              <a:spcAft>
                <a:spcPts val="0"/>
              </a:spcAft>
              <a:buNone/>
              <a:defRPr sz="2200">
                <a:solidFill>
                  <a:schemeClr val="accent6"/>
                </a:solidFill>
                <a:latin typeface="Fredoka One"/>
                <a:ea typeface="Fredoka One"/>
                <a:cs typeface="Fredoka One"/>
                <a:sym typeface="Fredoka One"/>
              </a:defRPr>
            </a:lvl5pPr>
            <a:lvl6pPr lvl="5" rtl="0">
              <a:lnSpc>
                <a:spcPct val="100000"/>
              </a:lnSpc>
              <a:spcBef>
                <a:spcPts val="0"/>
              </a:spcBef>
              <a:spcAft>
                <a:spcPts val="0"/>
              </a:spcAft>
              <a:buNone/>
              <a:defRPr sz="2200">
                <a:solidFill>
                  <a:schemeClr val="accent6"/>
                </a:solidFill>
                <a:latin typeface="Fredoka One"/>
                <a:ea typeface="Fredoka One"/>
                <a:cs typeface="Fredoka One"/>
                <a:sym typeface="Fredoka One"/>
              </a:defRPr>
            </a:lvl6pPr>
            <a:lvl7pPr lvl="6" rtl="0">
              <a:lnSpc>
                <a:spcPct val="100000"/>
              </a:lnSpc>
              <a:spcBef>
                <a:spcPts val="0"/>
              </a:spcBef>
              <a:spcAft>
                <a:spcPts val="0"/>
              </a:spcAft>
              <a:buNone/>
              <a:defRPr sz="2200">
                <a:solidFill>
                  <a:schemeClr val="accent6"/>
                </a:solidFill>
                <a:latin typeface="Fredoka One"/>
                <a:ea typeface="Fredoka One"/>
                <a:cs typeface="Fredoka One"/>
                <a:sym typeface="Fredoka One"/>
              </a:defRPr>
            </a:lvl7pPr>
            <a:lvl8pPr lvl="7" rtl="0">
              <a:lnSpc>
                <a:spcPct val="100000"/>
              </a:lnSpc>
              <a:spcBef>
                <a:spcPts val="0"/>
              </a:spcBef>
              <a:spcAft>
                <a:spcPts val="0"/>
              </a:spcAft>
              <a:buNone/>
              <a:defRPr sz="2200">
                <a:solidFill>
                  <a:schemeClr val="accent6"/>
                </a:solidFill>
                <a:latin typeface="Fredoka One"/>
                <a:ea typeface="Fredoka One"/>
                <a:cs typeface="Fredoka One"/>
                <a:sym typeface="Fredoka One"/>
              </a:defRPr>
            </a:lvl8pPr>
            <a:lvl9pPr lvl="8" rtl="0">
              <a:lnSpc>
                <a:spcPct val="100000"/>
              </a:lnSpc>
              <a:spcBef>
                <a:spcPts val="0"/>
              </a:spcBef>
              <a:spcAft>
                <a:spcPts val="0"/>
              </a:spcAft>
              <a:buNone/>
              <a:defRPr sz="2200">
                <a:solidFill>
                  <a:schemeClr val="accent6"/>
                </a:solidFill>
                <a:latin typeface="Fredoka One"/>
                <a:ea typeface="Fredoka One"/>
                <a:cs typeface="Fredoka One"/>
                <a:sym typeface="Fredoka One"/>
              </a:defRPr>
            </a:lvl9pPr>
          </a:lstStyle>
          <a:p>
            <a:endParaRPr/>
          </a:p>
        </p:txBody>
      </p:sp>
      <p:sp>
        <p:nvSpPr>
          <p:cNvPr id="361" name="Google Shape;361;p22"/>
          <p:cNvSpPr txBox="1">
            <a:spLocks noGrp="1"/>
          </p:cNvSpPr>
          <p:nvPr>
            <p:ph type="subTitle" idx="4"/>
          </p:nvPr>
        </p:nvSpPr>
        <p:spPr>
          <a:xfrm>
            <a:off x="4354967" y="5044400"/>
            <a:ext cx="30336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2" name="Google Shape;362;p22"/>
          <p:cNvSpPr txBox="1">
            <a:spLocks noGrp="1"/>
          </p:cNvSpPr>
          <p:nvPr>
            <p:ph type="subTitle" idx="5"/>
          </p:nvPr>
        </p:nvSpPr>
        <p:spPr>
          <a:xfrm>
            <a:off x="7787765" y="2422332"/>
            <a:ext cx="30336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solidFill>
                  <a:schemeClr val="dk2"/>
                </a:solidFill>
                <a:latin typeface="Fredoka One"/>
                <a:ea typeface="Fredoka One"/>
                <a:cs typeface="Fredoka One"/>
                <a:sym typeface="Fredoka One"/>
              </a:defRPr>
            </a:lvl1pPr>
            <a:lvl2pPr lvl="1" rtl="0">
              <a:lnSpc>
                <a:spcPct val="100000"/>
              </a:lnSpc>
              <a:spcBef>
                <a:spcPts val="0"/>
              </a:spcBef>
              <a:spcAft>
                <a:spcPts val="0"/>
              </a:spcAft>
              <a:buNone/>
              <a:defRPr sz="2200">
                <a:solidFill>
                  <a:schemeClr val="accent6"/>
                </a:solidFill>
                <a:latin typeface="Fredoka One"/>
                <a:ea typeface="Fredoka One"/>
                <a:cs typeface="Fredoka One"/>
                <a:sym typeface="Fredoka One"/>
              </a:defRPr>
            </a:lvl2pPr>
            <a:lvl3pPr lvl="2" rtl="0">
              <a:lnSpc>
                <a:spcPct val="100000"/>
              </a:lnSpc>
              <a:spcBef>
                <a:spcPts val="0"/>
              </a:spcBef>
              <a:spcAft>
                <a:spcPts val="0"/>
              </a:spcAft>
              <a:buNone/>
              <a:defRPr sz="2200">
                <a:solidFill>
                  <a:schemeClr val="accent6"/>
                </a:solidFill>
                <a:latin typeface="Fredoka One"/>
                <a:ea typeface="Fredoka One"/>
                <a:cs typeface="Fredoka One"/>
                <a:sym typeface="Fredoka One"/>
              </a:defRPr>
            </a:lvl3pPr>
            <a:lvl4pPr lvl="3" rtl="0">
              <a:lnSpc>
                <a:spcPct val="100000"/>
              </a:lnSpc>
              <a:spcBef>
                <a:spcPts val="0"/>
              </a:spcBef>
              <a:spcAft>
                <a:spcPts val="0"/>
              </a:spcAft>
              <a:buNone/>
              <a:defRPr sz="2200">
                <a:solidFill>
                  <a:schemeClr val="accent6"/>
                </a:solidFill>
                <a:latin typeface="Fredoka One"/>
                <a:ea typeface="Fredoka One"/>
                <a:cs typeface="Fredoka One"/>
                <a:sym typeface="Fredoka One"/>
              </a:defRPr>
            </a:lvl4pPr>
            <a:lvl5pPr lvl="4" rtl="0">
              <a:lnSpc>
                <a:spcPct val="100000"/>
              </a:lnSpc>
              <a:spcBef>
                <a:spcPts val="0"/>
              </a:spcBef>
              <a:spcAft>
                <a:spcPts val="0"/>
              </a:spcAft>
              <a:buNone/>
              <a:defRPr sz="2200">
                <a:solidFill>
                  <a:schemeClr val="accent6"/>
                </a:solidFill>
                <a:latin typeface="Fredoka One"/>
                <a:ea typeface="Fredoka One"/>
                <a:cs typeface="Fredoka One"/>
                <a:sym typeface="Fredoka One"/>
              </a:defRPr>
            </a:lvl5pPr>
            <a:lvl6pPr lvl="5" rtl="0">
              <a:lnSpc>
                <a:spcPct val="100000"/>
              </a:lnSpc>
              <a:spcBef>
                <a:spcPts val="0"/>
              </a:spcBef>
              <a:spcAft>
                <a:spcPts val="0"/>
              </a:spcAft>
              <a:buNone/>
              <a:defRPr sz="2200">
                <a:solidFill>
                  <a:schemeClr val="accent6"/>
                </a:solidFill>
                <a:latin typeface="Fredoka One"/>
                <a:ea typeface="Fredoka One"/>
                <a:cs typeface="Fredoka One"/>
                <a:sym typeface="Fredoka One"/>
              </a:defRPr>
            </a:lvl6pPr>
            <a:lvl7pPr lvl="6" rtl="0">
              <a:lnSpc>
                <a:spcPct val="100000"/>
              </a:lnSpc>
              <a:spcBef>
                <a:spcPts val="0"/>
              </a:spcBef>
              <a:spcAft>
                <a:spcPts val="0"/>
              </a:spcAft>
              <a:buNone/>
              <a:defRPr sz="2200">
                <a:solidFill>
                  <a:schemeClr val="accent6"/>
                </a:solidFill>
                <a:latin typeface="Fredoka One"/>
                <a:ea typeface="Fredoka One"/>
                <a:cs typeface="Fredoka One"/>
                <a:sym typeface="Fredoka One"/>
              </a:defRPr>
            </a:lvl7pPr>
            <a:lvl8pPr lvl="7" rtl="0">
              <a:lnSpc>
                <a:spcPct val="100000"/>
              </a:lnSpc>
              <a:spcBef>
                <a:spcPts val="0"/>
              </a:spcBef>
              <a:spcAft>
                <a:spcPts val="0"/>
              </a:spcAft>
              <a:buNone/>
              <a:defRPr sz="2200">
                <a:solidFill>
                  <a:schemeClr val="accent6"/>
                </a:solidFill>
                <a:latin typeface="Fredoka One"/>
                <a:ea typeface="Fredoka One"/>
                <a:cs typeface="Fredoka One"/>
                <a:sym typeface="Fredoka One"/>
              </a:defRPr>
            </a:lvl8pPr>
            <a:lvl9pPr lvl="8" rtl="0">
              <a:lnSpc>
                <a:spcPct val="100000"/>
              </a:lnSpc>
              <a:spcBef>
                <a:spcPts val="0"/>
              </a:spcBef>
              <a:spcAft>
                <a:spcPts val="0"/>
              </a:spcAft>
              <a:buNone/>
              <a:defRPr sz="2200">
                <a:solidFill>
                  <a:schemeClr val="accent6"/>
                </a:solidFill>
                <a:latin typeface="Fredoka One"/>
                <a:ea typeface="Fredoka One"/>
                <a:cs typeface="Fredoka One"/>
                <a:sym typeface="Fredoka One"/>
              </a:defRPr>
            </a:lvl9pPr>
          </a:lstStyle>
          <a:p>
            <a:endParaRPr/>
          </a:p>
        </p:txBody>
      </p:sp>
      <p:sp>
        <p:nvSpPr>
          <p:cNvPr id="363" name="Google Shape;363;p22"/>
          <p:cNvSpPr txBox="1">
            <a:spLocks noGrp="1"/>
          </p:cNvSpPr>
          <p:nvPr>
            <p:ph type="subTitle" idx="6"/>
          </p:nvPr>
        </p:nvSpPr>
        <p:spPr>
          <a:xfrm>
            <a:off x="7787765" y="2862709"/>
            <a:ext cx="30336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4" name="Google Shape;364;p22"/>
          <p:cNvSpPr txBox="1">
            <a:spLocks noGrp="1"/>
          </p:cNvSpPr>
          <p:nvPr>
            <p:ph type="subTitle" idx="7"/>
          </p:nvPr>
        </p:nvSpPr>
        <p:spPr>
          <a:xfrm>
            <a:off x="7787765" y="4604023"/>
            <a:ext cx="30336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a:solidFill>
                  <a:schemeClr val="accent2"/>
                </a:solidFill>
                <a:latin typeface="Fredoka One"/>
                <a:ea typeface="Fredoka One"/>
                <a:cs typeface="Fredoka One"/>
                <a:sym typeface="Fredoka One"/>
              </a:defRPr>
            </a:lvl1pPr>
            <a:lvl2pPr lvl="1" rtl="0">
              <a:lnSpc>
                <a:spcPct val="100000"/>
              </a:lnSpc>
              <a:spcBef>
                <a:spcPts val="0"/>
              </a:spcBef>
              <a:spcAft>
                <a:spcPts val="0"/>
              </a:spcAft>
              <a:buNone/>
              <a:defRPr sz="2200">
                <a:solidFill>
                  <a:schemeClr val="accent6"/>
                </a:solidFill>
                <a:latin typeface="Fredoka One"/>
                <a:ea typeface="Fredoka One"/>
                <a:cs typeface="Fredoka One"/>
                <a:sym typeface="Fredoka One"/>
              </a:defRPr>
            </a:lvl2pPr>
            <a:lvl3pPr lvl="2" rtl="0">
              <a:lnSpc>
                <a:spcPct val="100000"/>
              </a:lnSpc>
              <a:spcBef>
                <a:spcPts val="0"/>
              </a:spcBef>
              <a:spcAft>
                <a:spcPts val="0"/>
              </a:spcAft>
              <a:buNone/>
              <a:defRPr sz="2200">
                <a:solidFill>
                  <a:schemeClr val="accent6"/>
                </a:solidFill>
                <a:latin typeface="Fredoka One"/>
                <a:ea typeface="Fredoka One"/>
                <a:cs typeface="Fredoka One"/>
                <a:sym typeface="Fredoka One"/>
              </a:defRPr>
            </a:lvl3pPr>
            <a:lvl4pPr lvl="3" rtl="0">
              <a:lnSpc>
                <a:spcPct val="100000"/>
              </a:lnSpc>
              <a:spcBef>
                <a:spcPts val="0"/>
              </a:spcBef>
              <a:spcAft>
                <a:spcPts val="0"/>
              </a:spcAft>
              <a:buNone/>
              <a:defRPr sz="2200">
                <a:solidFill>
                  <a:schemeClr val="accent6"/>
                </a:solidFill>
                <a:latin typeface="Fredoka One"/>
                <a:ea typeface="Fredoka One"/>
                <a:cs typeface="Fredoka One"/>
                <a:sym typeface="Fredoka One"/>
              </a:defRPr>
            </a:lvl4pPr>
            <a:lvl5pPr lvl="4" rtl="0">
              <a:lnSpc>
                <a:spcPct val="100000"/>
              </a:lnSpc>
              <a:spcBef>
                <a:spcPts val="0"/>
              </a:spcBef>
              <a:spcAft>
                <a:spcPts val="0"/>
              </a:spcAft>
              <a:buNone/>
              <a:defRPr sz="2200">
                <a:solidFill>
                  <a:schemeClr val="accent6"/>
                </a:solidFill>
                <a:latin typeface="Fredoka One"/>
                <a:ea typeface="Fredoka One"/>
                <a:cs typeface="Fredoka One"/>
                <a:sym typeface="Fredoka One"/>
              </a:defRPr>
            </a:lvl5pPr>
            <a:lvl6pPr lvl="5" rtl="0">
              <a:lnSpc>
                <a:spcPct val="100000"/>
              </a:lnSpc>
              <a:spcBef>
                <a:spcPts val="0"/>
              </a:spcBef>
              <a:spcAft>
                <a:spcPts val="0"/>
              </a:spcAft>
              <a:buNone/>
              <a:defRPr sz="2200">
                <a:solidFill>
                  <a:schemeClr val="accent6"/>
                </a:solidFill>
                <a:latin typeface="Fredoka One"/>
                <a:ea typeface="Fredoka One"/>
                <a:cs typeface="Fredoka One"/>
                <a:sym typeface="Fredoka One"/>
              </a:defRPr>
            </a:lvl6pPr>
            <a:lvl7pPr lvl="6" rtl="0">
              <a:lnSpc>
                <a:spcPct val="100000"/>
              </a:lnSpc>
              <a:spcBef>
                <a:spcPts val="0"/>
              </a:spcBef>
              <a:spcAft>
                <a:spcPts val="0"/>
              </a:spcAft>
              <a:buNone/>
              <a:defRPr sz="2200">
                <a:solidFill>
                  <a:schemeClr val="accent6"/>
                </a:solidFill>
                <a:latin typeface="Fredoka One"/>
                <a:ea typeface="Fredoka One"/>
                <a:cs typeface="Fredoka One"/>
                <a:sym typeface="Fredoka One"/>
              </a:defRPr>
            </a:lvl7pPr>
            <a:lvl8pPr lvl="7" rtl="0">
              <a:lnSpc>
                <a:spcPct val="100000"/>
              </a:lnSpc>
              <a:spcBef>
                <a:spcPts val="0"/>
              </a:spcBef>
              <a:spcAft>
                <a:spcPts val="0"/>
              </a:spcAft>
              <a:buNone/>
              <a:defRPr sz="2200">
                <a:solidFill>
                  <a:schemeClr val="accent6"/>
                </a:solidFill>
                <a:latin typeface="Fredoka One"/>
                <a:ea typeface="Fredoka One"/>
                <a:cs typeface="Fredoka One"/>
                <a:sym typeface="Fredoka One"/>
              </a:defRPr>
            </a:lvl8pPr>
            <a:lvl9pPr lvl="8" rtl="0">
              <a:lnSpc>
                <a:spcPct val="100000"/>
              </a:lnSpc>
              <a:spcBef>
                <a:spcPts val="0"/>
              </a:spcBef>
              <a:spcAft>
                <a:spcPts val="0"/>
              </a:spcAft>
              <a:buNone/>
              <a:defRPr sz="2200">
                <a:solidFill>
                  <a:schemeClr val="accent6"/>
                </a:solidFill>
                <a:latin typeface="Fredoka One"/>
                <a:ea typeface="Fredoka One"/>
                <a:cs typeface="Fredoka One"/>
                <a:sym typeface="Fredoka One"/>
              </a:defRPr>
            </a:lvl9pPr>
          </a:lstStyle>
          <a:p>
            <a:endParaRPr/>
          </a:p>
        </p:txBody>
      </p:sp>
      <p:sp>
        <p:nvSpPr>
          <p:cNvPr id="365" name="Google Shape;365;p22"/>
          <p:cNvSpPr txBox="1">
            <a:spLocks noGrp="1"/>
          </p:cNvSpPr>
          <p:nvPr>
            <p:ph type="subTitle" idx="8"/>
          </p:nvPr>
        </p:nvSpPr>
        <p:spPr>
          <a:xfrm>
            <a:off x="7787765" y="5044400"/>
            <a:ext cx="3033600" cy="88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3908444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88C997F9-DDA3-4CDB-9705-E1F5AD7B800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325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CC642357-AC8E-4957-A6AD-0E51EB2A9A71}"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7239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07D62439-6D6B-47CC-83EE-A7C95315119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3246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33E82E69-989C-41B4-9C58-1B45938BAF3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2435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2D4F7E-3AF9-4B3A-9D22-BF676AD0337F}"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383D8-1159-4935-A86D-4A36F05D7DD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281C0DF1-79BC-4F7E-B71D-EE3F02652B2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640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213E7C48-9F7F-4C60-A4CD-C6E3B854E17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14357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fld id="{2FBCAD63-7543-431D-B23E-1ED8A0C2B08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01764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A3CB20D7-B65B-47AA-A0EC-712BE13CC911}"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682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E61F55DD-15C8-4ED2-8FA1-D679395703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9044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272147E8-EBC4-4483-9573-E23C0BB58174}"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1897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CF291818-7419-46B5-864B-45F6AD5E1DF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136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2D4F7E-3AF9-4B3A-9D22-BF676AD0337F}" type="datetimeFigureOut">
              <a:rPr lang="en-US" smtClean="0"/>
              <a:pPr/>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1383D8-1159-4935-A86D-4A36F05D7DD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2D4F7E-3AF9-4B3A-9D22-BF676AD0337F}" type="datetimeFigureOut">
              <a:rPr lang="en-US" smtClean="0"/>
              <a:pPr/>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1383D8-1159-4935-A86D-4A36F05D7DD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2D4F7E-3AF9-4B3A-9D22-BF676AD0337F}" type="datetimeFigureOut">
              <a:rPr lang="en-US" smtClean="0"/>
              <a:pPr/>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1383D8-1159-4935-A86D-4A36F05D7DD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2D4F7E-3AF9-4B3A-9D22-BF676AD0337F}"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383D8-1159-4935-A86D-4A36F05D7DD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2D4F7E-3AF9-4B3A-9D22-BF676AD0337F}"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383D8-1159-4935-A86D-4A36F05D7D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D4F7E-3AF9-4B3A-9D22-BF676AD0337F}" type="datetimeFigureOut">
              <a:rPr lang="en-US" smtClean="0"/>
              <a:pPr/>
              <a:t>9/9/2024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383D8-1159-4935-A86D-4A36F05D7DD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16800"/>
            <a:ext cx="10272000" cy="789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60000" y="1734467"/>
            <a:ext cx="10272000" cy="4357200"/>
          </a:xfrm>
          <a:prstGeom prst="rect">
            <a:avLst/>
          </a:prstGeom>
          <a:noFill/>
          <a:ln>
            <a:noFill/>
          </a:ln>
        </p:spPr>
        <p:txBody>
          <a:bodyPr spcFirstLastPara="1" wrap="square" lIns="91425" tIns="91425" rIns="91425" bIns="91425" anchor="ctr" anchorCtr="0">
            <a:noAutofit/>
          </a:bodyPr>
          <a:lstStyle>
            <a:lvl1pPr marL="457200" lvl="0" indent="-342900">
              <a:lnSpc>
                <a:spcPct val="100000"/>
              </a:lnSpc>
              <a:spcBef>
                <a:spcPts val="0"/>
              </a:spcBef>
              <a:spcAft>
                <a:spcPts val="0"/>
              </a:spcAft>
              <a:buClr>
                <a:schemeClr val="dk1"/>
              </a:buClr>
              <a:buSzPts val="1800"/>
              <a:buFont typeface="Asap"/>
              <a:buChar char="●"/>
              <a:defRPr sz="1800">
                <a:solidFill>
                  <a:schemeClr val="dk1"/>
                </a:solidFill>
                <a:latin typeface="Asap"/>
                <a:ea typeface="Asap"/>
                <a:cs typeface="Asap"/>
                <a:sym typeface="Asap"/>
              </a:defRPr>
            </a:lvl1pPr>
            <a:lvl2pPr marL="914400" lvl="1"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2pPr>
            <a:lvl3pPr marL="1371600" lvl="2"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3pPr>
            <a:lvl4pPr marL="1828800" lvl="3"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4pPr>
            <a:lvl5pPr marL="2286000" lvl="4"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5pPr>
            <a:lvl6pPr marL="2743200" lvl="5"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6pPr>
            <a:lvl7pPr marL="3200400" lvl="6"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7pPr>
            <a:lvl8pPr marL="3657600" lvl="7"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8pPr>
            <a:lvl9pPr marL="4114800" lvl="8"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9pPr>
          </a:lstStyle>
          <a:p>
            <a:endParaRPr/>
          </a:p>
        </p:txBody>
      </p:sp>
    </p:spTree>
    <p:extLst>
      <p:ext uri="{BB962C8B-B14F-4D97-AF65-F5344CB8AC3E}">
        <p14:creationId xmlns:p14="http://schemas.microsoft.com/office/powerpoint/2010/main" val="22814734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16800"/>
            <a:ext cx="10272000" cy="789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60000" y="1734467"/>
            <a:ext cx="10272000" cy="4357200"/>
          </a:xfrm>
          <a:prstGeom prst="rect">
            <a:avLst/>
          </a:prstGeom>
          <a:noFill/>
          <a:ln>
            <a:noFill/>
          </a:ln>
        </p:spPr>
        <p:txBody>
          <a:bodyPr spcFirstLastPara="1" wrap="square" lIns="91425" tIns="91425" rIns="91425" bIns="91425" anchor="ctr" anchorCtr="0">
            <a:noAutofit/>
          </a:bodyPr>
          <a:lstStyle>
            <a:lvl1pPr marL="457200" lvl="0" indent="-342900">
              <a:lnSpc>
                <a:spcPct val="100000"/>
              </a:lnSpc>
              <a:spcBef>
                <a:spcPts val="0"/>
              </a:spcBef>
              <a:spcAft>
                <a:spcPts val="0"/>
              </a:spcAft>
              <a:buClr>
                <a:schemeClr val="dk1"/>
              </a:buClr>
              <a:buSzPts val="1800"/>
              <a:buFont typeface="Asap"/>
              <a:buChar char="●"/>
              <a:defRPr sz="1800">
                <a:solidFill>
                  <a:schemeClr val="dk1"/>
                </a:solidFill>
                <a:latin typeface="Asap"/>
                <a:ea typeface="Asap"/>
                <a:cs typeface="Asap"/>
                <a:sym typeface="Asap"/>
              </a:defRPr>
            </a:lvl1pPr>
            <a:lvl2pPr marL="914400" lvl="1"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2pPr>
            <a:lvl3pPr marL="1371600" lvl="2"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3pPr>
            <a:lvl4pPr marL="1828800" lvl="3"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4pPr>
            <a:lvl5pPr marL="2286000" lvl="4"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5pPr>
            <a:lvl6pPr marL="2743200" lvl="5"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6pPr>
            <a:lvl7pPr marL="3200400" lvl="6"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7pPr>
            <a:lvl8pPr marL="3657600" lvl="7"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8pPr>
            <a:lvl9pPr marL="4114800" lvl="8"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9pPr>
          </a:lstStyle>
          <a:p>
            <a:endParaRPr/>
          </a:p>
        </p:txBody>
      </p:sp>
    </p:spTree>
    <p:extLst>
      <p:ext uri="{BB962C8B-B14F-4D97-AF65-F5344CB8AC3E}">
        <p14:creationId xmlns:p14="http://schemas.microsoft.com/office/powerpoint/2010/main" val="2386934777"/>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D4F7E-3AF9-4B3A-9D22-BF676AD0337F}" type="datetimeFigureOut">
              <a:rPr lang="en-US" smtClean="0"/>
              <a:pPr/>
              <a:t>9/9/2024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383D8-1159-4935-A86D-4A36F05D7DD6}" type="slidenum">
              <a:rPr lang="en-US" smtClean="0"/>
              <a:pPr/>
              <a:t>‹#›</a:t>
            </a:fld>
            <a:endParaRPr lang="en-US"/>
          </a:p>
        </p:txBody>
      </p:sp>
    </p:spTree>
    <p:extLst>
      <p:ext uri="{BB962C8B-B14F-4D97-AF65-F5344CB8AC3E}">
        <p14:creationId xmlns:p14="http://schemas.microsoft.com/office/powerpoint/2010/main" val="207852959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7.xml"/><Relationship Id="rId1" Type="http://schemas.openxmlformats.org/officeDocument/2006/relationships/audio" Target="file:///D:\bon%201\nhac6t15\Untitled.wav" TargetMode="External"/><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19.w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SLGG_2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063" y="0"/>
            <a:ext cx="9448800" cy="7086600"/>
          </a:xfrm>
          <a:prstGeom prst="rect">
            <a:avLst/>
          </a:prstGeom>
          <a:noFill/>
          <a:extLst>
            <a:ext uri="{909E8E84-426E-40DD-AFC4-6F175D3DCCD1}">
              <a14:hiddenFill xmlns:a14="http://schemas.microsoft.com/office/drawing/2010/main">
                <a:solidFill>
                  <a:srgbClr val="FFFFFF"/>
                </a:solidFill>
              </a14:hiddenFill>
            </a:ext>
          </a:extLst>
        </p:spPr>
      </p:pic>
      <p:sp>
        <p:nvSpPr>
          <p:cNvPr id="162819" name="WordArt 3"/>
          <p:cNvSpPr>
            <a:spLocks noChangeArrowheads="1" noChangeShapeType="1" noTextEdit="1"/>
          </p:cNvSpPr>
          <p:nvPr/>
        </p:nvSpPr>
        <p:spPr bwMode="auto">
          <a:xfrm>
            <a:off x="2135560" y="1743100"/>
            <a:ext cx="8532440" cy="3600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Up">
              <a:avLst>
                <a:gd name="adj" fmla="val 98555"/>
              </a:avLst>
            </a:prstTxWarp>
          </a:bodyPr>
          <a:lstStyle/>
          <a:p>
            <a:pPr algn="ctr" eaLnBrk="0" fontAlgn="base" hangingPunct="0">
              <a:spcBef>
                <a:spcPct val="0"/>
              </a:spcBef>
              <a:spcAft>
                <a:spcPct val="0"/>
              </a:spcAft>
            </a:pPr>
            <a:endParaRPr lang="en-US" sz="3600" kern="10" dirty="0">
              <a:solidFill>
                <a:srgbClr val="FF6600"/>
              </a:solidFill>
              <a:effectLst>
                <a:outerShdw dist="53882" dir="2700000" algn="ctr" rotWithShape="0">
                  <a:srgbClr val="C0C0C0">
                    <a:alpha val="80000"/>
                  </a:srgbClr>
                </a:outerShdw>
              </a:effectLst>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3931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62818"/>
                                        </p:tgtEl>
                                        <p:attrNameLst>
                                          <p:attrName>style.visibility</p:attrName>
                                        </p:attrNameLst>
                                      </p:cBhvr>
                                      <p:to>
                                        <p:strVal val="visible"/>
                                      </p:to>
                                    </p:set>
                                    <p:animEffect transition="in" filter="wedge">
                                      <p:cBhvr>
                                        <p:cTn id="7" dur="2000"/>
                                        <p:tgtEl>
                                          <p:spTgt spid="162818"/>
                                        </p:tgtEl>
                                      </p:cBhvr>
                                    </p:animEffect>
                                  </p:childTnLst>
                                </p:cTn>
                              </p:par>
                              <p:par>
                                <p:cTn id="8" presetID="1" presetClass="entr" presetSubtype="0" fill="hold" grpId="0" nodeType="withEffect" nodePh="1">
                                  <p:stCondLst>
                                    <p:cond delay="0"/>
                                  </p:stCondLst>
                                  <p:endCondLst>
                                    <p:cond evt="begin" delay="0">
                                      <p:tn val="8"/>
                                    </p:cond>
                                  </p:endCondLst>
                                  <p:childTnLst>
                                    <p:set>
                                      <p:cBhvr>
                                        <p:cTn id="9" dur="1" fill="hold">
                                          <p:stCondLst>
                                            <p:cond delay="0"/>
                                          </p:stCondLst>
                                        </p:cTn>
                                        <p:tgtEl>
                                          <p:spTgt spid="162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75520" y="116633"/>
            <a:ext cx="8784976" cy="7048083"/>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DANH NHÂN NINH BÌNH</a:t>
            </a:r>
          </a:p>
          <a:p>
            <a:pPr algn="just"/>
            <a:r>
              <a:rPr lang="en-US" dirty="0"/>
              <a:t> </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Hoàng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tướng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Đinh</a:t>
            </a:r>
            <a:r>
              <a:rPr lang="en-US" sz="2800" dirty="0">
                <a:latin typeface="Arial" panose="020B0604020202020204" pitchFamily="34" charset="0"/>
                <a:cs typeface="Arial" panose="020B0604020202020204" pitchFamily="34" charset="0"/>
              </a:rPr>
              <a:t>),…</a:t>
            </a:r>
          </a:p>
          <a:p>
            <a:pPr algn="just"/>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Phạm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Khải</a:t>
            </a:r>
            <a:r>
              <a:rPr lang="en-US" sz="2800" dirty="0">
                <a:latin typeface="Arial" panose="020B0604020202020204" pitchFamily="34" charset="0"/>
                <a:cs typeface="Arial" panose="020B0604020202020204" pitchFamily="34" charset="0"/>
              </a:rPr>
              <a:t>(1807 - 1872), </a:t>
            </a:r>
            <a:r>
              <a:rPr lang="en-US" sz="2800" dirty="0" err="1">
                <a:latin typeface="Arial" panose="020B0604020202020204" pitchFamily="34" charset="0"/>
                <a:cs typeface="Arial" panose="020B0604020202020204" pitchFamily="34" charset="0"/>
              </a:rPr>
              <a:t>Vũ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Duy</a:t>
            </a:r>
            <a:r>
              <a:rPr lang="en-US" sz="2800" dirty="0">
                <a:latin typeface="Arial" panose="020B0604020202020204" pitchFamily="34" charset="0"/>
                <a:cs typeface="Arial" panose="020B0604020202020204" pitchFamily="34" charset="0"/>
              </a:rPr>
              <a:t> Thanh (1807 – 1859,nhà </a:t>
            </a:r>
            <a:r>
              <a:rPr lang="en-US" sz="2800" dirty="0" err="1">
                <a:latin typeface="Arial" panose="020B0604020202020204" pitchFamily="34" charset="0"/>
                <a:cs typeface="Arial" panose="020B0604020202020204" pitchFamily="34" charset="0"/>
              </a:rPr>
              <a:t>cải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bộ</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yêu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Nguyễn</a:t>
            </a:r>
            <a:r>
              <a:rPr lang="en-US" sz="2800" dirty="0">
                <a:latin typeface="Arial" panose="020B0604020202020204" pitchFamily="34" charset="0"/>
                <a:cs typeface="Arial" panose="020B0604020202020204" pitchFamily="34" charset="0"/>
              </a:rPr>
              <a:t>),…</a:t>
            </a:r>
          </a:p>
          <a:p>
            <a:pPr algn="just"/>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Trần</a:t>
            </a:r>
            <a:r>
              <a:rPr lang="en-US" sz="2800" dirty="0">
                <a:latin typeface="Arial" panose="020B0604020202020204" pitchFamily="34" charset="0"/>
                <a:cs typeface="Arial" panose="020B0604020202020204" pitchFamily="34" charset="0"/>
              </a:rPr>
              <a:t>)</a:t>
            </a:r>
          </a:p>
          <a:p>
            <a:pPr algn="just"/>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Phạm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Phạm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Hổ</a:t>
            </a:r>
            <a:r>
              <a:rPr lang="en-US" sz="2800" dirty="0">
                <a:latin typeface="Arial" panose="020B0604020202020204" pitchFamily="34" charset="0"/>
                <a:cs typeface="Arial" panose="020B0604020202020204" pitchFamily="34" charset="0"/>
              </a:rPr>
              <a:t> (910 – 972, </a:t>
            </a:r>
            <a:r>
              <a:rPr lang="en-US" sz="2800" dirty="0" err="1">
                <a:latin typeface="Arial" panose="020B0604020202020204" pitchFamily="34" charset="0"/>
                <a:cs typeface="Arial" panose="020B0604020202020204" pitchFamily="34" charset="0"/>
              </a:rPr>
              <a:t>tướng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giỏi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Đinh-Lý</a:t>
            </a: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Phạm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Duật</a:t>
            </a:r>
            <a:r>
              <a:rPr lang="en-US" sz="2800" dirty="0">
                <a:latin typeface="Arial" panose="020B0604020202020204" pitchFamily="34" charset="0"/>
                <a:cs typeface="Arial" panose="020B0604020202020204" pitchFamily="34" charset="0"/>
              </a:rPr>
              <a:t>(1825-1885, </a:t>
            </a:r>
            <a:r>
              <a:rPr lang="en-US" sz="2800" dirty="0" err="1">
                <a:latin typeface="Arial" panose="020B0604020202020204" pitchFamily="34" charset="0"/>
                <a:cs typeface="Arial" panose="020B0604020202020204" pitchFamily="34" charset="0"/>
              </a:rPr>
              <a:t>nhà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yêu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Nguyễn</a:t>
            </a:r>
            <a:r>
              <a:rPr lang="en-US" sz="2800" dirty="0">
                <a:latin typeface="Arial" panose="020B0604020202020204" pitchFamily="34" charset="0"/>
                <a:cs typeface="Arial" panose="020B0604020202020204" pitchFamily="34" charset="0"/>
              </a:rPr>
              <a:t>)</a:t>
            </a:r>
          </a:p>
          <a:p>
            <a:pPr algn="just"/>
            <a:r>
              <a:rPr lang="en-US"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Họ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Nguyễn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Nguyễn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Bặc</a:t>
            </a:r>
            <a:r>
              <a:rPr lang="en-US" sz="2800" dirty="0">
                <a:latin typeface="Arial" panose="020B0604020202020204" pitchFamily="34" charset="0"/>
                <a:cs typeface="Arial" panose="020B0604020202020204" pitchFamily="34" charset="0"/>
              </a:rPr>
              <a:t> (924 – 979, </a:t>
            </a:r>
            <a:r>
              <a:rPr lang="en-US" sz="2800" dirty="0" err="1">
                <a:latin typeface="Arial" panose="020B0604020202020204" pitchFamily="34" charset="0"/>
                <a:cs typeface="Arial" panose="020B0604020202020204" pitchFamily="34" charset="0"/>
              </a:rPr>
              <a:t>tướng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Nguyễn</a:t>
            </a:r>
            <a:r>
              <a:rPr lang="en-US" sz="2800" dirty="0">
                <a:latin typeface="Arial" panose="020B0604020202020204" pitchFamily="34" charset="0"/>
                <a:cs typeface="Arial" panose="020B0604020202020204" pitchFamily="34" charset="0"/>
              </a:rPr>
              <a:t> Minh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(1065 – 1141, </a:t>
            </a:r>
            <a:r>
              <a:rPr lang="en-US" sz="2800" dirty="0" err="1">
                <a:latin typeface="Arial" panose="020B0604020202020204" pitchFamily="34" charset="0"/>
                <a:cs typeface="Arial" panose="020B0604020202020204" pitchFamily="34" charset="0"/>
              </a:rPr>
              <a:t>danh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Nguyễn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Mẫn</a:t>
            </a:r>
            <a:r>
              <a:rPr lang="en-US" sz="2800" dirty="0">
                <a:latin typeface="Arial" panose="020B0604020202020204" pitchFamily="34" charset="0"/>
                <a:cs typeface="Arial" panose="020B0604020202020204" pitchFamily="34" charset="0"/>
              </a:rPr>
              <a:t> (1810 – 1901, </a:t>
            </a:r>
            <a:r>
              <a:rPr lang="en-US" sz="2800" dirty="0" err="1">
                <a:latin typeface="Arial" panose="020B0604020202020204" pitchFamily="34" charset="0"/>
                <a:cs typeface="Arial" panose="020B0604020202020204" pitchFamily="34" charset="0"/>
              </a:rPr>
              <a:t>nhà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lí</a:t>
            </a:r>
            <a:r>
              <a:rPr lang="en-US" sz="2800" dirty="0">
                <a:latin typeface="Arial" panose="020B0604020202020204" pitchFamily="34" charset="0"/>
                <a:cs typeface="Arial" panose="020B0604020202020204" pitchFamily="34" charset="0"/>
              </a:rPr>
              <a:t>),….</a:t>
            </a:r>
          </a:p>
          <a:p>
            <a:pPr algn="just"/>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Tụy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yêu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nước</a:t>
            </a:r>
            <a:r>
              <a:rPr lang="en-US"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6705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1544" y="1916832"/>
            <a:ext cx="8365552" cy="4278094"/>
          </a:xfrm>
          <a:prstGeom prst="rect">
            <a:avLst/>
          </a:prstGeom>
          <a:noFill/>
        </p:spPr>
        <p:txBody>
          <a:bodyPr wrap="square" rtlCol="0">
            <a:spAutoFit/>
          </a:bodyPr>
          <a:lstStyle/>
          <a:p>
            <a:pPr marL="457200" indent="-457200" algn="just">
              <a:buFontTx/>
              <a:buChar char="-"/>
            </a:pPr>
            <a:r>
              <a:rPr lang="en-US" sz="2800" i="1" dirty="0">
                <a:latin typeface="Arial" panose="020B0604020202020204" pitchFamily="34" charset="0"/>
                <a:cs typeface="Arial" panose="020B0604020202020204" pitchFamily="34" charset="0"/>
              </a:rPr>
              <a:t>Ở </a:t>
            </a:r>
            <a:r>
              <a:rPr lang="en-US" sz="2800" i="1" dirty="0" err="1">
                <a:latin typeface="Arial" panose="020B0604020202020204" pitchFamily="34" charset="0"/>
                <a:cs typeface="Arial" panose="020B0604020202020204" pitchFamily="34" charset="0"/>
              </a:rPr>
              <a:t>Ninh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Bình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có</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nhiều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dòng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họ</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Nguyễn,Đinh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Dương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Phạm</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Bùi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Lê</a:t>
            </a:r>
            <a:r>
              <a:rPr lang="en-US" sz="2800" i="1" dirty="0">
                <a:latin typeface="Arial" panose="020B0604020202020204" pitchFamily="34" charset="0"/>
                <a:cs typeface="Arial" panose="020B0604020202020204" pitchFamily="34" charset="0"/>
              </a:rPr>
              <a:t>,… </a:t>
            </a:r>
          </a:p>
          <a:p>
            <a:pPr marL="457200" indent="-457200" algn="just">
              <a:buFontTx/>
              <a:buChar char="-"/>
            </a:pPr>
            <a:r>
              <a:rPr lang="en-US" sz="2800" i="1" dirty="0" err="1">
                <a:latin typeface="Arial" panose="020B0604020202020204" pitchFamily="34" charset="0"/>
                <a:cs typeface="Arial" panose="020B0604020202020204" pitchFamily="34" charset="0"/>
              </a:rPr>
              <a:t>Các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dòng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họ</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Ninh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Bình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đều</a:t>
            </a:r>
            <a:r>
              <a:rPr lang="en-US" sz="2800" i="1" dirty="0">
                <a:latin typeface="Arial" panose="020B0604020202020204" pitchFamily="34" charset="0"/>
                <a:cs typeface="Arial" panose="020B0604020202020204" pitchFamily="34" charset="0"/>
              </a:rPr>
              <a:t>:</a:t>
            </a:r>
          </a:p>
          <a:p>
            <a:pPr algn="just"/>
            <a:r>
              <a:rPr lang="en-US" sz="2800" i="1" dirty="0">
                <a:latin typeface="Arial" panose="020B0604020202020204" pitchFamily="34" charset="0"/>
                <a:cs typeface="Arial" panose="020B0604020202020204" pitchFamily="34" charset="0"/>
              </a:rPr>
              <a:t>     + </a:t>
            </a:r>
            <a:r>
              <a:rPr lang="en-US" sz="2800" i="1" dirty="0" err="1">
                <a:latin typeface="Arial" panose="020B0604020202020204" pitchFamily="34" charset="0"/>
                <a:cs typeface="Arial" panose="020B0604020202020204" pitchFamily="34" charset="0"/>
              </a:rPr>
              <a:t>có</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những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nét</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đẹp</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văn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hóa</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truyền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thống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như</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tính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cộng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đồng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nền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nếp</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thuận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hòa</a:t>
            </a:r>
            <a:r>
              <a:rPr lang="en-US" sz="2800"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algn="just"/>
            <a:r>
              <a:rPr lang="en-US" sz="2800" i="1" dirty="0">
                <a:latin typeface="Arial" panose="020B0604020202020204" pitchFamily="34" charset="0"/>
                <a:cs typeface="Arial" panose="020B0604020202020204" pitchFamily="34" charset="0"/>
              </a:rPr>
              <a:t>      + </a:t>
            </a:r>
            <a:r>
              <a:rPr lang="en-US" sz="2800" i="1" dirty="0" err="1">
                <a:latin typeface="Arial" panose="020B0604020202020204" pitchFamily="34" charset="0"/>
                <a:cs typeface="Arial" panose="020B0604020202020204" pitchFamily="34" charset="0"/>
              </a:rPr>
              <a:t>gắn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liền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với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tên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tuổi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các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danh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nhân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có</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đóng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góp</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quan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trọng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cho</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lịch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sử</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hình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thành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và</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phát</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triển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của</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Ninh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Bình</a:t>
            </a:r>
            <a:r>
              <a:rPr lang="en-US" sz="2800" i="1" dirty="0">
                <a:latin typeface="Arial" panose="020B0604020202020204" pitchFamily="34" charset="0"/>
                <a:cs typeface="Arial" panose="020B0604020202020204" pitchFamily="34" charset="0"/>
              </a:rPr>
              <a:t> – </a:t>
            </a:r>
            <a:r>
              <a:rPr lang="en-US" sz="2800" i="1" dirty="0" err="1">
                <a:latin typeface="Arial" panose="020B0604020202020204" pitchFamily="34" charset="0"/>
                <a:cs typeface="Arial" panose="020B0604020202020204" pitchFamily="34" charset="0"/>
              </a:rPr>
              <a:t>Việt</a:t>
            </a:r>
            <a:r>
              <a:rPr lang="en-US" sz="2800" i="1" dirty="0">
                <a:latin typeface="Arial" panose="020B0604020202020204" pitchFamily="34" charset="0"/>
                <a:cs typeface="Arial" panose="020B0604020202020204" pitchFamily="34" charset="0"/>
              </a:rPr>
              <a:t> Nam. </a:t>
            </a:r>
            <a:endParaRPr lang="en-US" sz="2800" dirty="0">
              <a:latin typeface="Arial" panose="020B0604020202020204" pitchFamily="34" charset="0"/>
              <a:cs typeface="Arial" panose="020B0604020202020204" pitchFamily="34" charset="0"/>
            </a:endParaRPr>
          </a:p>
          <a:p>
            <a:pPr algn="just"/>
            <a:endParaRPr lang="en-US" sz="4800" dirty="0">
              <a:latin typeface="Times New Roman" pitchFamily="18" charset="0"/>
              <a:cs typeface="Times New Roman" pitchFamily="18" charset="0"/>
            </a:endParaRPr>
          </a:p>
        </p:txBody>
      </p:sp>
      <p:sp>
        <p:nvSpPr>
          <p:cNvPr id="3" name="Title 2"/>
          <p:cNvSpPr txBox="1">
            <a:spLocks/>
          </p:cNvSpPr>
          <p:nvPr/>
        </p:nvSpPr>
        <p:spPr>
          <a:xfrm>
            <a:off x="3479119" y="521296"/>
            <a:ext cx="2540881" cy="8912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Fredoka One"/>
              <a:buNone/>
              <a:defRPr sz="3200" b="0" i="0" u="none" strike="noStrike" cap="none">
                <a:solidFill>
                  <a:schemeClr val="dk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3400" dirty="0">
                <a:solidFill>
                  <a:srgbClr val="FF0000"/>
                </a:solidFill>
                <a:latin typeface="+mj-lt"/>
              </a:rPr>
              <a:t>GHI NHỚ</a:t>
            </a:r>
          </a:p>
        </p:txBody>
      </p:sp>
      <p:sp>
        <p:nvSpPr>
          <p:cNvPr id="4" name="Google Shape;712;p27"/>
          <p:cNvSpPr/>
          <p:nvPr/>
        </p:nvSpPr>
        <p:spPr>
          <a:xfrm>
            <a:off x="2351584" y="404665"/>
            <a:ext cx="3935846" cy="1257785"/>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79576" y="6198564"/>
            <a:ext cx="3143272" cy="461665"/>
          </a:xfrm>
          <a:prstGeom prst="rect">
            <a:avLst/>
          </a:prstGeom>
          <a:solidFill>
            <a:schemeClr val="accent3">
              <a:lumMod val="60000"/>
              <a:lumOff val="40000"/>
            </a:schemeClr>
          </a:solidFill>
        </p:spPr>
        <p:txBody>
          <a:bodyPr wrap="square" rtlCol="0">
            <a:spAutoFit/>
          </a:bodyPr>
          <a:lstStyle/>
          <a:p>
            <a:pPr algn="ctr"/>
            <a:r>
              <a:rPr lang="en-US" sz="2400" b="1" dirty="0">
                <a:solidFill>
                  <a:srgbClr val="FF0000"/>
                </a:solidFill>
                <a:latin typeface="Times New Roman" pitchFamily="18" charset="0"/>
                <a:cs typeface="Times New Roman" pitchFamily="18" charset="0"/>
              </a:rPr>
              <a:t>NHÀ THỜ HỌ</a:t>
            </a:r>
          </a:p>
        </p:txBody>
      </p:sp>
      <p:pic>
        <p:nvPicPr>
          <p:cNvPr id="17412" name="Picture 4" descr="See the source image"/>
          <p:cNvPicPr>
            <a:picLocks noChangeAspect="1" noChangeArrowheads="1"/>
          </p:cNvPicPr>
          <p:nvPr/>
        </p:nvPicPr>
        <p:blipFill>
          <a:blip r:embed="rId2"/>
          <a:srcRect/>
          <a:stretch>
            <a:fillRect/>
          </a:stretch>
        </p:blipFill>
        <p:spPr bwMode="auto">
          <a:xfrm>
            <a:off x="6667504" y="908721"/>
            <a:ext cx="3820984" cy="5059011"/>
          </a:xfrm>
          <a:prstGeom prst="rect">
            <a:avLst/>
          </a:prstGeom>
          <a:noFill/>
        </p:spPr>
      </p:pic>
      <p:sp>
        <p:nvSpPr>
          <p:cNvPr id="7" name="TextBox 6"/>
          <p:cNvSpPr txBox="1"/>
          <p:nvPr/>
        </p:nvSpPr>
        <p:spPr>
          <a:xfrm>
            <a:off x="6953256" y="6198563"/>
            <a:ext cx="3143272" cy="461665"/>
          </a:xfrm>
          <a:prstGeom prst="rect">
            <a:avLst/>
          </a:prstGeom>
          <a:solidFill>
            <a:schemeClr val="accent3">
              <a:lumMod val="60000"/>
              <a:lumOff val="40000"/>
            </a:schemeClr>
          </a:solidFill>
        </p:spPr>
        <p:txBody>
          <a:bodyPr wrap="square" rtlCol="0">
            <a:spAutoFit/>
          </a:bodyPr>
          <a:lstStyle/>
          <a:p>
            <a:pPr algn="ctr"/>
            <a:r>
              <a:rPr lang="en-US" sz="2400" b="1" dirty="0">
                <a:solidFill>
                  <a:srgbClr val="FF0000"/>
                </a:solidFill>
                <a:latin typeface="Times New Roman" pitchFamily="18" charset="0"/>
                <a:cs typeface="Times New Roman" pitchFamily="18" charset="0"/>
              </a:rPr>
              <a:t>LĂNG MỘ TỔ TIÊN</a:t>
            </a:r>
          </a:p>
        </p:txBody>
      </p:sp>
      <p:sp>
        <p:nvSpPr>
          <p:cNvPr id="2" name="TextBox 1"/>
          <p:cNvSpPr txBox="1"/>
          <p:nvPr/>
        </p:nvSpPr>
        <p:spPr>
          <a:xfrm>
            <a:off x="4151784" y="44625"/>
            <a:ext cx="5400600" cy="584775"/>
          </a:xfrm>
          <a:prstGeom prst="rect">
            <a:avLst/>
          </a:prstGeom>
          <a:noFill/>
        </p:spPr>
        <p:txBody>
          <a:bodyPr wrap="square" rtlCol="0">
            <a:spAutoFit/>
          </a:bodyPr>
          <a:lstStyle/>
          <a:p>
            <a:r>
              <a:rPr lang="en-US" sz="3200" b="1" dirty="0">
                <a:solidFill>
                  <a:srgbClr val="0000FF"/>
                </a:solidFill>
                <a:latin typeface="Arial" panose="020B0604020202020204" pitchFamily="34" charset="0"/>
                <a:cs typeface="Arial" panose="020B0604020202020204" pitchFamily="34" charset="0"/>
              </a:rPr>
              <a:t>GỌI TÊN BỨC ẢNH</a:t>
            </a:r>
          </a:p>
        </p:txBody>
      </p:sp>
      <p:sp>
        <p:nvSpPr>
          <p:cNvPr id="3" name="AutoShape 2" descr="Nhà thờ họ Bùi Đăng - thôn Đồng Cống xã Đồng Phú - ĐH - TB - YouTub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Nhà thờ họ Bùi Đăng - thôn Đồng Cống xã Đồng Phú - ĐH - TB - YouTub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Nhà thờ họ 5 gian nhà cổ"/>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9575" y="908721"/>
            <a:ext cx="4632449" cy="5059011"/>
          </a:xfrm>
          <a:prstGeom prst="rect">
            <a:avLst/>
          </a:prstGeom>
          <a:noFill/>
          <a:ln>
            <a:noFill/>
          </a:ln>
        </p:spPr>
      </p:pic>
      <p:pic>
        <p:nvPicPr>
          <p:cNvPr id="10" name="Picture 4" descr="See the source image"/>
          <p:cNvPicPr>
            <a:picLocks noChangeAspect="1" noChangeArrowheads="1"/>
          </p:cNvPicPr>
          <p:nvPr/>
        </p:nvPicPr>
        <p:blipFill>
          <a:blip r:embed="rId2"/>
          <a:srcRect/>
          <a:stretch>
            <a:fillRect/>
          </a:stretch>
        </p:blipFill>
        <p:spPr bwMode="auto">
          <a:xfrm>
            <a:off x="6667505" y="836713"/>
            <a:ext cx="3820984" cy="5059011"/>
          </a:xfrm>
          <a:prstGeom prst="rect">
            <a:avLst/>
          </a:prstGeom>
          <a:noFill/>
        </p:spPr>
      </p:pic>
      <p:pic>
        <p:nvPicPr>
          <p:cNvPr id="11" name="Picture 10" descr="Nhà thờ họ 5 gian nhà cổ"/>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9576" y="836713"/>
            <a:ext cx="4632449" cy="505901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ee the source image"/>
          <p:cNvPicPr>
            <a:picLocks noChangeAspect="1" noChangeArrowheads="1"/>
          </p:cNvPicPr>
          <p:nvPr/>
        </p:nvPicPr>
        <p:blipFill>
          <a:blip r:embed="rId2"/>
          <a:srcRect/>
          <a:stretch>
            <a:fillRect/>
          </a:stretch>
        </p:blipFill>
        <p:spPr bwMode="auto">
          <a:xfrm>
            <a:off x="1524000" y="0"/>
            <a:ext cx="9144000" cy="5643578"/>
          </a:xfrm>
          <a:prstGeom prst="rect">
            <a:avLst/>
          </a:prstGeom>
          <a:noFill/>
        </p:spPr>
      </p:pic>
      <p:sp>
        <p:nvSpPr>
          <p:cNvPr id="5" name="TextBox 4"/>
          <p:cNvSpPr txBox="1"/>
          <p:nvPr/>
        </p:nvSpPr>
        <p:spPr>
          <a:xfrm>
            <a:off x="2666976" y="5967430"/>
            <a:ext cx="6500858" cy="553998"/>
          </a:xfrm>
          <a:prstGeom prst="rect">
            <a:avLst/>
          </a:prstGeom>
          <a:solidFill>
            <a:schemeClr val="accent3">
              <a:lumMod val="60000"/>
              <a:lumOff val="40000"/>
            </a:schemeClr>
          </a:solidFill>
        </p:spPr>
        <p:txBody>
          <a:bodyPr wrap="square" rtlCol="0">
            <a:spAutoFit/>
          </a:bodyPr>
          <a:lstStyle/>
          <a:p>
            <a:pPr algn="ctr"/>
            <a:r>
              <a:rPr lang="en-US" sz="3000" b="1" dirty="0">
                <a:solidFill>
                  <a:srgbClr val="FF0000"/>
                </a:solidFill>
                <a:latin typeface="Times New Roman" pitchFamily="18" charset="0"/>
                <a:cs typeface="Times New Roman" pitchFamily="18" charset="0"/>
              </a:rPr>
              <a:t>CON CHÁU TẾ LỄ TỔ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diamond(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847529" y="260648"/>
            <a:ext cx="8569523" cy="6048672"/>
          </a:xfrm>
          <a:prstGeom prst="rect">
            <a:avLst/>
          </a:prstGeom>
        </p:spPr>
      </p:pic>
      <p:sp>
        <p:nvSpPr>
          <p:cNvPr id="4" name="TextBox 3"/>
          <p:cNvSpPr txBox="1"/>
          <p:nvPr/>
        </p:nvSpPr>
        <p:spPr>
          <a:xfrm>
            <a:off x="3431705" y="6309321"/>
            <a:ext cx="5328307" cy="492443"/>
          </a:xfrm>
          <a:prstGeom prst="rect">
            <a:avLst/>
          </a:prstGeom>
          <a:noFill/>
        </p:spPr>
        <p:txBody>
          <a:bodyPr wrap="square" rtlCol="0">
            <a:spAutoFit/>
          </a:bodyPr>
          <a:lstStyle/>
          <a:p>
            <a:r>
              <a:rPr lang="en-US" dirty="0"/>
              <a:t>                      </a:t>
            </a:r>
            <a:r>
              <a:rPr lang="en-US" sz="2600" b="1" dirty="0">
                <a:solidFill>
                  <a:srgbClr val="FF0000"/>
                </a:solidFill>
                <a:latin typeface="Arial" panose="020B0604020202020204" pitchFamily="34" charset="0"/>
                <a:cs typeface="Arial" panose="020B0604020202020204" pitchFamily="34" charset="0"/>
              </a:rPr>
              <a:t>TỘC ƯỚC DÒNG HỌ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đặt bát hương trong nhà thờ họ chuẩn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116633"/>
            <a:ext cx="7920880" cy="59406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19736" y="6237313"/>
            <a:ext cx="4680520" cy="461665"/>
          </a:xfrm>
          <a:prstGeom prst="rect">
            <a:avLst/>
          </a:prstGeom>
          <a:noFill/>
        </p:spPr>
        <p:txBody>
          <a:bodyPr wrap="square" rtlCol="0">
            <a:spAutoFit/>
          </a:bodyPr>
          <a:lstStyle/>
          <a:p>
            <a:r>
              <a:rPr lang="en-US" dirty="0"/>
              <a:t>                  </a:t>
            </a:r>
            <a:r>
              <a:rPr lang="en-US" sz="2400" b="1" dirty="0">
                <a:latin typeface="Times New Roman" panose="02020603050405020304" pitchFamily="18" charset="0"/>
                <a:cs typeface="Times New Roman" panose="02020603050405020304" pitchFamily="18" charset="0"/>
              </a:rPr>
              <a:t>BAN THỜ TỔ TIÊN</a:t>
            </a:r>
          </a:p>
        </p:txBody>
      </p:sp>
    </p:spTree>
    <p:extLst>
      <p:ext uri="{BB962C8B-B14F-4D97-AF65-F5344CB8AC3E}">
        <p14:creationId xmlns:p14="http://schemas.microsoft.com/office/powerpoint/2010/main" val="277500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edg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7529" y="116632"/>
            <a:ext cx="8065831" cy="6048672"/>
          </a:xfrm>
        </p:spPr>
      </p:pic>
      <p:sp>
        <p:nvSpPr>
          <p:cNvPr id="5" name="TextBox 4"/>
          <p:cNvSpPr txBox="1"/>
          <p:nvPr/>
        </p:nvSpPr>
        <p:spPr>
          <a:xfrm>
            <a:off x="3720203" y="5445225"/>
            <a:ext cx="432048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  HOÀNH PHI CÂU ĐỐI </a:t>
            </a:r>
          </a:p>
        </p:txBody>
      </p:sp>
    </p:spTree>
    <p:extLst>
      <p:ext uri="{BB962C8B-B14F-4D97-AF65-F5344CB8AC3E}">
        <p14:creationId xmlns:p14="http://schemas.microsoft.com/office/powerpoint/2010/main" val="352146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iết Kế Gia Phả dòng họ - Mẫu phả đồ - Sổ Gia Phả, tổ tiên, dòng tộ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51584" y="274638"/>
            <a:ext cx="7056784" cy="54104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63752" y="5805265"/>
            <a:ext cx="432048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GIA PHẢ DÒNG HỌ</a:t>
            </a:r>
          </a:p>
        </p:txBody>
      </p:sp>
    </p:spTree>
    <p:extLst>
      <p:ext uri="{BB962C8B-B14F-4D97-AF65-F5344CB8AC3E}">
        <p14:creationId xmlns:p14="http://schemas.microsoft.com/office/powerpoint/2010/main" val="66884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9576" y="255340"/>
            <a:ext cx="7848872" cy="4757836"/>
          </a:xfrm>
        </p:spPr>
      </p:pic>
      <p:sp>
        <p:nvSpPr>
          <p:cNvPr id="5" name="Title 4"/>
          <p:cNvSpPr>
            <a:spLocks noGrp="1"/>
          </p:cNvSpPr>
          <p:nvPr>
            <p:ph type="title"/>
          </p:nvPr>
        </p:nvSpPr>
        <p:spPr/>
        <p:txBody>
          <a:bodyPr/>
          <a:lstStyle/>
          <a:p>
            <a:r>
              <a:rPr lang="en-US" dirty="0"/>
              <a:t> </a:t>
            </a:r>
          </a:p>
        </p:txBody>
      </p:sp>
      <p:sp>
        <p:nvSpPr>
          <p:cNvPr id="6" name="TextBox 5"/>
          <p:cNvSpPr txBox="1"/>
          <p:nvPr/>
        </p:nvSpPr>
        <p:spPr>
          <a:xfrm>
            <a:off x="2135560" y="5439888"/>
            <a:ext cx="7920880"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SẮC PHONG CỦA VUA QUANG TRUNG CHO </a:t>
            </a:r>
          </a:p>
          <a:p>
            <a:pPr algn="ctr"/>
            <a:r>
              <a:rPr lang="en-US" sz="2400" b="1" dirty="0">
                <a:latin typeface="Arial" panose="020B0604020202020204" pitchFamily="34" charset="0"/>
                <a:cs typeface="Arial" panose="020B0604020202020204" pitchFamily="34" charset="0"/>
              </a:rPr>
              <a:t>VỊ QUAN  TÊN LÀ ĐÀO VIẾT TRIỀU </a:t>
            </a:r>
          </a:p>
        </p:txBody>
      </p:sp>
    </p:spTree>
    <p:extLst>
      <p:ext uri="{BB962C8B-B14F-4D97-AF65-F5344CB8AC3E}">
        <p14:creationId xmlns:p14="http://schemas.microsoft.com/office/powerpoint/2010/main" val="53964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ản xuất bảng vinh danh, kỷ niệm chương bằng đồng mạ vàng 24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3552" y="260648"/>
            <a:ext cx="8310540"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0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the source image"/>
          <p:cNvPicPr>
            <a:picLocks noChangeAspect="1" noChangeArrowheads="1"/>
          </p:cNvPicPr>
          <p:nvPr/>
        </p:nvPicPr>
        <p:blipFill>
          <a:blip r:embed="rId2"/>
          <a:srcRect/>
          <a:stretch>
            <a:fillRect/>
          </a:stretch>
        </p:blipFill>
        <p:spPr bwMode="auto">
          <a:xfrm>
            <a:off x="1487489" y="-531440"/>
            <a:ext cx="9252553" cy="8318158"/>
          </a:xfrm>
          <a:prstGeom prst="rect">
            <a:avLst/>
          </a:prstGeom>
          <a:noFill/>
        </p:spPr>
      </p:pic>
      <p:sp>
        <p:nvSpPr>
          <p:cNvPr id="5" name="TextBox 4"/>
          <p:cNvSpPr txBox="1"/>
          <p:nvPr/>
        </p:nvSpPr>
        <p:spPr>
          <a:xfrm>
            <a:off x="2207569" y="2854602"/>
            <a:ext cx="8928991" cy="1200329"/>
          </a:xfrm>
          <a:prstGeom prst="rect">
            <a:avLst/>
          </a:prstGeom>
          <a:solidFill>
            <a:srgbClr val="FFFDE5"/>
          </a:solidFill>
        </p:spPr>
        <p:txBody>
          <a:bodyPr wrap="square" rtlCol="0">
            <a:spAutoFit/>
          </a:bodyPr>
          <a:lstStyle/>
          <a:p>
            <a:r>
              <a:rPr lang="en-US" sz="3600" b="1" dirty="0">
                <a:solidFill>
                  <a:srgbClr val="0000FF"/>
                </a:solidFill>
              </a:rPr>
              <a:t>BÀI 1. </a:t>
            </a:r>
          </a:p>
          <a:p>
            <a:r>
              <a:rPr lang="en-US" sz="3600" b="1" dirty="0">
                <a:solidFill>
                  <a:srgbClr val="0000FF"/>
                </a:solidFill>
                <a:latin typeface="Arial" panose="020B0604020202020204" pitchFamily="34" charset="0"/>
                <a:cs typeface="Arial" panose="020B0604020202020204" pitchFamily="34" charset="0"/>
              </a:rPr>
              <a:t>     VĂN HÓA DÒNG HỌ Ở NINH BÌNH</a:t>
            </a:r>
          </a:p>
        </p:txBody>
      </p:sp>
      <p:sp>
        <p:nvSpPr>
          <p:cNvPr id="3" name="Horizontal Scroll 2"/>
          <p:cNvSpPr/>
          <p:nvPr/>
        </p:nvSpPr>
        <p:spPr>
          <a:xfrm>
            <a:off x="2351584" y="-459432"/>
            <a:ext cx="8280920" cy="2376264"/>
          </a:xfrm>
          <a:prstGeom prst="horizontalScroll">
            <a:avLst/>
          </a:prstGeom>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73524" y="107612"/>
            <a:ext cx="7670948" cy="1305165"/>
          </a:xfrm>
          <a:prstGeom prst="rect">
            <a:avLst/>
          </a:prstGeom>
          <a:solidFill>
            <a:schemeClr val="bg2">
              <a:lumMod val="90000"/>
            </a:schemeClr>
          </a:solidFill>
        </p:spPr>
        <p:txBody>
          <a:bodyPr wrap="square" rtlCol="0">
            <a:spAutoFit/>
          </a:bodyPr>
          <a:lstStyle/>
          <a:p>
            <a:pPr algn="ctr">
              <a:lnSpc>
                <a:spcPct val="150000"/>
              </a:lnSpc>
            </a:pPr>
            <a:r>
              <a:rPr lang="en-US" sz="2800" b="1" dirty="0">
                <a:latin typeface="Arial" panose="020B0604020202020204" pitchFamily="34" charset="0"/>
                <a:cs typeface="Arial" panose="020B0604020202020204" pitchFamily="34" charset="0"/>
              </a:rPr>
              <a:t>GIÁO DỤC ĐỊA PHƯƠNG NINH BÌNH</a:t>
            </a:r>
          </a:p>
          <a:p>
            <a:pPr algn="ctr">
              <a:lnSpc>
                <a:spcPct val="150000"/>
              </a:lnSpc>
            </a:pPr>
            <a:r>
              <a:rPr lang="en-US" sz="2800" b="1" i="1" dirty="0">
                <a:latin typeface="Arial" panose="020B0604020202020204" pitchFamily="34" charset="0"/>
                <a:cs typeface="Arial" panose="020B0604020202020204" pitchFamily="34" charset="0"/>
              </a:rPr>
              <a:t>CHỦ ĐỀ: CÁC DÒNG HỌ NINH BÌNH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585;p66"/>
          <p:cNvGrpSpPr/>
          <p:nvPr/>
        </p:nvGrpSpPr>
        <p:grpSpPr>
          <a:xfrm>
            <a:off x="1604467" y="2144727"/>
            <a:ext cx="2509114" cy="3628339"/>
            <a:chOff x="1147629" y="1406319"/>
            <a:chExt cx="1819200" cy="2895883"/>
          </a:xfrm>
        </p:grpSpPr>
        <p:sp>
          <p:nvSpPr>
            <p:cNvPr id="5" name="Google Shape;1586;p66"/>
            <p:cNvSpPr/>
            <p:nvPr/>
          </p:nvSpPr>
          <p:spPr>
            <a:xfrm>
              <a:off x="1147629" y="3986302"/>
              <a:ext cx="1819200" cy="315900"/>
            </a:xfrm>
            <a:prstGeom prst="ellipse">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6" name="Google Shape;1587;p66"/>
            <p:cNvGrpSpPr/>
            <p:nvPr/>
          </p:nvGrpSpPr>
          <p:grpSpPr>
            <a:xfrm>
              <a:off x="1515512" y="1406319"/>
              <a:ext cx="1083435" cy="2772045"/>
              <a:chOff x="1515518" y="1406319"/>
              <a:chExt cx="1083435" cy="2772045"/>
            </a:xfrm>
          </p:grpSpPr>
          <p:sp>
            <p:nvSpPr>
              <p:cNvPr id="7" name="Google Shape;1588;p66"/>
              <p:cNvSpPr/>
              <p:nvPr/>
            </p:nvSpPr>
            <p:spPr>
              <a:xfrm>
                <a:off x="2298067" y="1571695"/>
                <a:ext cx="300886" cy="309347"/>
              </a:xfrm>
              <a:custGeom>
                <a:avLst/>
                <a:gdLst/>
                <a:ahLst/>
                <a:cxnLst/>
                <a:rect l="l" t="t" r="r" b="b"/>
                <a:pathLst>
                  <a:path w="10632" h="10931" extrusionOk="0">
                    <a:moveTo>
                      <a:pt x="7337" y="1"/>
                    </a:moveTo>
                    <a:cubicBezTo>
                      <a:pt x="5805" y="1"/>
                      <a:pt x="3913" y="4588"/>
                      <a:pt x="3496" y="4973"/>
                    </a:cubicBezTo>
                    <a:cubicBezTo>
                      <a:pt x="3410" y="5047"/>
                      <a:pt x="3338" y="5080"/>
                      <a:pt x="3272" y="5080"/>
                    </a:cubicBezTo>
                    <a:cubicBezTo>
                      <a:pt x="2941" y="5080"/>
                      <a:pt x="2757" y="4259"/>
                      <a:pt x="1647" y="3642"/>
                    </a:cubicBezTo>
                    <a:cubicBezTo>
                      <a:pt x="1357" y="3481"/>
                      <a:pt x="1105" y="3415"/>
                      <a:pt x="899" y="3415"/>
                    </a:cubicBezTo>
                    <a:cubicBezTo>
                      <a:pt x="159" y="3415"/>
                      <a:pt x="1" y="4265"/>
                      <a:pt x="723" y="4641"/>
                    </a:cubicBezTo>
                    <a:cubicBezTo>
                      <a:pt x="1610" y="5121"/>
                      <a:pt x="1795" y="5676"/>
                      <a:pt x="1795" y="6156"/>
                    </a:cubicBezTo>
                    <a:cubicBezTo>
                      <a:pt x="1758" y="6600"/>
                      <a:pt x="2054" y="6933"/>
                      <a:pt x="2535" y="7635"/>
                    </a:cubicBezTo>
                    <a:cubicBezTo>
                      <a:pt x="2978" y="8338"/>
                      <a:pt x="2867" y="10408"/>
                      <a:pt x="2867" y="10408"/>
                    </a:cubicBezTo>
                    <a:cubicBezTo>
                      <a:pt x="3579" y="10747"/>
                      <a:pt x="4383" y="10930"/>
                      <a:pt x="5195" y="10930"/>
                    </a:cubicBezTo>
                    <a:cubicBezTo>
                      <a:pt x="5270" y="10930"/>
                      <a:pt x="5344" y="10929"/>
                      <a:pt x="5418" y="10926"/>
                    </a:cubicBezTo>
                    <a:cubicBezTo>
                      <a:pt x="5418" y="10926"/>
                      <a:pt x="5418" y="9889"/>
                      <a:pt x="5489" y="9889"/>
                    </a:cubicBezTo>
                    <a:cubicBezTo>
                      <a:pt x="5490" y="9889"/>
                      <a:pt x="5491" y="9890"/>
                      <a:pt x="5492" y="9890"/>
                    </a:cubicBezTo>
                    <a:cubicBezTo>
                      <a:pt x="5500" y="9892"/>
                      <a:pt x="5507" y="9893"/>
                      <a:pt x="5515" y="9893"/>
                    </a:cubicBezTo>
                    <a:cubicBezTo>
                      <a:pt x="5922" y="9893"/>
                      <a:pt x="7425" y="8096"/>
                      <a:pt x="7932" y="7081"/>
                    </a:cubicBezTo>
                    <a:cubicBezTo>
                      <a:pt x="8413" y="6045"/>
                      <a:pt x="9337" y="5047"/>
                      <a:pt x="9966" y="3975"/>
                    </a:cubicBezTo>
                    <a:cubicBezTo>
                      <a:pt x="10631" y="2903"/>
                      <a:pt x="9855" y="2459"/>
                      <a:pt x="9855" y="2459"/>
                    </a:cubicBezTo>
                    <a:cubicBezTo>
                      <a:pt x="10594" y="1128"/>
                      <a:pt x="9522" y="1054"/>
                      <a:pt x="9522" y="1054"/>
                    </a:cubicBezTo>
                    <a:cubicBezTo>
                      <a:pt x="9362" y="323"/>
                      <a:pt x="9003" y="134"/>
                      <a:pt x="8675" y="134"/>
                    </a:cubicBezTo>
                    <a:cubicBezTo>
                      <a:pt x="8323" y="134"/>
                      <a:pt x="8006" y="352"/>
                      <a:pt x="8006" y="352"/>
                    </a:cubicBezTo>
                    <a:cubicBezTo>
                      <a:pt x="7796" y="107"/>
                      <a:pt x="7571" y="1"/>
                      <a:pt x="7337" y="1"/>
                    </a:cubicBezTo>
                    <a:close/>
                  </a:path>
                </a:pathLst>
              </a:custGeom>
              <a:solidFill>
                <a:srgbClr val="8A61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 name="Google Shape;1589;p66"/>
              <p:cNvSpPr/>
              <p:nvPr/>
            </p:nvSpPr>
            <p:spPr>
              <a:xfrm>
                <a:off x="2369776" y="1942580"/>
                <a:ext cx="77457" cy="20970"/>
              </a:xfrm>
              <a:custGeom>
                <a:avLst/>
                <a:gdLst/>
                <a:ahLst/>
                <a:cxnLst/>
                <a:rect l="l" t="t" r="r" b="b"/>
                <a:pathLst>
                  <a:path w="2737" h="741" fill="none" extrusionOk="0">
                    <a:moveTo>
                      <a:pt x="2737" y="555"/>
                    </a:moveTo>
                    <a:cubicBezTo>
                      <a:pt x="1775" y="740"/>
                      <a:pt x="814" y="518"/>
                      <a:pt x="1" y="1"/>
                    </a:cubicBezTo>
                  </a:path>
                </a:pathLst>
              </a:custGeom>
              <a:noFill/>
              <a:ln w="120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 name="Google Shape;1590;p66"/>
              <p:cNvSpPr/>
              <p:nvPr/>
            </p:nvSpPr>
            <p:spPr>
              <a:xfrm>
                <a:off x="2463955" y="1580580"/>
                <a:ext cx="60703" cy="91069"/>
              </a:xfrm>
              <a:custGeom>
                <a:avLst/>
                <a:gdLst/>
                <a:ahLst/>
                <a:cxnLst/>
                <a:rect l="l" t="t" r="r" b="b"/>
                <a:pathLst>
                  <a:path w="2145" h="3218" fill="none" extrusionOk="0">
                    <a:moveTo>
                      <a:pt x="2144" y="1"/>
                    </a:moveTo>
                    <a:cubicBezTo>
                      <a:pt x="2144" y="1"/>
                      <a:pt x="481" y="2404"/>
                      <a:pt x="0" y="3217"/>
                    </a:cubicBezTo>
                  </a:path>
                </a:pathLst>
              </a:custGeom>
              <a:noFill/>
              <a:ln w="9525" cap="rnd" cmpd="sng">
                <a:solidFill>
                  <a:srgbClr val="7852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 name="Google Shape;1591;p66"/>
              <p:cNvSpPr/>
              <p:nvPr/>
            </p:nvSpPr>
            <p:spPr>
              <a:xfrm>
                <a:off x="2488009" y="1600475"/>
                <a:ext cx="79551" cy="88947"/>
              </a:xfrm>
              <a:custGeom>
                <a:avLst/>
                <a:gdLst/>
                <a:ahLst/>
                <a:cxnLst/>
                <a:rect l="l" t="t" r="r" b="b"/>
                <a:pathLst>
                  <a:path w="2811" h="3143" fill="none" extrusionOk="0">
                    <a:moveTo>
                      <a:pt x="2810" y="0"/>
                    </a:moveTo>
                    <a:lnTo>
                      <a:pt x="0" y="3143"/>
                    </a:lnTo>
                  </a:path>
                </a:pathLst>
              </a:custGeom>
              <a:noFill/>
              <a:ln w="9525" cap="rnd" cmpd="sng">
                <a:solidFill>
                  <a:srgbClr val="7852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592;p66"/>
              <p:cNvSpPr/>
              <p:nvPr/>
            </p:nvSpPr>
            <p:spPr>
              <a:xfrm>
                <a:off x="2511016" y="1641282"/>
                <a:ext cx="65939" cy="68033"/>
              </a:xfrm>
              <a:custGeom>
                <a:avLst/>
                <a:gdLst/>
                <a:ahLst/>
                <a:cxnLst/>
                <a:rect l="l" t="t" r="r" b="b"/>
                <a:pathLst>
                  <a:path w="2330" h="2404" fill="none" extrusionOk="0">
                    <a:moveTo>
                      <a:pt x="2330" y="0"/>
                    </a:moveTo>
                    <a:lnTo>
                      <a:pt x="1" y="2403"/>
                    </a:lnTo>
                  </a:path>
                </a:pathLst>
              </a:custGeom>
              <a:noFill/>
              <a:ln w="9525" cap="rnd" cmpd="sng">
                <a:solidFill>
                  <a:srgbClr val="7852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593;p66"/>
              <p:cNvSpPr/>
              <p:nvPr/>
            </p:nvSpPr>
            <p:spPr>
              <a:xfrm>
                <a:off x="2172052" y="1850127"/>
                <a:ext cx="328563" cy="449263"/>
              </a:xfrm>
              <a:custGeom>
                <a:avLst/>
                <a:gdLst/>
                <a:ahLst/>
                <a:cxnLst/>
                <a:rect l="l" t="t" r="r" b="b"/>
                <a:pathLst>
                  <a:path w="11610" h="15875" extrusionOk="0">
                    <a:moveTo>
                      <a:pt x="6944" y="0"/>
                    </a:moveTo>
                    <a:cubicBezTo>
                      <a:pt x="6899" y="0"/>
                      <a:pt x="6864" y="5"/>
                      <a:pt x="6840" y="14"/>
                    </a:cubicBezTo>
                    <a:cubicBezTo>
                      <a:pt x="6507" y="125"/>
                      <a:pt x="6248" y="2565"/>
                      <a:pt x="6248" y="2565"/>
                    </a:cubicBezTo>
                    <a:cubicBezTo>
                      <a:pt x="6248" y="2565"/>
                      <a:pt x="5546" y="7889"/>
                      <a:pt x="5213" y="7889"/>
                    </a:cubicBezTo>
                    <a:cubicBezTo>
                      <a:pt x="4883" y="7889"/>
                      <a:pt x="1204" y="3230"/>
                      <a:pt x="27" y="3230"/>
                    </a:cubicBezTo>
                    <a:cubicBezTo>
                      <a:pt x="18" y="3230"/>
                      <a:pt x="9" y="3230"/>
                      <a:pt x="0" y="3231"/>
                    </a:cubicBezTo>
                    <a:cubicBezTo>
                      <a:pt x="444" y="6262"/>
                      <a:pt x="703" y="9257"/>
                      <a:pt x="740" y="12326"/>
                    </a:cubicBezTo>
                    <a:cubicBezTo>
                      <a:pt x="2588" y="13878"/>
                      <a:pt x="5435" y="15875"/>
                      <a:pt x="7764" y="15875"/>
                    </a:cubicBezTo>
                    <a:cubicBezTo>
                      <a:pt x="11609" y="15875"/>
                      <a:pt x="10426" y="4968"/>
                      <a:pt x="10500" y="3711"/>
                    </a:cubicBezTo>
                    <a:cubicBezTo>
                      <a:pt x="10537" y="2750"/>
                      <a:pt x="10463" y="1826"/>
                      <a:pt x="10315" y="939"/>
                    </a:cubicBezTo>
                    <a:cubicBezTo>
                      <a:pt x="10315" y="939"/>
                      <a:pt x="7597" y="0"/>
                      <a:pt x="694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594;p66"/>
              <p:cNvSpPr/>
              <p:nvPr/>
            </p:nvSpPr>
            <p:spPr>
              <a:xfrm>
                <a:off x="1879100" y="1781249"/>
                <a:ext cx="139174" cy="168426"/>
              </a:xfrm>
              <a:custGeom>
                <a:avLst/>
                <a:gdLst/>
                <a:ahLst/>
                <a:cxnLst/>
                <a:rect l="l" t="t" r="r" b="b"/>
                <a:pathLst>
                  <a:path w="4918" h="5472" extrusionOk="0">
                    <a:moveTo>
                      <a:pt x="111" y="0"/>
                    </a:moveTo>
                    <a:lnTo>
                      <a:pt x="1" y="4104"/>
                    </a:lnTo>
                    <a:cubicBezTo>
                      <a:pt x="1516" y="4917"/>
                      <a:pt x="3180" y="5398"/>
                      <a:pt x="4918" y="5472"/>
                    </a:cubicBezTo>
                    <a:lnTo>
                      <a:pt x="4881" y="2366"/>
                    </a:lnTo>
                    <a:cubicBezTo>
                      <a:pt x="4548" y="2366"/>
                      <a:pt x="4252" y="2292"/>
                      <a:pt x="3956" y="2181"/>
                    </a:cubicBezTo>
                    <a:cubicBezTo>
                      <a:pt x="2515" y="1701"/>
                      <a:pt x="1221" y="961"/>
                      <a:pt x="111" y="0"/>
                    </a:cubicBezTo>
                    <a:close/>
                  </a:path>
                </a:pathLst>
              </a:custGeom>
              <a:solidFill>
                <a:srgbClr val="8A61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595;p66"/>
              <p:cNvSpPr/>
              <p:nvPr/>
            </p:nvSpPr>
            <p:spPr>
              <a:xfrm>
                <a:off x="1797488" y="1470473"/>
                <a:ext cx="351557" cy="391345"/>
              </a:xfrm>
              <a:custGeom>
                <a:avLst/>
                <a:gdLst/>
                <a:ahLst/>
                <a:cxnLst/>
                <a:rect l="l" t="t" r="r" b="b"/>
                <a:pathLst>
                  <a:path w="12423" h="13829" extrusionOk="0">
                    <a:moveTo>
                      <a:pt x="6347" y="1"/>
                    </a:moveTo>
                    <a:cubicBezTo>
                      <a:pt x="6314" y="1"/>
                      <a:pt x="6282" y="1"/>
                      <a:pt x="6249" y="1"/>
                    </a:cubicBezTo>
                    <a:cubicBezTo>
                      <a:pt x="408" y="38"/>
                      <a:pt x="1" y="5510"/>
                      <a:pt x="666" y="8283"/>
                    </a:cubicBezTo>
                    <a:cubicBezTo>
                      <a:pt x="962" y="9392"/>
                      <a:pt x="1849" y="10501"/>
                      <a:pt x="2995" y="11462"/>
                    </a:cubicBezTo>
                    <a:cubicBezTo>
                      <a:pt x="4105" y="12423"/>
                      <a:pt x="5399" y="13200"/>
                      <a:pt x="6803" y="13680"/>
                    </a:cubicBezTo>
                    <a:cubicBezTo>
                      <a:pt x="7136" y="13754"/>
                      <a:pt x="7432" y="13828"/>
                      <a:pt x="7728" y="13828"/>
                    </a:cubicBezTo>
                    <a:lnTo>
                      <a:pt x="7950" y="13828"/>
                    </a:lnTo>
                    <a:cubicBezTo>
                      <a:pt x="8208" y="13791"/>
                      <a:pt x="8430" y="13754"/>
                      <a:pt x="8689" y="13717"/>
                    </a:cubicBezTo>
                    <a:cubicBezTo>
                      <a:pt x="10427" y="13274"/>
                      <a:pt x="11757" y="11869"/>
                      <a:pt x="12053" y="10057"/>
                    </a:cubicBezTo>
                    <a:cubicBezTo>
                      <a:pt x="12423" y="7839"/>
                      <a:pt x="11868" y="3255"/>
                      <a:pt x="11868" y="3255"/>
                    </a:cubicBezTo>
                    <a:cubicBezTo>
                      <a:pt x="11868" y="3255"/>
                      <a:pt x="12124" y="1"/>
                      <a:pt x="6347" y="1"/>
                    </a:cubicBezTo>
                    <a:close/>
                  </a:path>
                </a:pathLst>
              </a:custGeom>
              <a:solidFill>
                <a:srgbClr val="8A61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96;p66"/>
              <p:cNvSpPr/>
              <p:nvPr/>
            </p:nvSpPr>
            <p:spPr>
              <a:xfrm>
                <a:off x="1736815" y="1406319"/>
                <a:ext cx="473978" cy="377847"/>
              </a:xfrm>
              <a:custGeom>
                <a:avLst/>
                <a:gdLst/>
                <a:ahLst/>
                <a:cxnLst/>
                <a:rect l="l" t="t" r="r" b="b"/>
                <a:pathLst>
                  <a:path w="16749" h="13352" extrusionOk="0">
                    <a:moveTo>
                      <a:pt x="7675" y="1"/>
                    </a:moveTo>
                    <a:cubicBezTo>
                      <a:pt x="5330" y="1"/>
                      <a:pt x="2320" y="961"/>
                      <a:pt x="2219" y="4412"/>
                    </a:cubicBezTo>
                    <a:cubicBezTo>
                      <a:pt x="2219" y="4412"/>
                      <a:pt x="1" y="6335"/>
                      <a:pt x="1073" y="8849"/>
                    </a:cubicBezTo>
                    <a:cubicBezTo>
                      <a:pt x="1922" y="10810"/>
                      <a:pt x="2377" y="13351"/>
                      <a:pt x="3649" y="13351"/>
                    </a:cubicBezTo>
                    <a:cubicBezTo>
                      <a:pt x="3983" y="13351"/>
                      <a:pt x="4374" y="13176"/>
                      <a:pt x="4844" y="12768"/>
                    </a:cubicBezTo>
                    <a:cubicBezTo>
                      <a:pt x="4844" y="12768"/>
                      <a:pt x="2441" y="11511"/>
                      <a:pt x="3735" y="10217"/>
                    </a:cubicBezTo>
                    <a:cubicBezTo>
                      <a:pt x="3915" y="10036"/>
                      <a:pt x="4089" y="9959"/>
                      <a:pt x="4254" y="9959"/>
                    </a:cubicBezTo>
                    <a:cubicBezTo>
                      <a:pt x="4629" y="9959"/>
                      <a:pt x="4957" y="10358"/>
                      <a:pt x="5213" y="10845"/>
                    </a:cubicBezTo>
                    <a:lnTo>
                      <a:pt x="5657" y="10845"/>
                    </a:lnTo>
                    <a:cubicBezTo>
                      <a:pt x="5657" y="10845"/>
                      <a:pt x="5731" y="7999"/>
                      <a:pt x="7025" y="7703"/>
                    </a:cubicBezTo>
                    <a:cubicBezTo>
                      <a:pt x="7025" y="7703"/>
                      <a:pt x="6655" y="5004"/>
                      <a:pt x="8578" y="4856"/>
                    </a:cubicBezTo>
                    <a:cubicBezTo>
                      <a:pt x="9502" y="4785"/>
                      <a:pt x="10691" y="4355"/>
                      <a:pt x="11739" y="4355"/>
                    </a:cubicBezTo>
                    <a:cubicBezTo>
                      <a:pt x="12870" y="4355"/>
                      <a:pt x="13835" y="4856"/>
                      <a:pt x="14123" y="6853"/>
                    </a:cubicBezTo>
                    <a:cubicBezTo>
                      <a:pt x="14123" y="6853"/>
                      <a:pt x="16748" y="4339"/>
                      <a:pt x="16120" y="2897"/>
                    </a:cubicBezTo>
                    <a:cubicBezTo>
                      <a:pt x="15718" y="1975"/>
                      <a:pt x="14712" y="1809"/>
                      <a:pt x="14038" y="1809"/>
                    </a:cubicBezTo>
                    <a:cubicBezTo>
                      <a:pt x="13658" y="1809"/>
                      <a:pt x="13384" y="1862"/>
                      <a:pt x="13384" y="1862"/>
                    </a:cubicBezTo>
                    <a:cubicBezTo>
                      <a:pt x="13384" y="1862"/>
                      <a:pt x="14604" y="1048"/>
                      <a:pt x="14012" y="605"/>
                    </a:cubicBezTo>
                    <a:cubicBezTo>
                      <a:pt x="13899" y="513"/>
                      <a:pt x="13742" y="479"/>
                      <a:pt x="13551" y="479"/>
                    </a:cubicBezTo>
                    <a:cubicBezTo>
                      <a:pt x="13017" y="479"/>
                      <a:pt x="12222" y="742"/>
                      <a:pt x="11399" y="742"/>
                    </a:cubicBezTo>
                    <a:cubicBezTo>
                      <a:pt x="10973" y="742"/>
                      <a:pt x="10539" y="671"/>
                      <a:pt x="10130" y="457"/>
                    </a:cubicBezTo>
                    <a:cubicBezTo>
                      <a:pt x="9678" y="202"/>
                      <a:pt x="8746" y="1"/>
                      <a:pt x="767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597;p66"/>
              <p:cNvSpPr/>
              <p:nvPr/>
            </p:nvSpPr>
            <p:spPr>
              <a:xfrm>
                <a:off x="1981629" y="1668678"/>
                <a:ext cx="34553" cy="31582"/>
              </a:xfrm>
              <a:custGeom>
                <a:avLst/>
                <a:gdLst/>
                <a:ahLst/>
                <a:cxnLst/>
                <a:rect l="l" t="t" r="r" b="b"/>
                <a:pathLst>
                  <a:path w="1221" h="1116" extrusionOk="0">
                    <a:moveTo>
                      <a:pt x="587" y="0"/>
                    </a:moveTo>
                    <a:cubicBezTo>
                      <a:pt x="317" y="0"/>
                      <a:pt x="52" y="160"/>
                      <a:pt x="1" y="502"/>
                    </a:cubicBezTo>
                    <a:cubicBezTo>
                      <a:pt x="1" y="900"/>
                      <a:pt x="310" y="1115"/>
                      <a:pt x="620" y="1115"/>
                    </a:cubicBezTo>
                    <a:cubicBezTo>
                      <a:pt x="886" y="1115"/>
                      <a:pt x="1152" y="955"/>
                      <a:pt x="1221" y="613"/>
                    </a:cubicBezTo>
                    <a:cubicBezTo>
                      <a:pt x="1221" y="216"/>
                      <a:pt x="901" y="0"/>
                      <a:pt x="58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598;p66"/>
              <p:cNvSpPr/>
              <p:nvPr/>
            </p:nvSpPr>
            <p:spPr>
              <a:xfrm>
                <a:off x="2080958" y="1656623"/>
                <a:ext cx="36704" cy="34327"/>
              </a:xfrm>
              <a:custGeom>
                <a:avLst/>
                <a:gdLst/>
                <a:ahLst/>
                <a:cxnLst/>
                <a:rect l="l" t="t" r="r" b="b"/>
                <a:pathLst>
                  <a:path w="1297" h="1213" extrusionOk="0">
                    <a:moveTo>
                      <a:pt x="642" y="0"/>
                    </a:moveTo>
                    <a:cubicBezTo>
                      <a:pt x="336" y="0"/>
                      <a:pt x="74" y="247"/>
                      <a:pt x="40" y="559"/>
                    </a:cubicBezTo>
                    <a:cubicBezTo>
                      <a:pt x="1" y="989"/>
                      <a:pt x="324" y="1212"/>
                      <a:pt x="648" y="1212"/>
                    </a:cubicBezTo>
                    <a:cubicBezTo>
                      <a:pt x="936" y="1212"/>
                      <a:pt x="1225" y="1035"/>
                      <a:pt x="1260" y="669"/>
                    </a:cubicBezTo>
                    <a:cubicBezTo>
                      <a:pt x="1297" y="300"/>
                      <a:pt x="1038" y="4"/>
                      <a:pt x="705" y="4"/>
                    </a:cubicBezTo>
                    <a:cubicBezTo>
                      <a:pt x="684" y="2"/>
                      <a:pt x="663" y="0"/>
                      <a:pt x="64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599;p66"/>
              <p:cNvSpPr/>
              <p:nvPr/>
            </p:nvSpPr>
            <p:spPr>
              <a:xfrm>
                <a:off x="2051725" y="1611939"/>
                <a:ext cx="79548" cy="31214"/>
              </a:xfrm>
              <a:custGeom>
                <a:avLst/>
                <a:gdLst/>
                <a:ahLst/>
                <a:cxnLst/>
                <a:rect l="l" t="t" r="r" b="b"/>
                <a:pathLst>
                  <a:path w="2811" h="1103" extrusionOk="0">
                    <a:moveTo>
                      <a:pt x="1634" y="0"/>
                    </a:moveTo>
                    <a:cubicBezTo>
                      <a:pt x="588" y="0"/>
                      <a:pt x="104" y="667"/>
                      <a:pt x="75" y="696"/>
                    </a:cubicBezTo>
                    <a:cubicBezTo>
                      <a:pt x="1" y="807"/>
                      <a:pt x="38" y="991"/>
                      <a:pt x="149" y="1065"/>
                    </a:cubicBezTo>
                    <a:cubicBezTo>
                      <a:pt x="186" y="1102"/>
                      <a:pt x="223" y="1102"/>
                      <a:pt x="296" y="1102"/>
                    </a:cubicBezTo>
                    <a:cubicBezTo>
                      <a:pt x="370" y="1102"/>
                      <a:pt x="444" y="1065"/>
                      <a:pt x="481" y="991"/>
                    </a:cubicBezTo>
                    <a:cubicBezTo>
                      <a:pt x="510" y="963"/>
                      <a:pt x="862" y="502"/>
                      <a:pt x="1622" y="502"/>
                    </a:cubicBezTo>
                    <a:cubicBezTo>
                      <a:pt x="1856" y="502"/>
                      <a:pt x="2128" y="546"/>
                      <a:pt x="2441" y="659"/>
                    </a:cubicBezTo>
                    <a:cubicBezTo>
                      <a:pt x="2700" y="659"/>
                      <a:pt x="2810" y="326"/>
                      <a:pt x="2626" y="178"/>
                    </a:cubicBezTo>
                    <a:cubicBezTo>
                      <a:pt x="2251" y="51"/>
                      <a:pt x="1922" y="0"/>
                      <a:pt x="16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600;p66"/>
              <p:cNvSpPr/>
              <p:nvPr/>
            </p:nvSpPr>
            <p:spPr>
              <a:xfrm>
                <a:off x="1953387" y="1619268"/>
                <a:ext cx="80652" cy="31214"/>
              </a:xfrm>
              <a:custGeom>
                <a:avLst/>
                <a:gdLst/>
                <a:ahLst/>
                <a:cxnLst/>
                <a:rect l="l" t="t" r="r" b="b"/>
                <a:pathLst>
                  <a:path w="2850" h="1103" extrusionOk="0">
                    <a:moveTo>
                      <a:pt x="1601" y="0"/>
                    </a:moveTo>
                    <a:cubicBezTo>
                      <a:pt x="565" y="0"/>
                      <a:pt x="103" y="666"/>
                      <a:pt x="74" y="695"/>
                    </a:cubicBezTo>
                    <a:cubicBezTo>
                      <a:pt x="0" y="843"/>
                      <a:pt x="0" y="991"/>
                      <a:pt x="111" y="1065"/>
                    </a:cubicBezTo>
                    <a:cubicBezTo>
                      <a:pt x="185" y="1102"/>
                      <a:pt x="222" y="1102"/>
                      <a:pt x="296" y="1102"/>
                    </a:cubicBezTo>
                    <a:cubicBezTo>
                      <a:pt x="370" y="1102"/>
                      <a:pt x="444" y="1065"/>
                      <a:pt x="481" y="991"/>
                    </a:cubicBezTo>
                    <a:cubicBezTo>
                      <a:pt x="510" y="963"/>
                      <a:pt x="845" y="517"/>
                      <a:pt x="1624" y="517"/>
                    </a:cubicBezTo>
                    <a:cubicBezTo>
                      <a:pt x="1856" y="517"/>
                      <a:pt x="2127" y="557"/>
                      <a:pt x="2441" y="658"/>
                    </a:cubicBezTo>
                    <a:cubicBezTo>
                      <a:pt x="2471" y="676"/>
                      <a:pt x="2500" y="683"/>
                      <a:pt x="2527" y="683"/>
                    </a:cubicBezTo>
                    <a:cubicBezTo>
                      <a:pt x="2736" y="683"/>
                      <a:pt x="2850" y="243"/>
                      <a:pt x="2588" y="178"/>
                    </a:cubicBezTo>
                    <a:cubicBezTo>
                      <a:pt x="2214" y="50"/>
                      <a:pt x="1886" y="0"/>
                      <a:pt x="160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1601;p66"/>
              <p:cNvSpPr/>
              <p:nvPr/>
            </p:nvSpPr>
            <p:spPr>
              <a:xfrm>
                <a:off x="2008824" y="1751537"/>
                <a:ext cx="59626" cy="30506"/>
              </a:xfrm>
              <a:custGeom>
                <a:avLst/>
                <a:gdLst/>
                <a:ahLst/>
                <a:cxnLst/>
                <a:rect l="l" t="t" r="r" b="b"/>
                <a:pathLst>
                  <a:path w="2107" h="1078" extrusionOk="0">
                    <a:moveTo>
                      <a:pt x="295" y="0"/>
                    </a:moveTo>
                    <a:cubicBezTo>
                      <a:pt x="260" y="0"/>
                      <a:pt x="223" y="5"/>
                      <a:pt x="186" y="14"/>
                    </a:cubicBezTo>
                    <a:cubicBezTo>
                      <a:pt x="75" y="88"/>
                      <a:pt x="1" y="236"/>
                      <a:pt x="75" y="347"/>
                    </a:cubicBezTo>
                    <a:cubicBezTo>
                      <a:pt x="223" y="680"/>
                      <a:pt x="482" y="902"/>
                      <a:pt x="814" y="1013"/>
                    </a:cubicBezTo>
                    <a:cubicBezTo>
                      <a:pt x="946" y="1056"/>
                      <a:pt x="1083" y="1077"/>
                      <a:pt x="1221" y="1077"/>
                    </a:cubicBezTo>
                    <a:cubicBezTo>
                      <a:pt x="1433" y="1077"/>
                      <a:pt x="1648" y="1028"/>
                      <a:pt x="1849" y="939"/>
                    </a:cubicBezTo>
                    <a:cubicBezTo>
                      <a:pt x="2107" y="810"/>
                      <a:pt x="1973" y="430"/>
                      <a:pt x="1739" y="430"/>
                    </a:cubicBezTo>
                    <a:cubicBezTo>
                      <a:pt x="1704" y="430"/>
                      <a:pt x="1666" y="439"/>
                      <a:pt x="1628" y="458"/>
                    </a:cubicBezTo>
                    <a:cubicBezTo>
                      <a:pt x="1499" y="540"/>
                      <a:pt x="1359" y="577"/>
                      <a:pt x="1222" y="577"/>
                    </a:cubicBezTo>
                    <a:cubicBezTo>
                      <a:pt x="926" y="577"/>
                      <a:pt x="645" y="403"/>
                      <a:pt x="518" y="125"/>
                    </a:cubicBezTo>
                    <a:cubicBezTo>
                      <a:pt x="491" y="42"/>
                      <a:pt x="401" y="0"/>
                      <a:pt x="29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1602;p66"/>
              <p:cNvSpPr/>
              <p:nvPr/>
            </p:nvSpPr>
            <p:spPr>
              <a:xfrm>
                <a:off x="2032906" y="1639983"/>
                <a:ext cx="39788" cy="103602"/>
              </a:xfrm>
              <a:custGeom>
                <a:avLst/>
                <a:gdLst/>
                <a:ahLst/>
                <a:cxnLst/>
                <a:rect l="l" t="t" r="r" b="b"/>
                <a:pathLst>
                  <a:path w="1406" h="3661" extrusionOk="0">
                    <a:moveTo>
                      <a:pt x="731" y="0"/>
                    </a:moveTo>
                    <a:cubicBezTo>
                      <a:pt x="649" y="0"/>
                      <a:pt x="567" y="50"/>
                      <a:pt x="518" y="148"/>
                    </a:cubicBezTo>
                    <a:cubicBezTo>
                      <a:pt x="481" y="185"/>
                      <a:pt x="185" y="777"/>
                      <a:pt x="703" y="2182"/>
                    </a:cubicBezTo>
                    <a:cubicBezTo>
                      <a:pt x="814" y="2441"/>
                      <a:pt x="851" y="2736"/>
                      <a:pt x="740" y="2958"/>
                    </a:cubicBezTo>
                    <a:cubicBezTo>
                      <a:pt x="629" y="3106"/>
                      <a:pt x="444" y="3180"/>
                      <a:pt x="259" y="3180"/>
                    </a:cubicBezTo>
                    <a:cubicBezTo>
                      <a:pt x="244" y="3175"/>
                      <a:pt x="230" y="3173"/>
                      <a:pt x="215" y="3173"/>
                    </a:cubicBezTo>
                    <a:cubicBezTo>
                      <a:pt x="120" y="3173"/>
                      <a:pt x="32" y="3273"/>
                      <a:pt x="0" y="3402"/>
                    </a:cubicBezTo>
                    <a:cubicBezTo>
                      <a:pt x="0" y="3550"/>
                      <a:pt x="111" y="3661"/>
                      <a:pt x="259" y="3661"/>
                    </a:cubicBezTo>
                    <a:lnTo>
                      <a:pt x="296" y="3661"/>
                    </a:lnTo>
                    <a:cubicBezTo>
                      <a:pt x="629" y="3661"/>
                      <a:pt x="961" y="3513"/>
                      <a:pt x="1183" y="3291"/>
                    </a:cubicBezTo>
                    <a:cubicBezTo>
                      <a:pt x="1405" y="2884"/>
                      <a:pt x="1405" y="2404"/>
                      <a:pt x="1183" y="2034"/>
                    </a:cubicBezTo>
                    <a:cubicBezTo>
                      <a:pt x="740" y="851"/>
                      <a:pt x="961" y="370"/>
                      <a:pt x="961" y="370"/>
                    </a:cubicBezTo>
                    <a:cubicBezTo>
                      <a:pt x="1035" y="259"/>
                      <a:pt x="998" y="111"/>
                      <a:pt x="851" y="37"/>
                    </a:cubicBezTo>
                    <a:cubicBezTo>
                      <a:pt x="814" y="13"/>
                      <a:pt x="773" y="0"/>
                      <a:pt x="73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1603;p66"/>
              <p:cNvSpPr/>
              <p:nvPr/>
            </p:nvSpPr>
            <p:spPr>
              <a:xfrm>
                <a:off x="1632194" y="4077224"/>
                <a:ext cx="312844" cy="100603"/>
              </a:xfrm>
              <a:custGeom>
                <a:avLst/>
                <a:gdLst/>
                <a:ahLst/>
                <a:cxnLst/>
                <a:rect l="l" t="t" r="r" b="b"/>
                <a:pathLst>
                  <a:path w="11055" h="3555" extrusionOk="0">
                    <a:moveTo>
                      <a:pt x="7741" y="0"/>
                    </a:moveTo>
                    <a:cubicBezTo>
                      <a:pt x="6450" y="0"/>
                      <a:pt x="5877" y="879"/>
                      <a:pt x="4355" y="879"/>
                    </a:cubicBezTo>
                    <a:cubicBezTo>
                      <a:pt x="3731" y="879"/>
                      <a:pt x="2946" y="731"/>
                      <a:pt x="1886" y="313"/>
                    </a:cubicBezTo>
                    <a:cubicBezTo>
                      <a:pt x="814" y="1200"/>
                      <a:pt x="1" y="2235"/>
                      <a:pt x="888" y="3382"/>
                    </a:cubicBezTo>
                    <a:cubicBezTo>
                      <a:pt x="1554" y="3498"/>
                      <a:pt x="2227" y="3555"/>
                      <a:pt x="2897" y="3555"/>
                    </a:cubicBezTo>
                    <a:cubicBezTo>
                      <a:pt x="3716" y="3555"/>
                      <a:pt x="4531" y="3470"/>
                      <a:pt x="5324" y="3308"/>
                    </a:cubicBezTo>
                    <a:lnTo>
                      <a:pt x="5842" y="3197"/>
                    </a:lnTo>
                    <a:lnTo>
                      <a:pt x="5990" y="3160"/>
                    </a:lnTo>
                    <a:lnTo>
                      <a:pt x="6322" y="3086"/>
                    </a:lnTo>
                    <a:lnTo>
                      <a:pt x="6507" y="3012"/>
                    </a:lnTo>
                    <a:lnTo>
                      <a:pt x="6803" y="2938"/>
                    </a:lnTo>
                    <a:lnTo>
                      <a:pt x="6988" y="2901"/>
                    </a:lnTo>
                    <a:lnTo>
                      <a:pt x="7247" y="2827"/>
                    </a:lnTo>
                    <a:lnTo>
                      <a:pt x="7432" y="2753"/>
                    </a:lnTo>
                    <a:lnTo>
                      <a:pt x="7653" y="2679"/>
                    </a:lnTo>
                    <a:lnTo>
                      <a:pt x="7838" y="2605"/>
                    </a:lnTo>
                    <a:lnTo>
                      <a:pt x="8097" y="2531"/>
                    </a:lnTo>
                    <a:lnTo>
                      <a:pt x="8282" y="2457"/>
                    </a:lnTo>
                    <a:lnTo>
                      <a:pt x="8467" y="2383"/>
                    </a:lnTo>
                    <a:lnTo>
                      <a:pt x="8652" y="2309"/>
                    </a:lnTo>
                    <a:lnTo>
                      <a:pt x="8836" y="2235"/>
                    </a:lnTo>
                    <a:lnTo>
                      <a:pt x="9021" y="2162"/>
                    </a:lnTo>
                    <a:lnTo>
                      <a:pt x="9206" y="2088"/>
                    </a:lnTo>
                    <a:lnTo>
                      <a:pt x="9391" y="1977"/>
                    </a:lnTo>
                    <a:lnTo>
                      <a:pt x="9539" y="1903"/>
                    </a:lnTo>
                    <a:lnTo>
                      <a:pt x="9724" y="1829"/>
                    </a:lnTo>
                    <a:lnTo>
                      <a:pt x="9872" y="1755"/>
                    </a:lnTo>
                    <a:lnTo>
                      <a:pt x="10020" y="1681"/>
                    </a:lnTo>
                    <a:lnTo>
                      <a:pt x="10167" y="1607"/>
                    </a:lnTo>
                    <a:lnTo>
                      <a:pt x="10315" y="1533"/>
                    </a:lnTo>
                    <a:lnTo>
                      <a:pt x="10426" y="1459"/>
                    </a:lnTo>
                    <a:lnTo>
                      <a:pt x="10574" y="1385"/>
                    </a:lnTo>
                    <a:lnTo>
                      <a:pt x="10648" y="1311"/>
                    </a:lnTo>
                    <a:lnTo>
                      <a:pt x="10833" y="1237"/>
                    </a:lnTo>
                    <a:lnTo>
                      <a:pt x="10870" y="1200"/>
                    </a:lnTo>
                    <a:lnTo>
                      <a:pt x="11055" y="1089"/>
                    </a:lnTo>
                    <a:cubicBezTo>
                      <a:pt x="10426" y="831"/>
                      <a:pt x="9317" y="165"/>
                      <a:pt x="8060" y="17"/>
                    </a:cubicBezTo>
                    <a:cubicBezTo>
                      <a:pt x="7949" y="6"/>
                      <a:pt x="7843" y="0"/>
                      <a:pt x="774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1604;p66"/>
              <p:cNvSpPr/>
              <p:nvPr/>
            </p:nvSpPr>
            <p:spPr>
              <a:xfrm>
                <a:off x="1550580" y="1948611"/>
                <a:ext cx="198828" cy="526614"/>
              </a:xfrm>
              <a:custGeom>
                <a:avLst/>
                <a:gdLst/>
                <a:ahLst/>
                <a:cxnLst/>
                <a:rect l="l" t="t" r="r" b="b"/>
                <a:pathLst>
                  <a:path w="7026" h="18609" extrusionOk="0">
                    <a:moveTo>
                      <a:pt x="6729" y="1"/>
                    </a:moveTo>
                    <a:lnTo>
                      <a:pt x="6729" y="1"/>
                    </a:lnTo>
                    <a:cubicBezTo>
                      <a:pt x="5879" y="186"/>
                      <a:pt x="1960" y="1628"/>
                      <a:pt x="3180" y="6434"/>
                    </a:cubicBezTo>
                    <a:cubicBezTo>
                      <a:pt x="4400" y="11240"/>
                      <a:pt x="444" y="10168"/>
                      <a:pt x="223" y="13791"/>
                    </a:cubicBezTo>
                    <a:cubicBezTo>
                      <a:pt x="1" y="17414"/>
                      <a:pt x="1628" y="18116"/>
                      <a:pt x="4178" y="18597"/>
                    </a:cubicBezTo>
                    <a:cubicBezTo>
                      <a:pt x="4261" y="18605"/>
                      <a:pt x="4343" y="18608"/>
                      <a:pt x="4425" y="18608"/>
                    </a:cubicBezTo>
                    <a:cubicBezTo>
                      <a:pt x="5154" y="18608"/>
                      <a:pt x="5865" y="18315"/>
                      <a:pt x="6397" y="17784"/>
                    </a:cubicBezTo>
                    <a:cubicBezTo>
                      <a:pt x="6729" y="9909"/>
                      <a:pt x="7025" y="888"/>
                      <a:pt x="6729"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1605;p66"/>
              <p:cNvSpPr/>
              <p:nvPr/>
            </p:nvSpPr>
            <p:spPr>
              <a:xfrm>
                <a:off x="1705932" y="1901550"/>
                <a:ext cx="494889" cy="924723"/>
              </a:xfrm>
              <a:custGeom>
                <a:avLst/>
                <a:gdLst/>
                <a:ahLst/>
                <a:cxnLst/>
                <a:rect l="l" t="t" r="r" b="b"/>
                <a:pathLst>
                  <a:path w="16896" h="32677" extrusionOk="0">
                    <a:moveTo>
                      <a:pt x="4511" y="0"/>
                    </a:moveTo>
                    <a:lnTo>
                      <a:pt x="887" y="1701"/>
                    </a:lnTo>
                    <a:cubicBezTo>
                      <a:pt x="1183" y="2551"/>
                      <a:pt x="887" y="11609"/>
                      <a:pt x="555" y="19447"/>
                    </a:cubicBezTo>
                    <a:cubicBezTo>
                      <a:pt x="297" y="25672"/>
                      <a:pt x="39" y="31201"/>
                      <a:pt x="1" y="31204"/>
                    </a:cubicBezTo>
                    <a:lnTo>
                      <a:pt x="1" y="31204"/>
                    </a:lnTo>
                    <a:cubicBezTo>
                      <a:pt x="0" y="31204"/>
                      <a:pt x="0" y="31203"/>
                      <a:pt x="0" y="31203"/>
                    </a:cubicBezTo>
                    <a:lnTo>
                      <a:pt x="0" y="31203"/>
                    </a:lnTo>
                    <a:cubicBezTo>
                      <a:pt x="0" y="31204"/>
                      <a:pt x="0" y="31204"/>
                      <a:pt x="1" y="31204"/>
                    </a:cubicBezTo>
                    <a:cubicBezTo>
                      <a:pt x="1" y="31204"/>
                      <a:pt x="1" y="31204"/>
                      <a:pt x="1" y="31204"/>
                    </a:cubicBezTo>
                    <a:lnTo>
                      <a:pt x="1" y="31204"/>
                    </a:lnTo>
                    <a:cubicBezTo>
                      <a:pt x="2469" y="32315"/>
                      <a:pt x="5245" y="32676"/>
                      <a:pt x="7811" y="32676"/>
                    </a:cubicBezTo>
                    <a:cubicBezTo>
                      <a:pt x="12586" y="32676"/>
                      <a:pt x="16637" y="31425"/>
                      <a:pt x="16637" y="31425"/>
                    </a:cubicBezTo>
                    <a:cubicBezTo>
                      <a:pt x="16637" y="31425"/>
                      <a:pt x="16415" y="24253"/>
                      <a:pt x="16785" y="15971"/>
                    </a:cubicBezTo>
                    <a:cubicBezTo>
                      <a:pt x="16859" y="14086"/>
                      <a:pt x="16896" y="12311"/>
                      <a:pt x="16859" y="10685"/>
                    </a:cubicBezTo>
                    <a:cubicBezTo>
                      <a:pt x="16822" y="7616"/>
                      <a:pt x="16563" y="4584"/>
                      <a:pt x="16082" y="1590"/>
                    </a:cubicBezTo>
                    <a:cubicBezTo>
                      <a:pt x="15713" y="666"/>
                      <a:pt x="11942" y="259"/>
                      <a:pt x="11461" y="37"/>
                    </a:cubicBezTo>
                    <a:lnTo>
                      <a:pt x="10722" y="2884"/>
                    </a:lnTo>
                    <a:lnTo>
                      <a:pt x="9945" y="2366"/>
                    </a:lnTo>
                    <a:cubicBezTo>
                      <a:pt x="9649" y="3438"/>
                      <a:pt x="9280" y="4511"/>
                      <a:pt x="8799" y="5509"/>
                    </a:cubicBezTo>
                    <a:lnTo>
                      <a:pt x="7283" y="2810"/>
                    </a:lnTo>
                    <a:lnTo>
                      <a:pt x="6174" y="3586"/>
                    </a:lnTo>
                    <a:lnTo>
                      <a:pt x="4511"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1606;p66"/>
              <p:cNvSpPr/>
              <p:nvPr/>
            </p:nvSpPr>
            <p:spPr>
              <a:xfrm>
                <a:off x="1922003" y="1948611"/>
                <a:ext cx="75360" cy="108837"/>
              </a:xfrm>
              <a:custGeom>
                <a:avLst/>
                <a:gdLst/>
                <a:ahLst/>
                <a:cxnLst/>
                <a:rect l="l" t="t" r="r" b="b"/>
                <a:pathLst>
                  <a:path w="2663" h="3846" extrusionOk="0">
                    <a:moveTo>
                      <a:pt x="1627" y="1"/>
                    </a:moveTo>
                    <a:lnTo>
                      <a:pt x="0" y="1147"/>
                    </a:lnTo>
                    <a:lnTo>
                      <a:pt x="1553" y="3846"/>
                    </a:lnTo>
                    <a:cubicBezTo>
                      <a:pt x="1997" y="2811"/>
                      <a:pt x="2366" y="1775"/>
                      <a:pt x="2662" y="703"/>
                    </a:cubicBezTo>
                    <a:lnTo>
                      <a:pt x="1627"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1607;p66"/>
              <p:cNvSpPr/>
              <p:nvPr/>
            </p:nvSpPr>
            <p:spPr>
              <a:xfrm>
                <a:off x="1843530" y="1863884"/>
                <a:ext cx="196734" cy="139174"/>
              </a:xfrm>
              <a:custGeom>
                <a:avLst/>
                <a:gdLst/>
                <a:ahLst/>
                <a:cxnLst/>
                <a:rect l="l" t="t" r="r" b="b"/>
                <a:pathLst>
                  <a:path w="6952" h="4918" extrusionOk="0">
                    <a:moveTo>
                      <a:pt x="999" y="0"/>
                    </a:moveTo>
                    <a:lnTo>
                      <a:pt x="1" y="1331"/>
                    </a:lnTo>
                    <a:lnTo>
                      <a:pt x="1701" y="4917"/>
                    </a:lnTo>
                    <a:lnTo>
                      <a:pt x="2773" y="4141"/>
                    </a:lnTo>
                    <a:lnTo>
                      <a:pt x="4400" y="2995"/>
                    </a:lnTo>
                    <a:lnTo>
                      <a:pt x="5435" y="3697"/>
                    </a:lnTo>
                    <a:lnTo>
                      <a:pt x="6212" y="4215"/>
                    </a:lnTo>
                    <a:lnTo>
                      <a:pt x="6951" y="1405"/>
                    </a:lnTo>
                    <a:lnTo>
                      <a:pt x="6323" y="259"/>
                    </a:lnTo>
                    <a:lnTo>
                      <a:pt x="4289" y="2625"/>
                    </a:lnTo>
                    <a:lnTo>
                      <a:pt x="999"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1608;p66"/>
              <p:cNvSpPr/>
              <p:nvPr/>
            </p:nvSpPr>
            <p:spPr>
              <a:xfrm>
                <a:off x="1664625" y="2309563"/>
                <a:ext cx="56513" cy="51306"/>
              </a:xfrm>
              <a:custGeom>
                <a:avLst/>
                <a:gdLst/>
                <a:ahLst/>
                <a:cxnLst/>
                <a:rect l="l" t="t" r="r" b="b"/>
                <a:pathLst>
                  <a:path w="1997" h="1813" fill="none" extrusionOk="0">
                    <a:moveTo>
                      <a:pt x="1997" y="1"/>
                    </a:moveTo>
                    <a:lnTo>
                      <a:pt x="1" y="1812"/>
                    </a:lnTo>
                  </a:path>
                </a:pathLst>
              </a:custGeom>
              <a:noFill/>
              <a:ln w="120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1609;p66"/>
              <p:cNvSpPr/>
              <p:nvPr/>
            </p:nvSpPr>
            <p:spPr>
              <a:xfrm>
                <a:off x="1684519" y="2325269"/>
                <a:ext cx="58607" cy="57560"/>
              </a:xfrm>
              <a:custGeom>
                <a:avLst/>
                <a:gdLst/>
                <a:ahLst/>
                <a:cxnLst/>
                <a:rect l="l" t="t" r="r" b="b"/>
                <a:pathLst>
                  <a:path w="2071" h="2034" fill="none" extrusionOk="0">
                    <a:moveTo>
                      <a:pt x="2070" y="0"/>
                    </a:moveTo>
                    <a:lnTo>
                      <a:pt x="0" y="2034"/>
                    </a:lnTo>
                  </a:path>
                </a:pathLst>
              </a:custGeom>
              <a:noFill/>
              <a:ln w="120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1610;p66"/>
              <p:cNvSpPr/>
              <p:nvPr/>
            </p:nvSpPr>
            <p:spPr>
              <a:xfrm>
                <a:off x="1558957" y="2288650"/>
                <a:ext cx="168463" cy="168435"/>
              </a:xfrm>
              <a:custGeom>
                <a:avLst/>
                <a:gdLst/>
                <a:ahLst/>
                <a:cxnLst/>
                <a:rect l="l" t="t" r="r" b="b"/>
                <a:pathLst>
                  <a:path w="5953" h="5952" extrusionOk="0">
                    <a:moveTo>
                      <a:pt x="2515" y="0"/>
                    </a:moveTo>
                    <a:lnTo>
                      <a:pt x="2515" y="0"/>
                    </a:lnTo>
                    <a:cubicBezTo>
                      <a:pt x="1" y="37"/>
                      <a:pt x="111" y="3808"/>
                      <a:pt x="1812" y="5102"/>
                    </a:cubicBezTo>
                    <a:cubicBezTo>
                      <a:pt x="2488" y="5603"/>
                      <a:pt x="3402" y="5951"/>
                      <a:pt x="4174" y="5951"/>
                    </a:cubicBezTo>
                    <a:cubicBezTo>
                      <a:pt x="4542" y="5951"/>
                      <a:pt x="4877" y="5873"/>
                      <a:pt x="5139" y="5694"/>
                    </a:cubicBezTo>
                    <a:cubicBezTo>
                      <a:pt x="5953" y="5139"/>
                      <a:pt x="5953" y="3845"/>
                      <a:pt x="5694" y="3660"/>
                    </a:cubicBezTo>
                    <a:lnTo>
                      <a:pt x="5657" y="3660"/>
                    </a:lnTo>
                    <a:cubicBezTo>
                      <a:pt x="5156" y="4228"/>
                      <a:pt x="4656" y="4675"/>
                      <a:pt x="4400" y="4675"/>
                    </a:cubicBezTo>
                    <a:cubicBezTo>
                      <a:pt x="4372" y="4675"/>
                      <a:pt x="4348" y="4669"/>
                      <a:pt x="4326" y="4659"/>
                    </a:cubicBezTo>
                    <a:cubicBezTo>
                      <a:pt x="3993" y="4474"/>
                      <a:pt x="814" y="3808"/>
                      <a:pt x="2441" y="185"/>
                    </a:cubicBezTo>
                    <a:lnTo>
                      <a:pt x="251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1611;p66"/>
              <p:cNvSpPr/>
              <p:nvPr/>
            </p:nvSpPr>
            <p:spPr>
              <a:xfrm>
                <a:off x="1823267" y="2064352"/>
                <a:ext cx="257388" cy="366287"/>
              </a:xfrm>
              <a:custGeom>
                <a:avLst/>
                <a:gdLst/>
                <a:ahLst/>
                <a:cxnLst/>
                <a:rect l="l" t="t" r="r" b="b"/>
                <a:pathLst>
                  <a:path w="9095" h="12943" extrusionOk="0">
                    <a:moveTo>
                      <a:pt x="2144" y="0"/>
                    </a:moveTo>
                    <a:cubicBezTo>
                      <a:pt x="2838" y="1639"/>
                      <a:pt x="2225" y="2031"/>
                      <a:pt x="1480" y="2031"/>
                    </a:cubicBezTo>
                    <a:cubicBezTo>
                      <a:pt x="796" y="2031"/>
                      <a:pt x="0" y="1701"/>
                      <a:pt x="0" y="1701"/>
                    </a:cubicBezTo>
                    <a:lnTo>
                      <a:pt x="0" y="1701"/>
                    </a:lnTo>
                    <a:cubicBezTo>
                      <a:pt x="0" y="1701"/>
                      <a:pt x="7653" y="11387"/>
                      <a:pt x="7949" y="12460"/>
                    </a:cubicBezTo>
                    <a:cubicBezTo>
                      <a:pt x="7986" y="12608"/>
                      <a:pt x="7986" y="12755"/>
                      <a:pt x="7949" y="12866"/>
                    </a:cubicBezTo>
                    <a:lnTo>
                      <a:pt x="8060" y="12940"/>
                    </a:lnTo>
                    <a:cubicBezTo>
                      <a:pt x="8060" y="12940"/>
                      <a:pt x="8091" y="12942"/>
                      <a:pt x="8143" y="12942"/>
                    </a:cubicBezTo>
                    <a:cubicBezTo>
                      <a:pt x="8388" y="12942"/>
                      <a:pt x="9095" y="12892"/>
                      <a:pt x="9095" y="12312"/>
                    </a:cubicBezTo>
                    <a:cubicBezTo>
                      <a:pt x="9095" y="11609"/>
                      <a:pt x="2995" y="592"/>
                      <a:pt x="2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1612;p66"/>
              <p:cNvSpPr/>
              <p:nvPr/>
            </p:nvSpPr>
            <p:spPr>
              <a:xfrm>
                <a:off x="1515518" y="2037809"/>
                <a:ext cx="390072" cy="131194"/>
              </a:xfrm>
              <a:custGeom>
                <a:avLst/>
                <a:gdLst/>
                <a:ahLst/>
                <a:cxnLst/>
                <a:rect l="l" t="t" r="r" b="b"/>
                <a:pathLst>
                  <a:path w="13784" h="4636" extrusionOk="0">
                    <a:moveTo>
                      <a:pt x="9694" y="0"/>
                    </a:moveTo>
                    <a:cubicBezTo>
                      <a:pt x="8859" y="0"/>
                      <a:pt x="7958" y="194"/>
                      <a:pt x="7081" y="731"/>
                    </a:cubicBezTo>
                    <a:cubicBezTo>
                      <a:pt x="6100" y="1322"/>
                      <a:pt x="5249" y="1452"/>
                      <a:pt x="4571" y="1452"/>
                    </a:cubicBezTo>
                    <a:cubicBezTo>
                      <a:pt x="4039" y="1452"/>
                      <a:pt x="3614" y="1372"/>
                      <a:pt x="3317" y="1372"/>
                    </a:cubicBezTo>
                    <a:cubicBezTo>
                      <a:pt x="3021" y="1372"/>
                      <a:pt x="2852" y="1451"/>
                      <a:pt x="2830" y="1766"/>
                    </a:cubicBezTo>
                    <a:cubicBezTo>
                      <a:pt x="2794" y="2797"/>
                      <a:pt x="3203" y="2836"/>
                      <a:pt x="3234" y="2838"/>
                    </a:cubicBezTo>
                    <a:lnTo>
                      <a:pt x="3234" y="2838"/>
                    </a:lnTo>
                    <a:cubicBezTo>
                      <a:pt x="3225" y="2838"/>
                      <a:pt x="3182" y="2837"/>
                      <a:pt x="3112" y="2837"/>
                    </a:cubicBezTo>
                    <a:cubicBezTo>
                      <a:pt x="2518" y="2837"/>
                      <a:pt x="0" y="2923"/>
                      <a:pt x="131" y="4391"/>
                    </a:cubicBezTo>
                    <a:cubicBezTo>
                      <a:pt x="131" y="4391"/>
                      <a:pt x="5400" y="4635"/>
                      <a:pt x="7930" y="4635"/>
                    </a:cubicBezTo>
                    <a:cubicBezTo>
                      <a:pt x="8352" y="4635"/>
                      <a:pt x="8697" y="4628"/>
                      <a:pt x="8930" y="4613"/>
                    </a:cubicBezTo>
                    <a:cubicBezTo>
                      <a:pt x="10556" y="4502"/>
                      <a:pt x="10963" y="2727"/>
                      <a:pt x="10963" y="2727"/>
                    </a:cubicBezTo>
                    <a:cubicBezTo>
                      <a:pt x="10963" y="2727"/>
                      <a:pt x="11759" y="3057"/>
                      <a:pt x="12439" y="3057"/>
                    </a:cubicBezTo>
                    <a:cubicBezTo>
                      <a:pt x="13180" y="3057"/>
                      <a:pt x="13784" y="2665"/>
                      <a:pt x="13070" y="1026"/>
                    </a:cubicBezTo>
                    <a:cubicBezTo>
                      <a:pt x="12521" y="644"/>
                      <a:pt x="11216" y="0"/>
                      <a:pt x="969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1613;p66"/>
              <p:cNvSpPr/>
              <p:nvPr/>
            </p:nvSpPr>
            <p:spPr>
              <a:xfrm>
                <a:off x="1517752" y="2112488"/>
                <a:ext cx="530484" cy="354995"/>
              </a:xfrm>
              <a:custGeom>
                <a:avLst/>
                <a:gdLst/>
                <a:ahLst/>
                <a:cxnLst/>
                <a:rect l="l" t="t" r="r" b="b"/>
                <a:pathLst>
                  <a:path w="18745" h="12544" extrusionOk="0">
                    <a:moveTo>
                      <a:pt x="10796" y="0"/>
                    </a:moveTo>
                    <a:cubicBezTo>
                      <a:pt x="10796" y="0"/>
                      <a:pt x="10389" y="1775"/>
                      <a:pt x="8763" y="1886"/>
                    </a:cubicBezTo>
                    <a:cubicBezTo>
                      <a:pt x="8530" y="1901"/>
                      <a:pt x="8185" y="1908"/>
                      <a:pt x="7765" y="1908"/>
                    </a:cubicBezTo>
                    <a:cubicBezTo>
                      <a:pt x="5243" y="1908"/>
                      <a:pt x="1" y="1664"/>
                      <a:pt x="1" y="1664"/>
                    </a:cubicBezTo>
                    <a:lnTo>
                      <a:pt x="1" y="1664"/>
                    </a:lnTo>
                    <a:lnTo>
                      <a:pt x="7580" y="12496"/>
                    </a:lnTo>
                    <a:cubicBezTo>
                      <a:pt x="7580" y="12496"/>
                      <a:pt x="9892" y="12288"/>
                      <a:pt x="12084" y="12288"/>
                    </a:cubicBezTo>
                    <a:cubicBezTo>
                      <a:pt x="13089" y="12288"/>
                      <a:pt x="14068" y="12331"/>
                      <a:pt x="14789" y="12459"/>
                    </a:cubicBezTo>
                    <a:cubicBezTo>
                      <a:pt x="15127" y="12517"/>
                      <a:pt x="15459" y="12543"/>
                      <a:pt x="15779" y="12543"/>
                    </a:cubicBezTo>
                    <a:cubicBezTo>
                      <a:pt x="17314" y="12543"/>
                      <a:pt x="18561" y="11930"/>
                      <a:pt x="18745" y="11165"/>
                    </a:cubicBezTo>
                    <a:cubicBezTo>
                      <a:pt x="18745" y="11054"/>
                      <a:pt x="18745" y="10907"/>
                      <a:pt x="18745" y="10759"/>
                    </a:cubicBezTo>
                    <a:cubicBezTo>
                      <a:pt x="18449" y="9686"/>
                      <a:pt x="10796" y="0"/>
                      <a:pt x="1079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1614;p66"/>
              <p:cNvSpPr/>
              <p:nvPr/>
            </p:nvSpPr>
            <p:spPr>
              <a:xfrm>
                <a:off x="1607093" y="2057590"/>
                <a:ext cx="261821" cy="69389"/>
              </a:xfrm>
              <a:custGeom>
                <a:avLst/>
                <a:gdLst/>
                <a:ahLst/>
                <a:cxnLst/>
                <a:rect l="l" t="t" r="r" b="b"/>
                <a:pathLst>
                  <a:path w="9252" h="2452" extrusionOk="0">
                    <a:moveTo>
                      <a:pt x="0" y="2139"/>
                    </a:moveTo>
                    <a:lnTo>
                      <a:pt x="142" y="2148"/>
                    </a:lnTo>
                    <a:lnTo>
                      <a:pt x="142" y="2148"/>
                    </a:lnTo>
                    <a:cubicBezTo>
                      <a:pt x="94" y="2145"/>
                      <a:pt x="47" y="2142"/>
                      <a:pt x="0" y="2139"/>
                    </a:cubicBezTo>
                    <a:close/>
                    <a:moveTo>
                      <a:pt x="7234" y="1"/>
                    </a:moveTo>
                    <a:cubicBezTo>
                      <a:pt x="6811" y="1"/>
                      <a:pt x="6401" y="82"/>
                      <a:pt x="6100" y="291"/>
                    </a:cubicBezTo>
                    <a:cubicBezTo>
                      <a:pt x="5186" y="924"/>
                      <a:pt x="4974" y="1925"/>
                      <a:pt x="3841" y="1925"/>
                    </a:cubicBezTo>
                    <a:cubicBezTo>
                      <a:pt x="3783" y="1925"/>
                      <a:pt x="3723" y="1923"/>
                      <a:pt x="3660" y="1917"/>
                    </a:cubicBezTo>
                    <a:cubicBezTo>
                      <a:pt x="3130" y="1872"/>
                      <a:pt x="2545" y="1833"/>
                      <a:pt x="2027" y="1833"/>
                    </a:cubicBezTo>
                    <a:cubicBezTo>
                      <a:pt x="1282" y="1833"/>
                      <a:pt x="679" y="1914"/>
                      <a:pt x="592" y="2176"/>
                    </a:cubicBezTo>
                    <a:lnTo>
                      <a:pt x="142" y="2148"/>
                    </a:lnTo>
                    <a:lnTo>
                      <a:pt x="142" y="2148"/>
                    </a:lnTo>
                    <a:cubicBezTo>
                      <a:pt x="1321" y="2227"/>
                      <a:pt x="2770" y="2452"/>
                      <a:pt x="3859" y="2452"/>
                    </a:cubicBezTo>
                    <a:cubicBezTo>
                      <a:pt x="4536" y="2452"/>
                      <a:pt x="5075" y="2365"/>
                      <a:pt x="5324" y="2102"/>
                    </a:cubicBezTo>
                    <a:cubicBezTo>
                      <a:pt x="5936" y="1422"/>
                      <a:pt x="6016" y="680"/>
                      <a:pt x="6917" y="680"/>
                    </a:cubicBezTo>
                    <a:cubicBezTo>
                      <a:pt x="6995" y="680"/>
                      <a:pt x="7080" y="685"/>
                      <a:pt x="7173" y="697"/>
                    </a:cubicBezTo>
                    <a:cubicBezTo>
                      <a:pt x="7865" y="805"/>
                      <a:pt x="8482" y="926"/>
                      <a:pt x="8852" y="926"/>
                    </a:cubicBezTo>
                    <a:cubicBezTo>
                      <a:pt x="9114" y="926"/>
                      <a:pt x="9252" y="866"/>
                      <a:pt x="9206" y="697"/>
                    </a:cubicBezTo>
                    <a:cubicBezTo>
                      <a:pt x="9155" y="392"/>
                      <a:pt x="8163" y="1"/>
                      <a:pt x="72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1615;p66"/>
              <p:cNvSpPr/>
              <p:nvPr/>
            </p:nvSpPr>
            <p:spPr>
              <a:xfrm>
                <a:off x="2072666" y="4051246"/>
                <a:ext cx="325381" cy="127119"/>
              </a:xfrm>
              <a:custGeom>
                <a:avLst/>
                <a:gdLst/>
                <a:ahLst/>
                <a:cxnLst/>
                <a:rect l="l" t="t" r="r" b="b"/>
                <a:pathLst>
                  <a:path w="11498" h="4492" extrusionOk="0">
                    <a:moveTo>
                      <a:pt x="3832" y="0"/>
                    </a:moveTo>
                    <a:cubicBezTo>
                      <a:pt x="3376" y="0"/>
                      <a:pt x="2855" y="187"/>
                      <a:pt x="2218" y="713"/>
                    </a:cubicBezTo>
                    <a:cubicBezTo>
                      <a:pt x="1257" y="1527"/>
                      <a:pt x="518" y="1859"/>
                      <a:pt x="0" y="1896"/>
                    </a:cubicBezTo>
                    <a:cubicBezTo>
                      <a:pt x="1812" y="3043"/>
                      <a:pt x="3808" y="3819"/>
                      <a:pt x="5915" y="4226"/>
                    </a:cubicBezTo>
                    <a:cubicBezTo>
                      <a:pt x="6709" y="4409"/>
                      <a:pt x="7525" y="4491"/>
                      <a:pt x="8345" y="4491"/>
                    </a:cubicBezTo>
                    <a:cubicBezTo>
                      <a:pt x="9015" y="4491"/>
                      <a:pt x="9687" y="4436"/>
                      <a:pt x="10352" y="4337"/>
                    </a:cubicBezTo>
                    <a:cubicBezTo>
                      <a:pt x="11498" y="2784"/>
                      <a:pt x="9797" y="1490"/>
                      <a:pt x="8282" y="455"/>
                    </a:cubicBezTo>
                    <a:cubicBezTo>
                      <a:pt x="8245" y="529"/>
                      <a:pt x="8208" y="565"/>
                      <a:pt x="8134" y="602"/>
                    </a:cubicBezTo>
                    <a:cubicBezTo>
                      <a:pt x="7616" y="1000"/>
                      <a:pt x="7179" y="1146"/>
                      <a:pt x="6788" y="1146"/>
                    </a:cubicBezTo>
                    <a:cubicBezTo>
                      <a:pt x="5695" y="1146"/>
                      <a:pt x="4962" y="0"/>
                      <a:pt x="38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1616;p66"/>
              <p:cNvSpPr/>
              <p:nvPr/>
            </p:nvSpPr>
            <p:spPr>
              <a:xfrm>
                <a:off x="1640571" y="2785607"/>
                <a:ext cx="729234" cy="1325604"/>
              </a:xfrm>
              <a:custGeom>
                <a:avLst/>
                <a:gdLst/>
                <a:ahLst/>
                <a:cxnLst/>
                <a:rect l="l" t="t" r="r" b="b"/>
                <a:pathLst>
                  <a:path w="25769" h="46843" extrusionOk="0">
                    <a:moveTo>
                      <a:pt x="2699" y="0"/>
                    </a:moveTo>
                    <a:cubicBezTo>
                      <a:pt x="2699" y="0"/>
                      <a:pt x="0" y="45216"/>
                      <a:pt x="1627" y="45955"/>
                    </a:cubicBezTo>
                    <a:cubicBezTo>
                      <a:pt x="2680" y="46374"/>
                      <a:pt x="3461" y="46522"/>
                      <a:pt x="4084" y="46522"/>
                    </a:cubicBezTo>
                    <a:cubicBezTo>
                      <a:pt x="5578" y="46522"/>
                      <a:pt x="6165" y="45673"/>
                      <a:pt x="7403" y="45673"/>
                    </a:cubicBezTo>
                    <a:cubicBezTo>
                      <a:pt x="7517" y="45673"/>
                      <a:pt x="7637" y="45680"/>
                      <a:pt x="7764" y="45696"/>
                    </a:cubicBezTo>
                    <a:cubicBezTo>
                      <a:pt x="9021" y="45844"/>
                      <a:pt x="10167" y="46510"/>
                      <a:pt x="10796" y="46768"/>
                    </a:cubicBezTo>
                    <a:cubicBezTo>
                      <a:pt x="10870" y="46805"/>
                      <a:pt x="10981" y="46805"/>
                      <a:pt x="11054" y="46842"/>
                    </a:cubicBezTo>
                    <a:cubicBezTo>
                      <a:pt x="11239" y="46842"/>
                      <a:pt x="11350" y="46731"/>
                      <a:pt x="11239" y="46362"/>
                    </a:cubicBezTo>
                    <a:cubicBezTo>
                      <a:pt x="10907" y="45105"/>
                      <a:pt x="10907" y="10539"/>
                      <a:pt x="10907" y="10537"/>
                    </a:cubicBezTo>
                    <a:lnTo>
                      <a:pt x="10907" y="10537"/>
                    </a:lnTo>
                    <a:cubicBezTo>
                      <a:pt x="10907" y="10538"/>
                      <a:pt x="11461" y="16083"/>
                      <a:pt x="12977" y="23514"/>
                    </a:cubicBezTo>
                    <a:cubicBezTo>
                      <a:pt x="14493" y="30945"/>
                      <a:pt x="14012" y="45881"/>
                      <a:pt x="14012" y="45881"/>
                    </a:cubicBezTo>
                    <a:cubicBezTo>
                      <a:pt x="14086" y="46103"/>
                      <a:pt x="14197" y="46288"/>
                      <a:pt x="14382" y="46436"/>
                    </a:cubicBezTo>
                    <a:cubicBezTo>
                      <a:pt x="14566" y="46558"/>
                      <a:pt x="14775" y="46630"/>
                      <a:pt x="15009" y="46630"/>
                    </a:cubicBezTo>
                    <a:cubicBezTo>
                      <a:pt x="15058" y="46630"/>
                      <a:pt x="15107" y="46627"/>
                      <a:pt x="15158" y="46620"/>
                    </a:cubicBezTo>
                    <a:lnTo>
                      <a:pt x="15269" y="46620"/>
                    </a:lnTo>
                    <a:cubicBezTo>
                      <a:pt x="15787" y="46547"/>
                      <a:pt x="16526" y="46251"/>
                      <a:pt x="17487" y="45437"/>
                    </a:cubicBezTo>
                    <a:cubicBezTo>
                      <a:pt x="18135" y="44900"/>
                      <a:pt x="18664" y="44709"/>
                      <a:pt x="19124" y="44709"/>
                    </a:cubicBezTo>
                    <a:cubicBezTo>
                      <a:pt x="20257" y="44709"/>
                      <a:pt x="20979" y="45867"/>
                      <a:pt x="22069" y="45867"/>
                    </a:cubicBezTo>
                    <a:cubicBezTo>
                      <a:pt x="22456" y="45867"/>
                      <a:pt x="22889" y="45721"/>
                      <a:pt x="23403" y="45326"/>
                    </a:cubicBezTo>
                    <a:cubicBezTo>
                      <a:pt x="23477" y="45289"/>
                      <a:pt x="23514" y="45216"/>
                      <a:pt x="23551" y="45179"/>
                    </a:cubicBezTo>
                    <a:cubicBezTo>
                      <a:pt x="25769" y="41925"/>
                      <a:pt x="19336" y="222"/>
                      <a:pt x="19336" y="222"/>
                    </a:cubicBezTo>
                    <a:cubicBezTo>
                      <a:pt x="19336" y="222"/>
                      <a:pt x="15272" y="1457"/>
                      <a:pt x="10498" y="1457"/>
                    </a:cubicBezTo>
                    <a:cubicBezTo>
                      <a:pt x="7930" y="1457"/>
                      <a:pt x="5156" y="1100"/>
                      <a:pt x="269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1617;p66"/>
              <p:cNvSpPr/>
              <p:nvPr/>
            </p:nvSpPr>
            <p:spPr>
              <a:xfrm>
                <a:off x="1581964" y="2239467"/>
                <a:ext cx="182082" cy="182309"/>
              </a:xfrm>
              <a:custGeom>
                <a:avLst/>
                <a:gdLst/>
                <a:ahLst/>
                <a:cxnLst/>
                <a:rect l="l" t="t" r="r" b="b"/>
                <a:pathLst>
                  <a:path w="6434" h="6442" extrusionOk="0">
                    <a:moveTo>
                      <a:pt x="3468" y="1"/>
                    </a:moveTo>
                    <a:cubicBezTo>
                      <a:pt x="3012" y="1"/>
                      <a:pt x="2297" y="493"/>
                      <a:pt x="1702" y="1738"/>
                    </a:cubicBezTo>
                    <a:lnTo>
                      <a:pt x="1628" y="1923"/>
                    </a:lnTo>
                    <a:cubicBezTo>
                      <a:pt x="1" y="5546"/>
                      <a:pt x="3180" y="6212"/>
                      <a:pt x="3513" y="6434"/>
                    </a:cubicBezTo>
                    <a:cubicBezTo>
                      <a:pt x="3526" y="6439"/>
                      <a:pt x="3540" y="6441"/>
                      <a:pt x="3557" y="6441"/>
                    </a:cubicBezTo>
                    <a:cubicBezTo>
                      <a:pt x="3779" y="6441"/>
                      <a:pt x="4325" y="5984"/>
                      <a:pt x="4807" y="5398"/>
                    </a:cubicBezTo>
                    <a:cubicBezTo>
                      <a:pt x="5214" y="4955"/>
                      <a:pt x="5583" y="4511"/>
                      <a:pt x="5916" y="4030"/>
                    </a:cubicBezTo>
                    <a:cubicBezTo>
                      <a:pt x="6434" y="3180"/>
                      <a:pt x="5657" y="3032"/>
                      <a:pt x="5657" y="3032"/>
                    </a:cubicBezTo>
                    <a:cubicBezTo>
                      <a:pt x="6052" y="2506"/>
                      <a:pt x="5161" y="2477"/>
                      <a:pt x="4958" y="2477"/>
                    </a:cubicBezTo>
                    <a:cubicBezTo>
                      <a:pt x="4933" y="2477"/>
                      <a:pt x="4918" y="2478"/>
                      <a:pt x="4918" y="2478"/>
                    </a:cubicBezTo>
                    <a:cubicBezTo>
                      <a:pt x="4918" y="2478"/>
                      <a:pt x="5768" y="1701"/>
                      <a:pt x="5066" y="1258"/>
                    </a:cubicBezTo>
                    <a:cubicBezTo>
                      <a:pt x="5010" y="1225"/>
                      <a:pt x="4948" y="1210"/>
                      <a:pt x="4881" y="1210"/>
                    </a:cubicBezTo>
                    <a:cubicBezTo>
                      <a:pt x="4170" y="1210"/>
                      <a:pt x="2919" y="2887"/>
                      <a:pt x="2725" y="2887"/>
                    </a:cubicBezTo>
                    <a:cubicBezTo>
                      <a:pt x="2709" y="2887"/>
                      <a:pt x="2700" y="2874"/>
                      <a:pt x="2700" y="2847"/>
                    </a:cubicBezTo>
                    <a:cubicBezTo>
                      <a:pt x="2700" y="2478"/>
                      <a:pt x="4142" y="629"/>
                      <a:pt x="3846" y="186"/>
                    </a:cubicBezTo>
                    <a:cubicBezTo>
                      <a:pt x="3767" y="67"/>
                      <a:pt x="3634" y="1"/>
                      <a:pt x="3468" y="1"/>
                    </a:cubicBezTo>
                    <a:close/>
                  </a:path>
                </a:pathLst>
              </a:custGeom>
              <a:solidFill>
                <a:srgbClr val="8A61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37" name="TextBox 36"/>
          <p:cNvSpPr txBox="1"/>
          <p:nvPr/>
        </p:nvSpPr>
        <p:spPr>
          <a:xfrm>
            <a:off x="5193004" y="2470269"/>
            <a:ext cx="4888256" cy="2862322"/>
          </a:xfrm>
          <a:prstGeom prst="rect">
            <a:avLst/>
          </a:prstGeom>
          <a:noFill/>
        </p:spPr>
        <p:txBody>
          <a:bodyPr wrap="square" rtlCol="0">
            <a:spAutoFit/>
          </a:bodyPr>
          <a:lstStyle/>
          <a:p>
            <a:pPr>
              <a:lnSpc>
                <a:spcPct val="150000"/>
              </a:lnSpc>
              <a:buClr>
                <a:srgbClr val="000000"/>
              </a:buClr>
              <a:buFont typeface="Arial"/>
              <a:buNone/>
            </a:pPr>
            <a:r>
              <a:rPr lang="en-US" sz="2400" b="1" kern="0" dirty="0">
                <a:solidFill>
                  <a:srgbClr val="000000"/>
                </a:solidFill>
                <a:cs typeface="Arial"/>
                <a:sym typeface="Arial"/>
              </a:rPr>
              <a:t>1. </a:t>
            </a:r>
            <a:r>
              <a:rPr lang="en-US" sz="2400" b="1" kern="0" dirty="0" err="1">
                <a:solidFill>
                  <a:srgbClr val="000000"/>
                </a:solidFill>
                <a:cs typeface="Arial"/>
                <a:sym typeface="Arial"/>
              </a:rPr>
              <a:t>Hãy</a:t>
            </a:r>
            <a:r>
              <a:rPr lang="en-US" sz="2400" b="1" kern="0" dirty="0">
                <a:solidFill>
                  <a:srgbClr val="000000"/>
                </a:solidFill>
                <a:cs typeface="Arial"/>
                <a:sym typeface="Arial"/>
              </a:rPr>
              <a:t> </a:t>
            </a:r>
            <a:r>
              <a:rPr lang="en-US" sz="2400" b="1" kern="0" dirty="0" err="1">
                <a:solidFill>
                  <a:srgbClr val="000000"/>
                </a:solidFill>
                <a:cs typeface="Arial"/>
                <a:sym typeface="Arial"/>
              </a:rPr>
              <a:t>giới</a:t>
            </a:r>
            <a:r>
              <a:rPr lang="en-US" sz="2400" b="1" kern="0" dirty="0">
                <a:solidFill>
                  <a:srgbClr val="000000"/>
                </a:solidFill>
                <a:cs typeface="Arial"/>
                <a:sym typeface="Arial"/>
              </a:rPr>
              <a:t> </a:t>
            </a:r>
            <a:r>
              <a:rPr lang="en-US" sz="2400" b="1" kern="0" dirty="0" err="1">
                <a:solidFill>
                  <a:srgbClr val="000000"/>
                </a:solidFill>
                <a:cs typeface="Arial"/>
                <a:sym typeface="Arial"/>
              </a:rPr>
              <a:t>thiệu</a:t>
            </a:r>
            <a:r>
              <a:rPr lang="en-US" sz="2400" b="1" kern="0" dirty="0">
                <a:solidFill>
                  <a:srgbClr val="000000"/>
                </a:solidFill>
                <a:cs typeface="Arial"/>
                <a:sym typeface="Arial"/>
              </a:rPr>
              <a:t> </a:t>
            </a:r>
            <a:r>
              <a:rPr lang="en-US" sz="2400" b="1" kern="0" dirty="0" err="1">
                <a:solidFill>
                  <a:srgbClr val="000000"/>
                </a:solidFill>
                <a:cs typeface="Arial"/>
                <a:sym typeface="Arial"/>
              </a:rPr>
              <a:t>về</a:t>
            </a:r>
            <a:r>
              <a:rPr lang="en-US" sz="2400" b="1" kern="0" dirty="0">
                <a:solidFill>
                  <a:srgbClr val="000000"/>
                </a:solidFill>
                <a:cs typeface="Arial"/>
                <a:sym typeface="Arial"/>
              </a:rPr>
              <a:t> </a:t>
            </a:r>
            <a:r>
              <a:rPr lang="en-US" sz="2400" b="1" kern="0" dirty="0" err="1">
                <a:solidFill>
                  <a:srgbClr val="000000"/>
                </a:solidFill>
                <a:cs typeface="Arial"/>
                <a:sym typeface="Arial"/>
              </a:rPr>
              <a:t>nhà</a:t>
            </a:r>
            <a:r>
              <a:rPr lang="en-US" sz="2400" b="1" kern="0" dirty="0">
                <a:solidFill>
                  <a:srgbClr val="000000"/>
                </a:solidFill>
                <a:cs typeface="Arial"/>
                <a:sym typeface="Arial"/>
              </a:rPr>
              <a:t> </a:t>
            </a:r>
            <a:r>
              <a:rPr lang="en-US" sz="2400" b="1" kern="0" dirty="0" err="1">
                <a:solidFill>
                  <a:srgbClr val="000000"/>
                </a:solidFill>
                <a:cs typeface="Arial"/>
                <a:sym typeface="Arial"/>
              </a:rPr>
              <a:t>thờ</a:t>
            </a:r>
            <a:r>
              <a:rPr lang="en-US" sz="2400" b="1" kern="0" dirty="0">
                <a:solidFill>
                  <a:srgbClr val="000000"/>
                </a:solidFill>
                <a:cs typeface="Arial"/>
                <a:sym typeface="Arial"/>
              </a:rPr>
              <a:t> </a:t>
            </a:r>
            <a:r>
              <a:rPr lang="en-US" sz="2400" b="1" kern="0" dirty="0" err="1">
                <a:solidFill>
                  <a:srgbClr val="000000"/>
                </a:solidFill>
                <a:cs typeface="Arial"/>
                <a:sym typeface="Arial"/>
              </a:rPr>
              <a:t>của</a:t>
            </a:r>
            <a:r>
              <a:rPr lang="en-US" sz="2400" b="1" kern="0" dirty="0">
                <a:solidFill>
                  <a:srgbClr val="000000"/>
                </a:solidFill>
                <a:cs typeface="Arial"/>
                <a:sym typeface="Arial"/>
              </a:rPr>
              <a:t> </a:t>
            </a:r>
            <a:r>
              <a:rPr lang="en-US" sz="2400" b="1" kern="0" dirty="0" err="1">
                <a:solidFill>
                  <a:srgbClr val="000000"/>
                </a:solidFill>
                <a:cs typeface="Arial"/>
                <a:sym typeface="Arial"/>
              </a:rPr>
              <a:t>dòng</a:t>
            </a:r>
            <a:r>
              <a:rPr lang="en-US" sz="2400" b="1" kern="0" dirty="0">
                <a:solidFill>
                  <a:srgbClr val="000000"/>
                </a:solidFill>
                <a:cs typeface="Arial"/>
                <a:sym typeface="Arial"/>
              </a:rPr>
              <a:t> </a:t>
            </a:r>
            <a:r>
              <a:rPr lang="en-US" sz="2400" b="1" kern="0" dirty="0" err="1">
                <a:solidFill>
                  <a:srgbClr val="000000"/>
                </a:solidFill>
                <a:cs typeface="Arial"/>
                <a:sym typeface="Arial"/>
              </a:rPr>
              <a:t>họ</a:t>
            </a:r>
            <a:r>
              <a:rPr lang="en-US" sz="2400" b="1" kern="0" dirty="0">
                <a:solidFill>
                  <a:srgbClr val="000000"/>
                </a:solidFill>
                <a:cs typeface="Arial"/>
                <a:sym typeface="Arial"/>
              </a:rPr>
              <a:t> </a:t>
            </a:r>
            <a:r>
              <a:rPr lang="en-US" sz="2400" b="1" kern="0" dirty="0" err="1">
                <a:solidFill>
                  <a:srgbClr val="000000"/>
                </a:solidFill>
                <a:cs typeface="Arial"/>
                <a:sym typeface="Arial"/>
              </a:rPr>
              <a:t>em</a:t>
            </a:r>
            <a:r>
              <a:rPr lang="en-US" sz="2400" b="1" kern="0" dirty="0">
                <a:solidFill>
                  <a:srgbClr val="000000"/>
                </a:solidFill>
                <a:cs typeface="Arial"/>
                <a:sym typeface="Arial"/>
              </a:rPr>
              <a:t>? </a:t>
            </a:r>
            <a:r>
              <a:rPr lang="en-US" sz="2400" b="1" kern="0" dirty="0" err="1">
                <a:solidFill>
                  <a:srgbClr val="000000"/>
                </a:solidFill>
                <a:cs typeface="Arial"/>
                <a:sym typeface="Arial"/>
              </a:rPr>
              <a:t>Bên</a:t>
            </a:r>
            <a:r>
              <a:rPr lang="en-US" sz="2400" b="1" kern="0" dirty="0">
                <a:solidFill>
                  <a:srgbClr val="000000"/>
                </a:solidFill>
                <a:cs typeface="Arial"/>
                <a:sym typeface="Arial"/>
              </a:rPr>
              <a:t> </a:t>
            </a:r>
            <a:r>
              <a:rPr lang="en-US" sz="2400" b="1" kern="0" dirty="0" err="1">
                <a:solidFill>
                  <a:srgbClr val="000000"/>
                </a:solidFill>
                <a:cs typeface="Arial"/>
                <a:sym typeface="Arial"/>
              </a:rPr>
              <a:t>trong</a:t>
            </a:r>
            <a:r>
              <a:rPr lang="en-US" sz="2400" b="1" kern="0" dirty="0">
                <a:solidFill>
                  <a:srgbClr val="000000"/>
                </a:solidFill>
                <a:cs typeface="Arial"/>
                <a:sym typeface="Arial"/>
              </a:rPr>
              <a:t> </a:t>
            </a:r>
            <a:r>
              <a:rPr lang="en-US" sz="2400" b="1" kern="0" dirty="0" err="1">
                <a:solidFill>
                  <a:srgbClr val="000000"/>
                </a:solidFill>
                <a:cs typeface="Arial"/>
                <a:sym typeface="Arial"/>
              </a:rPr>
              <a:t>nhà</a:t>
            </a:r>
            <a:r>
              <a:rPr lang="en-US" sz="2400" b="1" kern="0" dirty="0">
                <a:solidFill>
                  <a:srgbClr val="000000"/>
                </a:solidFill>
                <a:cs typeface="Arial"/>
                <a:sym typeface="Arial"/>
              </a:rPr>
              <a:t> </a:t>
            </a:r>
            <a:r>
              <a:rPr lang="en-US" sz="2400" b="1" kern="0" dirty="0" err="1">
                <a:solidFill>
                  <a:srgbClr val="000000"/>
                </a:solidFill>
                <a:cs typeface="Arial"/>
                <a:sym typeface="Arial"/>
              </a:rPr>
              <a:t>thờ</a:t>
            </a:r>
            <a:r>
              <a:rPr lang="en-US" sz="2400" b="1" kern="0" dirty="0">
                <a:solidFill>
                  <a:srgbClr val="000000"/>
                </a:solidFill>
                <a:cs typeface="Arial"/>
                <a:sym typeface="Arial"/>
              </a:rPr>
              <a:t> </a:t>
            </a:r>
            <a:r>
              <a:rPr lang="en-US" sz="2400" b="1" kern="0" dirty="0" err="1">
                <a:solidFill>
                  <a:srgbClr val="000000"/>
                </a:solidFill>
                <a:cs typeface="Arial"/>
                <a:sym typeface="Arial"/>
              </a:rPr>
              <a:t>thường</a:t>
            </a:r>
            <a:r>
              <a:rPr lang="en-US" sz="2400" b="1" kern="0" dirty="0">
                <a:solidFill>
                  <a:srgbClr val="000000"/>
                </a:solidFill>
                <a:cs typeface="Arial"/>
                <a:sym typeface="Arial"/>
              </a:rPr>
              <a:t> </a:t>
            </a:r>
            <a:r>
              <a:rPr lang="en-US" sz="2400" b="1" kern="0" dirty="0" err="1">
                <a:solidFill>
                  <a:srgbClr val="000000"/>
                </a:solidFill>
                <a:cs typeface="Arial"/>
                <a:sym typeface="Arial"/>
              </a:rPr>
              <a:t>trưng</a:t>
            </a:r>
            <a:r>
              <a:rPr lang="en-US" sz="2400" b="1" kern="0" dirty="0">
                <a:solidFill>
                  <a:srgbClr val="000000"/>
                </a:solidFill>
                <a:cs typeface="Arial"/>
                <a:sym typeface="Arial"/>
              </a:rPr>
              <a:t> </a:t>
            </a:r>
            <a:r>
              <a:rPr lang="en-US" sz="2400" b="1" kern="0" dirty="0" err="1">
                <a:solidFill>
                  <a:srgbClr val="000000"/>
                </a:solidFill>
                <a:cs typeface="Arial"/>
                <a:sym typeface="Arial"/>
              </a:rPr>
              <a:t>bày</a:t>
            </a:r>
            <a:r>
              <a:rPr lang="en-US" sz="2400" b="1" kern="0" dirty="0">
                <a:solidFill>
                  <a:srgbClr val="000000"/>
                </a:solidFill>
                <a:cs typeface="Arial"/>
                <a:sym typeface="Arial"/>
              </a:rPr>
              <a:t> </a:t>
            </a:r>
            <a:r>
              <a:rPr lang="en-US" sz="2400" b="1" kern="0" dirty="0" err="1">
                <a:solidFill>
                  <a:srgbClr val="000000"/>
                </a:solidFill>
                <a:cs typeface="Arial"/>
                <a:sym typeface="Arial"/>
              </a:rPr>
              <a:t>những</a:t>
            </a:r>
            <a:r>
              <a:rPr lang="en-US" sz="2400" b="1" kern="0" dirty="0">
                <a:solidFill>
                  <a:srgbClr val="000000"/>
                </a:solidFill>
                <a:cs typeface="Arial"/>
                <a:sym typeface="Arial"/>
              </a:rPr>
              <a:t> </a:t>
            </a:r>
            <a:r>
              <a:rPr lang="en-US" sz="2400" b="1" kern="0" dirty="0" err="1">
                <a:solidFill>
                  <a:srgbClr val="000000"/>
                </a:solidFill>
                <a:cs typeface="Arial"/>
                <a:sym typeface="Arial"/>
              </a:rPr>
              <a:t>gì</a:t>
            </a:r>
            <a:endParaRPr lang="en-US" sz="2400" b="1" kern="0" dirty="0">
              <a:solidFill>
                <a:srgbClr val="000000"/>
              </a:solidFill>
              <a:cs typeface="Arial"/>
              <a:sym typeface="Arial"/>
            </a:endParaRPr>
          </a:p>
          <a:p>
            <a:pPr algn="just">
              <a:lnSpc>
                <a:spcPct val="150000"/>
              </a:lnSpc>
              <a:buClr>
                <a:srgbClr val="000000"/>
              </a:buClr>
              <a:buFont typeface="Arial"/>
              <a:buNone/>
            </a:pPr>
            <a:r>
              <a:rPr lang="en-US" sz="2400" b="1" kern="0" dirty="0">
                <a:solidFill>
                  <a:srgbClr val="000000"/>
                </a:solidFill>
                <a:cs typeface="Arial"/>
                <a:sym typeface="Arial"/>
              </a:rPr>
              <a:t>2.Dòng </a:t>
            </a:r>
            <a:r>
              <a:rPr lang="en-US" sz="2400" b="1" kern="0" dirty="0" err="1">
                <a:solidFill>
                  <a:srgbClr val="000000"/>
                </a:solidFill>
                <a:cs typeface="Arial"/>
                <a:sym typeface="Arial"/>
              </a:rPr>
              <a:t>họ</a:t>
            </a:r>
            <a:r>
              <a:rPr lang="en-US" sz="2400" b="1" kern="0" dirty="0">
                <a:solidFill>
                  <a:srgbClr val="000000"/>
                </a:solidFill>
                <a:cs typeface="Arial"/>
                <a:sym typeface="Arial"/>
              </a:rPr>
              <a:t> </a:t>
            </a:r>
            <a:r>
              <a:rPr lang="en-US" sz="2400" b="1" kern="0" dirty="0" err="1">
                <a:solidFill>
                  <a:srgbClr val="000000"/>
                </a:solidFill>
                <a:cs typeface="Arial"/>
                <a:sym typeface="Arial"/>
              </a:rPr>
              <a:t>em</a:t>
            </a:r>
            <a:r>
              <a:rPr lang="en-US" sz="2400" b="1" kern="0" dirty="0">
                <a:solidFill>
                  <a:srgbClr val="000000"/>
                </a:solidFill>
                <a:cs typeface="Arial"/>
                <a:sym typeface="Arial"/>
              </a:rPr>
              <a:t> </a:t>
            </a:r>
            <a:r>
              <a:rPr lang="en-US" sz="2400" b="1" kern="0" dirty="0" err="1">
                <a:solidFill>
                  <a:srgbClr val="000000"/>
                </a:solidFill>
                <a:cs typeface="Arial"/>
                <a:sym typeface="Arial"/>
              </a:rPr>
              <a:t>thường</a:t>
            </a:r>
            <a:r>
              <a:rPr lang="en-US" sz="2400" b="1" kern="0" dirty="0">
                <a:solidFill>
                  <a:srgbClr val="000000"/>
                </a:solidFill>
                <a:cs typeface="Arial"/>
                <a:sym typeface="Arial"/>
              </a:rPr>
              <a:t> </a:t>
            </a:r>
            <a:r>
              <a:rPr lang="en-US" sz="2400" b="1" kern="0" dirty="0" err="1">
                <a:solidFill>
                  <a:srgbClr val="000000"/>
                </a:solidFill>
                <a:cs typeface="Arial"/>
                <a:sym typeface="Arial"/>
              </a:rPr>
              <a:t>có</a:t>
            </a:r>
            <a:r>
              <a:rPr lang="en-US" sz="2400" b="1" kern="0" dirty="0">
                <a:solidFill>
                  <a:srgbClr val="000000"/>
                </a:solidFill>
                <a:cs typeface="Arial"/>
                <a:sym typeface="Arial"/>
              </a:rPr>
              <a:t> </a:t>
            </a:r>
            <a:r>
              <a:rPr lang="en-US" sz="2400" b="1" kern="0" dirty="0" err="1">
                <a:solidFill>
                  <a:srgbClr val="000000"/>
                </a:solidFill>
                <a:cs typeface="Arial"/>
                <a:sym typeface="Arial"/>
              </a:rPr>
              <a:t>những</a:t>
            </a:r>
            <a:r>
              <a:rPr lang="en-US" sz="2400" b="1" kern="0" dirty="0">
                <a:solidFill>
                  <a:srgbClr val="000000"/>
                </a:solidFill>
                <a:cs typeface="Arial"/>
                <a:sym typeface="Arial"/>
              </a:rPr>
              <a:t> </a:t>
            </a:r>
            <a:r>
              <a:rPr lang="en-US" sz="2400" b="1" kern="0" dirty="0" err="1">
                <a:solidFill>
                  <a:srgbClr val="000000"/>
                </a:solidFill>
                <a:cs typeface="Arial"/>
                <a:sym typeface="Arial"/>
              </a:rPr>
              <a:t>hoạt</a:t>
            </a:r>
            <a:r>
              <a:rPr lang="en-US" sz="2400" b="1" kern="0" dirty="0">
                <a:solidFill>
                  <a:srgbClr val="000000"/>
                </a:solidFill>
                <a:cs typeface="Arial"/>
                <a:sym typeface="Arial"/>
              </a:rPr>
              <a:t> </a:t>
            </a:r>
            <a:r>
              <a:rPr lang="en-US" sz="2400" b="1" kern="0" dirty="0" err="1">
                <a:solidFill>
                  <a:srgbClr val="000000"/>
                </a:solidFill>
                <a:cs typeface="Arial"/>
                <a:sym typeface="Arial"/>
              </a:rPr>
              <a:t>động</a:t>
            </a:r>
            <a:r>
              <a:rPr lang="en-US" sz="2400" b="1" kern="0" dirty="0">
                <a:solidFill>
                  <a:srgbClr val="000000"/>
                </a:solidFill>
                <a:cs typeface="Arial"/>
                <a:sym typeface="Arial"/>
              </a:rPr>
              <a:t> </a:t>
            </a:r>
            <a:r>
              <a:rPr lang="en-US" sz="2400" b="1" kern="0" dirty="0" err="1">
                <a:solidFill>
                  <a:srgbClr val="000000"/>
                </a:solidFill>
                <a:cs typeface="Arial"/>
                <a:sym typeface="Arial"/>
              </a:rPr>
              <a:t>nào</a:t>
            </a:r>
            <a:r>
              <a:rPr lang="en-US" sz="2400" b="1" kern="0" dirty="0">
                <a:solidFill>
                  <a:srgbClr val="000000"/>
                </a:solidFill>
                <a:cs typeface="Arial"/>
                <a:sym typeface="Arial"/>
              </a:rPr>
              <a:t>? </a:t>
            </a:r>
          </a:p>
        </p:txBody>
      </p:sp>
      <p:sp>
        <p:nvSpPr>
          <p:cNvPr id="38" name="Google Shape;877;p45"/>
          <p:cNvSpPr txBox="1">
            <a:spLocks/>
          </p:cNvSpPr>
          <p:nvPr/>
        </p:nvSpPr>
        <p:spPr>
          <a:xfrm>
            <a:off x="3427993" y="1133189"/>
            <a:ext cx="4385400" cy="113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2"/>
              </a:buClr>
              <a:buSzPts val="5500"/>
              <a:buFont typeface="Fredoka One"/>
              <a:buNone/>
              <a:defRPr sz="5500" b="0" i="0" u="none" strike="noStrike" cap="none">
                <a:solidFill>
                  <a:schemeClr val="dk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9pPr>
          </a:lstStyle>
          <a:p>
            <a:pPr algn="l">
              <a:buClr>
                <a:srgbClr val="5451AD"/>
              </a:buClr>
            </a:pPr>
            <a:r>
              <a:rPr lang="en-US" sz="3400" b="1" kern="0" dirty="0">
                <a:solidFill>
                  <a:srgbClr val="5451AD"/>
                </a:solidFill>
              </a:rPr>
              <a:t>CHIA SẺ</a:t>
            </a:r>
          </a:p>
        </p:txBody>
      </p:sp>
    </p:spTree>
    <p:extLst>
      <p:ext uri="{BB962C8B-B14F-4D97-AF65-F5344CB8AC3E}">
        <p14:creationId xmlns:p14="http://schemas.microsoft.com/office/powerpoint/2010/main" val="7006121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circle(in)">
                                      <p:cBhvr>
                                        <p:cTn id="10"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7608" y="692697"/>
            <a:ext cx="7272808" cy="800219"/>
          </a:xfrm>
          <a:prstGeom prst="rect">
            <a:avLst/>
          </a:prstGeom>
          <a:noFill/>
        </p:spPr>
        <p:txBody>
          <a:bodyPr wrap="square" rtlCol="0">
            <a:spAutoFit/>
          </a:bodyPr>
          <a:lstStyle/>
          <a:p>
            <a:r>
              <a:rPr lang="en-US" sz="2800" dirty="0">
                <a:solidFill>
                  <a:srgbClr val="0000FF"/>
                </a:solidFill>
              </a:rPr>
              <a:t>HOẠT ĐỘNG PHỔ BIẾN CỦA DÒNG HỌ</a:t>
            </a:r>
          </a:p>
          <a:p>
            <a:endParaRPr lang="en-US" dirty="0">
              <a:solidFill>
                <a:srgbClr val="0000FF"/>
              </a:solidFill>
            </a:endParaRPr>
          </a:p>
        </p:txBody>
      </p:sp>
      <p:sp>
        <p:nvSpPr>
          <p:cNvPr id="4" name="TextBox 3"/>
          <p:cNvSpPr txBox="1"/>
          <p:nvPr/>
        </p:nvSpPr>
        <p:spPr>
          <a:xfrm>
            <a:off x="2639616" y="1492915"/>
            <a:ext cx="7200800" cy="4801314"/>
          </a:xfrm>
          <a:prstGeom prst="rect">
            <a:avLst/>
          </a:prstGeom>
          <a:noFill/>
        </p:spPr>
        <p:txBody>
          <a:bodyPr wrap="square" rtlCol="0">
            <a:spAutoFit/>
          </a:bodyPr>
          <a:lstStyle/>
          <a:p>
            <a:pPr marL="285750" indent="-285750">
              <a:buFontTx/>
              <a:buChar char="-"/>
            </a:pPr>
            <a:r>
              <a:rPr lang="en-US" sz="2400" dirty="0" err="1">
                <a:latin typeface="Arial" panose="020B0604020202020204" pitchFamily="34" charset="0"/>
                <a:cs typeface="Arial" panose="020B0604020202020204" pitchFamily="34" charset="0"/>
              </a:rPr>
              <a:t>Xây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a:t>
            </a:r>
            <a:r>
              <a:rPr lang="en-US" sz="2400" dirty="0">
                <a:latin typeface="Arial" panose="020B0604020202020204" pitchFamily="34" charset="0"/>
                <a:cs typeface="Arial" panose="020B0604020202020204" pitchFamily="34" charset="0"/>
              </a:rPr>
              <a:t>, chi </a:t>
            </a:r>
            <a:r>
              <a:rPr lang="en-US" sz="2400" dirty="0" err="1">
                <a:latin typeface="Arial" panose="020B0604020202020204" pitchFamily="34" charset="0"/>
                <a:cs typeface="Arial" panose="020B0604020202020204" pitchFamily="34" charset="0"/>
              </a:rPr>
              <a:t>họ</a:t>
            </a:r>
            <a:r>
              <a:rPr lang="en-US" sz="2400" dirty="0">
                <a:latin typeface="Arial" panose="020B0604020202020204" pitchFamily="34" charset="0"/>
                <a:cs typeface="Arial" panose="020B0604020202020204" pitchFamily="34" charset="0"/>
              </a:rPr>
              <a:t>.</a:t>
            </a:r>
          </a:p>
          <a:p>
            <a:pPr marL="285750" indent="-285750">
              <a:buFontTx/>
              <a:buChar char="-"/>
            </a:pPr>
            <a:r>
              <a:rPr lang="en-US" sz="2400" dirty="0" err="1">
                <a:latin typeface="Arial" panose="020B0604020202020204" pitchFamily="34" charset="0"/>
                <a:cs typeface="Arial" panose="020B0604020202020204" pitchFamily="34" charset="0"/>
              </a:rPr>
              <a:t>Tổ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giỗ</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a:t>
            </a:r>
            <a:endParaRPr lang="en-US" sz="2400" dirty="0">
              <a:latin typeface="Arial" panose="020B0604020202020204" pitchFamily="34" charset="0"/>
              <a:cs typeface="Arial" panose="020B0604020202020204" pitchFamily="34" charset="0"/>
            </a:endParaRPr>
          </a:p>
          <a:p>
            <a:pPr marL="285750" indent="-285750">
              <a:buFontTx/>
              <a:buChar char="-"/>
            </a:pPr>
            <a:r>
              <a:rPr lang="en-US" sz="2400" dirty="0" err="1">
                <a:latin typeface="Arial" panose="020B0604020202020204" pitchFamily="34" charset="0"/>
                <a:cs typeface="Arial" panose="020B0604020202020204" pitchFamily="34" charset="0"/>
              </a:rPr>
              <a:t>Xây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dòng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a:t>
            </a:r>
            <a:endParaRPr lang="en-US" sz="2400" dirty="0">
              <a:latin typeface="Arial" panose="020B0604020202020204" pitchFamily="34" charset="0"/>
              <a:cs typeface="Arial" panose="020B0604020202020204" pitchFamily="34" charset="0"/>
            </a:endParaRPr>
          </a:p>
          <a:p>
            <a:pPr marL="285750" indent="-285750">
              <a:buFontTx/>
              <a:buChar char="-"/>
            </a:pPr>
            <a:r>
              <a:rPr lang="en-US" sz="2400" dirty="0" err="1">
                <a:latin typeface="Arial" panose="020B0604020202020204" pitchFamily="34" charset="0"/>
                <a:cs typeface="Arial" panose="020B0604020202020204" pitchFamily="34" charset="0"/>
              </a:rPr>
              <a:t>Truy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dòng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a:t>
            </a:r>
            <a:endParaRPr lang="en-US" sz="2400" dirty="0">
              <a:latin typeface="Arial" panose="020B0604020202020204" pitchFamily="34" charset="0"/>
              <a:cs typeface="Arial" panose="020B0604020202020204" pitchFamily="34" charset="0"/>
            </a:endParaRPr>
          </a:p>
          <a:p>
            <a:pPr marL="285750" indent="-285750">
              <a:buFontTx/>
              <a:buChar char="-"/>
            </a:pPr>
            <a:r>
              <a:rPr lang="en-US" sz="2400" dirty="0" err="1">
                <a:latin typeface="Arial" panose="020B0604020202020204" pitchFamily="34" charset="0"/>
                <a:cs typeface="Arial" panose="020B0604020202020204" pitchFamily="34" charset="0"/>
              </a:rPr>
              <a:t>Lập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khuyến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khuyến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tài</a:t>
            </a:r>
            <a:endParaRPr lang="en-US" sz="2400" dirty="0">
              <a:latin typeface="Arial" panose="020B0604020202020204" pitchFamily="34" charset="0"/>
              <a:cs typeface="Arial" panose="020B0604020202020204" pitchFamily="34" charset="0"/>
            </a:endParaRPr>
          </a:p>
          <a:p>
            <a:pPr marL="285750" indent="-285750">
              <a:buFontTx/>
              <a:buChar char="-"/>
            </a:pPr>
            <a:r>
              <a:rPr lang="en-US" sz="2400" dirty="0" err="1">
                <a:latin typeface="Arial" panose="020B0604020202020204" pitchFamily="34" charset="0"/>
                <a:cs typeface="Arial" panose="020B0604020202020204" pitchFamily="34" charset="0"/>
              </a:rPr>
              <a:t>Lập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dòng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vay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ăn</a:t>
            </a:r>
            <a:endParaRPr lang="en-US" sz="2400" dirty="0">
              <a:latin typeface="Arial" panose="020B0604020202020204" pitchFamily="34" charset="0"/>
              <a:cs typeface="Arial" panose="020B0604020202020204" pitchFamily="34" charset="0"/>
            </a:endParaRPr>
          </a:p>
          <a:p>
            <a:pPr marL="285750" indent="-285750">
              <a:buFontTx/>
              <a:buChar char="-"/>
            </a:pPr>
            <a:r>
              <a:rPr lang="en-US" sz="2400" dirty="0" err="1">
                <a:latin typeface="Arial" panose="020B0604020202020204" pitchFamily="34" charset="0"/>
                <a:cs typeface="Arial" panose="020B0604020202020204" pitchFamily="34" charset="0"/>
              </a:rPr>
              <a:t>Tổ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mừng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thọ</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tuổi</a:t>
            </a:r>
            <a:endParaRPr lang="en-US" sz="2400" dirty="0">
              <a:latin typeface="Arial" panose="020B0604020202020204" pitchFamily="34" charset="0"/>
              <a:cs typeface="Arial" panose="020B0604020202020204" pitchFamily="34" charset="0"/>
            </a:endParaRPr>
          </a:p>
          <a:p>
            <a:pPr marL="285750" indent="-285750">
              <a:buFontTx/>
              <a:buChar char="-"/>
            </a:pPr>
            <a:r>
              <a:rPr lang="en-US" sz="2400" dirty="0" err="1">
                <a:latin typeface="Arial" panose="020B0604020202020204" pitchFamily="34" charset="0"/>
                <a:cs typeface="Arial" panose="020B0604020202020204" pitchFamily="34" charset="0"/>
              </a:rPr>
              <a:t>Thăm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hỏi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ốm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đau</a:t>
            </a:r>
            <a:endParaRPr lang="en-US" sz="2400" dirty="0">
              <a:latin typeface="Arial" panose="020B0604020202020204" pitchFamily="34" charset="0"/>
              <a:cs typeface="Arial" panose="020B0604020202020204" pitchFamily="34" charset="0"/>
            </a:endParaRPr>
          </a:p>
          <a:p>
            <a:pPr marL="285750" indent="-285750">
              <a:buFontTx/>
              <a:buChar char="-"/>
            </a:pPr>
            <a:r>
              <a:rPr lang="en-US" sz="2400" dirty="0" err="1">
                <a:latin typeface="Arial" panose="020B0604020202020204" pitchFamily="34" charset="0"/>
                <a:cs typeface="Arial" panose="020B0604020202020204" pitchFamily="34" charset="0"/>
              </a:rPr>
              <a:t>Xây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neo </a:t>
            </a:r>
            <a:r>
              <a:rPr lang="en-US" sz="2400" dirty="0" err="1">
                <a:latin typeface="Arial" panose="020B0604020202020204" pitchFamily="34" charset="0"/>
                <a:cs typeface="Arial" panose="020B0604020202020204" pitchFamily="34" charset="0"/>
              </a:rPr>
              <a:t>đơn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nghèo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khó</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a:r>
          </a:p>
          <a:p>
            <a:pPr marL="285750" indent="-285750">
              <a:buFontTx/>
              <a:buChar char="-"/>
            </a:pPr>
            <a:endParaRPr lang="en-US" sz="2400" dirty="0">
              <a:latin typeface="Arial" panose="020B0604020202020204" pitchFamily="34" charset="0"/>
              <a:cs typeface="Arial" panose="020B0604020202020204" pitchFamily="34" charset="0"/>
            </a:endParaRPr>
          </a:p>
          <a:p>
            <a:pPr marL="285750" indent="-285750">
              <a:buFontTx/>
              <a:buChar char="-"/>
            </a:pPr>
            <a:endParaRPr lang="en-US" dirty="0"/>
          </a:p>
        </p:txBody>
      </p:sp>
    </p:spTree>
    <p:extLst>
      <p:ext uri="{BB962C8B-B14F-4D97-AF65-F5344CB8AC3E}">
        <p14:creationId xmlns:p14="http://schemas.microsoft.com/office/powerpoint/2010/main" val="38360063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982" y="2105473"/>
            <a:ext cx="7776864" cy="4247317"/>
          </a:xfrm>
          <a:prstGeom prst="rect">
            <a:avLst/>
          </a:prstGeom>
          <a:noFill/>
        </p:spPr>
        <p:txBody>
          <a:bodyPr wrap="square" rtlCol="0">
            <a:spAutoFit/>
          </a:bodyPr>
          <a:lstStyle/>
          <a:p>
            <a:pPr algn="just"/>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Văn</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hóa</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dòng</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họ</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bao</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gồm</a:t>
            </a:r>
            <a:r>
              <a:rPr lang="en-US" sz="3000" i="1" dirty="0">
                <a:solidFill>
                  <a:prstClr val="black"/>
                </a:solidFill>
                <a:latin typeface="Arial" panose="020B0604020202020204" pitchFamily="34" charset="0"/>
                <a:cs typeface="Arial" panose="020B0604020202020204" pitchFamily="34" charset="0"/>
              </a:rPr>
              <a:t>:</a:t>
            </a:r>
          </a:p>
          <a:p>
            <a:pPr algn="just"/>
            <a:r>
              <a:rPr lang="en-US" sz="3000" i="1" dirty="0">
                <a:solidFill>
                  <a:prstClr val="black"/>
                </a:solidFill>
                <a:latin typeface="Arial" panose="020B0604020202020204" pitchFamily="34" charset="0"/>
                <a:cs typeface="Arial" panose="020B0604020202020204" pitchFamily="34" charset="0"/>
              </a:rPr>
              <a:t>  + </a:t>
            </a:r>
            <a:r>
              <a:rPr lang="en-US" sz="3000" i="1" dirty="0" err="1">
                <a:solidFill>
                  <a:prstClr val="black"/>
                </a:solidFill>
                <a:latin typeface="Arial" panose="020B0604020202020204" pitchFamily="34" charset="0"/>
                <a:cs typeface="Arial" panose="020B0604020202020204" pitchFamily="34" charset="0"/>
              </a:rPr>
              <a:t>những</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giá</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trị</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vật</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chất</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như</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bia</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kí</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gia</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phả</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từ</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đường</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lăng</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mộ</a:t>
            </a:r>
            <a:r>
              <a:rPr lang="en-US" sz="3000" i="1" dirty="0">
                <a:solidFill>
                  <a:prstClr val="black"/>
                </a:solidFill>
                <a:latin typeface="Arial" panose="020B0604020202020204" pitchFamily="34" charset="0"/>
                <a:cs typeface="Arial" panose="020B0604020202020204" pitchFamily="34" charset="0"/>
              </a:rPr>
              <a:t>... </a:t>
            </a:r>
          </a:p>
          <a:p>
            <a:pPr algn="just"/>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các</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giá</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trị</a:t>
            </a:r>
            <a:r>
              <a:rPr lang="en-US" sz="3000" i="1" dirty="0">
                <a:solidFill>
                  <a:prstClr val="black"/>
                </a:solidFill>
                <a:latin typeface="Arial" panose="020B0604020202020204" pitchFamily="34" charset="0"/>
                <a:cs typeface="Arial" panose="020B0604020202020204" pitchFamily="34" charset="0"/>
              </a:rPr>
              <a:t> phi </a:t>
            </a:r>
            <a:r>
              <a:rPr lang="en-US" sz="3000" i="1" dirty="0" err="1">
                <a:solidFill>
                  <a:prstClr val="black"/>
                </a:solidFill>
                <a:latin typeface="Arial" panose="020B0604020202020204" pitchFamily="34" charset="0"/>
                <a:cs typeface="Arial" panose="020B0604020202020204" pitchFamily="34" charset="0"/>
              </a:rPr>
              <a:t>vật</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thể</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như</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hương</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ước</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dòng</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họ</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thờ</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cúng</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tổ</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tiên</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và</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nghi</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lễ</a:t>
            </a:r>
            <a:r>
              <a:rPr lang="en-US" sz="3000" i="1" dirty="0">
                <a:solidFill>
                  <a:prstClr val="black"/>
                </a:solidFill>
                <a:latin typeface="Arial" panose="020B0604020202020204" pitchFamily="34" charset="0"/>
                <a:cs typeface="Arial" panose="020B0604020202020204" pitchFamily="34" charset="0"/>
              </a:rPr>
              <a:t>. </a:t>
            </a:r>
            <a:endParaRPr lang="en-US" sz="3000" dirty="0">
              <a:solidFill>
                <a:prstClr val="black"/>
              </a:solidFill>
              <a:latin typeface="Arial" panose="020B0604020202020204" pitchFamily="34" charset="0"/>
              <a:cs typeface="Arial" panose="020B0604020202020204" pitchFamily="34" charset="0"/>
            </a:endParaRPr>
          </a:p>
          <a:p>
            <a:pPr algn="just"/>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Văn</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hóa</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dòng</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họ</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còn</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thể</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hiện</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trong</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mối</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quan</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hệ</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giữa</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các</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thành</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viên</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nội</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tộc</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quan</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hệ</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xã</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hội</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vai</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trò</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vị</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trí</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của</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dòng</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họ</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với</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sự</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phát</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triển</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của</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địa</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phương</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và</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đất</a:t>
            </a:r>
            <a:r>
              <a:rPr lang="en-US" sz="3000" i="1" dirty="0">
                <a:solidFill>
                  <a:prstClr val="black"/>
                </a:solidFill>
                <a:latin typeface="Arial" panose="020B0604020202020204" pitchFamily="34" charset="0"/>
                <a:cs typeface="Arial" panose="020B0604020202020204" pitchFamily="34" charset="0"/>
              </a:rPr>
              <a:t> </a:t>
            </a:r>
            <a:r>
              <a:rPr lang="en-US" sz="3000" i="1" dirty="0" err="1">
                <a:solidFill>
                  <a:prstClr val="black"/>
                </a:solidFill>
                <a:latin typeface="Arial" panose="020B0604020202020204" pitchFamily="34" charset="0"/>
                <a:cs typeface="Arial" panose="020B0604020202020204" pitchFamily="34" charset="0"/>
              </a:rPr>
              <a:t>nước</a:t>
            </a:r>
            <a:r>
              <a:rPr lang="en-US" sz="3000" dirty="0">
                <a:solidFill>
                  <a:prstClr val="black"/>
                </a:solidFill>
                <a:latin typeface="Arial" panose="020B0604020202020204" pitchFamily="34" charset="0"/>
                <a:cs typeface="Arial" panose="020B0604020202020204" pitchFamily="34" charset="0"/>
              </a:rPr>
              <a:t>. </a:t>
            </a:r>
          </a:p>
        </p:txBody>
      </p:sp>
      <p:sp>
        <p:nvSpPr>
          <p:cNvPr id="3" name="Title 2"/>
          <p:cNvSpPr txBox="1">
            <a:spLocks/>
          </p:cNvSpPr>
          <p:nvPr/>
        </p:nvSpPr>
        <p:spPr>
          <a:xfrm>
            <a:off x="3479119" y="593304"/>
            <a:ext cx="2540881" cy="8912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Fredoka One"/>
              <a:buNone/>
              <a:defRPr sz="3200" b="0" i="0" u="none" strike="noStrike" cap="none">
                <a:solidFill>
                  <a:schemeClr val="dk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buClr>
                <a:srgbClr val="1F497D"/>
              </a:buClr>
            </a:pPr>
            <a:r>
              <a:rPr lang="en-US" sz="3400" dirty="0">
                <a:solidFill>
                  <a:srgbClr val="FF0000"/>
                </a:solidFill>
                <a:latin typeface="Calibri"/>
              </a:rPr>
              <a:t>GHI NHỚ</a:t>
            </a:r>
          </a:p>
        </p:txBody>
      </p:sp>
      <p:sp>
        <p:nvSpPr>
          <p:cNvPr id="5" name="Google Shape;712;p27"/>
          <p:cNvSpPr/>
          <p:nvPr/>
        </p:nvSpPr>
        <p:spPr>
          <a:xfrm>
            <a:off x="2351584" y="476673"/>
            <a:ext cx="3935846" cy="1257785"/>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278214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1544" y="3284985"/>
            <a:ext cx="8064896" cy="224676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1.Theo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yếu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sắc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hóa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2. </a:t>
            </a:r>
            <a:r>
              <a:rPr lang="en-US" sz="2800" dirty="0" err="1">
                <a:latin typeface="Arial" panose="020B0604020202020204" pitchFamily="34" charset="0"/>
                <a:cs typeface="Arial" panose="020B0604020202020204" pitchFamily="34" charset="0"/>
              </a:rPr>
              <a:t>Ngoài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còn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huyện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tỉnh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nước</a:t>
            </a:r>
            <a:r>
              <a:rPr lang="en-US" sz="2800" dirty="0">
                <a:latin typeface="Arial" panose="020B0604020202020204" pitchFamily="34" charset="0"/>
                <a:cs typeface="Arial" panose="020B0604020202020204" pitchFamily="34" charset="0"/>
              </a:rPr>
              <a:t>?</a:t>
            </a:r>
          </a:p>
        </p:txBody>
      </p:sp>
      <p:sp>
        <p:nvSpPr>
          <p:cNvPr id="5" name="Sun 4"/>
          <p:cNvSpPr/>
          <p:nvPr/>
        </p:nvSpPr>
        <p:spPr>
          <a:xfrm>
            <a:off x="2423592" y="0"/>
            <a:ext cx="3528392" cy="3024336"/>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47728" y="980729"/>
            <a:ext cx="1296144" cy="830997"/>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 SUY NGẪM</a:t>
            </a:r>
          </a:p>
        </p:txBody>
      </p:sp>
    </p:spTree>
    <p:extLst>
      <p:ext uri="{BB962C8B-B14F-4D97-AF65-F5344CB8AC3E}">
        <p14:creationId xmlns:p14="http://schemas.microsoft.com/office/powerpoint/2010/main" val="143688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1006" y="2537521"/>
            <a:ext cx="7776864" cy="2400657"/>
          </a:xfrm>
          <a:prstGeom prst="rect">
            <a:avLst/>
          </a:prstGeom>
          <a:noFill/>
        </p:spPr>
        <p:txBody>
          <a:bodyPr wrap="square" rtlCol="0">
            <a:spAutoFit/>
          </a:bodyPr>
          <a:lstStyle/>
          <a:p>
            <a:pPr algn="just"/>
            <a:r>
              <a:rPr lang="en-US" sz="3000" i="1" dirty="0" err="1">
                <a:latin typeface="Arial" panose="020B0604020202020204" pitchFamily="34" charset="0"/>
                <a:cs typeface="Arial" panose="020B0604020202020204" pitchFamily="34" charset="0"/>
              </a:rPr>
              <a:t>Hầu</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hết</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các</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dòng</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họ</a:t>
            </a:r>
            <a:r>
              <a:rPr lang="en-US" sz="3000" i="1" dirty="0">
                <a:latin typeface="Arial" panose="020B0604020202020204" pitchFamily="34" charset="0"/>
                <a:cs typeface="Arial" panose="020B0604020202020204" pitchFamily="34" charset="0"/>
              </a:rPr>
              <a:t> ở </a:t>
            </a:r>
            <a:r>
              <a:rPr lang="en-US" sz="3000" i="1" dirty="0" err="1">
                <a:latin typeface="Arial" panose="020B0604020202020204" pitchFamily="34" charset="0"/>
                <a:cs typeface="Arial" panose="020B0604020202020204" pitchFamily="34" charset="0"/>
              </a:rPr>
              <a:t>Ninh</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Bình</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đều</a:t>
            </a:r>
            <a:r>
              <a:rPr lang="en-US" sz="3000" i="1" dirty="0">
                <a:latin typeface="Arial" panose="020B0604020202020204" pitchFamily="34" charset="0"/>
                <a:cs typeface="Arial" panose="020B0604020202020204" pitchFamily="34" charset="0"/>
              </a:rPr>
              <a:t>:</a:t>
            </a:r>
          </a:p>
          <a:p>
            <a:pPr algn="just"/>
            <a:r>
              <a:rPr lang="en-US" sz="3000" i="1" dirty="0">
                <a:latin typeface="Arial" panose="020B0604020202020204" pitchFamily="34" charset="0"/>
                <a:cs typeface="Arial" panose="020B0604020202020204" pitchFamily="34" charset="0"/>
              </a:rPr>
              <a:t>  + </a:t>
            </a:r>
            <a:r>
              <a:rPr lang="en-US" sz="3000" i="1" dirty="0" err="1">
                <a:latin typeface="Arial" panose="020B0604020202020204" pitchFamily="34" charset="0"/>
                <a:cs typeface="Arial" panose="020B0604020202020204" pitchFamily="34" charset="0"/>
              </a:rPr>
              <a:t>Gắn</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liền</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với</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lịch</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sử</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các</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triều</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đại</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phong</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kiến</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Việt</a:t>
            </a:r>
            <a:r>
              <a:rPr lang="en-US" sz="3000" i="1" dirty="0">
                <a:latin typeface="Arial" panose="020B0604020202020204" pitchFamily="34" charset="0"/>
                <a:cs typeface="Arial" panose="020B0604020202020204" pitchFamily="34" charset="0"/>
              </a:rPr>
              <a:t> Nam</a:t>
            </a:r>
          </a:p>
          <a:p>
            <a:pPr algn="just"/>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Có</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những</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đóng</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góp</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quan</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trọng</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cho</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quê</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hương</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đất</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nước</a:t>
            </a:r>
            <a:r>
              <a:rPr lang="en-US" sz="3000" i="1" dirty="0">
                <a:latin typeface="Arial" panose="020B0604020202020204" pitchFamily="34" charset="0"/>
                <a:cs typeface="Arial" panose="020B0604020202020204" pitchFamily="34" charset="0"/>
              </a:rPr>
              <a:t>. </a:t>
            </a:r>
          </a:p>
        </p:txBody>
      </p:sp>
      <p:sp>
        <p:nvSpPr>
          <p:cNvPr id="3" name="Title 2"/>
          <p:cNvSpPr txBox="1">
            <a:spLocks/>
          </p:cNvSpPr>
          <p:nvPr/>
        </p:nvSpPr>
        <p:spPr>
          <a:xfrm>
            <a:off x="3479119" y="737320"/>
            <a:ext cx="2540881" cy="8912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Fredoka One"/>
              <a:buNone/>
              <a:defRPr sz="3200" b="0" i="0" u="none" strike="noStrike" cap="none">
                <a:solidFill>
                  <a:schemeClr val="dk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3400" dirty="0">
                <a:solidFill>
                  <a:srgbClr val="FF0000"/>
                </a:solidFill>
                <a:latin typeface="+mj-lt"/>
              </a:rPr>
              <a:t>GHI NHỚ</a:t>
            </a:r>
          </a:p>
        </p:txBody>
      </p:sp>
      <p:sp>
        <p:nvSpPr>
          <p:cNvPr id="5" name="Google Shape;712;p27"/>
          <p:cNvSpPr/>
          <p:nvPr/>
        </p:nvSpPr>
        <p:spPr>
          <a:xfrm>
            <a:off x="2351584" y="620689"/>
            <a:ext cx="3935846" cy="1257785"/>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5760"/>
            <a:ext cx="8229600" cy="1143000"/>
          </a:xfrm>
        </p:spPr>
        <p:txBody>
          <a:bodyPr>
            <a:normAutofit/>
          </a:bodyPr>
          <a:lstStyle/>
          <a:p>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Dựa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thông</a:t>
            </a:r>
            <a:r>
              <a:rPr lang="en-US" sz="2400" b="1" dirty="0">
                <a:latin typeface="Arial" panose="020B0604020202020204" pitchFamily="34" charset="0"/>
                <a:cs typeface="Arial" panose="020B0604020202020204" pitchFamily="34" charset="0"/>
              </a:rPr>
              <a:t> tin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SGK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hiểu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hãy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thiệu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dòng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Nguyễn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Tử</a:t>
            </a:r>
            <a:r>
              <a:rPr lang="en-US" sz="2400" b="1" dirty="0">
                <a:latin typeface="Arial" panose="020B0604020202020204" pitchFamily="34" charset="0"/>
                <a:cs typeface="Arial" panose="020B0604020202020204" pitchFamily="34" charset="0"/>
              </a:rPr>
              <a:t>?</a:t>
            </a:r>
          </a:p>
        </p:txBody>
      </p:sp>
      <p:pic>
        <p:nvPicPr>
          <p:cNvPr id="1026" name="Picture 2" descr="http://3.bp.blogspot.com/-wuXMkdjI0_I/VDuJ0-T0DYI/AAAAAAAABQY/Hp-R7WG1tSk/s1600/94abad452b99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664" y="1268761"/>
            <a:ext cx="5976664" cy="49043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03712" y="6309320"/>
            <a:ext cx="561662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NHÀ THỜ HỌ NGUYỄN TỬ Ở NINH NHẤT</a:t>
            </a:r>
          </a:p>
        </p:txBody>
      </p:sp>
    </p:spTree>
    <p:extLst>
      <p:ext uri="{BB962C8B-B14F-4D97-AF65-F5344CB8AC3E}">
        <p14:creationId xmlns:p14="http://schemas.microsoft.com/office/powerpoint/2010/main" val="143868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heel(1)">
                                      <p:cBhvr>
                                        <p:cTn id="10" dur="2000"/>
                                        <p:tgtEl>
                                          <p:spTgt spid="102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75520" y="188641"/>
            <a:ext cx="8424936" cy="6555641"/>
          </a:xfrm>
          <a:prstGeom prst="rect">
            <a:avLst/>
          </a:prstGeom>
          <a:noFill/>
        </p:spPr>
        <p:txBody>
          <a:bodyPr wrap="square" rtlCol="0">
            <a:spAutoFit/>
          </a:bodyPr>
          <a:lstStyle/>
          <a:p>
            <a:pPr algn="just"/>
            <a:r>
              <a:rPr lang="en-US" sz="20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Họ Nguyễn Tử ở Ninh Nhất, thành phố Ninh Bình đã có lịch sử từ năm 1852, gia phả được lưu trữ trong Viện Hán - Nôm Quốc gia... </a:t>
            </a:r>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Từ thời cụ Nguyễn Tử Dự (đời Lê đã làm đến chức Tả Tham nghị đại phu) đã đề ra "Hai mươi bốn điều khoản ước", cho đến nay nhiều điều khoản vẫn còn nguyên giá trị như Điều 9 "Nhiêu học", nghĩa là "Khuyến khích việc học"... </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nào</a:t>
            </a:r>
            <a:r>
              <a:rPr lang="vi-VN" sz="2000" dirty="0">
                <a:latin typeface="Arial" panose="020B0604020202020204" pitchFamily="34" charset="0"/>
                <a:cs typeface="Arial" panose="020B0604020202020204" pitchFamily="34" charset="0"/>
              </a:rPr>
              <a:t>, dòng họ Nguyễn Tử liên tục có người học hành đỗ đạt. </a:t>
            </a:r>
            <a:r>
              <a:rPr lang="en-US" sz="2000" dirty="0" err="1">
                <a:latin typeface="Arial" panose="020B0604020202020204" pitchFamily="34" charset="0"/>
                <a:cs typeface="Arial" panose="020B0604020202020204" pitchFamily="34" charset="0"/>
              </a:rPr>
              <a:t>Xưa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Nguyễn Tử Dự, Nguyễn Tử Mẫn, Nguyễn Tử Hanh, Nguyễn Tử Đông…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vi-VN" sz="2000" dirty="0">
                <a:latin typeface="Arial" panose="020B0604020202020204" pitchFamily="34" charset="0"/>
                <a:cs typeface="Arial" panose="020B0604020202020204" pitchFamily="34" charset="0"/>
              </a:rPr>
              <a:t>Hậu duệ của dòng họ Nguyễn Tử ngày nay vẫn giữ được truyền thống ông cha, kế tục sự nghiệp vẻ vang của đời trước</a:t>
            </a:r>
            <a:r>
              <a:rPr lang="en-US" sz="20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Nhiều người đã là tiến sỹ, thạc sỹ, sỹ quan cao cấp có thể kể đến như Nguyễn Tử Siêm, Nguyễn Tử Quảng, Nguyễn Tử Chuấn…</a:t>
            </a:r>
            <a:br>
              <a:rPr lang="vi-VN" sz="2000" dirty="0">
                <a:latin typeface="Arial" panose="020B0604020202020204" pitchFamily="34" charset="0"/>
                <a:cs typeface="Arial" panose="020B0604020202020204" pitchFamily="34" charset="0"/>
              </a:rPr>
            </a:br>
            <a:br>
              <a:rPr lang="vi-VN" sz="2000" dirty="0">
                <a:latin typeface="Arial" panose="020B0604020202020204" pitchFamily="34" charset="0"/>
                <a:cs typeface="Arial" panose="020B0604020202020204" pitchFamily="34" charset="0"/>
              </a:rPr>
            </a:br>
            <a:r>
              <a:rPr lang="vi-VN" sz="2000" dirty="0">
                <a:latin typeface="Arial" panose="020B0604020202020204" pitchFamily="34" charset="0"/>
                <a:cs typeface="Arial" panose="020B0604020202020204" pitchFamily="34" charset="0"/>
              </a:rPr>
              <a:t>. Tiêu biểu cho lớp trẻ ngày nay của dòng họ Nguyễn Tử như: Nguyễn Tử Quảng, Giám đốc Trung tâm An ninh mạng Bkis được công nhận là Nhân tài đất Việt; Nguyễn Tử Mạnh Cường, nhà nghèo, bố mất sớm nhưng cố gắng học giỏi và thi đỗ thủ khoa tuyệt đối cả 2 trường đại học.</a:t>
            </a:r>
            <a:br>
              <a:rPr lang="vi-VN" sz="2000" dirty="0">
                <a:latin typeface="Arial" panose="020B0604020202020204" pitchFamily="34" charset="0"/>
                <a:cs typeface="Arial" panose="020B0604020202020204" pitchFamily="34" charset="0"/>
              </a:rPr>
            </a:br>
            <a:br>
              <a:rPr lang="vi-VN"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Dòng họ Nguyễn Tử được nhận danh hiệu "Dòng họ hiếu học", nhà thờ họ Nguyễn Tử được xếp hạng di tích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lịch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47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Arial" panose="020B0604020202020204" pitchFamily="34" charset="0"/>
                <a:cs typeface="Arial" panose="020B0604020202020204" pitchFamily="34" charset="0"/>
              </a:rPr>
              <a:t>BÀI TẬP VỀ NHÀ</a:t>
            </a:r>
          </a:p>
        </p:txBody>
      </p:sp>
      <p:sp>
        <p:nvSpPr>
          <p:cNvPr id="3" name="Content Placeholder 2"/>
          <p:cNvSpPr>
            <a:spLocks noGrp="1"/>
          </p:cNvSpPr>
          <p:nvPr>
            <p:ph idx="1"/>
          </p:nvPr>
        </p:nvSpPr>
        <p:spPr>
          <a:xfrm>
            <a:off x="2001832" y="1700809"/>
            <a:ext cx="8229600" cy="4525963"/>
          </a:xfrm>
        </p:spPr>
        <p:txBody>
          <a:bodyPr>
            <a:normAutofit/>
          </a:bodyPr>
          <a:lstStyle/>
          <a:p>
            <a:pPr marL="0" indent="0" algn="just">
              <a:buNone/>
            </a:pPr>
            <a:r>
              <a:rPr lang="en-US" sz="2800" dirty="0">
                <a:latin typeface="Arial" panose="020B0604020202020204" pitchFamily="34" charset="0"/>
                <a:cs typeface="Arial" panose="020B0604020202020204" pitchFamily="34" charset="0"/>
              </a:rPr>
              <a:t>1. </a:t>
            </a:r>
            <a:r>
              <a:rPr lang="en-US" sz="2800" dirty="0" err="1">
                <a:latin typeface="Arial" panose="020B0604020202020204" pitchFamily="34" charset="0"/>
                <a:cs typeface="Arial" panose="020B0604020202020204" pitchFamily="34" charset="0"/>
              </a:rPr>
              <a:t>Thiết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kế</a:t>
            </a: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bưu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mình</a:t>
            </a:r>
            <a:r>
              <a:rPr lang="en-US" sz="2800" dirty="0">
                <a:latin typeface="Arial" panose="020B0604020202020204" pitchFamily="34" charset="0"/>
                <a:cs typeface="Arial" panose="020B0604020202020204" pitchFamily="34" charset="0"/>
              </a:rPr>
              <a:t>.</a:t>
            </a:r>
          </a:p>
          <a:p>
            <a:pPr marL="0" indent="0" algn="just">
              <a:buNone/>
            </a:pPr>
            <a:r>
              <a:rPr lang="en-US" sz="2800" dirty="0" err="1">
                <a:latin typeface="Arial" panose="020B0604020202020204" pitchFamily="34" charset="0"/>
                <a:cs typeface="Arial" panose="020B0604020202020204" pitchFamily="34" charset="0"/>
              </a:rPr>
              <a:t>Lưu</a:t>
            </a:r>
            <a:r>
              <a:rPr lang="en-US" sz="2800" dirty="0">
                <a:latin typeface="Arial" panose="020B0604020202020204" pitchFamily="34" charset="0"/>
                <a:cs typeface="Arial" panose="020B0604020202020204" pitchFamily="34" charset="0"/>
              </a:rPr>
              <a:t> ý: </a:t>
            </a:r>
            <a:r>
              <a:rPr lang="en-US" sz="2800" dirty="0" err="1">
                <a:latin typeface="Arial" panose="020B0604020202020204" pitchFamily="34" charset="0"/>
                <a:cs typeface="Arial" panose="020B0604020202020204" pitchFamily="34" charset="0"/>
              </a:rPr>
              <a:t>bưu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2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a:t>
            </a:r>
          </a:p>
          <a:p>
            <a:pPr marL="0" indent="0" algn="just">
              <a:buNone/>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ảnh</a:t>
            </a:r>
            <a:endParaRPr lang="en-US" sz="2800" dirty="0">
              <a:latin typeface="Arial" panose="020B0604020202020204" pitchFamily="34" charset="0"/>
              <a:cs typeface="Arial" panose="020B0604020202020204" pitchFamily="34" charset="0"/>
            </a:endParaRPr>
          </a:p>
          <a:p>
            <a:pPr marL="0" indent="0" algn="just">
              <a:buNone/>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chúc</a:t>
            </a:r>
            <a:endParaRPr lang="en-US" sz="2800" dirty="0">
              <a:latin typeface="Arial" panose="020B0604020202020204" pitchFamily="34" charset="0"/>
              <a:cs typeface="Arial" panose="020B0604020202020204" pitchFamily="34" charset="0"/>
            </a:endParaRPr>
          </a:p>
          <a:p>
            <a:pPr marL="0" indent="0" algn="just">
              <a:buNone/>
            </a:pPr>
            <a:r>
              <a:rPr lang="en-US" sz="2800" dirty="0">
                <a:latin typeface="Arial" panose="020B0604020202020204" pitchFamily="34" charset="0"/>
                <a:cs typeface="Arial" panose="020B0604020202020204" pitchFamily="34" charset="0"/>
              </a:rPr>
              <a:t>2.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ý </a:t>
            </a:r>
            <a:r>
              <a:rPr lang="en-US" sz="2800" dirty="0" err="1">
                <a:latin typeface="Arial" panose="020B0604020202020204" pitchFamily="34" charset="0"/>
                <a:cs typeface="Arial" panose="020B0604020202020204" pitchFamily="34" charset="0"/>
              </a:rPr>
              <a:t>nghĩa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mọi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a:t>
            </a:r>
          </a:p>
        </p:txBody>
      </p:sp>
      <p:sp>
        <p:nvSpPr>
          <p:cNvPr id="5" name="AutoShape 2" descr="Lý thuyết tập đọc: bưu thiếp tiếng việt 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Lời chúc Tết hay và ý nghĩa dành tặng người thân trong gia đình và bạn bè -  Báo Dân Sinh"/>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Lời chúc Tết hay và ý nghĩa dành tặng người thân trong gia đình và bạn bè -  Báo Dân Sinh"/>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1110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750"/>
                                        <p:tgtEl>
                                          <p:spTgt spid="2"/>
                                        </p:tgtEl>
                                      </p:cBhvr>
                                    </p:animEffect>
                                    <p:anim calcmode="lin" valueType="num">
                                      <p:cBhvr>
                                        <p:cTn id="33" dur="750" fill="hold"/>
                                        <p:tgtEl>
                                          <p:spTgt spid="2"/>
                                        </p:tgtEl>
                                        <p:attrNameLst>
                                          <p:attrName>ppt_x</p:attrName>
                                        </p:attrNameLst>
                                      </p:cBhvr>
                                      <p:tavLst>
                                        <p:tav tm="0">
                                          <p:val>
                                            <p:strVal val="#ppt_x"/>
                                          </p:val>
                                        </p:tav>
                                        <p:tav tm="100000">
                                          <p:val>
                                            <p:strVal val="#ppt_x"/>
                                          </p:val>
                                        </p:tav>
                                      </p:tavLst>
                                    </p:anim>
                                    <p:anim calcmode="lin" valueType="num">
                                      <p:cBhvr>
                                        <p:cTn id="3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00"/>
            </a:gs>
            <a:gs pos="100000">
              <a:srgbClr val="00FFFF"/>
            </a:gs>
          </a:gsLst>
          <a:lin ang="5400000" scaled="1"/>
        </a:gradFill>
        <a:effectLst/>
      </p:bgPr>
    </p:bg>
    <p:spTree>
      <p:nvGrpSpPr>
        <p:cNvPr id="1" name=""/>
        <p:cNvGrpSpPr/>
        <p:nvPr/>
      </p:nvGrpSpPr>
      <p:grpSpPr>
        <a:xfrm>
          <a:off x="0" y="0"/>
          <a:ext cx="0" cy="0"/>
          <a:chOff x="0" y="0"/>
          <a:chExt cx="0" cy="0"/>
        </a:xfrm>
      </p:grpSpPr>
      <p:sp>
        <p:nvSpPr>
          <p:cNvPr id="41990" name="WordArt 6"/>
          <p:cNvSpPr>
            <a:spLocks noChangeArrowheads="1" noChangeShapeType="1" noTextEdit="1"/>
          </p:cNvSpPr>
          <p:nvPr/>
        </p:nvSpPr>
        <p:spPr bwMode="auto">
          <a:xfrm>
            <a:off x="1828800" y="838200"/>
            <a:ext cx="8610600" cy="45720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fontAlgn="base">
              <a:spcBef>
                <a:spcPct val="0"/>
              </a:spcBef>
              <a:spcAft>
                <a:spcPct val="0"/>
              </a:spcAft>
            </a:pPr>
            <a:r>
              <a:rPr lang="en-US" sz="6000" kern="10">
                <a:ln w="9525">
                  <a:solidFill>
                    <a:srgbClr val="0000CC"/>
                  </a:solidFill>
                  <a:round/>
                  <a:headEnd/>
                  <a:tailEnd/>
                </a:ln>
                <a:solidFill>
                  <a:srgbClr val="FF00FF"/>
                </a:solidFill>
                <a:latin typeface="Times New Roman" panose="02020603050405020304" pitchFamily="18" charset="0"/>
                <a:cs typeface="Times New Roman" panose="02020603050405020304" pitchFamily="18" charset="0"/>
              </a:rPr>
              <a:t>Kính chúc quý thầy cô mạnh khỏe và hạnh phúc</a:t>
            </a:r>
          </a:p>
        </p:txBody>
      </p:sp>
      <p:sp>
        <p:nvSpPr>
          <p:cNvPr id="41991" name="WordArt 7"/>
          <p:cNvSpPr>
            <a:spLocks noChangeArrowheads="1" noChangeShapeType="1" noTextEdit="1"/>
          </p:cNvSpPr>
          <p:nvPr/>
        </p:nvSpPr>
        <p:spPr bwMode="auto">
          <a:xfrm>
            <a:off x="2895600" y="4267200"/>
            <a:ext cx="6553200" cy="990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Chúc các em ngoan và học giỏi!</a:t>
            </a:r>
          </a:p>
        </p:txBody>
      </p:sp>
      <p:pic>
        <p:nvPicPr>
          <p:cNvPr id="41992" name="Picture 8"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0"/>
            <a:ext cx="20907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8577264" y="4724400"/>
            <a:ext cx="20907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0"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545432" y="4745832"/>
            <a:ext cx="20907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1"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555831" y="-21431"/>
            <a:ext cx="20907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Untitled.wav">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0134600" y="63246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1998" name="Picture 14" descr="DSTARS-P"/>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886200"/>
            <a:ext cx="13335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41999" name="Picture 15" descr="DSTARS-P"/>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2743200"/>
            <a:ext cx="13335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42000" name="Picture 16" descr="DSTARS-P"/>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0"/>
            <a:ext cx="13335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42001" name="Picture 17" descr="DSTARS-P"/>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9334500" y="5676900"/>
            <a:ext cx="13335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42002" name="Picture 18" descr="DSTARS-P"/>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9410700" y="76200"/>
            <a:ext cx="13335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42003" name="Picture 19" descr="DSTARS-P"/>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524000" y="5676900"/>
            <a:ext cx="13335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42004" name="Picture 20" descr="DSTARS-P"/>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13335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42005" name="Picture 21" descr="DSTARS-P"/>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9410700" y="3962400"/>
            <a:ext cx="13335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42006" name="Picture 22" descr="DSTARS-P"/>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6019800"/>
            <a:ext cx="13335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42007" name="Picture 23" descr="DSTARS-P"/>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495800"/>
            <a:ext cx="13335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675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585" fill="hold"/>
                                        <p:tgtEl>
                                          <p:spTgt spid="4199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199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23592" y="1052737"/>
            <a:ext cx="7848872" cy="5428295"/>
          </a:xfrm>
          <a:prstGeom prst="rect">
            <a:avLst/>
          </a:prstGeom>
        </p:spPr>
      </p:pic>
      <p:sp>
        <p:nvSpPr>
          <p:cNvPr id="7" name="TextBox 6"/>
          <p:cNvSpPr txBox="1"/>
          <p:nvPr/>
        </p:nvSpPr>
        <p:spPr>
          <a:xfrm>
            <a:off x="1991544" y="116633"/>
            <a:ext cx="8676456" cy="954107"/>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I. DÒNG HỌ - NƠI THỂ HIỆN GIÁ TRỊ VĂN HÓA TRUYỀN THỐNG</a:t>
            </a:r>
          </a:p>
        </p:txBody>
      </p:sp>
    </p:spTree>
    <p:extLst>
      <p:ext uri="{BB962C8B-B14F-4D97-AF65-F5344CB8AC3E}">
        <p14:creationId xmlns:p14="http://schemas.microsoft.com/office/powerpoint/2010/main" val="406220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edg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lstStyle/>
          <a:p>
            <a:r>
              <a:rPr lang="en-US" dirty="0"/>
              <a:t> </a:t>
            </a:r>
          </a:p>
        </p:txBody>
      </p:sp>
      <p:pic>
        <p:nvPicPr>
          <p:cNvPr id="4" name="Content Placeholder 3"/>
          <p:cNvPicPr>
            <a:picLocks noChangeAspect="1"/>
          </p:cNvPicPr>
          <p:nvPr/>
        </p:nvPicPr>
        <p:blipFill>
          <a:blip r:embed="rId2"/>
          <a:stretch>
            <a:fillRect/>
          </a:stretch>
        </p:blipFill>
        <p:spPr>
          <a:xfrm>
            <a:off x="1775521" y="0"/>
            <a:ext cx="8784975" cy="5949280"/>
          </a:xfrm>
          <a:prstGeom prst="rect">
            <a:avLst/>
          </a:prstGeom>
        </p:spPr>
      </p:pic>
      <p:sp>
        <p:nvSpPr>
          <p:cNvPr id="6" name="TextBox 5"/>
          <p:cNvSpPr txBox="1"/>
          <p:nvPr/>
        </p:nvSpPr>
        <p:spPr>
          <a:xfrm>
            <a:off x="4079776" y="6126164"/>
            <a:ext cx="475252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GIA PHẢ DÒNG HỌ NGUYỄN</a:t>
            </a:r>
          </a:p>
        </p:txBody>
      </p:sp>
    </p:spTree>
    <p:extLst>
      <p:ext uri="{BB962C8B-B14F-4D97-AF65-F5344CB8AC3E}">
        <p14:creationId xmlns:p14="http://schemas.microsoft.com/office/powerpoint/2010/main" val="285794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solidFill>
                  <a:prstClr val="black"/>
                </a:solidFill>
                <a:latin typeface="Arial" panose="020B0604020202020204" pitchFamily="34" charset="0"/>
                <a:ea typeface="+mn-ea"/>
                <a:cs typeface="+mn-cs"/>
              </a:rPr>
              <a:t> </a:t>
            </a:r>
            <a:endParaRPr lang="en-US" dirty="0"/>
          </a:p>
        </p:txBody>
      </p:sp>
      <p:pic>
        <p:nvPicPr>
          <p:cNvPr id="4" name="Picture 3"/>
          <p:cNvPicPr>
            <a:picLocks noChangeAspect="1"/>
          </p:cNvPicPr>
          <p:nvPr/>
        </p:nvPicPr>
        <p:blipFill>
          <a:blip r:embed="rId2"/>
          <a:stretch>
            <a:fillRect/>
          </a:stretch>
        </p:blipFill>
        <p:spPr>
          <a:xfrm>
            <a:off x="3719736" y="908721"/>
            <a:ext cx="3926164" cy="1261981"/>
          </a:xfrm>
          <a:prstGeom prst="rect">
            <a:avLst/>
          </a:prstGeom>
        </p:spPr>
      </p:pic>
      <p:sp>
        <p:nvSpPr>
          <p:cNvPr id="6" name="Content Placeholder 5"/>
          <p:cNvSpPr>
            <a:spLocks noGrp="1"/>
          </p:cNvSpPr>
          <p:nvPr>
            <p:ph idx="1"/>
          </p:nvPr>
        </p:nvSpPr>
        <p:spPr>
          <a:xfrm>
            <a:off x="2012120" y="3356992"/>
            <a:ext cx="8784976" cy="1080120"/>
          </a:xfrm>
        </p:spPr>
        <p:txBody>
          <a:bodyPr>
            <a:normAutofit/>
          </a:bodyPr>
          <a:lstStyle/>
          <a:p>
            <a:pPr marL="0" indent="0" algn="just">
              <a:buNone/>
            </a:pPr>
            <a:r>
              <a:rPr lang="en-US" sz="2800" b="1" dirty="0" err="1">
                <a:latin typeface="Arial" panose="020B0604020202020204" pitchFamily="34" charset="0"/>
                <a:cs typeface="Arial" panose="020B0604020202020204" pitchFamily="34" charset="0"/>
              </a:rPr>
              <a:t>Dòng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họ</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cộng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đồng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bao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gồm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những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người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cùng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huyết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cùng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tổ</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tiên</a:t>
            </a:r>
            <a:r>
              <a:rPr lang="en-US" sz="2800" dirty="0">
                <a:latin typeface="Arial" panose="020B0604020202020204" pitchFamily="34" charset="0"/>
                <a:cs typeface="Arial" panose="020B0604020202020204" pitchFamily="34" charset="0"/>
              </a:rPr>
              <a:t>.</a:t>
            </a:r>
            <a:endParaRPr lang="en-US" sz="2800" dirty="0"/>
          </a:p>
        </p:txBody>
      </p:sp>
    </p:spTree>
    <p:extLst>
      <p:ext uri="{BB962C8B-B14F-4D97-AF65-F5344CB8AC3E}">
        <p14:creationId xmlns:p14="http://schemas.microsoft.com/office/powerpoint/2010/main" val="137389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6280" y="392406"/>
            <a:ext cx="8229600" cy="850106"/>
          </a:xfrm>
        </p:spPr>
        <p:txBody>
          <a:bodyPr/>
          <a:lstStyle/>
          <a:p>
            <a:r>
              <a:rPr lang="en-US" b="1" dirty="0" err="1">
                <a:solidFill>
                  <a:srgbClr val="FF0000"/>
                </a:solidFill>
              </a:rPr>
              <a:t>Thảo</a:t>
            </a:r>
            <a:r>
              <a:rPr lang="en-US" b="1" dirty="0">
                <a:solidFill>
                  <a:srgbClr val="FF0000"/>
                </a:solidFill>
              </a:rPr>
              <a:t> </a:t>
            </a:r>
            <a:r>
              <a:rPr lang="en-US" b="1" dirty="0" err="1">
                <a:solidFill>
                  <a:srgbClr val="FF0000"/>
                </a:solidFill>
              </a:rPr>
              <a:t>luận</a:t>
            </a:r>
            <a:endParaRPr lang="en-US" b="1" dirty="0">
              <a:solidFill>
                <a:srgbClr val="FF0000"/>
              </a:solidFill>
            </a:endParaRPr>
          </a:p>
        </p:txBody>
      </p:sp>
      <p:sp>
        <p:nvSpPr>
          <p:cNvPr id="6" name="TextBox 5"/>
          <p:cNvSpPr txBox="1"/>
          <p:nvPr/>
        </p:nvSpPr>
        <p:spPr>
          <a:xfrm>
            <a:off x="1919536" y="1268761"/>
            <a:ext cx="8352928" cy="5078313"/>
          </a:xfrm>
          <a:prstGeom prst="rect">
            <a:avLst/>
          </a:prstGeom>
          <a:noFill/>
        </p:spPr>
        <p:txBody>
          <a:bodyPr wrap="square" rtlCol="0">
            <a:spAutoFit/>
          </a:bodyPr>
          <a:lstStyle/>
          <a:p>
            <a:pPr algn="just">
              <a:lnSpc>
                <a:spcPct val="150000"/>
              </a:lnSpc>
            </a:pPr>
            <a:r>
              <a:rPr lang="en-US" sz="2400" b="1" dirty="0">
                <a:latin typeface="Arial" panose="020B0604020202020204" pitchFamily="34" charset="0"/>
                <a:cs typeface="Arial" panose="020B0604020202020204" pitchFamily="34" charset="0"/>
              </a:rPr>
              <a:t>1. </a:t>
            </a:r>
            <a:r>
              <a:rPr lang="en-US" sz="2400" b="1" dirty="0" err="1">
                <a:latin typeface="Arial" panose="020B0604020202020204" pitchFamily="34" charset="0"/>
                <a:cs typeface="Arial" panose="020B0604020202020204" pitchFamily="34" charset="0"/>
              </a:rPr>
              <a:t>Kể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người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dòng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góp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thần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dòng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Dòng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người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nổi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Người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thành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tựu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góp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gì</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dòng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quê</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hương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nước</a:t>
            </a:r>
            <a:r>
              <a:rPr lang="en-US" sz="2400" b="1" dirty="0">
                <a:latin typeface="Arial" panose="020B0604020202020204" pitchFamily="34" charset="0"/>
                <a:cs typeface="Arial" panose="020B0604020202020204" pitchFamily="34" charset="0"/>
              </a:rPr>
              <a:t>? </a:t>
            </a:r>
          </a:p>
          <a:p>
            <a:pPr algn="just">
              <a:lnSpc>
                <a:spcPct val="150000"/>
              </a:lnSpc>
            </a:pPr>
            <a:r>
              <a:rPr lang="en-US" sz="2400" b="1" dirty="0">
                <a:latin typeface="Arial" panose="020B0604020202020204" pitchFamily="34" charset="0"/>
                <a:cs typeface="Arial" panose="020B0604020202020204" pitchFamily="34" charset="0"/>
              </a:rPr>
              <a:t>2. </a:t>
            </a:r>
            <a:r>
              <a:rPr lang="en-US" sz="2400" b="1" dirty="0" err="1">
                <a:latin typeface="Arial" panose="020B0604020202020204" pitchFamily="34" charset="0"/>
                <a:cs typeface="Arial" panose="020B0604020202020204" pitchFamily="34" charset="0"/>
              </a:rPr>
              <a:t>Nêu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hiểu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Hoàng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dòng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Đinh</a:t>
            </a:r>
            <a:r>
              <a:rPr lang="en-US" sz="2400" b="1" dirty="0">
                <a:latin typeface="Arial" panose="020B0604020202020204" pitchFamily="34" charset="0"/>
                <a:cs typeface="Arial" panose="020B0604020202020204" pitchFamily="34" charset="0"/>
              </a:rPr>
              <a:t>?</a:t>
            </a:r>
          </a:p>
          <a:p>
            <a:pPr algn="just">
              <a:lnSpc>
                <a:spcPct val="150000"/>
              </a:lnSpc>
            </a:pPr>
            <a:r>
              <a:rPr lang="en-US" sz="2400" b="1" dirty="0">
                <a:latin typeface="Arial" panose="020B0604020202020204" pitchFamily="34" charset="0"/>
                <a:cs typeface="Arial" panose="020B0604020202020204" pitchFamily="34" charset="0"/>
              </a:rPr>
              <a:t>3. </a:t>
            </a:r>
            <a:r>
              <a:rPr lang="en-US" sz="2400" b="1" dirty="0" err="1">
                <a:latin typeface="Arial" panose="020B0604020202020204" pitchFamily="34" charset="0"/>
                <a:cs typeface="Arial" panose="020B0604020202020204" pitchFamily="34" charset="0"/>
              </a:rPr>
              <a:t>Ngoài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Đinh,ở</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Ninh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còn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dòng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lớn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dòng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ấy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sinh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danh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nhiều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góp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tộc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nước</a:t>
            </a:r>
            <a:r>
              <a:rPr lang="en-US" sz="2400" b="1"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edg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buNone/>
            </a:pPr>
            <a:r>
              <a:rPr lang="en-US" sz="3600" dirty="0">
                <a:latin typeface="Arial" panose="020B0604020202020204" pitchFamily="34" charset="0"/>
                <a:cs typeface="Arial" panose="020B0604020202020204" pitchFamily="34" charset="0"/>
              </a:rPr>
              <a:t>                 </a:t>
            </a:r>
            <a:endParaRPr lang="en-US" sz="3600" b="1" dirty="0">
              <a:latin typeface="Arial" panose="020B0604020202020204" pitchFamily="34" charset="0"/>
              <a:cs typeface="Arial" panose="020B0604020202020204" pitchFamily="34" charset="0"/>
            </a:endParaRPr>
          </a:p>
        </p:txBody>
      </p:sp>
      <p:pic>
        <p:nvPicPr>
          <p:cNvPr id="4" name="dinhbol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1" y="44624"/>
            <a:ext cx="9170789" cy="6336704"/>
          </a:xfrm>
          <a:prstGeom prst="rect">
            <a:avLst/>
          </a:prstGeom>
        </p:spPr>
      </p:pic>
    </p:spTree>
    <p:extLst>
      <p:ext uri="{BB962C8B-B14F-4D97-AF65-F5344CB8AC3E}">
        <p14:creationId xmlns:p14="http://schemas.microsoft.com/office/powerpoint/2010/main" val="2342031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47529" y="-15766"/>
            <a:ext cx="8424935" cy="6858000"/>
          </a:xfrm>
          <a:prstGeom prst="rect">
            <a:avLst/>
          </a:prstGeom>
        </p:spPr>
      </p:pic>
    </p:spTree>
    <p:extLst>
      <p:ext uri="{BB962C8B-B14F-4D97-AF65-F5344CB8AC3E}">
        <p14:creationId xmlns:p14="http://schemas.microsoft.com/office/powerpoint/2010/main" val="308520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75520" y="404664"/>
            <a:ext cx="8568952" cy="6192688"/>
          </a:xfrm>
          <a:prstGeom prst="rect">
            <a:avLst/>
          </a:prstGeom>
        </p:spPr>
      </p:pic>
    </p:spTree>
    <p:extLst>
      <p:ext uri="{BB962C8B-B14F-4D97-AF65-F5344CB8AC3E}">
        <p14:creationId xmlns:p14="http://schemas.microsoft.com/office/powerpoint/2010/main" val="123866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ll a Story Day by Slidesgo">
  <a:themeElements>
    <a:clrScheme name="Simple Light">
      <a:dk1>
        <a:srgbClr val="222429"/>
      </a:dk1>
      <a:lt1>
        <a:srgbClr val="EEFEFF"/>
      </a:lt1>
      <a:dk2>
        <a:srgbClr val="5451AD"/>
      </a:dk2>
      <a:lt2>
        <a:srgbClr val="7878DE"/>
      </a:lt2>
      <a:accent1>
        <a:srgbClr val="BCE3E6"/>
      </a:accent1>
      <a:accent2>
        <a:srgbClr val="FF7A6E"/>
      </a:accent2>
      <a:accent3>
        <a:srgbClr val="3EB38E"/>
      </a:accent3>
      <a:accent4>
        <a:srgbClr val="3E9B98"/>
      </a:accent4>
      <a:accent5>
        <a:srgbClr val="D45DA4"/>
      </a:accent5>
      <a:accent6>
        <a:srgbClr val="D64A95"/>
      </a:accent6>
      <a:hlink>
        <a:srgbClr val="2224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ll a Story Day by Slidesgo">
  <a:themeElements>
    <a:clrScheme name="Simple Light">
      <a:dk1>
        <a:srgbClr val="222429"/>
      </a:dk1>
      <a:lt1>
        <a:srgbClr val="EEFEFF"/>
      </a:lt1>
      <a:dk2>
        <a:srgbClr val="5451AD"/>
      </a:dk2>
      <a:lt2>
        <a:srgbClr val="7878DE"/>
      </a:lt2>
      <a:accent1>
        <a:srgbClr val="BCE3E6"/>
      </a:accent1>
      <a:accent2>
        <a:srgbClr val="FF7A6E"/>
      </a:accent2>
      <a:accent3>
        <a:srgbClr val="3EB38E"/>
      </a:accent3>
      <a:accent4>
        <a:srgbClr val="3E9B98"/>
      </a:accent4>
      <a:accent5>
        <a:srgbClr val="D45DA4"/>
      </a:accent5>
      <a:accent6>
        <a:srgbClr val="D64A95"/>
      </a:accent6>
      <a:hlink>
        <a:srgbClr val="2224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1158</TotalTime>
  <Words>1167</Words>
  <Application>Microsoft Office PowerPoint</Application>
  <PresentationFormat>Widescreen</PresentationFormat>
  <Paragraphs>81</Paragraphs>
  <Slides>28</Slides>
  <Notes>2</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28</vt:i4>
      </vt:variant>
    </vt:vector>
  </HeadingPairs>
  <TitlesOfParts>
    <vt:vector size="40" baseType="lpstr">
      <vt:lpstr>Arial</vt:lpstr>
      <vt:lpstr>Asap</vt:lpstr>
      <vt:lpstr>Calibri</vt:lpstr>
      <vt:lpstr>Calibri Light</vt:lpstr>
      <vt:lpstr>Fredoka One</vt:lpstr>
      <vt:lpstr>Palanquin Dark</vt:lpstr>
      <vt:lpstr>Tahoma</vt:lpstr>
      <vt:lpstr>Times New Roman</vt:lpstr>
      <vt:lpstr>Office Theme</vt:lpstr>
      <vt:lpstr>Tell a Story Day by Slidesgo</vt:lpstr>
      <vt:lpstr>1_Tell a Story Day by Slidesgo</vt:lpstr>
      <vt:lpstr>1_Default Design</vt:lpstr>
      <vt:lpstr>PowerPoint Presentation</vt:lpstr>
      <vt:lpstr>PowerPoint Presentation</vt:lpstr>
      <vt:lpstr>PowerPoint Presentation</vt:lpstr>
      <vt:lpstr> </vt:lpstr>
      <vt:lpstr> </vt:lpstr>
      <vt:lpstr>Thảo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Dựa vào thông tin trong SGK và hiểu biết của em, em hãy giới thiệu về dòng họ Nguyễn Tử?</vt:lpstr>
      <vt:lpstr>PowerPoint Presentation</vt:lpstr>
      <vt:lpstr>BÀI TẬP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Administrator</cp:lastModifiedBy>
  <cp:revision>235</cp:revision>
  <cp:lastPrinted>2021-03-29T04:32:47Z</cp:lastPrinted>
  <dcterms:created xsi:type="dcterms:W3CDTF">2021-03-25T13:26:18Z</dcterms:created>
  <dcterms:modified xsi:type="dcterms:W3CDTF">2024-09-09T03:25:24Z</dcterms:modified>
</cp:coreProperties>
</file>