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2" r:id="rId2"/>
    <p:sldId id="258" r:id="rId3"/>
    <p:sldId id="274" r:id="rId4"/>
    <p:sldId id="275" r:id="rId5"/>
    <p:sldId id="278" r:id="rId6"/>
    <p:sldId id="301" r:id="rId7"/>
    <p:sldId id="277" r:id="rId8"/>
    <p:sldId id="279" r:id="rId9"/>
    <p:sldId id="280" r:id="rId10"/>
    <p:sldId id="289" r:id="rId11"/>
    <p:sldId id="302" r:id="rId12"/>
    <p:sldId id="303" r:id="rId13"/>
    <p:sldId id="291" r:id="rId14"/>
    <p:sldId id="292" r:id="rId15"/>
    <p:sldId id="293" r:id="rId16"/>
    <p:sldId id="29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CC"/>
    <a:srgbClr val="CC00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8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DB89D-487A-4B02-9513-47ECF5CA2BF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980CC-BD5E-460D-8962-5EB058985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5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980CC-BD5E-460D-8962-5EB058985A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4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4F320-C5E4-45DC-B32E-A1B8972CC243}" type="slidenum">
              <a:rPr lang="en-US"/>
              <a:pPr/>
              <a:t>8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]HJ /8*</a:t>
            </a:r>
          </a:p>
          <a:p>
            <a:r>
              <a:rPr lang="en-US"/>
              <a:t>*87.78  */M P0 </a:t>
            </a:r>
          </a:p>
          <a:p>
            <a:r>
              <a:rPr lang="en-US"/>
              <a:t>780</a:t>
            </a:r>
          </a:p>
          <a:p>
            <a:endParaRPr lang="en-US"/>
          </a:p>
          <a:p>
            <a:r>
              <a:rPr lang="en-US"/>
              <a:t> 80……..</a:t>
            </a:r>
          </a:p>
        </p:txBody>
      </p:sp>
    </p:spTree>
    <p:extLst>
      <p:ext uri="{BB962C8B-B14F-4D97-AF65-F5344CB8AC3E}">
        <p14:creationId xmlns:p14="http://schemas.microsoft.com/office/powerpoint/2010/main" val="2464706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10B-B1FA-4487-B1CC-5E886FDE16D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B2EB-FFB9-44CB-9298-2B167A88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0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10B-B1FA-4487-B1CC-5E886FDE16D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B2EB-FFB9-44CB-9298-2B167A88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5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10B-B1FA-4487-B1CC-5E886FDE16D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B2EB-FFB9-44CB-9298-2B167A88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7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10B-B1FA-4487-B1CC-5E886FDE16D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B2EB-FFB9-44CB-9298-2B167A88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2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10B-B1FA-4487-B1CC-5E886FDE16D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B2EB-FFB9-44CB-9298-2B167A88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10B-B1FA-4487-B1CC-5E886FDE16D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B2EB-FFB9-44CB-9298-2B167A88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10B-B1FA-4487-B1CC-5E886FDE16D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B2EB-FFB9-44CB-9298-2B167A88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1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10B-B1FA-4487-B1CC-5E886FDE16D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B2EB-FFB9-44CB-9298-2B167A88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7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10B-B1FA-4487-B1CC-5E886FDE16D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B2EB-FFB9-44CB-9298-2B167A88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8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10B-B1FA-4487-B1CC-5E886FDE16D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B2EB-FFB9-44CB-9298-2B167A88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3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10B-B1FA-4487-B1CC-5E886FDE16D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3B2EB-FFB9-44CB-9298-2B167A88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5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9710B-B1FA-4487-B1CC-5E886FDE16D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B2EB-FFB9-44CB-9298-2B167A88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7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3990" y="1634428"/>
            <a:ext cx="6835526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4 -BÀI 3:</a:t>
            </a:r>
          </a:p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 BẢN ĐỒ. </a:t>
            </a:r>
          </a:p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KHOẢNG CÁCH </a:t>
            </a:r>
          </a:p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TẾ DỰA VÀO </a:t>
            </a:r>
          </a:p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 BẢN ĐỒ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2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077572" y="1061037"/>
            <a:ext cx="2189628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5 000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077572" y="1680332"/>
            <a:ext cx="2189628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200 000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077572" y="2299627"/>
            <a:ext cx="2189628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:1 000 000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2077572" y="2884679"/>
            <a:ext cx="2189628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:15 000 000</a:t>
            </a: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116542" y="1814513"/>
            <a:ext cx="1317812" cy="95410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alt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 flipV="1">
            <a:off x="1470212" y="1281113"/>
            <a:ext cx="609600" cy="914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Line 11"/>
          <p:cNvSpPr>
            <a:spLocks noChangeShapeType="1"/>
          </p:cNvSpPr>
          <p:nvPr/>
        </p:nvSpPr>
        <p:spPr bwMode="auto">
          <a:xfrm flipV="1">
            <a:off x="1438836" y="1890713"/>
            <a:ext cx="6096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1" name="Line 12"/>
          <p:cNvSpPr>
            <a:spLocks noChangeShapeType="1"/>
          </p:cNvSpPr>
          <p:nvPr/>
        </p:nvSpPr>
        <p:spPr bwMode="auto">
          <a:xfrm>
            <a:off x="1467972" y="2221773"/>
            <a:ext cx="6096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2" name="Line 13"/>
          <p:cNvSpPr>
            <a:spLocks noChangeShapeType="1"/>
          </p:cNvSpPr>
          <p:nvPr/>
        </p:nvSpPr>
        <p:spPr bwMode="auto">
          <a:xfrm>
            <a:off x="1456767" y="2195513"/>
            <a:ext cx="533400" cy="838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723467" y="4531066"/>
            <a:ext cx="58405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4551930" y="1093984"/>
            <a:ext cx="1775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4551930" y="2866156"/>
            <a:ext cx="1510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6748482" y="1466232"/>
            <a:ext cx="2057400" cy="1815882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6080209" y="1121899"/>
            <a:ext cx="0" cy="228600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6147646" y="2281040"/>
            <a:ext cx="533400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8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7" grpId="0"/>
      <p:bldP spid="20498" grpId="0"/>
      <p:bldP spid="20499" grpId="0" animBg="1"/>
      <p:bldP spid="20500" grpId="0" animBg="1"/>
      <p:bldP spid="205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65815" y="230773"/>
            <a:ext cx="8514949" cy="120032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4691" y="1631662"/>
            <a:ext cx="8756073" cy="1388630"/>
          </a:xfrm>
        </p:spPr>
        <p:txBody>
          <a:bodyPr/>
          <a:lstStyle/>
          <a:p>
            <a:pPr algn="just" fontAlgn="auto">
              <a:buFontTx/>
              <a:buChar char="-"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uốn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khoảng cách thực tế của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B,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9148" y="2985432"/>
            <a:ext cx="7853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K/C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K/C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18213" y="4113471"/>
            <a:ext cx="8514949" cy="1433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1:1 000 000.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TP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TP B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3cm.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TP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TP B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km?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18214" y="5546673"/>
            <a:ext cx="8514949" cy="590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1 000 000 x 3 = 3 000 000 cm (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 km) </a:t>
            </a:r>
          </a:p>
        </p:txBody>
      </p:sp>
    </p:spTree>
    <p:extLst>
      <p:ext uri="{BB962C8B-B14F-4D97-AF65-F5344CB8AC3E}">
        <p14:creationId xmlns:p14="http://schemas.microsoft.com/office/powerpoint/2010/main" val="27771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6" grpId="1"/>
      <p:bldP spid="7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65815" y="230773"/>
            <a:ext cx="8514949" cy="120032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18214" y="2546062"/>
            <a:ext cx="8514949" cy="1430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- Nếu trên bản đồ có tỉ lệ thước, ta đem khoảng cách AB trên bản đồ áp vào thước tỉ lệ sẽ biết được khoảng cách AB trên thực 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478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566057" y="1379767"/>
            <a:ext cx="8011886" cy="15784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trống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974272" y="3224896"/>
            <a:ext cx="7195457" cy="141758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69" y="1420950"/>
            <a:ext cx="1219677" cy="1492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79946" y="3405836"/>
                <a:ext cx="1234312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946" y="3405836"/>
                <a:ext cx="1234312" cy="8094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68303" y="3385740"/>
                <a:ext cx="1449115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/>
                            </a:rPr>
                            <m:t>𝟓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𝟎𝟎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303" y="3385740"/>
                <a:ext cx="1449115" cy="8094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56660" y="3397513"/>
                <a:ext cx="1957267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/>
                            </a:rPr>
                            <m:t>𝟐𝟎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𝟎𝟎𝟎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660" y="3397513"/>
                <a:ext cx="1957267" cy="8094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2716325" y="3578223"/>
            <a:ext cx="442353" cy="3684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716325" y="3946708"/>
            <a:ext cx="421323" cy="2900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58461" y="3498413"/>
            <a:ext cx="442353" cy="3684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958461" y="3866898"/>
            <a:ext cx="421323" cy="2900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81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566057" y="1379767"/>
            <a:ext cx="8011886" cy="15784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 : 200 000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5cm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974271" y="3224896"/>
            <a:ext cx="7195457" cy="1845128"/>
          </a:xfrm>
          <a:prstGeom prst="snip2DiagRect">
            <a:avLst/>
          </a:prstGeom>
          <a:solidFill>
            <a:srgbClr val="CC00CC">
              <a:alpha val="74902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20km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10km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8km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1km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69" y="1420950"/>
            <a:ext cx="1219677" cy="149261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14918" y="3726119"/>
            <a:ext cx="439270" cy="424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566057" y="1379767"/>
            <a:ext cx="8011886" cy="15784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69" y="1420950"/>
            <a:ext cx="1219677" cy="14926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5458" y="3200400"/>
            <a:ext cx="8113059" cy="2796987"/>
          </a:xfrm>
          <a:prstGeom prst="rect">
            <a:avLst/>
          </a:prstGeom>
          <a:solidFill>
            <a:srgbClr val="0000CC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thước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thước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5458" y="4823011"/>
            <a:ext cx="382543" cy="47513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505884" y="1656978"/>
            <a:ext cx="691197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107.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SGK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108.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4963" y="733648"/>
            <a:ext cx="289694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5400" b="1" i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090" y="6090386"/>
            <a:ext cx="2720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Tỉ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lệ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1 : 6 000 000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776" y="-91300"/>
            <a:ext cx="1521386" cy="15880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9673" y="192806"/>
            <a:ext cx="348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6370" y="4667781"/>
            <a:ext cx="330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397187" y="2180891"/>
            <a:ext cx="46520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1cm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6 000 000 cm 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60km)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4159" y="1265874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1: 6 000 000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36"/>
            <a:ext cx="4196562" cy="595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4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52564" y="492383"/>
            <a:ext cx="34246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25084" y="5116070"/>
            <a:ext cx="795677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KN: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pt-BR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bản đồ so với thực tế là bao nhiêu.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3" y="2785632"/>
            <a:ext cx="1103760" cy="8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2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9" name="Group 24"/>
          <p:cNvGrpSpPr>
            <a:grpSpLocks/>
          </p:cNvGrpSpPr>
          <p:nvPr/>
        </p:nvGrpSpPr>
        <p:grpSpPr bwMode="auto">
          <a:xfrm>
            <a:off x="4637087" y="765968"/>
            <a:ext cx="4430713" cy="5918201"/>
            <a:chOff x="-199" y="0"/>
            <a:chExt cx="2791" cy="3728"/>
          </a:xfrm>
        </p:grpSpPr>
        <p:pic>
          <p:nvPicPr>
            <p:cNvPr id="8201" name="Picture 22" descr="Luoc do tu nhien chau Ph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9" y="0"/>
              <a:ext cx="2791" cy="33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2" name="Text Box 23"/>
            <p:cNvSpPr txBox="1">
              <a:spLocks noChangeArrowheads="1"/>
            </p:cNvSpPr>
            <p:nvPr/>
          </p:nvSpPr>
          <p:spPr bwMode="auto">
            <a:xfrm>
              <a:off x="-100" y="3476"/>
              <a:ext cx="2592" cy="25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 err="1">
                  <a:solidFill>
                    <a:srgbClr val="FF0000"/>
                  </a:solidFill>
                </a:rPr>
                <a:t>Tỉ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lệ</a:t>
              </a:r>
              <a:r>
                <a:rPr lang="en-US" b="1" dirty="0">
                  <a:solidFill>
                    <a:srgbClr val="FF0000"/>
                  </a:solidFill>
                </a:rPr>
                <a:t> : 1 : 48.000.000</a:t>
              </a:r>
            </a:p>
          </p:txBody>
        </p:sp>
      </p:grpSp>
      <p:sp>
        <p:nvSpPr>
          <p:cNvPr id="2" name="Oval Callout 1"/>
          <p:cNvSpPr/>
          <p:nvPr/>
        </p:nvSpPr>
        <p:spPr>
          <a:xfrm>
            <a:off x="251012" y="698559"/>
            <a:ext cx="3766806" cy="2734409"/>
          </a:xfrm>
          <a:prstGeom prst="wedgeEllipseCallout">
            <a:avLst>
              <a:gd name="adj1" fmla="val 95151"/>
              <a:gd name="adj2" fmla="val 63396"/>
            </a:avLst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4636293" y="266106"/>
            <a:ext cx="4430713" cy="461665"/>
          </a:xfrm>
          <a:prstGeom prst="rect">
            <a:avLst/>
          </a:prstGeom>
          <a:solidFill>
            <a:srgbClr val="0000CC"/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</a:rPr>
              <a:t>Tự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nhiên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châu</a:t>
            </a:r>
            <a:r>
              <a:rPr lang="en-US" sz="2400" b="1" dirty="0">
                <a:solidFill>
                  <a:schemeClr val="bg1"/>
                </a:solidFill>
              </a:rPr>
              <a:t> Phi    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2462" y="4175946"/>
            <a:ext cx="43852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1cm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48.000.000 cm (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480 km)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</a:p>
        </p:txBody>
      </p:sp>
    </p:spTree>
    <p:extLst>
      <p:ext uri="{BB962C8B-B14F-4D97-AF65-F5344CB8AC3E}">
        <p14:creationId xmlns:p14="http://schemas.microsoft.com/office/powerpoint/2010/main" val="193459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68890" y="1693223"/>
            <a:ext cx="855041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19969" y="3852115"/>
            <a:ext cx="6205741" cy="851059"/>
            <a:chOff x="1019969" y="1909165"/>
            <a:chExt cx="6205741" cy="851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019969" y="1929261"/>
                  <a:ext cx="1154162" cy="8094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0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8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000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969" y="1929261"/>
                  <a:ext cx="1154162" cy="80945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208326" y="1909165"/>
                  <a:ext cx="1352934" cy="8094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</a:rPr>
                              <m:t>500</m:t>
                            </m:r>
                            <m:r>
                              <a:rPr lang="en-US" sz="28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000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8326" y="1909165"/>
                  <a:ext cx="1352934" cy="80945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396683" y="1920938"/>
                  <a:ext cx="1829027" cy="8094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/>
                              </a:rPr>
                              <m:t>60</m:t>
                            </m:r>
                            <m:r>
                              <a:rPr lang="en-US" sz="28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000</m:t>
                            </m:r>
                            <m:r>
                              <a:rPr lang="en-US" sz="28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000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6683" y="1920938"/>
                  <a:ext cx="1829027" cy="8094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/>
            <p:cNvCxnSpPr/>
            <p:nvPr/>
          </p:nvCxnSpPr>
          <p:spPr>
            <a:xfrm>
              <a:off x="2456348" y="2101648"/>
              <a:ext cx="442353" cy="3684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2456348" y="2470133"/>
              <a:ext cx="421323" cy="2900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781614" y="2021838"/>
              <a:ext cx="442353" cy="3684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4823179" y="2390323"/>
              <a:ext cx="421323" cy="2900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65815" y="230773"/>
            <a:ext cx="8514949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10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198" y="3491422"/>
            <a:ext cx="87719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65815" y="230773"/>
            <a:ext cx="8514949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96546" y="2155180"/>
            <a:ext cx="4207529" cy="538272"/>
            <a:chOff x="1996546" y="2155180"/>
            <a:chExt cx="4207529" cy="538272"/>
          </a:xfrm>
        </p:grpSpPr>
        <p:grpSp>
          <p:nvGrpSpPr>
            <p:cNvPr id="34836" name="Group 20"/>
            <p:cNvGrpSpPr>
              <a:grpSpLocks/>
            </p:cNvGrpSpPr>
            <p:nvPr/>
          </p:nvGrpSpPr>
          <p:grpSpPr bwMode="auto">
            <a:xfrm>
              <a:off x="1996546" y="2170871"/>
              <a:ext cx="4207529" cy="522581"/>
              <a:chOff x="2278" y="3939"/>
              <a:chExt cx="1504" cy="141"/>
            </a:xfrm>
          </p:grpSpPr>
          <p:grpSp>
            <p:nvGrpSpPr>
              <p:cNvPr id="34837" name="Group 21"/>
              <p:cNvGrpSpPr>
                <a:grpSpLocks/>
              </p:cNvGrpSpPr>
              <p:nvPr/>
            </p:nvGrpSpPr>
            <p:grpSpPr bwMode="auto">
              <a:xfrm>
                <a:off x="2409" y="4034"/>
                <a:ext cx="1287" cy="46"/>
                <a:chOff x="2544" y="3120"/>
                <a:chExt cx="1287" cy="46"/>
              </a:xfrm>
            </p:grpSpPr>
            <p:sp>
              <p:nvSpPr>
                <p:cNvPr id="34838" name="Rectangle 22"/>
                <p:cNvSpPr>
                  <a:spLocks noChangeArrowheads="1"/>
                </p:cNvSpPr>
                <p:nvPr/>
              </p:nvSpPr>
              <p:spPr bwMode="auto">
                <a:xfrm>
                  <a:off x="2544" y="3120"/>
                  <a:ext cx="259" cy="46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839" name="Rectangle 23"/>
                <p:cNvSpPr>
                  <a:spLocks noChangeArrowheads="1"/>
                </p:cNvSpPr>
                <p:nvPr/>
              </p:nvSpPr>
              <p:spPr bwMode="auto">
                <a:xfrm>
                  <a:off x="2798" y="3120"/>
                  <a:ext cx="259" cy="4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840" name="Rectangle 24"/>
                <p:cNvSpPr>
                  <a:spLocks noChangeArrowheads="1"/>
                </p:cNvSpPr>
                <p:nvPr/>
              </p:nvSpPr>
              <p:spPr bwMode="auto">
                <a:xfrm>
                  <a:off x="3058" y="3120"/>
                  <a:ext cx="259" cy="46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841" name="Rectangle 25"/>
                <p:cNvSpPr>
                  <a:spLocks noChangeArrowheads="1"/>
                </p:cNvSpPr>
                <p:nvPr/>
              </p:nvSpPr>
              <p:spPr bwMode="auto">
                <a:xfrm>
                  <a:off x="3312" y="3120"/>
                  <a:ext cx="259" cy="4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842" name="Rectangle 26"/>
                <p:cNvSpPr>
                  <a:spLocks noChangeArrowheads="1"/>
                </p:cNvSpPr>
                <p:nvPr/>
              </p:nvSpPr>
              <p:spPr bwMode="auto">
                <a:xfrm>
                  <a:off x="3572" y="3120"/>
                  <a:ext cx="259" cy="46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4843" name="Text Box 27"/>
              <p:cNvSpPr txBox="1">
                <a:spLocks noChangeArrowheads="1"/>
              </p:cNvSpPr>
              <p:nvPr/>
            </p:nvSpPr>
            <p:spPr bwMode="auto">
              <a:xfrm>
                <a:off x="2610" y="3939"/>
                <a:ext cx="103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34844" name="Text Box 28"/>
              <p:cNvSpPr txBox="1">
                <a:spLocks noChangeArrowheads="1"/>
              </p:cNvSpPr>
              <p:nvPr/>
            </p:nvSpPr>
            <p:spPr bwMode="auto">
              <a:xfrm>
                <a:off x="2278" y="3946"/>
                <a:ext cx="205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1km</a:t>
                </a:r>
              </a:p>
            </p:txBody>
          </p:sp>
          <p:sp>
            <p:nvSpPr>
              <p:cNvPr id="34845" name="Text Box 29"/>
              <p:cNvSpPr txBox="1">
                <a:spLocks noChangeArrowheads="1"/>
              </p:cNvSpPr>
              <p:nvPr/>
            </p:nvSpPr>
            <p:spPr bwMode="auto">
              <a:xfrm>
                <a:off x="3577" y="3941"/>
                <a:ext cx="205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4km</a:t>
                </a:r>
              </a:p>
            </p:txBody>
          </p:sp>
        </p:grp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3684922" y="2172728"/>
              <a:ext cx="28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4367923" y="2155180"/>
              <a:ext cx="28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5095288" y="2155180"/>
              <a:ext cx="28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845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Ban do mot khu vuc cua thanh pho Da Nang (ti le 175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724400" cy="50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770924" y="0"/>
            <a:ext cx="72976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CH: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m? 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7935" y="2018615"/>
            <a:ext cx="438166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1 : 7 500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1cm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7 500 cm (hay 75m)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3953624"/>
            <a:ext cx="4343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1cm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2" y="134470"/>
            <a:ext cx="1711596" cy="138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7" grpId="0"/>
      <p:bldP spid="4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78" y="-88329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416924" y="3569271"/>
            <a:ext cx="3567952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 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851787" y="5172971"/>
            <a:ext cx="36485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703702" y="4210621"/>
            <a:ext cx="3536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10043" y="6073766"/>
            <a:ext cx="88302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7086600" y="3184525"/>
            <a:ext cx="2057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15 000</a:t>
            </a:r>
          </a:p>
        </p:txBody>
      </p:sp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0" y="0"/>
            <a:ext cx="5029200" cy="4953000"/>
            <a:chOff x="0" y="0"/>
            <a:chExt cx="3168" cy="3120"/>
          </a:xfrm>
        </p:grpSpPr>
        <p:pic>
          <p:nvPicPr>
            <p:cNvPr id="10244" name="Picture 4" descr="Ban do mot khu vuc cua thanh pho Da Nang (ti le 17500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68" cy="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480" y="2736"/>
              <a:ext cx="816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: 7 500</a:t>
              </a:r>
            </a:p>
          </p:txBody>
        </p:sp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1872" y="2969"/>
              <a:ext cx="124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99558" y="4783677"/>
            <a:ext cx="4953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976764" y="5589520"/>
            <a:ext cx="47646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75700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2" grpId="0"/>
      <p:bldP spid="10253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84200"/>
            <a:ext cx="3810000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90282" y="-46596"/>
            <a:ext cx="38772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257800" y="60980"/>
            <a:ext cx="37965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0" y="4616450"/>
            <a:ext cx="502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540188" y="3933264"/>
            <a:ext cx="351416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7772400" y="3429000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80" name="Group 16"/>
          <p:cNvGrpSpPr>
            <a:grpSpLocks/>
          </p:cNvGrpSpPr>
          <p:nvPr/>
        </p:nvGrpSpPr>
        <p:grpSpPr bwMode="auto">
          <a:xfrm>
            <a:off x="228600" y="431800"/>
            <a:ext cx="4800600" cy="3835400"/>
            <a:chOff x="144" y="272"/>
            <a:chExt cx="3024" cy="2416"/>
          </a:xfrm>
        </p:grpSpPr>
        <p:pic>
          <p:nvPicPr>
            <p:cNvPr id="11268" name="Picture 4" descr="Ban do mot khu vuc cua thanh pho Da Nang (ti le 17500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72"/>
              <a:ext cx="3024" cy="2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576" y="2352"/>
              <a:ext cx="129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: 7 500</a:t>
              </a:r>
            </a:p>
          </p:txBody>
        </p:sp>
      </p:grp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6911975" y="3092450"/>
            <a:ext cx="1981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15 000</a:t>
            </a: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>
            <a:off x="1694329" y="4143618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1430</TotalTime>
  <Words>854</Words>
  <Application>Microsoft Office PowerPoint</Application>
  <PresentationFormat>On-screen Show (4:3)</PresentationFormat>
  <Paragraphs>97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133</cp:revision>
  <dcterms:created xsi:type="dcterms:W3CDTF">2020-09-09T03:14:35Z</dcterms:created>
  <dcterms:modified xsi:type="dcterms:W3CDTF">2024-10-15T23:03:42Z</dcterms:modified>
</cp:coreProperties>
</file>