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48" r:id="rId2"/>
    <p:sldId id="355" r:id="rId3"/>
    <p:sldId id="256" r:id="rId4"/>
    <p:sldId id="351" r:id="rId5"/>
    <p:sldId id="352" r:id="rId6"/>
    <p:sldId id="353" r:id="rId7"/>
    <p:sldId id="337" r:id="rId8"/>
    <p:sldId id="298" r:id="rId9"/>
    <p:sldId id="318" r:id="rId10"/>
    <p:sldId id="331" r:id="rId11"/>
    <p:sldId id="354" r:id="rId12"/>
    <p:sldId id="342" r:id="rId13"/>
    <p:sldId id="313" r:id="rId14"/>
    <p:sldId id="356" r:id="rId15"/>
    <p:sldId id="314" r:id="rId16"/>
    <p:sldId id="330" r:id="rId17"/>
    <p:sldId id="3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  <p:cmAuthor id="2" name="Hoai Linh" initials="Q" lastIdx="1" clrIdx="1">
    <p:extLst>
      <p:ext uri="{19B8F6BF-5375-455C-9EA6-DF929625EA0E}">
        <p15:presenceInfo xmlns:p15="http://schemas.microsoft.com/office/powerpoint/2012/main" xmlns="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F7941E"/>
    <a:srgbClr val="00A9A5"/>
    <a:srgbClr val="FFDAAB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754" autoAdjust="0"/>
    <p:restoredTop sz="94621"/>
  </p:normalViewPr>
  <p:slideViewPr>
    <p:cSldViewPr snapToGrid="0" showGuides="1">
      <p:cViewPr varScale="1">
        <p:scale>
          <a:sx n="68" d="100"/>
          <a:sy n="68" d="100"/>
        </p:scale>
        <p:origin x="-9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E222AFE6-5853-4D33-9C76-03C774C25FF8}"/>
    <pc:docChg chg="undo custSel addSld delSld modSld">
      <pc:chgData name="Thuy Linh Do" userId="f60f9f76584ec879" providerId="LiveId" clId="{E222AFE6-5853-4D33-9C76-03C774C25FF8}" dt="2022-01-12T01:52:57.584" v="2018" actId="113"/>
      <pc:docMkLst>
        <pc:docMk/>
      </pc:docMkLst>
      <pc:sldChg chg="addSp delSp modSp mod setBg">
        <pc:chgData name="Thuy Linh Do" userId="f60f9f76584ec879" providerId="LiveId" clId="{E222AFE6-5853-4D33-9C76-03C774C25FF8}" dt="2022-01-11T09:00:33.539" v="544" actId="1076"/>
        <pc:sldMkLst>
          <pc:docMk/>
          <pc:sldMk cId="1529224504" sldId="276"/>
        </pc:sldMkLst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8:59:16.363" v="536" actId="478"/>
          <ac:spMkLst>
            <pc:docMk/>
            <pc:sldMk cId="1529224504" sldId="276"/>
            <ac:spMk id="12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3" creationId="{5E39A796-BE83-48B1-B33F-35C4A32AAB57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5" creationId="{72F84B47-E267-4194-8194-831DB7B5547F}"/>
          </ac:spMkLst>
        </pc:spChg>
        <pc:spChg chg="del">
          <ac:chgData name="Thuy Linh Do" userId="f60f9f76584ec879" providerId="LiveId" clId="{E222AFE6-5853-4D33-9C76-03C774C25FF8}" dt="2022-01-11T08:59:10.684" v="534" actId="478"/>
          <ac:spMkLst>
            <pc:docMk/>
            <pc:sldMk cId="1529224504" sldId="276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8:59:09.093" v="533" actId="478"/>
          <ac:spMkLst>
            <pc:docMk/>
            <pc:sldMk cId="1529224504" sldId="276"/>
            <ac:spMk id="17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8" creationId="{04812C46-200A-4DEB-A05E-3ED6C68C2387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9" creationId="{D1EA859B-E555-4109-94F3-6700E046E008}"/>
          </ac:spMkLst>
        </pc:spChg>
        <pc:picChg chg="add mod ord">
          <ac:chgData name="Thuy Linh Do" userId="f60f9f76584ec879" providerId="LiveId" clId="{E222AFE6-5853-4D33-9C76-03C774C25FF8}" dt="2022-01-11T09:00:33.539" v="544" actId="1076"/>
          <ac:picMkLst>
            <pc:docMk/>
            <pc:sldMk cId="1529224504" sldId="276"/>
            <ac:picMk id="3" creationId="{8391EA28-1440-48F0-AC22-6C7A252E0320}"/>
          </ac:picMkLst>
        </pc:picChg>
        <pc:picChg chg="del">
          <ac:chgData name="Thuy Linh Do" userId="f60f9f76584ec879" providerId="LiveId" clId="{E222AFE6-5853-4D33-9C76-03C774C25FF8}" dt="2022-01-11T09:00:04.705" v="537" actId="478"/>
          <ac:picMkLst>
            <pc:docMk/>
            <pc:sldMk cId="1529224504" sldId="276"/>
            <ac:picMk id="4" creationId="{00000000-0000-0000-0000-000000000000}"/>
          </ac:picMkLst>
        </pc:picChg>
        <pc:picChg chg="ord">
          <ac:chgData name="Thuy Linh Do" userId="f60f9f76584ec879" providerId="LiveId" clId="{E222AFE6-5853-4D33-9C76-03C774C25FF8}" dt="2022-01-11T09:00:29.307" v="543" actId="26606"/>
          <ac:picMkLst>
            <pc:docMk/>
            <pc:sldMk cId="1529224504" sldId="276"/>
            <ac:picMk id="7" creationId="{00000000-0000-0000-0000-000000000000}"/>
          </ac:picMkLst>
        </pc:picChg>
      </pc:sldChg>
      <pc:sldChg chg="addSp delSp modSp mod">
        <pc:chgData name="Thuy Linh Do" userId="f60f9f76584ec879" providerId="LiveId" clId="{E222AFE6-5853-4D33-9C76-03C774C25FF8}" dt="2022-01-11T08:44:40.114" v="107" actId="255"/>
        <pc:sldMkLst>
          <pc:docMk/>
          <pc:sldMk cId="3404845292" sldId="279"/>
        </pc:sldMkLst>
        <pc:spChg chg="add mod">
          <ac:chgData name="Thuy Linh Do" userId="f60f9f76584ec879" providerId="LiveId" clId="{E222AFE6-5853-4D33-9C76-03C774C25FF8}" dt="2022-01-11T08:44:40.114" v="107" actId="255"/>
          <ac:spMkLst>
            <pc:docMk/>
            <pc:sldMk cId="3404845292" sldId="279"/>
            <ac:spMk id="2" creationId="{A1402D27-7BE4-4EEE-A543-D57A59BA7D62}"/>
          </ac:spMkLst>
        </pc:spChg>
        <pc:spChg chg="del">
          <ac:chgData name="Thuy Linh Do" userId="f60f9f76584ec879" providerId="LiveId" clId="{E222AFE6-5853-4D33-9C76-03C774C25FF8}" dt="2022-01-11T08:43:27.687" v="75" actId="478"/>
          <ac:spMkLst>
            <pc:docMk/>
            <pc:sldMk cId="3404845292" sldId="279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3:59.655" v="94" actId="14100"/>
          <ac:spMkLst>
            <pc:docMk/>
            <pc:sldMk cId="3404845292" sldId="279"/>
            <ac:spMk id="1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1:01.335" v="201" actId="20577"/>
        <pc:sldMkLst>
          <pc:docMk/>
          <pc:sldMk cId="3563799751" sldId="281"/>
        </pc:sldMkLst>
        <pc:spChg chg="mod">
          <ac:chgData name="Thuy Linh Do" userId="f60f9f76584ec879" providerId="LiveId" clId="{E222AFE6-5853-4D33-9C76-03C774C25FF8}" dt="2022-01-11T08:46:45.737" v="140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6:22.741" v="139" actId="2057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01.335" v="201" actId="2057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0:53.142" v="176" actId="1076"/>
          <ac:picMkLst>
            <pc:docMk/>
            <pc:sldMk cId="3563799751" sldId="281"/>
            <ac:picMk id="3" creationId="{043FDCC6-1B2B-48DF-8283-20E112EEC193}"/>
          </ac:picMkLst>
        </pc:picChg>
        <pc:picChg chg="del">
          <ac:chgData name="Thuy Linh Do" userId="f60f9f76584ec879" providerId="LiveId" clId="{E222AFE6-5853-4D33-9C76-03C774C25FF8}" dt="2022-01-11T08:50:50.556" v="175" actId="478"/>
          <ac:picMkLst>
            <pc:docMk/>
            <pc:sldMk cId="3563799751" sldId="281"/>
            <ac:picMk id="4098" creationId="{00000000-0000-0000-0000-000000000000}"/>
          </ac:picMkLst>
        </pc:picChg>
      </pc:sldChg>
      <pc:sldChg chg="modSp mod">
        <pc:chgData name="Thuy Linh Do" userId="f60f9f76584ec879" providerId="LiveId" clId="{E222AFE6-5853-4D33-9C76-03C774C25FF8}" dt="2022-01-11T08:57:07.652" v="413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E222AFE6-5853-4D33-9C76-03C774C25FF8}" dt="2022-01-11T08:57:07.652" v="413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 delAnim">
        <pc:chgData name="Thuy Linh Do" userId="f60f9f76584ec879" providerId="LiveId" clId="{E222AFE6-5853-4D33-9C76-03C774C25FF8}" dt="2022-01-12T01:44:11.817" v="1980" actId="20577"/>
        <pc:sldMkLst>
          <pc:docMk/>
          <pc:sldMk cId="3633158301" sldId="298"/>
        </pc:sldMkLst>
        <pc:spChg chg="mod">
          <ac:chgData name="Thuy Linh Do" userId="f60f9f76584ec879" providerId="LiveId" clId="{E222AFE6-5853-4D33-9C76-03C774C25FF8}" dt="2022-01-12T01:44:06.703" v="1977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2T01:44:11.817" v="1980" actId="20577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44.520" v="555"/>
          <ac:spMkLst>
            <pc:docMk/>
            <pc:sldMk cId="3633158301" sldId="298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21.579" v="554" actId="20577"/>
          <ac:spMkLst>
            <pc:docMk/>
            <pc:sldMk cId="3633158301" sldId="298"/>
            <ac:spMk id="17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9:09:07.769" v="828" actId="1076"/>
          <ac:picMkLst>
            <pc:docMk/>
            <pc:sldMk cId="3633158301" sldId="298"/>
            <ac:picMk id="4" creationId="{12C2ACB0-E920-40C6-BA83-BD9DFF3B87F8}"/>
          </ac:picMkLst>
        </pc:picChg>
        <pc:picChg chg="del">
          <ac:chgData name="Thuy Linh Do" userId="f60f9f76584ec879" providerId="LiveId" clId="{E222AFE6-5853-4D33-9C76-03C774C25FF8}" dt="2022-01-11T09:08:31.681" v="823" actId="478"/>
          <ac:picMkLst>
            <pc:docMk/>
            <pc:sldMk cId="3633158301" sldId="298"/>
            <ac:picMk id="5" creationId="{00000000-0000-0000-0000-000000000000}"/>
          </ac:picMkLst>
        </pc:picChg>
        <pc:cxnChg chg="mod">
          <ac:chgData name="Thuy Linh Do" userId="f60f9f76584ec879" providerId="LiveId" clId="{E222AFE6-5853-4D33-9C76-03C774C25FF8}" dt="2022-01-11T09:08:41.754" v="824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E222AFE6-5853-4D33-9C76-03C774C25FF8}" dt="2022-01-11T08:57:52.111" v="475" actId="20577"/>
        <pc:sldMkLst>
          <pc:docMk/>
          <pc:sldMk cId="658201877" sldId="302"/>
        </pc:sldMkLst>
        <pc:spChg chg="mod">
          <ac:chgData name="Thuy Linh Do" userId="f60f9f76584ec879" providerId="LiveId" clId="{E222AFE6-5853-4D33-9C76-03C774C25FF8}" dt="2022-01-11T08:57:52.111" v="47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06.042" v="22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23.164" v="23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42:43.413" v="74" actId="1076"/>
        <pc:sldMkLst>
          <pc:docMk/>
          <pc:sldMk cId="1899537031" sldId="308"/>
        </pc:sldMkLst>
        <pc:spChg chg="mod">
          <ac:chgData name="Thuy Linh Do" userId="f60f9f76584ec879" providerId="LiveId" clId="{E222AFE6-5853-4D33-9C76-03C774C25FF8}" dt="2022-01-11T08:40:14.001" v="69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9:25.734" v="6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8:42:32.475" v="70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8:42:43.413" v="74" actId="1076"/>
          <ac:picMkLst>
            <pc:docMk/>
            <pc:sldMk cId="1899537031" sldId="308"/>
            <ac:picMk id="4" creationId="{53F451B1-E309-41B3-AA9A-DAEC53373B90}"/>
          </ac:picMkLst>
        </pc:picChg>
      </pc:sldChg>
      <pc:sldChg chg="modSp mod">
        <pc:chgData name="Thuy Linh Do" userId="f60f9f76584ec879" providerId="LiveId" clId="{E222AFE6-5853-4D33-9C76-03C774C25FF8}" dt="2022-01-11T08:39:02.661" v="44" actId="20577"/>
        <pc:sldMkLst>
          <pc:docMk/>
          <pc:sldMk cId="3326368629" sldId="309"/>
        </pc:sldMkLst>
        <pc:spChg chg="mod">
          <ac:chgData name="Thuy Linh Do" userId="f60f9f76584ec879" providerId="LiveId" clId="{E222AFE6-5853-4D33-9C76-03C774C25FF8}" dt="2022-01-11T08:39:02.661" v="44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8:11.217" v="478" actId="1076"/>
        <pc:sldMkLst>
          <pc:docMk/>
          <pc:sldMk cId="2954983036" sldId="310"/>
        </pc:sldMkLst>
        <pc:spChg chg="mod">
          <ac:chgData name="Thuy Linh Do" userId="f60f9f76584ec879" providerId="LiveId" clId="{E222AFE6-5853-4D33-9C76-03C774C25FF8}" dt="2022-01-11T08:57:30.391" v="444" actId="20577"/>
          <ac:spMkLst>
            <pc:docMk/>
            <pc:sldMk cId="2954983036" sldId="310"/>
            <ac:spMk id="19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8:58:11.217" v="478" actId="1076"/>
          <ac:spMkLst>
            <pc:docMk/>
            <pc:sldMk cId="2954983036" sldId="310"/>
            <ac:spMk id="20" creationId="{62F3C4DD-1C41-4341-89D9-84F1C10FCAA9}"/>
          </ac:spMkLst>
        </pc:spChg>
        <pc:spChg chg="del">
          <ac:chgData name="Thuy Linh Do" userId="f60f9f76584ec879" providerId="LiveId" clId="{E222AFE6-5853-4D33-9C76-03C774C25FF8}" dt="2022-01-11T08:58:07.089" v="477" actId="478"/>
          <ac:spMkLst>
            <pc:docMk/>
            <pc:sldMk cId="2954983036" sldId="310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9:38:37.615" v="1508" actId="20577"/>
        <pc:sldMkLst>
          <pc:docMk/>
          <pc:sldMk cId="3194032739" sldId="311"/>
        </pc:sldMkLst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19" creationId="{97EA85F7-A424-482A-AB14-B372C2DEDB8C}"/>
          </ac:spMkLst>
        </pc:spChg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20" creationId="{A7B3848D-87D1-442B-8FAB-3BB07B5033E5}"/>
          </ac:spMkLst>
        </pc:spChg>
        <pc:spChg chg="mod">
          <ac:chgData name="Thuy Linh Do" userId="f60f9f76584ec879" providerId="LiveId" clId="{E222AFE6-5853-4D33-9C76-03C774C25FF8}" dt="2022-01-11T09:38:37.615" v="1508" actId="20577"/>
          <ac:spMkLst>
            <pc:docMk/>
            <pc:sldMk cId="3194032739" sldId="311"/>
            <ac:spMk id="34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9:38:16.806" v="1484" actId="478"/>
          <ac:spMkLst>
            <pc:docMk/>
            <pc:sldMk cId="3194032739" sldId="311"/>
            <ac:spMk id="35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38:18.855" v="1485" actId="478"/>
          <ac:spMkLst>
            <pc:docMk/>
            <pc:sldMk cId="3194032739" sldId="311"/>
            <ac:spMk id="36" creationId="{00000000-0000-0000-0000-000000000000}"/>
          </ac:spMkLst>
        </pc:spChg>
        <pc:picChg chg="add del">
          <ac:chgData name="Thuy Linh Do" userId="f60f9f76584ec879" providerId="LiveId" clId="{E222AFE6-5853-4D33-9C76-03C774C25FF8}" dt="2022-01-11T09:38:22.811" v="1487"/>
          <ac:picMkLst>
            <pc:docMk/>
            <pc:sldMk cId="3194032739" sldId="311"/>
            <ac:picMk id="2" creationId="{3E91944B-E38C-41BE-9CBE-A3F8E8433294}"/>
          </ac:picMkLst>
        </pc:picChg>
      </pc:sldChg>
      <pc:sldChg chg="del">
        <pc:chgData name="Thuy Linh Do" userId="f60f9f76584ec879" providerId="LiveId" clId="{E222AFE6-5853-4D33-9C76-03C774C25FF8}" dt="2022-01-11T09:23:24.843" v="1105" actId="2696"/>
        <pc:sldMkLst>
          <pc:docMk/>
          <pc:sldMk cId="210850088" sldId="312"/>
        </pc:sldMkLst>
      </pc:sldChg>
      <pc:sldChg chg="modSp mod">
        <pc:chgData name="Thuy Linh Do" userId="f60f9f76584ec879" providerId="LiveId" clId="{E222AFE6-5853-4D33-9C76-03C774C25FF8}" dt="2022-01-11T09:42:08.561" v="1684" actId="207"/>
        <pc:sldMkLst>
          <pc:docMk/>
          <pc:sldMk cId="626516812" sldId="313"/>
        </pc:sldMkLst>
        <pc:spChg chg="mod">
          <ac:chgData name="Thuy Linh Do" userId="f60f9f76584ec879" providerId="LiveId" clId="{E222AFE6-5853-4D33-9C76-03C774C25FF8}" dt="2022-01-11T09:42:08.561" v="1684" actId="207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9:29.623" v="1511"/>
          <ac:spMkLst>
            <pc:docMk/>
            <pc:sldMk cId="626516812" sldId="313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8:48.136" v="1510" actId="20577"/>
          <ac:spMkLst>
            <pc:docMk/>
            <pc:sldMk cId="626516812" sldId="313"/>
            <ac:spMk id="17" creationId="{00000000-0000-0000-0000-000000000000}"/>
          </ac:spMkLst>
        </pc:spChg>
      </pc:sldChg>
      <pc:sldChg chg="modSp">
        <pc:chgData name="Thuy Linh Do" userId="f60f9f76584ec879" providerId="LiveId" clId="{E222AFE6-5853-4D33-9C76-03C774C25FF8}" dt="2022-01-11T09:44:19.021" v="1744" actId="20577"/>
        <pc:sldMkLst>
          <pc:docMk/>
          <pc:sldMk cId="2275727840" sldId="314"/>
        </pc:sldMkLst>
        <pc:graphicFrameChg chg="mod">
          <ac:chgData name="Thuy Linh Do" userId="f60f9f76584ec879" providerId="LiveId" clId="{E222AFE6-5853-4D33-9C76-03C774C25FF8}" dt="2022-01-11T09:44:19.021" v="1744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E222AFE6-5853-4D33-9C76-03C774C25FF8}" dt="2022-01-11T08:54:15.713" v="258" actId="14100"/>
        <pc:sldMkLst>
          <pc:docMk/>
          <pc:sldMk cId="3342496260" sldId="315"/>
        </pc:sldMkLst>
        <pc:spChg chg="mod">
          <ac:chgData name="Thuy Linh Do" userId="f60f9f76584ec879" providerId="LiveId" clId="{E222AFE6-5853-4D33-9C76-03C774C25FF8}" dt="2022-01-11T08:51:35.489" v="21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22.710" v="21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45.433" v="229" actId="20577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5.713" v="258" actId="14100"/>
          <ac:picMkLst>
            <pc:docMk/>
            <pc:sldMk cId="3342496260" sldId="315"/>
            <ac:picMk id="3" creationId="{F7956E88-CC4D-4814-B89E-12D318B3F9A0}"/>
          </ac:picMkLst>
        </pc:picChg>
        <pc:picChg chg="del">
          <ac:chgData name="Thuy Linh Do" userId="f60f9f76584ec879" providerId="LiveId" clId="{E222AFE6-5853-4D33-9C76-03C774C25FF8}" dt="2022-01-11T08:52:18.892" v="230" actId="478"/>
          <ac:picMkLst>
            <pc:docMk/>
            <pc:sldMk cId="3342496260" sldId="315"/>
            <ac:picMk id="5122" creationId="{00000000-0000-0000-0000-000000000000}"/>
          </ac:picMkLst>
        </pc:picChg>
      </pc:sldChg>
      <pc:sldChg chg="addSp delSp modSp mod modAnim">
        <pc:chgData name="Thuy Linh Do" userId="f60f9f76584ec879" providerId="LiveId" clId="{E222AFE6-5853-4D33-9C76-03C774C25FF8}" dt="2022-01-11T08:54:54.059" v="283" actId="20577"/>
        <pc:sldMkLst>
          <pc:docMk/>
          <pc:sldMk cId="2817977460" sldId="316"/>
        </pc:sldMkLst>
        <pc:spChg chg="mod">
          <ac:chgData name="Thuy Linh Do" userId="f60f9f76584ec879" providerId="LiveId" clId="{E222AFE6-5853-4D33-9C76-03C774C25FF8}" dt="2022-01-11T08:54:38.795" v="259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2:57.791" v="253" actId="579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4:54.059" v="283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0.381" v="257" actId="1076"/>
          <ac:picMkLst>
            <pc:docMk/>
            <pc:sldMk cId="2817977460" sldId="316"/>
            <ac:picMk id="3" creationId="{EB44FFF4-4B72-484C-866E-52C421924F70}"/>
          </ac:picMkLst>
        </pc:picChg>
        <pc:picChg chg="del">
          <ac:chgData name="Thuy Linh Do" userId="f60f9f76584ec879" providerId="LiveId" clId="{E222AFE6-5853-4D33-9C76-03C774C25FF8}" dt="2022-01-11T08:53:00.820" v="254" actId="478"/>
          <ac:picMkLst>
            <pc:docMk/>
            <pc:sldMk cId="2817977460" sldId="316"/>
            <ac:picMk id="6146" creationId="{00000000-0000-0000-0000-000000000000}"/>
          </ac:picMkLst>
        </pc:picChg>
      </pc:sldChg>
      <pc:sldChg chg="del">
        <pc:chgData name="Thuy Linh Do" userId="f60f9f76584ec879" providerId="LiveId" clId="{E222AFE6-5853-4D33-9C76-03C774C25FF8}" dt="2022-01-11T08:55:03.718" v="284" actId="2696"/>
        <pc:sldMkLst>
          <pc:docMk/>
          <pc:sldMk cId="1747082783" sldId="317"/>
        </pc:sldMkLst>
      </pc:sldChg>
      <pc:sldChg chg="addSp delSp modSp mod delAnim modAnim">
        <pc:chgData name="Thuy Linh Do" userId="f60f9f76584ec879" providerId="LiveId" clId="{E222AFE6-5853-4D33-9C76-03C774C25FF8}" dt="2022-01-11T09:52:22.113" v="1751"/>
        <pc:sldMkLst>
          <pc:docMk/>
          <pc:sldMk cId="1165419856" sldId="318"/>
        </pc:sldMkLst>
        <pc:spChg chg="del">
          <ac:chgData name="Thuy Linh Do" userId="f60f9f76584ec879" providerId="LiveId" clId="{E222AFE6-5853-4D33-9C76-03C774C25FF8}" dt="2022-01-11T09:11:55.513" v="888" actId="478"/>
          <ac:spMkLst>
            <pc:docMk/>
            <pc:sldMk cId="1165419856" sldId="318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12:00.320" v="890" actId="478"/>
          <ac:spMkLst>
            <pc:docMk/>
            <pc:sldMk cId="1165419856" sldId="31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11:13.828" v="882" actId="20577"/>
          <ac:spMkLst>
            <pc:docMk/>
            <pc:sldMk cId="1165419856" sldId="318"/>
            <ac:spMk id="1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19:51.964" v="1027" actId="20577"/>
          <ac:spMkLst>
            <pc:docMk/>
            <pc:sldMk cId="1165419856" sldId="318"/>
            <ac:spMk id="13" creationId="{303DA216-9E57-49BF-B700-500D9FA6A97F}"/>
          </ac:spMkLst>
        </pc:spChg>
        <pc:spChg chg="del">
          <ac:chgData name="Thuy Linh Do" userId="f60f9f76584ec879" providerId="LiveId" clId="{E222AFE6-5853-4D33-9C76-03C774C25FF8}" dt="2022-01-11T09:11:57.677" v="889" actId="478"/>
          <ac:spMkLst>
            <pc:docMk/>
            <pc:sldMk cId="1165419856" sldId="318"/>
            <ac:spMk id="18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20:11.445" v="1040" actId="20577"/>
          <ac:spMkLst>
            <pc:docMk/>
            <pc:sldMk cId="1165419856" sldId="318"/>
            <ac:spMk id="19" creationId="{596B3408-8A1F-4E01-A833-152673DA6EDF}"/>
          </ac:spMkLst>
        </pc:spChg>
        <pc:spChg chg="add mod">
          <ac:chgData name="Thuy Linh Do" userId="f60f9f76584ec879" providerId="LiveId" clId="{E222AFE6-5853-4D33-9C76-03C774C25FF8}" dt="2022-01-11T09:20:54.249" v="1061" actId="20577"/>
          <ac:spMkLst>
            <pc:docMk/>
            <pc:sldMk cId="1165419856" sldId="318"/>
            <ac:spMk id="20" creationId="{07BC6398-54FD-40F6-9554-4CFB8449DD8A}"/>
          </ac:spMkLst>
        </pc:spChg>
        <pc:spChg chg="add mod">
          <ac:chgData name="Thuy Linh Do" userId="f60f9f76584ec879" providerId="LiveId" clId="{E222AFE6-5853-4D33-9C76-03C774C25FF8}" dt="2022-01-11T09:21:07.204" v="1077" actId="20577"/>
          <ac:spMkLst>
            <pc:docMk/>
            <pc:sldMk cId="1165419856" sldId="318"/>
            <ac:spMk id="21" creationId="{F4603F95-E544-4B6D-940E-FCA445F2FB92}"/>
          </ac:spMkLst>
        </pc:spChg>
        <pc:spChg chg="add mod">
          <ac:chgData name="Thuy Linh Do" userId="f60f9f76584ec879" providerId="LiveId" clId="{E222AFE6-5853-4D33-9C76-03C774C25FF8}" dt="2022-01-11T09:21:20.843" v="1093" actId="20577"/>
          <ac:spMkLst>
            <pc:docMk/>
            <pc:sldMk cId="1165419856" sldId="318"/>
            <ac:spMk id="22" creationId="{76000C63-53CF-48EC-B4D1-1B18195265E5}"/>
          </ac:spMkLst>
        </pc:spChg>
        <pc:graphicFrameChg chg="add del mod">
          <ac:chgData name="Thuy Linh Do" userId="f60f9f76584ec879" providerId="LiveId" clId="{E222AFE6-5853-4D33-9C76-03C774C25FF8}" dt="2022-01-11T09:12:52.580" v="895" actId="478"/>
          <ac:graphicFrameMkLst>
            <pc:docMk/>
            <pc:sldMk cId="1165419856" sldId="318"/>
            <ac:graphicFrameMk id="4" creationId="{0F48E10F-0307-4194-99F0-EC07B8C741C5}"/>
          </ac:graphicFrameMkLst>
        </pc:graphicFrameChg>
        <pc:graphicFrameChg chg="add mod modGraphic">
          <ac:chgData name="Thuy Linh Do" userId="f60f9f76584ec879" providerId="LiveId" clId="{E222AFE6-5853-4D33-9C76-03C774C25FF8}" dt="2022-01-11T09:51:49.193" v="1745" actId="12385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add mod">
          <ac:chgData name="Thuy Linh Do" userId="f60f9f76584ec879" providerId="LiveId" clId="{E222AFE6-5853-4D33-9C76-03C774C25FF8}" dt="2022-01-11T09:11:52.497" v="887" actId="1076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E222AFE6-5853-4D33-9C76-03C774C25FF8}" dt="2022-01-11T09:11:46.324" v="885" actId="478"/>
          <ac:picMkLst>
            <pc:docMk/>
            <pc:sldMk cId="1165419856" sldId="318"/>
            <ac:picMk id="5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18:33.275" v="1019" actId="14100"/>
          <ac:picMkLst>
            <pc:docMk/>
            <pc:sldMk cId="1165419856" sldId="318"/>
            <ac:picMk id="10" creationId="{123307D3-0ADA-4502-A351-3B887EB4D5E3}"/>
          </ac:picMkLst>
        </pc:picChg>
        <pc:cxnChg chg="del">
          <ac:chgData name="Thuy Linh Do" userId="f60f9f76584ec879" providerId="LiveId" clId="{E222AFE6-5853-4D33-9C76-03C774C25FF8}" dt="2022-01-11T09:12:03.756" v="891" actId="478"/>
          <ac:cxnSpMkLst>
            <pc:docMk/>
            <pc:sldMk cId="1165419856" sldId="318"/>
            <ac:cxnSpMk id="15" creationId="{00000000-0000-0000-0000-000000000000}"/>
          </ac:cxnSpMkLst>
        </pc:cxnChg>
      </pc:sldChg>
      <pc:sldChg chg="del">
        <pc:chgData name="Thuy Linh Do" userId="f60f9f76584ec879" providerId="LiveId" clId="{E222AFE6-5853-4D33-9C76-03C774C25FF8}" dt="2022-01-11T09:21:44.136" v="1094" actId="2696"/>
        <pc:sldMkLst>
          <pc:docMk/>
          <pc:sldMk cId="3543368715" sldId="319"/>
        </pc:sldMkLst>
      </pc:sldChg>
      <pc:sldChg chg="del">
        <pc:chgData name="Thuy Linh Do" userId="f60f9f76584ec879" providerId="LiveId" clId="{E222AFE6-5853-4D33-9C76-03C774C25FF8}" dt="2022-01-11T09:21:50.645" v="1095" actId="2696"/>
        <pc:sldMkLst>
          <pc:docMk/>
          <pc:sldMk cId="3232464722" sldId="320"/>
        </pc:sldMkLst>
      </pc:sldChg>
      <pc:sldChg chg="del">
        <pc:chgData name="Thuy Linh Do" userId="f60f9f76584ec879" providerId="LiveId" clId="{E222AFE6-5853-4D33-9C76-03C774C25FF8}" dt="2022-01-11T09:23:28.826" v="1106" actId="2696"/>
        <pc:sldMkLst>
          <pc:docMk/>
          <pc:sldMk cId="3880528065" sldId="321"/>
        </pc:sldMkLst>
      </pc:sldChg>
      <pc:sldChg chg="del">
        <pc:chgData name="Thuy Linh Do" userId="f60f9f76584ec879" providerId="LiveId" clId="{E222AFE6-5853-4D33-9C76-03C774C25FF8}" dt="2022-01-11T09:23:32.425" v="1107" actId="2696"/>
        <pc:sldMkLst>
          <pc:docMk/>
          <pc:sldMk cId="3993627709" sldId="322"/>
        </pc:sldMkLst>
      </pc:sldChg>
      <pc:sldChg chg="del">
        <pc:chgData name="Thuy Linh Do" userId="f60f9f76584ec879" providerId="LiveId" clId="{E222AFE6-5853-4D33-9C76-03C774C25FF8}" dt="2022-01-11T09:23:38.103" v="1108" actId="2696"/>
        <pc:sldMkLst>
          <pc:docMk/>
          <pc:sldMk cId="3673179135" sldId="323"/>
        </pc:sldMkLst>
      </pc:sldChg>
      <pc:sldChg chg="del">
        <pc:chgData name="Thuy Linh Do" userId="f60f9f76584ec879" providerId="LiveId" clId="{E222AFE6-5853-4D33-9C76-03C774C25FF8}" dt="2022-01-11T09:23:41.888" v="1109" actId="2696"/>
        <pc:sldMkLst>
          <pc:docMk/>
          <pc:sldMk cId="2219611358" sldId="324"/>
        </pc:sldMkLst>
      </pc:sldChg>
      <pc:sldChg chg="del">
        <pc:chgData name="Thuy Linh Do" userId="f60f9f76584ec879" providerId="LiveId" clId="{E222AFE6-5853-4D33-9C76-03C774C25FF8}" dt="2022-01-11T09:37:35.277" v="1481" actId="2696"/>
        <pc:sldMkLst>
          <pc:docMk/>
          <pc:sldMk cId="2141101352" sldId="325"/>
        </pc:sldMkLst>
      </pc:sldChg>
      <pc:sldChg chg="addSp delSp modSp mod">
        <pc:chgData name="Thuy Linh Do" userId="f60f9f76584ec879" providerId="LiveId" clId="{E222AFE6-5853-4D33-9C76-03C774C25FF8}" dt="2022-01-11T09:02:07.911" v="552" actId="1076"/>
        <pc:sldMkLst>
          <pc:docMk/>
          <pc:sldMk cId="3280264759" sldId="326"/>
        </pc:sldMkLst>
        <pc:spChg chg="mod">
          <ac:chgData name="Thuy Linh Do" userId="f60f9f76584ec879" providerId="LiveId" clId="{E222AFE6-5853-4D33-9C76-03C774C25FF8}" dt="2022-01-11T09:01:09.034" v="54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1:34.695" v="548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50.344" v="546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9:01:59.764" v="549" actId="478"/>
          <ac:picMkLst>
            <pc:docMk/>
            <pc:sldMk cId="3280264759" sldId="326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02:07.911" v="552" actId="1076"/>
          <ac:picMkLst>
            <pc:docMk/>
            <pc:sldMk cId="3280264759" sldId="326"/>
            <ac:picMk id="3" creationId="{76CE5B2B-92B5-4E74-B9AD-109A48532E1E}"/>
          </ac:picMkLst>
        </pc:picChg>
      </pc:sldChg>
      <pc:sldChg chg="addSp delSp modSp mod">
        <pc:chgData name="Thuy Linh Do" userId="f60f9f76584ec879" providerId="LiveId" clId="{E222AFE6-5853-4D33-9C76-03C774C25FF8}" dt="2022-01-11T09:23:17.340" v="1104" actId="1076"/>
        <pc:sldMkLst>
          <pc:docMk/>
          <pc:sldMk cId="2138508035" sldId="327"/>
        </pc:sldMkLst>
        <pc:spChg chg="mod">
          <ac:chgData name="Thuy Linh Do" userId="f60f9f76584ec879" providerId="LiveId" clId="{E222AFE6-5853-4D33-9C76-03C774C25FF8}" dt="2022-01-11T09:22:15.741" v="109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22:36.056" v="1097"/>
          <ac:spMkLst>
            <pc:docMk/>
            <pc:sldMk cId="2138508035" sldId="327"/>
            <ac:spMk id="13" creationId="{00000000-0000-0000-0000-000000000000}"/>
          </ac:spMkLst>
        </pc:spChg>
        <pc:graphicFrameChg chg="del mod">
          <ac:chgData name="Thuy Linh Do" userId="f60f9f76584ec879" providerId="LiveId" clId="{E222AFE6-5853-4D33-9C76-03C774C25FF8}" dt="2022-01-11T09:22:41.514" v="1101" actId="478"/>
          <ac:graphicFrameMkLst>
            <pc:docMk/>
            <pc:sldMk cId="2138508035" sldId="327"/>
            <ac:graphicFrameMk id="6" creationId="{00000000-0000-0000-0000-000000000000}"/>
          </ac:graphicFrameMkLst>
        </pc:graphicFrameChg>
        <pc:picChg chg="add mod">
          <ac:chgData name="Thuy Linh Do" userId="f60f9f76584ec879" providerId="LiveId" clId="{E222AFE6-5853-4D33-9C76-03C774C25FF8}" dt="2022-01-11T09:23:17.340" v="1104" actId="1076"/>
          <ac:picMkLst>
            <pc:docMk/>
            <pc:sldMk cId="2138508035" sldId="327"/>
            <ac:picMk id="2" creationId="{A332D554-AB3A-4124-B23E-D21716860B3A}"/>
          </ac:picMkLst>
        </pc:picChg>
      </pc:sldChg>
      <pc:sldChg chg="del">
        <pc:chgData name="Thuy Linh Do" userId="f60f9f76584ec879" providerId="LiveId" clId="{E222AFE6-5853-4D33-9C76-03C774C25FF8}" dt="2022-01-11T09:37:41.755" v="1482" actId="2696"/>
        <pc:sldMkLst>
          <pc:docMk/>
          <pc:sldMk cId="2613626937" sldId="328"/>
        </pc:sldMkLst>
      </pc:sldChg>
      <pc:sldChg chg="addSp delSp modSp mod">
        <pc:chgData name="Thuy Linh Do" userId="f60f9f76584ec879" providerId="LiveId" clId="{E222AFE6-5853-4D33-9C76-03C774C25FF8}" dt="2022-01-11T09:42:40.502" v="1688"/>
        <pc:sldMkLst>
          <pc:docMk/>
          <pc:sldMk cId="1480562979" sldId="329"/>
        </pc:sldMkLst>
        <pc:spChg chg="del">
          <ac:chgData name="Thuy Linh Do" userId="f60f9f76584ec879" providerId="LiveId" clId="{E222AFE6-5853-4D33-9C76-03C774C25FF8}" dt="2022-01-11T09:42:34.301" v="1685" actId="478"/>
          <ac:spMkLst>
            <pc:docMk/>
            <pc:sldMk cId="1480562979" sldId="329"/>
            <ac:spMk id="21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6.581" v="1686" actId="478"/>
          <ac:spMkLst>
            <pc:docMk/>
            <pc:sldMk cId="1480562979" sldId="329"/>
            <ac:spMk id="2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8.440" v="1687" actId="478"/>
          <ac:spMkLst>
            <pc:docMk/>
            <pc:sldMk cId="1480562979" sldId="329"/>
            <ac:spMk id="2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0" creationId="{148834C7-4F65-4AF7-AE51-06D9D54ECBD8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1" creationId="{386EF3F7-08A2-4C91-9423-410AC4170B6D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2" creationId="{F44AE588-9FB3-426F-B3E3-8EF4C38DF8CF}"/>
          </ac:spMkLst>
        </pc:spChg>
      </pc:sldChg>
      <pc:sldChg chg="delSp modSp mod">
        <pc:chgData name="Thuy Linh Do" userId="f60f9f76584ec879" providerId="LiveId" clId="{E222AFE6-5853-4D33-9C76-03C774C25FF8}" dt="2022-01-11T09:43:17.907" v="1692" actId="20577"/>
        <pc:sldMkLst>
          <pc:docMk/>
          <pc:sldMk cId="387957963" sldId="330"/>
        </pc:sldMkLst>
        <pc:spChg chg="mod">
          <ac:chgData name="Thuy Linh Do" userId="f60f9f76584ec879" providerId="LiveId" clId="{E222AFE6-5853-4D33-9C76-03C774C25FF8}" dt="2022-01-11T09:43:17.907" v="1692" actId="20577"/>
          <ac:spMkLst>
            <pc:docMk/>
            <pc:sldMk cId="387957963" sldId="330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814" v="1690" actId="478"/>
          <ac:spMkLst>
            <pc:docMk/>
            <pc:sldMk cId="387957963" sldId="330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012" v="1689" actId="478"/>
          <ac:spMkLst>
            <pc:docMk/>
            <pc:sldMk cId="387957963" sldId="330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E222AFE6-5853-4D33-9C76-03C774C25FF8}" dt="2022-01-12T01:49:52.970" v="2011" actId="115"/>
        <pc:sldMkLst>
          <pc:docMk/>
          <pc:sldMk cId="305804402" sldId="331"/>
        </pc:sldMkLst>
        <pc:spChg chg="add del mod">
          <ac:chgData name="Thuy Linh Do" userId="f60f9f76584ec879" providerId="LiveId" clId="{E222AFE6-5853-4D33-9C76-03C774C25FF8}" dt="2022-01-11T09:25:56.170" v="1178" actId="478"/>
          <ac:spMkLst>
            <pc:docMk/>
            <pc:sldMk cId="305804402" sldId="331"/>
            <ac:spMk id="4" creationId="{9F6DF79C-25D6-46A0-8CE2-F7FB6D3FA608}"/>
          </ac:spMkLst>
        </pc:spChg>
        <pc:spChg chg="add mod">
          <ac:chgData name="Thuy Linh Do" userId="f60f9f76584ec879" providerId="LiveId" clId="{E222AFE6-5853-4D33-9C76-03C774C25FF8}" dt="2022-01-11T09:26:22.462" v="1190" actId="255"/>
          <ac:spMkLst>
            <pc:docMk/>
            <pc:sldMk cId="305804402" sldId="331"/>
            <ac:spMk id="5" creationId="{BB7BB10E-9FF0-403E-ADDD-BC6A8E3FD539}"/>
          </ac:spMkLst>
        </pc:spChg>
        <pc:spChg chg="add del mod">
          <ac:chgData name="Thuy Linh Do" userId="f60f9f76584ec879" providerId="LiveId" clId="{E222AFE6-5853-4D33-9C76-03C774C25FF8}" dt="2022-01-11T09:24:51.416" v="1114" actId="478"/>
          <ac:spMkLst>
            <pc:docMk/>
            <pc:sldMk cId="305804402" sldId="331"/>
            <ac:spMk id="10" creationId="{92FE0A95-68A8-48A2-B7E2-1512A26E3813}"/>
          </ac:spMkLst>
        </pc:spChg>
        <pc:spChg chg="del">
          <ac:chgData name="Thuy Linh Do" userId="f60f9f76584ec879" providerId="LiveId" clId="{E222AFE6-5853-4D33-9C76-03C774C25FF8}" dt="2022-01-11T09:24:02.552" v="1111" actId="478"/>
          <ac:spMkLst>
            <pc:docMk/>
            <pc:sldMk cId="305804402" sldId="331"/>
            <ac:spMk id="1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9:52.970" v="2011" actId="115"/>
          <ac:spMkLst>
            <pc:docMk/>
            <pc:sldMk cId="305804402" sldId="331"/>
            <ac:spMk id="13" creationId="{D868C929-ADC7-4EF9-81C6-D55E7CDC9584}"/>
          </ac:spMkLst>
        </pc:spChg>
        <pc:spChg chg="add mod">
          <ac:chgData name="Thuy Linh Do" userId="f60f9f76584ec879" providerId="LiveId" clId="{E222AFE6-5853-4D33-9C76-03C774C25FF8}" dt="2022-01-11T09:25:22.168" v="1173" actId="20577"/>
          <ac:spMkLst>
            <pc:docMk/>
            <pc:sldMk cId="305804402" sldId="331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45.590" v="2010" actId="115"/>
        <pc:sldMkLst>
          <pc:docMk/>
          <pc:sldMk cId="1629807324" sldId="332"/>
        </pc:sldMkLst>
        <pc:spChg chg="mod">
          <ac:chgData name="Thuy Linh Do" userId="f60f9f76584ec879" providerId="LiveId" clId="{E222AFE6-5853-4D33-9C76-03C774C25FF8}" dt="2022-01-11T09:33:55.288" v="1270" actId="20577"/>
          <ac:spMkLst>
            <pc:docMk/>
            <pc:sldMk cId="1629807324" sldId="332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45.590" v="2010" actId="115"/>
          <ac:spMkLst>
            <pc:docMk/>
            <pc:sldMk cId="1629807324" sldId="332"/>
            <ac:spMk id="10" creationId="{AF70413D-BB78-469C-B9EF-A57B0FED4B18}"/>
          </ac:spMkLst>
        </pc:spChg>
        <pc:spChg chg="mod">
          <ac:chgData name="Thuy Linh Do" userId="f60f9f76584ec879" providerId="LiveId" clId="{E222AFE6-5853-4D33-9C76-03C774C25FF8}" dt="2022-01-11T09:33:39.535" v="1265" actId="20577"/>
          <ac:spMkLst>
            <pc:docMk/>
            <pc:sldMk cId="1629807324" sldId="332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21.771" v="2008" actId="115"/>
        <pc:sldMkLst>
          <pc:docMk/>
          <pc:sldMk cId="2945247612" sldId="333"/>
        </pc:sldMkLst>
        <pc:spChg chg="mod">
          <ac:chgData name="Thuy Linh Do" userId="f60f9f76584ec879" providerId="LiveId" clId="{E222AFE6-5853-4D33-9C76-03C774C25FF8}" dt="2022-01-11T09:34:48.097" v="1339" actId="14100"/>
          <ac:spMkLst>
            <pc:docMk/>
            <pc:sldMk cId="2945247612" sldId="333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21.771" v="2008" actId="115"/>
          <ac:spMkLst>
            <pc:docMk/>
            <pc:sldMk cId="2945247612" sldId="333"/>
            <ac:spMk id="10" creationId="{AD3AAB9B-8220-4ABF-AE30-6DE5A173DF62}"/>
          </ac:spMkLst>
        </pc:spChg>
        <pc:spChg chg="mod">
          <ac:chgData name="Thuy Linh Do" userId="f60f9f76584ec879" providerId="LiveId" clId="{E222AFE6-5853-4D33-9C76-03C774C25FF8}" dt="2022-01-11T09:34:30.919" v="1322" actId="20577"/>
          <ac:spMkLst>
            <pc:docMk/>
            <pc:sldMk cId="2945247612" sldId="333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00.004" v="2015" actId="115"/>
        <pc:sldMkLst>
          <pc:docMk/>
          <pc:sldMk cId="2907520819" sldId="334"/>
        </pc:sldMkLst>
        <pc:spChg chg="mod">
          <ac:chgData name="Thuy Linh Do" userId="f60f9f76584ec879" providerId="LiveId" clId="{E222AFE6-5853-4D33-9C76-03C774C25FF8}" dt="2022-01-11T09:36:04.554" v="1432" actId="20577"/>
          <ac:spMkLst>
            <pc:docMk/>
            <pc:sldMk cId="2907520819" sldId="334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00.004" v="2015" actId="115"/>
          <ac:spMkLst>
            <pc:docMk/>
            <pc:sldMk cId="2907520819" sldId="334"/>
            <ac:spMk id="10" creationId="{AD437EBF-AA4C-47DB-AB19-03114ED1B8E2}"/>
          </ac:spMkLst>
        </pc:spChg>
        <pc:spChg chg="mod">
          <ac:chgData name="Thuy Linh Do" userId="f60f9f76584ec879" providerId="LiveId" clId="{E222AFE6-5853-4D33-9C76-03C774C25FF8}" dt="2022-01-11T09:35:49.277" v="1423" actId="20577"/>
          <ac:spMkLst>
            <pc:docMk/>
            <pc:sldMk cId="2907520819" sldId="334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57.584" v="2018" actId="113"/>
        <pc:sldMkLst>
          <pc:docMk/>
          <pc:sldMk cId="2615542125" sldId="335"/>
        </pc:sldMkLst>
        <pc:spChg chg="mod">
          <ac:chgData name="Thuy Linh Do" userId="f60f9f76584ec879" providerId="LiveId" clId="{E222AFE6-5853-4D33-9C76-03C774C25FF8}" dt="2022-01-11T09:37:09.620" v="1480" actId="20577"/>
          <ac:spMkLst>
            <pc:docMk/>
            <pc:sldMk cId="2615542125" sldId="335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57.584" v="2018" actId="113"/>
          <ac:spMkLst>
            <pc:docMk/>
            <pc:sldMk cId="2615542125" sldId="335"/>
            <ac:spMk id="10" creationId="{6F342902-2EC8-46EB-9D3E-6A1F96FDD55B}"/>
          </ac:spMkLst>
        </pc:spChg>
        <pc:spChg chg="mod">
          <ac:chgData name="Thuy Linh Do" userId="f60f9f76584ec879" providerId="LiveId" clId="{E222AFE6-5853-4D33-9C76-03C774C25FF8}" dt="2022-01-11T09:36:51.533" v="1471" actId="20577"/>
          <ac:spMkLst>
            <pc:docMk/>
            <pc:sldMk cId="2615542125" sldId="335"/>
            <ac:spMk id="14" creationId="{CB6FDE05-F242-4F7C-82F3-5F3D2E9CA046}"/>
          </ac:spMkLst>
        </pc:spChg>
      </pc:sldChg>
      <pc:sldChg chg="addSp delSp modSp add mod">
        <pc:chgData name="Thuy Linh Do" userId="f60f9f76584ec879" providerId="LiveId" clId="{E222AFE6-5853-4D33-9C76-03C774C25FF8}" dt="2022-01-11T09:57:41.492" v="1841" actId="122"/>
        <pc:sldMkLst>
          <pc:docMk/>
          <pc:sldMk cId="3562743205" sldId="336"/>
        </pc:sldMkLst>
        <pc:spChg chg="del">
          <ac:chgData name="Thuy Linh Do" userId="f60f9f76584ec879" providerId="LiveId" clId="{E222AFE6-5853-4D33-9C76-03C774C25FF8}" dt="2022-01-11T09:54:00.017" v="1758" actId="478"/>
          <ac:spMkLst>
            <pc:docMk/>
            <pc:sldMk cId="3562743205" sldId="336"/>
            <ac:spMk id="2" creationId="{00000000-0000-0000-0000-000000000000}"/>
          </ac:spMkLst>
        </pc:spChg>
        <pc:graphicFrameChg chg="add del">
          <ac:chgData name="Thuy Linh Do" userId="f60f9f76584ec879" providerId="LiveId" clId="{E222AFE6-5853-4D33-9C76-03C774C25FF8}" dt="2022-01-11T09:54:30.864" v="1760" actId="3680"/>
          <ac:graphicFrameMkLst>
            <pc:docMk/>
            <pc:sldMk cId="3562743205" sldId="336"/>
            <ac:graphicFrameMk id="3" creationId="{F1B1C15D-8EDC-4999-82C4-128FA7C8B46C}"/>
          </ac:graphicFrameMkLst>
        </pc:graphicFrameChg>
        <pc:graphicFrameChg chg="add mod modGraphic">
          <ac:chgData name="Thuy Linh Do" userId="f60f9f76584ec879" providerId="LiveId" clId="{E222AFE6-5853-4D33-9C76-03C774C25FF8}" dt="2022-01-11T09:57:41.492" v="1841" actId="122"/>
          <ac:graphicFrameMkLst>
            <pc:docMk/>
            <pc:sldMk cId="3562743205" sldId="336"/>
            <ac:graphicFrameMk id="4" creationId="{FB8D936D-9D6E-47FD-BB20-8F6D203799D9}"/>
          </ac:graphicFrameMkLst>
        </pc:graphicFrameChg>
      </pc:sldChg>
      <pc:sldChg chg="addSp delSp modSp add mod modAnim">
        <pc:chgData name="Thuy Linh Do" userId="f60f9f76584ec879" providerId="LiveId" clId="{E222AFE6-5853-4D33-9C76-03C774C25FF8}" dt="2022-01-12T01:47:26.279" v="2002" actId="255"/>
        <pc:sldMkLst>
          <pc:docMk/>
          <pc:sldMk cId="1072969023" sldId="337"/>
        </pc:sldMkLst>
        <pc:spChg chg="del">
          <ac:chgData name="Thuy Linh Do" userId="f60f9f76584ec879" providerId="LiveId" clId="{E222AFE6-5853-4D33-9C76-03C774C25FF8}" dt="2022-01-12T01:29:38.824" v="1843" actId="478"/>
          <ac:spMkLst>
            <pc:docMk/>
            <pc:sldMk cId="1072969023" sldId="337"/>
            <ac:spMk id="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7:26.279" v="2002" actId="255"/>
          <ac:spMkLst>
            <pc:docMk/>
            <pc:sldMk cId="1072969023" sldId="337"/>
            <ac:spMk id="9" creationId="{35C20020-642B-4EDF-BE02-FE9C4B9F36F5}"/>
          </ac:spMkLst>
        </pc:spChg>
        <pc:picChg chg="mod">
          <ac:chgData name="Thuy Linh Do" userId="f60f9f76584ec879" providerId="LiveId" clId="{E222AFE6-5853-4D33-9C76-03C774C25FF8}" dt="2022-01-12T01:30:39.940" v="1848" actId="1076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E222AFE6-5853-4D33-9C76-03C774C25FF8}" dt="2022-01-12T01:38:58.235" v="1893" actId="1076"/>
          <ac:picMkLst>
            <pc:docMk/>
            <pc:sldMk cId="1072969023" sldId="337"/>
            <ac:picMk id="5" creationId="{B02356BB-864D-44F6-8881-6723A1363D97}"/>
          </ac:picMkLst>
        </pc:picChg>
      </pc:sldChg>
    </pc:docChg>
  </pc:docChgLst>
  <pc:docChgLst>
    <pc:chgData name="Thuy Linh Do" userId="f60f9f76584ec879" providerId="LiveId" clId="{964EFD15-BAF5-4BF2-8F04-A36684B0CB18}"/>
    <pc:docChg chg="custSel modSld">
      <pc:chgData name="Thuy Linh Do" userId="f60f9f76584ec879" providerId="LiveId" clId="{964EFD15-BAF5-4BF2-8F04-A36684B0CB18}" dt="2022-01-11T03:11:10.327" v="127" actId="20577"/>
      <pc:docMkLst>
        <pc:docMk/>
      </pc:docMkLst>
      <pc:sldChg chg="addSp delSp modSp mod">
        <pc:chgData name="Thuy Linh Do" userId="f60f9f76584ec879" providerId="LiveId" clId="{964EFD15-BAF5-4BF2-8F04-A36684B0CB18}" dt="2022-01-11T02:58:30.307" v="65" actId="1076"/>
        <pc:sldMkLst>
          <pc:docMk/>
          <pc:sldMk cId="252621157" sldId="256"/>
        </pc:sldMkLst>
        <pc:spChg chg="mod">
          <ac:chgData name="Thuy Linh Do" userId="f60f9f76584ec879" providerId="LiveId" clId="{964EFD15-BAF5-4BF2-8F04-A36684B0CB18}" dt="2022-01-11T02:55:56.978" v="58" actId="122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2.144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5:11.603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5.796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964EFD15-BAF5-4BF2-8F04-A36684B0CB18}" dt="2022-01-11T02:58:30.307" v="65" actId="1076"/>
          <ac:picMkLst>
            <pc:docMk/>
            <pc:sldMk cId="252621157" sldId="256"/>
            <ac:picMk id="2" creationId="{EB95E02B-453B-47F3-836B-50E674D6B0E6}"/>
          </ac:picMkLst>
        </pc:picChg>
        <pc:picChg chg="del">
          <ac:chgData name="Thuy Linh Do" userId="f60f9f76584ec879" providerId="LiveId" clId="{964EFD15-BAF5-4BF2-8F04-A36684B0CB18}" dt="2022-01-11T02:58:04.320" v="59" actId="478"/>
          <ac:picMkLst>
            <pc:docMk/>
            <pc:sldMk cId="252621157" sldId="256"/>
            <ac:picMk id="11" creationId="{00000000-0000-0000-0000-000000000000}"/>
          </ac:picMkLst>
        </pc:picChg>
      </pc:sldChg>
      <pc:sldChg chg="modSp mod">
        <pc:chgData name="Thuy Linh Do" userId="f60f9f76584ec879" providerId="LiveId" clId="{964EFD15-BAF5-4BF2-8F04-A36684B0CB18}" dt="2022-01-11T03:00:54.028" v="74" actId="20577"/>
        <pc:sldMkLst>
          <pc:docMk/>
          <pc:sldMk cId="2021924275" sldId="275"/>
        </pc:sldMkLst>
        <pc:spChg chg="mod">
          <ac:chgData name="Thuy Linh Do" userId="f60f9f76584ec879" providerId="LiveId" clId="{964EFD15-BAF5-4BF2-8F04-A36684B0CB18}" dt="2022-01-11T03:00:54.028" v="7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modSp mod">
        <pc:chgData name="Thuy Linh Do" userId="f60f9f76584ec879" providerId="LiveId" clId="{964EFD15-BAF5-4BF2-8F04-A36684B0CB18}" dt="2022-01-11T03:11:10.327" v="127" actId="20577"/>
        <pc:sldMkLst>
          <pc:docMk/>
          <pc:sldMk cId="658201877" sldId="302"/>
        </pc:sldMkLst>
        <pc:spChg chg="mod">
          <ac:chgData name="Thuy Linh Do" userId="f60f9f76584ec879" providerId="LiveId" clId="{964EFD15-BAF5-4BF2-8F04-A36684B0CB18}" dt="2022-01-11T03:01:54.236" v="8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64EFD15-BAF5-4BF2-8F04-A36684B0CB18}" dt="2022-01-11T03:11:10.327" v="127" actId="20577"/>
          <ac:spMkLst>
            <pc:docMk/>
            <pc:sldMk cId="658201877" sldId="302"/>
            <ac:spMk id="2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LIVING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Things to go out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activities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HEALTHY LIVING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Things to go out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Healthy activities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16/10/2024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281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39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88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43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17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93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93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03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4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op%20&#273;&#7921;ng%20th&#7913;c%20&#259;n.jpg" TargetMode="External"/><Relationship Id="rId3" Type="http://schemas.openxmlformats.org/officeDocument/2006/relationships/hyperlink" Target="&#7843;nh%20ch&#232;o%20thuy&#7873;n.jpg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2.gif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nit%202%20Anh%207%20-%20KTTD\008.mp3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microsoft.com/office/2007/relationships/media" Target="../media/media1.mp3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16380xpqefk44q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7779" y="4406291"/>
            <a:ext cx="685800" cy="417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916380xpqefk44q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28" y="3347885"/>
            <a:ext cx="962101" cy="35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1321032hqpshja35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06269" y="4516151"/>
            <a:ext cx="762000" cy="403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91684FD4-4495-440A-BCAC-539C4CDC0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182" y="370643"/>
            <a:ext cx="1032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1321032hqpshja35g">
            <a:extLst>
              <a:ext uri="{FF2B5EF4-FFF2-40B4-BE49-F238E27FC236}">
                <a16:creationId xmlns:a16="http://schemas.microsoft.com/office/drawing/2014/main" xmlns="" id="{FA43C72A-300A-4056-97B2-37CB62F562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51656" y="3106293"/>
            <a:ext cx="762000" cy="326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1158" y="3546434"/>
            <a:ext cx="83619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-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7(UNIT 2 –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TIÊT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392" y="1167110"/>
            <a:ext cx="94986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Welcome to our 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7C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76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731520" y="1896217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are __________. 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737282" y="2570350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 </a:t>
            </a:r>
            <a:r>
              <a:rPr lang="en-US" sz="2800" dirty="0">
                <a:solidFill>
                  <a:srgbClr val="000000"/>
                </a:solidFill>
              </a:rPr>
              <a:t>The people in Mark’s neighborhood love to go to the _________ . </a:t>
            </a:r>
            <a:endParaRPr lang="en-US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704659" y="3197057"/>
            <a:ext cx="10215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the ___________. 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704659" y="3735287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 </a:t>
            </a:r>
            <a:r>
              <a:rPr lang="en-US" sz="2800" dirty="0">
                <a:solidFill>
                  <a:srgbClr val="000000"/>
                </a:solidFill>
              </a:rPr>
              <a:t>- I don’t want to get sunburn.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use __________. </a:t>
            </a:r>
            <a:endParaRPr lang="en-US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704659" y="4939767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580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731520" y="2336267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</a:t>
            </a:r>
            <a:r>
              <a:rPr lang="en-US" sz="2800">
                <a:solidFill>
                  <a:srgbClr val="000000"/>
                </a:solidFill>
              </a:rPr>
              <a:t>are __________.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6912166" y="2451649"/>
            <a:ext cx="153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boating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68C929-ADC7-4EF9-81C6-D55E7CDC9584}"/>
              </a:ext>
            </a:extLst>
          </p:cNvPr>
          <p:cNvSpPr txBox="1"/>
          <p:nvPr/>
        </p:nvSpPr>
        <p:spPr>
          <a:xfrm>
            <a:off x="827500" y="3335812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773862" y="4327892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 </a:t>
            </a:r>
            <a:r>
              <a:rPr lang="en-US" sz="2800" dirty="0">
                <a:solidFill>
                  <a:srgbClr val="000000"/>
                </a:solidFill>
              </a:rPr>
              <a:t>The people in Mark’s </a:t>
            </a:r>
            <a:r>
              <a:rPr lang="en-US" sz="2800" dirty="0" err="1">
                <a:solidFill>
                  <a:srgbClr val="000000"/>
                </a:solidFill>
              </a:rPr>
              <a:t>neighbourhood</a:t>
            </a:r>
            <a:r>
              <a:rPr lang="en-US" sz="2800" dirty="0">
                <a:solidFill>
                  <a:srgbClr val="000000"/>
                </a:solidFill>
              </a:rPr>
              <a:t> love to go to </a:t>
            </a:r>
            <a:r>
              <a:rPr lang="en-US" sz="2800">
                <a:solidFill>
                  <a:srgbClr val="000000"/>
                </a:solidFill>
              </a:rPr>
              <a:t>the _________ .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9207501" y="4440078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park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F70413D-BB78-469C-B9EF-A57B0FED4B18}"/>
              </a:ext>
            </a:extLst>
          </p:cNvPr>
          <p:cNvSpPr txBox="1"/>
          <p:nvPr/>
        </p:nvSpPr>
        <p:spPr>
          <a:xfrm>
            <a:off x="827500" y="5227639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904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628983" y="1982620"/>
            <a:ext cx="10215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the ___________.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6293850" y="2090342"/>
            <a:ext cx="220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countryside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3AAB9B-8220-4ABF-AE30-6DE5A173DF62}"/>
              </a:ext>
            </a:extLst>
          </p:cNvPr>
          <p:cNvSpPr txBox="1"/>
          <p:nvPr/>
        </p:nvSpPr>
        <p:spPr>
          <a:xfrm>
            <a:off x="579195" y="2878501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</a:t>
            </a:r>
            <a:r>
              <a:rPr lang="en-US" sz="2400">
                <a:latin typeface="ChronicaPro-Book"/>
              </a:rPr>
              <a:t>. </a:t>
            </a:r>
            <a:endParaRPr lang="en-US" sz="2400" dirty="0">
              <a:latin typeface="ChronicaPro-Book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628983" y="3696890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 </a:t>
            </a:r>
            <a:r>
              <a:rPr lang="en-US" sz="2800" dirty="0">
                <a:solidFill>
                  <a:srgbClr val="000000"/>
                </a:solidFill>
              </a:rPr>
              <a:t>- I don’t want to get sunburn.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use __________.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D437EBF-AA4C-47DB-AB19-03114ED1B8E2}"/>
              </a:ext>
            </a:extLst>
          </p:cNvPr>
          <p:cNvSpPr txBox="1"/>
          <p:nvPr/>
        </p:nvSpPr>
        <p:spPr>
          <a:xfrm>
            <a:off x="576198" y="5155237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4290469" y="4470840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7941E"/>
                </a:solidFill>
              </a:rPr>
              <a:t>suncream</a:t>
            </a:r>
            <a:endParaRPr lang="en-US" sz="28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1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2571841"/>
            <a:ext cx="641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594D0"/>
                </a:solidFill>
              </a:rPr>
              <a:t>Example:</a:t>
            </a:r>
            <a:r>
              <a:rPr lang="en-US" sz="2800" dirty="0">
                <a:solidFill>
                  <a:srgbClr val="4594D0"/>
                </a:solidFill>
              </a:rPr>
              <a:t/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good</a:t>
            </a:r>
            <a:r>
              <a:rPr lang="en-US" sz="2800" dirty="0">
                <a:solidFill>
                  <a:srgbClr val="000000"/>
                </a:solidFill>
              </a:rPr>
              <a:t> for 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65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xmlns="" id="{FB8D936D-9D6E-47FD-BB20-8F6D2037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4109623"/>
              </p:ext>
            </p:extLst>
          </p:nvPr>
        </p:nvGraphicFramePr>
        <p:xfrm>
          <a:off x="5641982" y="2181162"/>
          <a:ext cx="6356528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3624">
                  <a:extLst>
                    <a:ext uri="{9D8B030D-6E8A-4147-A177-3AD203B41FA5}">
                      <a16:colId xmlns:a16="http://schemas.microsoft.com/office/drawing/2014/main" xmlns="" val="1531560564"/>
                    </a:ext>
                  </a:extLst>
                </a:gridCol>
                <a:gridCol w="1864659">
                  <a:extLst>
                    <a:ext uri="{9D8B030D-6E8A-4147-A177-3AD203B41FA5}">
                      <a16:colId xmlns:a16="http://schemas.microsoft.com/office/drawing/2014/main" xmlns="" val="855179287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xmlns="" val="2307782294"/>
                    </a:ext>
                  </a:extLst>
                </a:gridCol>
                <a:gridCol w="1201822">
                  <a:extLst>
                    <a:ext uri="{9D8B030D-6E8A-4147-A177-3AD203B41FA5}">
                      <a16:colId xmlns:a16="http://schemas.microsoft.com/office/drawing/2014/main" xmlns="" val="3265338958"/>
                    </a:ext>
                  </a:extLst>
                </a:gridCol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044044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33CC"/>
                          </a:solidFill>
                        </a:rPr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91165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0498578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395440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9724037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xmlns="" id="{FB8D936D-9D6E-47FD-BB20-8F6D2037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3355507"/>
              </p:ext>
            </p:extLst>
          </p:nvPr>
        </p:nvGraphicFramePr>
        <p:xfrm>
          <a:off x="5608644" y="2200495"/>
          <a:ext cx="6356528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3624">
                  <a:extLst>
                    <a:ext uri="{9D8B030D-6E8A-4147-A177-3AD203B41FA5}">
                      <a16:colId xmlns:a16="http://schemas.microsoft.com/office/drawing/2014/main" xmlns="" val="1531560564"/>
                    </a:ext>
                  </a:extLst>
                </a:gridCol>
                <a:gridCol w="1864659">
                  <a:extLst>
                    <a:ext uri="{9D8B030D-6E8A-4147-A177-3AD203B41FA5}">
                      <a16:colId xmlns:a16="http://schemas.microsoft.com/office/drawing/2014/main" xmlns="" val="855179287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xmlns="" val="2307782294"/>
                    </a:ext>
                  </a:extLst>
                </a:gridCol>
                <a:gridCol w="1201822">
                  <a:extLst>
                    <a:ext uri="{9D8B030D-6E8A-4147-A177-3AD203B41FA5}">
                      <a16:colId xmlns:a16="http://schemas.microsoft.com/office/drawing/2014/main" xmlns="" val="3265338958"/>
                    </a:ext>
                  </a:extLst>
                </a:gridCol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044044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33CC"/>
                          </a:solidFill>
                        </a:rPr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91165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Eating 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0498578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 swimming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395440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Sleeping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972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75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82719883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the vocabulary for the next lesson</a:t>
            </a:r>
            <a:r>
              <a:rPr lang="en-US" sz="3200"/>
              <a:t>: </a:t>
            </a:r>
          </a:p>
          <a:p>
            <a:pPr>
              <a:lnSpc>
                <a:spcPct val="150000"/>
              </a:lnSpc>
            </a:pPr>
            <a:r>
              <a:rPr lang="en-US" sz="3200"/>
              <a:t>A </a:t>
            </a:r>
            <a:r>
              <a:rPr lang="en-US" sz="3200" dirty="0"/>
              <a:t>closer look 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7600" y="2742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CÁC EM HỌC SINH ĐÃ CHÚ Ý LẮNG NGHE </a:t>
            </a:r>
          </a:p>
        </p:txBody>
      </p:sp>
      <p:pic>
        <p:nvPicPr>
          <p:cNvPr id="18434" name="Picture 2" descr="Warmed Heart - Free Thank You Card Template | Greetings Island | Thank you  for birthday wishes, Thank you quotes, Thank you gif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0678" y="1727270"/>
            <a:ext cx="5201143" cy="39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303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Warm Up:  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What are your bobbies?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79057" y="3186113"/>
            <a:ext cx="4557712" cy="13144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Hobbies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543550" y="2478882"/>
            <a:ext cx="242888" cy="707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229600" y="3378994"/>
            <a:ext cx="1397794" cy="192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157788" y="4500563"/>
            <a:ext cx="1042990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157538" y="4043363"/>
            <a:ext cx="885825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747711" y="4393409"/>
            <a:ext cx="3295651" cy="728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Build: dollhouse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729538" y="2796779"/>
            <a:ext cx="3795713" cy="728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Make: models, cakes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31329" y="5472112"/>
            <a:ext cx="4755359" cy="728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Collect: stamps, coins, toys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157538" y="1900239"/>
            <a:ext cx="5715000" cy="728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Play: football, tennis, badminton</a:t>
            </a:r>
          </a:p>
        </p:txBody>
      </p:sp>
      <p:cxnSp>
        <p:nvCxnSpPr>
          <p:cNvPr id="23" name="Straight Arrow Connector 22"/>
          <p:cNvCxnSpPr>
            <a:stCxn id="4" idx="5"/>
          </p:cNvCxnSpPr>
          <p:nvPr/>
        </p:nvCxnSpPr>
        <p:spPr>
          <a:xfrm>
            <a:off x="7769308" y="4308066"/>
            <a:ext cx="1546142" cy="621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8039101" y="4929188"/>
            <a:ext cx="3795713" cy="728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Do: Judo, karate, yoga</a:t>
            </a:r>
          </a:p>
        </p:txBody>
      </p:sp>
    </p:spTree>
    <p:extLst>
      <p:ext uri="{BB962C8B-B14F-4D97-AF65-F5344CB8AC3E}">
        <p14:creationId xmlns:p14="http://schemas.microsoft.com/office/powerpoint/2010/main" xmlns="" val="14075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5" grpId="0"/>
      <p:bldP spid="16" grpId="0"/>
      <p:bldP spid="17" grpId="0"/>
      <p:bldP spid="19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C9A945-AD28-4058-9CF6-7A85DECE9B2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560387" y="527051"/>
            <a:ext cx="4214813" cy="80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New words</a:t>
            </a:r>
          </a:p>
        </p:txBody>
      </p:sp>
      <p:sp>
        <p:nvSpPr>
          <p:cNvPr id="4100" name="TextBox 13"/>
          <p:cNvSpPr txBox="1">
            <a:spLocks noChangeArrowheads="1"/>
          </p:cNvSpPr>
          <p:nvPr/>
        </p:nvSpPr>
        <p:spPr bwMode="auto">
          <a:xfrm>
            <a:off x="378883" y="1589617"/>
            <a:ext cx="27897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boat (n/v) :  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595034" y="1546754"/>
            <a:ext cx="40089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7" descr="D:\Unit 2 Anh 7 - KTTD\ảnh chèo thuyề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143000"/>
            <a:ext cx="3962400" cy="255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 descr="D:\ANH 7 - GLOBAL\Unit 2 getting started\xx-loi-ich-cua-viec-di-xe-dap-thuong-xuyen-tot-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0784" y="1143000"/>
            <a:ext cx="402801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359834" y="2129367"/>
            <a:ext cx="27897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cycle (v) : 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98234" y="2114551"/>
            <a:ext cx="1976967" cy="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7" name="Picture 13" descr="D:\Unit 2 Anh 7 - KTTD\tập thể dụ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143000"/>
            <a:ext cx="447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59834" y="2654829"/>
            <a:ext cx="27897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exercise (v) : 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98234" y="2654831"/>
            <a:ext cx="2484967" cy="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8" name="Picture 14" descr="D:\cháy nắ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143000"/>
            <a:ext cx="447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371476" y="3266547"/>
            <a:ext cx="2789767" cy="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sunburn (n) : 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80243" y="3204633"/>
            <a:ext cx="24849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378883" y="3832753"/>
            <a:ext cx="29929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suncream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(n) :  </a:t>
            </a:r>
          </a:p>
        </p:txBody>
      </p:sp>
      <p:sp>
        <p:nvSpPr>
          <p:cNvPr id="25" name="TextBox 24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3235499" y="3832752"/>
            <a:ext cx="30945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9" name="Picture 15" descr="D:\Hộp cơ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1430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359834" y="4460346"/>
            <a:ext cx="3012016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lunch box (n) : 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161243" y="4448704"/>
            <a:ext cx="4064000" cy="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 descr="1321032hqpshja35g">
            <a:extLst>
              <a:ext uri="{FF2B5EF4-FFF2-40B4-BE49-F238E27FC236}">
                <a16:creationId xmlns:a16="http://schemas.microsoft.com/office/drawing/2014/main" xmlns="" id="{FA43C72A-300A-4056-97B2-37CB62F562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05458" y="3588798"/>
            <a:ext cx="584941" cy="326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1321032hqpshja35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22265" y="4525486"/>
            <a:ext cx="628649" cy="403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100137" y="2114551"/>
            <a:ext cx="45719" cy="215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95349" y="2637369"/>
            <a:ext cx="45719" cy="215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76322" y="3266547"/>
            <a:ext cx="45719" cy="215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76321" y="3832753"/>
            <a:ext cx="45719" cy="215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8883" y="5064653"/>
            <a:ext cx="2288910" cy="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health (n)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957513" y="5044542"/>
            <a:ext cx="2703247" cy="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59834" y="5684304"/>
            <a:ext cx="3012016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healthy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957513" y="5684304"/>
            <a:ext cx="2750081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00136" y="5660491"/>
            <a:ext cx="45719" cy="215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58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7" grpId="0"/>
      <p:bldP spid="28" grpId="0"/>
      <p:bldP spid="2" grpId="0" animBg="1"/>
      <p:bldP spid="35" grpId="0" animBg="1"/>
      <p:bldP spid="36" grpId="0" animBg="1"/>
      <p:bldP spid="37" grpId="0" animBg="1"/>
      <p:bldP spid="29" grpId="0"/>
      <p:bldP spid="30" grpId="0"/>
      <p:bldP spid="32" grpId="0"/>
      <p:bldP spid="3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9" name="Picture 41" descr="book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"/>
            <a:ext cx="2235200" cy="143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95" t="37373" r="69112" b="51984"/>
          <a:stretch>
            <a:fillRect/>
          </a:stretch>
        </p:blipFill>
        <p:spPr bwMode="auto">
          <a:xfrm>
            <a:off x="224367" y="4531784"/>
            <a:ext cx="308398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03" t="27701" r="50198" b="61658"/>
          <a:stretch>
            <a:fillRect/>
          </a:stretch>
        </p:blipFill>
        <p:spPr bwMode="auto">
          <a:xfrm>
            <a:off x="8636001" y="2057401"/>
            <a:ext cx="2603500" cy="167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53" t="27701" r="66498" b="62625"/>
          <a:stretch>
            <a:fillRect/>
          </a:stretch>
        </p:blipFill>
        <p:spPr bwMode="auto">
          <a:xfrm>
            <a:off x="4409017" y="2057400"/>
            <a:ext cx="2758016" cy="171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96" t="37373" r="50198" b="51984"/>
          <a:stretch>
            <a:fillRect/>
          </a:stretch>
        </p:blipFill>
        <p:spPr bwMode="auto">
          <a:xfrm>
            <a:off x="4398433" y="4502151"/>
            <a:ext cx="2768600" cy="16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Group 1"/>
          <p:cNvGrpSpPr>
            <a:grpSpLocks/>
          </p:cNvGrpSpPr>
          <p:nvPr/>
        </p:nvGrpSpPr>
        <p:grpSpPr bwMode="auto">
          <a:xfrm>
            <a:off x="179918" y="2112434"/>
            <a:ext cx="3143249" cy="1699684"/>
            <a:chOff x="141514" y="1255485"/>
            <a:chExt cx="1480457" cy="1674585"/>
          </a:xfrm>
        </p:grpSpPr>
        <p:pic>
          <p:nvPicPr>
            <p:cNvPr id="71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284" t="28346" r="74033" b="63237"/>
            <a:stretch>
              <a:fillRect/>
            </a:stretch>
          </p:blipFill>
          <p:spPr bwMode="auto">
            <a:xfrm>
              <a:off x="141514" y="1255485"/>
              <a:ext cx="1480457" cy="167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976" t="34509" r="79625" b="63237"/>
            <a:stretch>
              <a:fillRect/>
            </a:stretch>
          </p:blipFill>
          <p:spPr bwMode="auto">
            <a:xfrm>
              <a:off x="1010885" y="2481612"/>
              <a:ext cx="604159" cy="448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4670425" y="367448"/>
            <a:ext cx="2235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Matching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09034" y="1432984"/>
            <a:ext cx="1394884" cy="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boat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826685" y="1471084"/>
            <a:ext cx="1672167" cy="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cycle</a:t>
            </a:r>
            <a:r>
              <a:rPr lang="en-US" sz="32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3323168" y="1473201"/>
            <a:ext cx="217381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en-US" sz="32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5543551" y="1460500"/>
            <a:ext cx="2173816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sunburn</a:t>
            </a:r>
            <a:r>
              <a:rPr lang="en-US" sz="32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9779000" y="1473201"/>
            <a:ext cx="231140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lunch box  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7738534" y="1447801"/>
            <a:ext cx="214630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suncream</a:t>
            </a:r>
            <a:r>
              <a:rPr lang="en-US" sz="32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7183" name="Group 2"/>
          <p:cNvGrpSpPr>
            <a:grpSpLocks/>
          </p:cNvGrpSpPr>
          <p:nvPr/>
        </p:nvGrpSpPr>
        <p:grpSpPr bwMode="auto">
          <a:xfrm>
            <a:off x="8600017" y="4502150"/>
            <a:ext cx="2639483" cy="1710073"/>
            <a:chOff x="6449291" y="4502730"/>
            <a:chExt cx="1980410" cy="1709142"/>
          </a:xfrm>
        </p:grpSpPr>
        <p:pic>
          <p:nvPicPr>
            <p:cNvPr id="7184" name="Picture 17" descr="D:\ANH 7 - GLOBAL\Unit 2 getting started\exersis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1" y="4502730"/>
              <a:ext cx="1952700" cy="163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TextBox 1"/>
            <p:cNvSpPr txBox="1">
              <a:spLocks noChangeArrowheads="1"/>
            </p:cNvSpPr>
            <p:nvPr/>
          </p:nvSpPr>
          <p:spPr bwMode="auto">
            <a:xfrm>
              <a:off x="6449291" y="5811980"/>
              <a:ext cx="457199" cy="39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7947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8535E-6 -3.7037E-7 L -0.40067 0.2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4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9287E-6 1.48148E-6 L -0.22014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13E-6 -2.22222E-6 L -0.05953 0.222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3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4284E-6 4.81481E-6 L 0.0706 0.616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0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0496E-6 -7.40741E-7 L 0.27459 0.60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9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602E-7 -2.22222E-6 L 0.44575 0.658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87" y="3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296333" y="726087"/>
            <a:ext cx="2345267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New words</a:t>
            </a:r>
          </a:p>
        </p:txBody>
      </p:sp>
      <p:sp>
        <p:nvSpPr>
          <p:cNvPr id="8196" name="TextBox 13"/>
          <p:cNvSpPr txBox="1">
            <a:spLocks noChangeArrowheads="1"/>
          </p:cNvSpPr>
          <p:nvPr/>
        </p:nvSpPr>
        <p:spPr bwMode="auto">
          <a:xfrm>
            <a:off x="19051" y="1623484"/>
            <a:ext cx="1962149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 - boat</a:t>
            </a:r>
          </a:p>
        </p:txBody>
      </p:sp>
      <p:sp>
        <p:nvSpPr>
          <p:cNvPr id="8197" name="TextBox 13"/>
          <p:cNvSpPr txBox="1">
            <a:spLocks noChangeArrowheads="1"/>
          </p:cNvSpPr>
          <p:nvPr/>
        </p:nvSpPr>
        <p:spPr bwMode="auto">
          <a:xfrm>
            <a:off x="19051" y="1979084"/>
            <a:ext cx="1962149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 - cycle</a:t>
            </a:r>
          </a:p>
        </p:txBody>
      </p: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19051" y="2368551"/>
            <a:ext cx="1962149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 - exercise</a:t>
            </a:r>
          </a:p>
        </p:txBody>
      </p:sp>
      <p:sp>
        <p:nvSpPr>
          <p:cNvPr id="8199" name="TextBox 13"/>
          <p:cNvSpPr txBox="1">
            <a:spLocks noChangeArrowheads="1"/>
          </p:cNvSpPr>
          <p:nvPr/>
        </p:nvSpPr>
        <p:spPr bwMode="auto">
          <a:xfrm>
            <a:off x="69851" y="2677054"/>
            <a:ext cx="1962149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 - sunburn</a:t>
            </a: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69851" y="3443817"/>
            <a:ext cx="2032000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 - lunch box</a:t>
            </a:r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69851" y="3012934"/>
            <a:ext cx="2012949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suncream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48467" y="1032933"/>
            <a:ext cx="0" cy="559646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849033" y="633555"/>
            <a:ext cx="3657600" cy="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Listen and read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849034" y="1249504"/>
            <a:ext cx="8223780" cy="110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1. Listen and answer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What are Mark and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talking about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2540001" y="2586567"/>
            <a:ext cx="3536951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A. Health problems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2438400" y="3202518"/>
            <a:ext cx="44788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B. Healthy activities</a:t>
            </a: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2540000" y="3876818"/>
            <a:ext cx="426720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C. Sports and games</a:t>
            </a:r>
          </a:p>
        </p:txBody>
      </p:sp>
      <p:pic>
        <p:nvPicPr>
          <p:cNvPr id="28" name="0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0604" y="941528"/>
            <a:ext cx="50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916380xpqefk44q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28" y="4184792"/>
            <a:ext cx="962101" cy="267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916380xpqefk44q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7779" y="4406291"/>
            <a:ext cx="685800" cy="417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1321032hqpshja35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06269" y="4516151"/>
            <a:ext cx="762000" cy="403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1321032hqpshja35g">
            <a:extLst>
              <a:ext uri="{FF2B5EF4-FFF2-40B4-BE49-F238E27FC236}">
                <a16:creationId xmlns:a16="http://schemas.microsoft.com/office/drawing/2014/main" xmlns="" id="{FA43C72A-300A-4056-97B2-37CB62F562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51656" y="3106293"/>
            <a:ext cx="762000" cy="326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127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283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C20020-642B-4EDF-BE02-FE9C4B9F36F5}"/>
              </a:ext>
            </a:extLst>
          </p:cNvPr>
          <p:cNvSpPr txBox="1"/>
          <p:nvPr/>
        </p:nvSpPr>
        <p:spPr>
          <a:xfrm>
            <a:off x="385438" y="1486165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boating at Yen So Park.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a lot of people exercise there.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popular place for people 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My family often goes cycling in the countryside. It’s quiet and there’s a lot of fresh air.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interesting.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join you next time.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</a:p>
        </p:txBody>
      </p:sp>
      <p:pic>
        <p:nvPicPr>
          <p:cNvPr id="2" name="00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855200" y="591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5420" y="127384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301" y="199885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What are Mark and Mi talking about?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A.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7034" y="4773457"/>
            <a:ext cx="6790366" cy="1754326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.</a:t>
            </a:r>
            <a:endParaRPr lang="en-US" sz="2400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941800" y="5338429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8183" y="3448397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C2ACB0-E920-40C6-BA83-BD9DFF3B87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8206" y="1472771"/>
            <a:ext cx="3845459" cy="33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1373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401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7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xmlns="" id="{BA464EEC-70F4-4172-83E0-577C652E2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6825496"/>
              </p:ext>
            </p:extLst>
          </p:nvPr>
        </p:nvGraphicFramePr>
        <p:xfrm>
          <a:off x="1277362" y="1801660"/>
          <a:ext cx="9438782" cy="457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38782">
                  <a:extLst>
                    <a:ext uri="{9D8B030D-6E8A-4147-A177-3AD203B41FA5}">
                      <a16:colId xmlns:a16="http://schemas.microsoft.com/office/drawing/2014/main" xmlns="" val="1678460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848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1707928" y="3949169"/>
            <a:ext cx="142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sunburn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6B3408-8A1F-4E01-A833-152673DA6EDF}"/>
              </a:ext>
            </a:extLst>
          </p:cNvPr>
          <p:cNvSpPr txBox="1"/>
          <p:nvPr/>
        </p:nvSpPr>
        <p:spPr>
          <a:xfrm>
            <a:off x="5242469" y="3948638"/>
            <a:ext cx="164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suncream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BC6398-54FD-40F6-9554-4CFB8449DD8A}"/>
              </a:ext>
            </a:extLst>
          </p:cNvPr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4603F95-E544-4B6D-940E-FCA445F2FB92}"/>
              </a:ext>
            </a:extLst>
          </p:cNvPr>
          <p:cNvSpPr txBox="1"/>
          <p:nvPr/>
        </p:nvSpPr>
        <p:spPr>
          <a:xfrm>
            <a:off x="2666858" y="621853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6000C63-53CF-48EC-B4D1-1B18195265E5}"/>
              </a:ext>
            </a:extLst>
          </p:cNvPr>
          <p:cNvSpPr txBox="1"/>
          <p:nvPr/>
        </p:nvSpPr>
        <p:spPr>
          <a:xfrm>
            <a:off x="8172531" y="621853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cycling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40" t="4757" r="1790" b="8879"/>
          <a:stretch/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" t="3726" r="5046" b="3659"/>
          <a:stretch/>
        </p:blipFill>
        <p:spPr>
          <a:xfrm>
            <a:off x="5242469" y="2343572"/>
            <a:ext cx="1195690" cy="1605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46" b="7368"/>
          <a:stretch/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513" t="8191" r="2692" b="4853"/>
          <a:stretch/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413" t="6824" r="6452" b="7460"/>
          <a:stretch/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  <a:endParaRPr lang="en-US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  <a:endParaRPr lang="en-US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3339</TotalTime>
  <Words>834</Words>
  <Application>Microsoft Office PowerPoint</Application>
  <PresentationFormat>Custom</PresentationFormat>
  <Paragraphs>171</Paragraphs>
  <Slides>17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* Warm Up:                      What are your bobbies?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CẢM ƠN QUÝ THẦY CÔ  VÀ CÁC EM HỌC SINH ĐÃ CHÚ Ý LẮNG NGHE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149</cp:revision>
  <dcterms:created xsi:type="dcterms:W3CDTF">2020-12-09T02:04:09Z</dcterms:created>
  <dcterms:modified xsi:type="dcterms:W3CDTF">2024-10-16T16:02:48Z</dcterms:modified>
</cp:coreProperties>
</file>