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3" r:id="rId2"/>
    <p:sldId id="317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50" r:id="rId19"/>
    <p:sldId id="348" r:id="rId20"/>
    <p:sldId id="349" r:id="rId21"/>
    <p:sldId id="351" r:id="rId22"/>
    <p:sldId id="352" r:id="rId23"/>
    <p:sldId id="353" r:id="rId24"/>
    <p:sldId id="354" r:id="rId25"/>
    <p:sldId id="355" r:id="rId26"/>
    <p:sldId id="359" r:id="rId27"/>
    <p:sldId id="356" r:id="rId28"/>
    <p:sldId id="357" r:id="rId29"/>
    <p:sldId id="325" r:id="rId30"/>
    <p:sldId id="35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6600"/>
    <a:srgbClr val="00FF00"/>
    <a:srgbClr val="00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22B47-D1C3-47F9-AD5D-F76FF46A844C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FBE9-2A1F-4B2A-857E-29A403051E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1" y="1439069"/>
            <a:ext cx="3780000" cy="360362"/>
          </a:xfrm>
        </p:spPr>
        <p:txBody>
          <a:bodyPr/>
          <a:lstStyle>
            <a:lvl1pPr marL="0" indent="0">
              <a:buNone/>
              <a:defRPr sz="23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6000" y="2232000"/>
            <a:ext cx="3780000" cy="388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6592" y="1618154"/>
            <a:ext cx="3490766" cy="4322762"/>
          </a:xfrm>
          <a:solidFill>
            <a:schemeClr val="bg1">
              <a:lumMod val="9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279400" dir="2700000" algn="t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44BFD7-9033-43B0-B827-AB996B4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6091-57C4-4FD4-AD4D-D661E967DA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ED130-1AEB-4B32-8F68-4DC1E65001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S&#7921;%20n&#243;ng%20ch&#7843;y.mp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s&#7921;%20&#273;&#244;ng%20&#273;&#7863;c.mp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S&#7921;%20ng&#432;ng%20t&#7909;.mp4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S&#7921;%20bay%20h&#417;i.mp4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Th&#237;%20Nghi&#7879;m%20L&#224;m%20N&#243;ng%20Ch&#7843;y%20N&#7871;n.mp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Th&#237;%20Nghi&#7879;m%20&#272;un%20S&#244;i%20V&#224;%20L&#224;m%20L&#7841;nh%20N&#432;&#7899;c.mp4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60427"/>
            <a:ext cx="48006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9144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2"/>
            <a:ext cx="9144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304800" y="672354"/>
            <a:ext cx="88392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HỌC SINH </a:t>
            </a:r>
          </a:p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BÀI GIẢNG ĐIỆN TỬ</a:t>
            </a: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547689" y="4332476"/>
            <a:ext cx="1376362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2895600" y="2506847"/>
            <a:ext cx="46482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KHOA HỌC TỰ NHIÊN 6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3591486"/>
            <a:ext cx="7772400" cy="53788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CHÂN TRỜI SÁNG TẠO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600200"/>
            <a:ext cx="583602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762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8.4, 8.5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1676400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0" y="305812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8.7)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8.2.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9039"/>
            <a:ext cx="6858000" cy="30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10400" y="3951744"/>
            <a:ext cx="2133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672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1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2585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706" y="76199"/>
            <a:ext cx="7043694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elcome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8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elcome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8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</a:p>
          <a:p>
            <a:pPr algn="just">
              <a:buFontTx/>
              <a:buChar char="-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elcome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8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3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53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carbon dioxide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elcome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7650"/>
            <a:ext cx="5203736" cy="3638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5532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uiExpand="1" build="allAtOnce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3069" cy="487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</a:p>
          <a:p>
            <a:pPr algn="just">
              <a:buFontTx/>
              <a:buChar char="-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SỰ CHUYỂN THỂ CỦA CHẤT: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838200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8.1?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)?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6908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0" y="5100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481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4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SỰ CHUYỂN THỂ CỦA CHẤT:</a:t>
            </a:r>
          </a:p>
        </p:txBody>
      </p:sp>
      <p:pic>
        <p:nvPicPr>
          <p:cNvPr id="6" name="Pictur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37980"/>
            <a:ext cx="5952310" cy="2343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212140"/>
            <a:ext cx="716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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sao kem lại tan chảy khi đưa ra ngoài tủ lạnh?</a:t>
            </a:r>
          </a:p>
          <a:p>
            <a:pPr marL="342900" indent="-342900" algn="just">
              <a:buFont typeface="Wingdings" panose="05000000000000000000" pitchFamily="2" charset="2"/>
              <a:buChar char="F"/>
            </a:pPr>
            <a:r>
              <a:rPr lang="en-US" sz="2400" dirty="0">
                <a:solidFill>
                  <a:srgbClr val="4E3BA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Nhiệt độ ngoài môi trường cao hơn nhiệt độ trong tủ lạnh làm cho kem chuyển từ thể rắn sang thể lỏng.</a:t>
            </a:r>
          </a:p>
          <a:p>
            <a:pPr algn="just"/>
            <a:r>
              <a:rPr lang="en-US" sz="2400" b="1" i="1" dirty="0">
                <a:solidFill>
                  <a:srgbClr val="FD035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Sự nóng chảy.</a:t>
            </a:r>
            <a:endParaRPr lang="en-US" sz="2400" b="1" i="1" dirty="0">
              <a:solidFill>
                <a:srgbClr val="FD035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nóng chảy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7" grpId="1" build="allAtOnce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32766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SỰ CHUYỂN THỂ CỦA CHẤT: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295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nóng chảy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578" y="762000"/>
            <a:ext cx="5952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F"/>
            </a:pP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Khi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được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đưa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vào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ngăn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làm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tủ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lạnh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chuyển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thành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nước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đá</a:t>
            </a:r>
            <a:r>
              <a:rPr lang="en-US" sz="2400" dirty="0">
                <a:solidFill>
                  <a:srgbClr val="4E3BA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 </a:t>
            </a:r>
            <a:r>
              <a:rPr lang="en-US" sz="2400" b="1" i="1" dirty="0" err="1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Sự</a:t>
            </a:r>
            <a:r>
              <a:rPr lang="en-US" sz="2400" b="1" i="1" dirty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đông</a:t>
            </a:r>
            <a:r>
              <a:rPr lang="en-US" sz="2400" b="1" i="1" dirty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b="1" i="1" dirty="0" err="1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đặc</a:t>
            </a:r>
            <a:r>
              <a:rPr lang="en-US" sz="2400" b="1" i="1" dirty="0">
                <a:solidFill>
                  <a:srgbClr val="FD035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US" sz="2400" b="1" i="1" dirty="0">
              <a:solidFill>
                <a:srgbClr val="FD0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8" y="3682765"/>
            <a:ext cx="5756022" cy="18798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6062" y="2309343"/>
            <a:ext cx="572605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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(paraffin)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96496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đông đặc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</a:p>
        </p:txBody>
      </p:sp>
      <p:sp>
        <p:nvSpPr>
          <p:cNvPr id="15" name="5-Point Star 14">
            <a:hlinkClick r:id="rId3" action="ppaction://hlinkfile"/>
          </p:cNvPr>
          <p:cNvSpPr/>
          <p:nvPr/>
        </p:nvSpPr>
        <p:spPr>
          <a:xfrm>
            <a:off x="76200" y="76200"/>
            <a:ext cx="3810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32766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SỰ CHUYỂN THỂ CỦA CHẤT: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295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nóng chảy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696496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đông đặc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1" y="685800"/>
            <a:ext cx="579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6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0"/>
            <a:ext cx="4572000" cy="356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505201" y="5124271"/>
            <a:ext cx="53339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910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ngưng tụ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hơi sang thể lỏng của 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4953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SỰ CHUYỂN THỂ CỦA CHẤT: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668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nóng chảy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752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đông đặc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</a:p>
        </p:txBody>
      </p:sp>
      <p:sp>
        <p:nvSpPr>
          <p:cNvPr id="15" name="TextBox 14">
            <a:hlinkClick r:id="rId2" action="ppaction://hlinkfile"/>
          </p:cNvPr>
          <p:cNvSpPr txBox="1"/>
          <p:nvPr/>
        </p:nvSpPr>
        <p:spPr>
          <a:xfrm>
            <a:off x="5105400" y="845403"/>
            <a:ext cx="4038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514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ngưng tụ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hơi sang thể lỏng của 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276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hơi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lỏng sang thể hơi (khí) của chất.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805810"/>
            <a:ext cx="4575717" cy="40894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8428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ebdings" panose="05030102010509060703" pitchFamily="18" charset="2"/>
              </a:rPr>
              <a:t>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đun sôi nước, em quan sát thấy có hiện tượng gì trong nồi thủy tinh?</a:t>
            </a:r>
          </a:p>
          <a:p>
            <a:pPr marL="342900" indent="-342900" algn="just">
              <a:buFont typeface="Wingdings" panose="05000000000000000000" pitchFamily="2" charset="2"/>
              <a:buChar char="F"/>
            </a:pPr>
            <a:r>
              <a:rPr lang="en-US" sz="2400" dirty="0">
                <a:solidFill>
                  <a:srgbClr val="4E3BAD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Hơi nước bay lên, có nhiều bong bóng trong lòng nước và trên mặt thoáng của nước.</a:t>
            </a:r>
          </a:p>
          <a:p>
            <a:pPr algn="just"/>
            <a:r>
              <a:rPr lang="en-US" sz="2400" b="1" i="1" dirty="0">
                <a:solidFill>
                  <a:srgbClr val="FD0353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 Sự sôi.</a:t>
            </a:r>
            <a:endParaRPr lang="en-US" sz="2400" b="1" i="1" dirty="0">
              <a:solidFill>
                <a:srgbClr val="FD035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SỰ CHUYỂN THỂ CỦA CHẤT: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nóng chảy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443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đông đặc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thể </a:t>
            </a:r>
            <a:r>
              <a:rPr lang="en-US" sz="2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của chất.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24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ngưng tụ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hơi sang thể lỏng của chất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 hơi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chuyển từ thể lỏng sang thể hơi (khí) của chất.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6080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sôi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quá trình bay hơi xảy ra trong lòng và cả trên mặt thoáng chất lỏng. 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 sôi là trường hợp đặc biệt của sự bay hơi.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7922970" cy="2136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pic>
        <p:nvPicPr>
          <p:cNvPr id="4099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62000"/>
            <a:ext cx="648342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6400800" cy="345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553200" y="2709208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4,5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199"/>
            <a:ext cx="5867400" cy="33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697042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931312" y="484976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→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nóng</a:t>
            </a:r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chảy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1740" y="5334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→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 bay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hơi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57867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→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ngưng</a:t>
            </a:r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tụ</a:t>
            </a:r>
            <a:endParaRPr lang="en-US" sz="2400" dirty="0">
              <a:solidFill>
                <a:srgbClr val="FF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9972" y="627343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→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đông</a:t>
            </a:r>
            <a:r>
              <a:rPr lang="en-US" sz="2400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/>
                <a:cs typeface="Times New Roman"/>
              </a:rPr>
              <a:t>đặc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7" y="2209800"/>
            <a:ext cx="2353063" cy="256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4576" y="490513"/>
            <a:ext cx="6829424" cy="597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80111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5470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-152400" y="83403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7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nitrogen;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chcloride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do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739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311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52400" y="83403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970891"/>
            <a:ext cx="9144000" cy="222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276600"/>
            <a:ext cx="9144001" cy="112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4572000" cy="6096000"/>
          </a:xfrm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762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8.2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433131" cy="24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191000"/>
            <a:ext cx="437766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5292"/>
            <a:ext cx="9144000" cy="318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6904" y="2040192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956" y="2669460"/>
            <a:ext cx="8824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27906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0574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2667000"/>
            <a:ext cx="106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276600"/>
            <a:ext cx="1143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19812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26670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200" y="3352800"/>
            <a:ext cx="76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838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8.3,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6978944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</a:p>
          <a:p>
            <a:pPr algn="just"/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4572000" cy="6096000"/>
          </a:xfrm>
          <a:ln>
            <a:solidFill>
              <a:srgbClr val="0000FF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SỰ ĐA DẠNG CỦA CHẤT: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CÁC THỂ CƠ BẢN CỦA CHẤT: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TÍNH CHẤT CỦA CHẤT: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52400" y="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8: SỰ ĐA DẠNG VÀ CÁC THỂ CƠ BẢN CỦA CHẤT. </a:t>
            </a:r>
          </a:p>
          <a:p>
            <a:pPr algn="ctr"/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 CHẤT CỦA CHẤT.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350" y="1905000"/>
            <a:ext cx="41338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0" y="7620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8.4, 8.5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8.6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2502</Words>
  <Application>Microsoft Office PowerPoint</Application>
  <PresentationFormat>On-screen Show (4:3)</PresentationFormat>
  <Paragraphs>194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Administranter</cp:lastModifiedBy>
  <cp:revision>172</cp:revision>
  <dcterms:created xsi:type="dcterms:W3CDTF">2006-08-16T00:00:00Z</dcterms:created>
  <dcterms:modified xsi:type="dcterms:W3CDTF">2024-10-02T02:00:17Z</dcterms:modified>
</cp:coreProperties>
</file>