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5"/>
  </p:notesMasterIdLst>
  <p:sldIdLst>
    <p:sldId id="258" r:id="rId2"/>
    <p:sldId id="271" r:id="rId3"/>
    <p:sldId id="260" r:id="rId4"/>
    <p:sldId id="261" r:id="rId5"/>
    <p:sldId id="262" r:id="rId6"/>
    <p:sldId id="263" r:id="rId7"/>
    <p:sldId id="264" r:id="rId8"/>
    <p:sldId id="266" r:id="rId9"/>
    <p:sldId id="268" r:id="rId10"/>
    <p:sldId id="267" r:id="rId11"/>
    <p:sldId id="269" r:id="rId12"/>
    <p:sldId id="270" r:id="rId13"/>
    <p:sldId id="272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6693B-CFBF-4F69-BE2D-C05CEFF9F806}" type="datetimeFigureOut">
              <a:rPr lang="en-US" smtClean="0"/>
              <a:t>03/10/24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8E2A2-1375-427E-A1DC-2B8D4E5BA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73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3" name="Google Shape;82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83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58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658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6612" y="747428"/>
            <a:ext cx="5397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HỌC&amp;THCS TÂY SƠN</a:t>
            </a:r>
            <a:endParaRPr lang="en-US" sz="24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381" y="1737389"/>
            <a:ext cx="6859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BÀI 3: KÍNH </a:t>
            </a:r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TRỌNG THẦY GIÁO, CÔ GIÁO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673" y="3835345"/>
            <a:ext cx="399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Người</a:t>
            </a:r>
            <a:r>
              <a:rPr lang="en-US" i="1" dirty="0" smtClean="0"/>
              <a:t> </a:t>
            </a:r>
            <a:r>
              <a:rPr lang="en-US" i="1" dirty="0" err="1" smtClean="0"/>
              <a:t>dạy</a:t>
            </a:r>
            <a:r>
              <a:rPr lang="en-US" i="1" dirty="0" smtClean="0"/>
              <a:t>: </a:t>
            </a:r>
            <a:r>
              <a:rPr lang="en-US" i="1" dirty="0" err="1" smtClean="0"/>
              <a:t>Đào</a:t>
            </a:r>
            <a:r>
              <a:rPr lang="en-US" i="1" dirty="0" smtClean="0"/>
              <a:t> </a:t>
            </a:r>
            <a:r>
              <a:rPr lang="en-US" i="1" dirty="0" err="1" smtClean="0"/>
              <a:t>Thị</a:t>
            </a:r>
            <a:r>
              <a:rPr lang="en-US" i="1" dirty="0" smtClean="0"/>
              <a:t> </a:t>
            </a:r>
            <a:r>
              <a:rPr lang="en-US" i="1" dirty="0" err="1" smtClean="0"/>
              <a:t>Thơm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trống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vâng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giờ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Chú</a:t>
            </a:r>
            <a:r>
              <a:rPr lang="en-US" sz="2400" dirty="0" smtClean="0">
                <a:solidFill>
                  <a:schemeClr val="accent4"/>
                </a:solidFill>
              </a:rPr>
              <a:t> ý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Quan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tâm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kính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trọng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với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thầy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cô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1.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ốm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nhưng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Lan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dưới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</a:t>
            </a:r>
            <a:r>
              <a:rPr lang="en-US" sz="2400" dirty="0" err="1" smtClean="0">
                <a:solidFill>
                  <a:schemeClr val="accent4"/>
                </a:solidFill>
              </a:rPr>
              <a:t>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trưởng</a:t>
            </a:r>
            <a:r>
              <a:rPr lang="en-US" sz="2400" dirty="0" smtClean="0">
                <a:solidFill>
                  <a:schemeClr val="accent4"/>
                </a:solidFill>
              </a:rPr>
              <a:t>, Lan </a:t>
            </a:r>
            <a:r>
              <a:rPr lang="en-US" sz="2400" dirty="0" err="1" smtClean="0">
                <a:solidFill>
                  <a:schemeClr val="accent4"/>
                </a:solidFill>
              </a:rPr>
              <a:t>kéo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đã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sự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kính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trọng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6"/>
          <p:cNvSpPr txBox="1"/>
          <p:nvPr/>
        </p:nvSpPr>
        <p:spPr>
          <a:xfrm>
            <a:off x="2816326" y="2545076"/>
            <a:ext cx="58561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800"/>
              <a:buFont typeface="Roboto Black"/>
              <a:buNone/>
            </a:pPr>
            <a:r>
              <a:rPr lang="en-US" sz="4800" b="1" i="0" u="none" strike="noStrike" cap="none" dirty="0">
                <a:solidFill>
                  <a:srgbClr val="00B050"/>
                </a:solidFill>
                <a:latin typeface="Roboto Black"/>
                <a:ea typeface="Roboto Black"/>
                <a:cs typeface="Roboto Black"/>
                <a:sym typeface="Roboto Black"/>
              </a:rPr>
              <a:t>TẠM BIỆT CÁC EM!</a:t>
            </a:r>
            <a:endParaRPr sz="4800" b="1" i="0" u="none" strike="noStrike" cap="none" dirty="0">
              <a:solidFill>
                <a:srgbClr val="00B05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7956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mệt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buồn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dạy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múa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hăng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Tặng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chúc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mừng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ngày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Việt</a:t>
            </a:r>
            <a:r>
              <a:rPr lang="en-US" sz="2400" dirty="0" smtClean="0">
                <a:solidFill>
                  <a:schemeClr val="accent4"/>
                </a:solidFill>
              </a:rPr>
              <a:t> Nam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vở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nặng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chưa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401</Words>
  <Application>Microsoft Office PowerPoint</Application>
  <PresentationFormat>Widescreen</PresentationFormat>
  <Paragraphs>49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Roboto Black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TDG</cp:lastModifiedBy>
  <cp:revision>14</cp:revision>
  <dcterms:created xsi:type="dcterms:W3CDTF">2021-06-11T02:39:36Z</dcterms:created>
  <dcterms:modified xsi:type="dcterms:W3CDTF">2024-10-03T00:31:44Z</dcterms:modified>
</cp:coreProperties>
</file>