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6478FA-70D8-418B-BCA2-6F0D52DE751E}" type="datetimeFigureOut">
              <a:rPr lang="en-US" smtClean="0"/>
              <a:t>9/27/2024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054BBC-7D5A-4C51-8ED8-6E838EBF0F0B}" type="slidenum">
              <a:rPr lang="en-US" smtClean="0"/>
              <a:t>‹#›</a:t>
            </a:fld>
            <a:endParaRPr lang="en-US"/>
          </a:p>
        </p:txBody>
      </p:sp>
    </p:spTree>
    <p:extLst>
      <p:ext uri="{BB962C8B-B14F-4D97-AF65-F5344CB8AC3E}">
        <p14:creationId xmlns:p14="http://schemas.microsoft.com/office/powerpoint/2010/main" val="3106995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bàn</a:t>
            </a:r>
            <a:r>
              <a:rPr lang="en-US" dirty="0"/>
              <a:t> </a:t>
            </a:r>
            <a:r>
              <a:rPr lang="en-US" dirty="0" err="1"/>
              <a:t>tay</a:t>
            </a:r>
            <a:r>
              <a:rPr lang="en-US" dirty="0"/>
              <a:t> </a:t>
            </a:r>
            <a:r>
              <a:rPr lang="en-US" dirty="0" err="1"/>
              <a:t>để</a:t>
            </a:r>
            <a:r>
              <a:rPr lang="en-US" dirty="0"/>
              <a:t> </a:t>
            </a:r>
            <a:r>
              <a:rPr lang="en-US" dirty="0" err="1"/>
              <a:t>ra</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3</a:t>
            </a:fld>
            <a:endParaRPr lang="en-US"/>
          </a:p>
        </p:txBody>
      </p:sp>
    </p:spTree>
    <p:extLst>
      <p:ext uri="{BB962C8B-B14F-4D97-AF65-F5344CB8AC3E}">
        <p14:creationId xmlns:p14="http://schemas.microsoft.com/office/powerpoint/2010/main" val="2134609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a:t>
            </a:r>
            <a:r>
              <a:rPr lang="en-US" dirty="0" err="1"/>
              <a:t>bàn</a:t>
            </a:r>
            <a:r>
              <a:rPr lang="en-US" dirty="0"/>
              <a:t> </a:t>
            </a:r>
            <a:r>
              <a:rPr lang="en-US" dirty="0" err="1"/>
              <a:t>tay</a:t>
            </a:r>
            <a:r>
              <a:rPr lang="en-US" dirty="0"/>
              <a:t> </a:t>
            </a:r>
            <a:r>
              <a:rPr lang="en-US" dirty="0" err="1"/>
              <a:t>để</a:t>
            </a:r>
            <a:r>
              <a:rPr lang="en-US" dirty="0"/>
              <a:t> </a:t>
            </a:r>
            <a:r>
              <a:rPr lang="en-US" dirty="0" err="1"/>
              <a:t>ra</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4</a:t>
            </a:fld>
            <a:endParaRPr lang="en-US"/>
          </a:p>
        </p:txBody>
      </p:sp>
    </p:spTree>
    <p:extLst>
      <p:ext uri="{BB962C8B-B14F-4D97-AF65-F5344CB8AC3E}">
        <p14:creationId xmlns:p14="http://schemas.microsoft.com/office/powerpoint/2010/main" val="3847997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a:t>
            </a:r>
            <a:r>
              <a:rPr lang="en-US" dirty="0" err="1"/>
              <a:t>bàn</a:t>
            </a:r>
            <a:r>
              <a:rPr lang="en-US" dirty="0"/>
              <a:t> </a:t>
            </a:r>
            <a:r>
              <a:rPr lang="en-US" dirty="0" err="1"/>
              <a:t>tay</a:t>
            </a:r>
            <a:r>
              <a:rPr lang="en-US" dirty="0"/>
              <a:t> </a:t>
            </a:r>
            <a:r>
              <a:rPr lang="en-US" dirty="0" err="1"/>
              <a:t>để</a:t>
            </a:r>
            <a:r>
              <a:rPr lang="en-US" dirty="0"/>
              <a:t> </a:t>
            </a:r>
            <a:r>
              <a:rPr lang="en-US" dirty="0" err="1"/>
              <a:t>ra</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5</a:t>
            </a:fld>
            <a:endParaRPr lang="en-US"/>
          </a:p>
        </p:txBody>
      </p:sp>
    </p:spTree>
    <p:extLst>
      <p:ext uri="{BB962C8B-B14F-4D97-AF65-F5344CB8AC3E}">
        <p14:creationId xmlns:p14="http://schemas.microsoft.com/office/powerpoint/2010/main" val="2875502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Đọc</a:t>
            </a:r>
            <a:r>
              <a:rPr lang="en-US" dirty="0"/>
              <a:t> </a:t>
            </a:r>
            <a:r>
              <a:rPr lang="en-US" dirty="0" err="1"/>
              <a:t>diễn</a:t>
            </a:r>
            <a:r>
              <a:rPr lang="en-US" dirty="0"/>
              <a:t> </a:t>
            </a:r>
            <a:r>
              <a:rPr lang="en-US" dirty="0" err="1"/>
              <a:t>cảm</a:t>
            </a:r>
            <a:r>
              <a:rPr lang="en-US" dirty="0"/>
              <a:t> </a:t>
            </a:r>
            <a:r>
              <a:rPr lang="en-US" dirty="0" err="1"/>
              <a:t>cả</a:t>
            </a:r>
            <a:r>
              <a:rPr lang="en-US" dirty="0"/>
              <a:t> </a:t>
            </a:r>
            <a:r>
              <a:rPr lang="en-US" dirty="0" err="1"/>
              <a:t>bài</a:t>
            </a:r>
            <a:r>
              <a:rPr lang="en-US" dirty="0"/>
              <a:t>, </a:t>
            </a:r>
            <a:r>
              <a:rPr lang="en-US" dirty="0" err="1"/>
              <a:t>nhấn</a:t>
            </a:r>
            <a:r>
              <a:rPr lang="en-US" dirty="0"/>
              <a:t> </a:t>
            </a:r>
            <a:r>
              <a:rPr lang="en-US" dirty="0" err="1"/>
              <a:t>giọng</a:t>
            </a:r>
            <a:r>
              <a:rPr lang="en-US" dirty="0"/>
              <a:t> ở </a:t>
            </a:r>
            <a:r>
              <a:rPr lang="en-US" dirty="0" err="1"/>
              <a:t>những</a:t>
            </a:r>
            <a:r>
              <a:rPr lang="en-US" dirty="0"/>
              <a:t> </a:t>
            </a:r>
            <a:r>
              <a:rPr lang="en-US" dirty="0" err="1"/>
              <a:t>từ</a:t>
            </a:r>
            <a:r>
              <a:rPr lang="en-US" dirty="0"/>
              <a:t> </a:t>
            </a:r>
            <a:r>
              <a:rPr lang="en-US" dirty="0" err="1"/>
              <a:t>ngữ</a:t>
            </a:r>
            <a:r>
              <a:rPr lang="en-US" dirty="0"/>
              <a:t> </a:t>
            </a:r>
            <a:r>
              <a:rPr lang="en-US" dirty="0" err="1"/>
              <a:t>thể</a:t>
            </a:r>
            <a:r>
              <a:rPr lang="en-US" dirty="0"/>
              <a:t> </a:t>
            </a:r>
            <a:r>
              <a:rPr lang="en-US" dirty="0" err="1"/>
              <a:t>hiện</a:t>
            </a:r>
            <a:r>
              <a:rPr lang="en-US" dirty="0"/>
              <a:t> </a:t>
            </a:r>
            <a:r>
              <a:rPr lang="en-US" dirty="0" err="1"/>
              <a:t>tâm</a:t>
            </a:r>
            <a:r>
              <a:rPr lang="en-US" dirty="0"/>
              <a:t> </a:t>
            </a:r>
            <a:r>
              <a:rPr lang="en-US" dirty="0" err="1"/>
              <a:t>trạng</a:t>
            </a:r>
            <a:r>
              <a:rPr lang="en-US" dirty="0"/>
              <a:t> , </a:t>
            </a:r>
            <a:r>
              <a:rPr lang="en-US" dirty="0" err="1"/>
              <a:t>cảm</a:t>
            </a:r>
            <a:r>
              <a:rPr lang="en-US" dirty="0"/>
              <a:t> </a:t>
            </a:r>
            <a:r>
              <a:rPr lang="en-US" dirty="0" err="1"/>
              <a:t>xúc</a:t>
            </a:r>
            <a:r>
              <a:rPr lang="en-US" dirty="0"/>
              <a:t> </a:t>
            </a:r>
            <a:r>
              <a:rPr lang="en-US" dirty="0" err="1"/>
              <a:t>của</a:t>
            </a:r>
            <a:r>
              <a:rPr lang="en-US" dirty="0"/>
              <a:t> </a:t>
            </a:r>
            <a:r>
              <a:rPr lang="en-US" dirty="0" err="1"/>
              <a:t>nhân</a:t>
            </a:r>
            <a:r>
              <a:rPr lang="en-US" dirty="0"/>
              <a:t> </a:t>
            </a:r>
            <a:r>
              <a:rPr lang="en-US" dirty="0" err="1"/>
              <a:t>vật</a:t>
            </a:r>
            <a:r>
              <a:rPr lang="en-US" dirty="0"/>
              <a:t> </a:t>
            </a:r>
            <a:r>
              <a:rPr lang="en-US" dirty="0" err="1"/>
              <a:t>trong</a:t>
            </a:r>
            <a:r>
              <a:rPr lang="en-US" dirty="0"/>
              <a:t> </a:t>
            </a:r>
            <a:r>
              <a:rPr lang="en-US" dirty="0" err="1"/>
              <a:t>câu</a:t>
            </a:r>
            <a:r>
              <a:rPr lang="en-US" dirty="0"/>
              <a:t> </a:t>
            </a:r>
            <a:r>
              <a:rPr lang="en-US" dirty="0" err="1"/>
              <a:t>chuyện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010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977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050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16</a:t>
            </a:fld>
            <a:endParaRPr lang="en-US"/>
          </a:p>
        </p:txBody>
      </p:sp>
    </p:spTree>
    <p:extLst>
      <p:ext uri="{BB962C8B-B14F-4D97-AF65-F5344CB8AC3E}">
        <p14:creationId xmlns:p14="http://schemas.microsoft.com/office/powerpoint/2010/main" val="674713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gi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NUL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771CB63-E1CF-4B48-A093-CA58920333B8}" type="datetimeFigureOut">
              <a:rPr lang="en-US" smtClean="0"/>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F7CC8B-328F-40EF-AB52-3E7DB2B7485E}" type="slidenum">
              <a:rPr lang="en-US" smtClean="0"/>
              <a:t>‹#›</a:t>
            </a:fld>
            <a:endParaRPr lang="en-US"/>
          </a:p>
        </p:txBody>
      </p:sp>
    </p:spTree>
    <p:extLst>
      <p:ext uri="{BB962C8B-B14F-4D97-AF65-F5344CB8AC3E}">
        <p14:creationId xmlns:p14="http://schemas.microsoft.com/office/powerpoint/2010/main" val="2204267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71CB63-E1CF-4B48-A093-CA58920333B8}" type="datetimeFigureOut">
              <a:rPr lang="en-US" smtClean="0"/>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F7CC8B-328F-40EF-AB52-3E7DB2B7485E}" type="slidenum">
              <a:rPr lang="en-US" smtClean="0"/>
              <a:t>‹#›</a:t>
            </a:fld>
            <a:endParaRPr lang="en-US"/>
          </a:p>
        </p:txBody>
      </p:sp>
    </p:spTree>
    <p:extLst>
      <p:ext uri="{BB962C8B-B14F-4D97-AF65-F5344CB8AC3E}">
        <p14:creationId xmlns:p14="http://schemas.microsoft.com/office/powerpoint/2010/main" val="2839767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71CB63-E1CF-4B48-A093-CA58920333B8}" type="datetimeFigureOut">
              <a:rPr lang="en-US" smtClean="0"/>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F7CC8B-328F-40EF-AB52-3E7DB2B7485E}" type="slidenum">
              <a:rPr lang="en-US" smtClean="0"/>
              <a:t>‹#›</a:t>
            </a:fld>
            <a:endParaRPr lang="en-US"/>
          </a:p>
        </p:txBody>
      </p:sp>
    </p:spTree>
    <p:extLst>
      <p:ext uri="{BB962C8B-B14F-4D97-AF65-F5344CB8AC3E}">
        <p14:creationId xmlns:p14="http://schemas.microsoft.com/office/powerpoint/2010/main" val="1944997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439835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spTree>
    <p:extLst>
      <p:ext uri="{BB962C8B-B14F-4D97-AF65-F5344CB8AC3E}">
        <p14:creationId xmlns:p14="http://schemas.microsoft.com/office/powerpoint/2010/main" val="395094608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130902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Tree>
    <p:extLst>
      <p:ext uri="{BB962C8B-B14F-4D97-AF65-F5344CB8AC3E}">
        <p14:creationId xmlns:p14="http://schemas.microsoft.com/office/powerpoint/2010/main" val="268899114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Tree>
    <p:extLst>
      <p:ext uri="{BB962C8B-B14F-4D97-AF65-F5344CB8AC3E}">
        <p14:creationId xmlns:p14="http://schemas.microsoft.com/office/powerpoint/2010/main" val="25173962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951601" y="-125631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9420" y="3879728"/>
            <a:ext cx="12191999" cy="2978272"/>
          </a:xfrm>
          <a:prstGeom prst="rect">
            <a:avLst/>
          </a:prstGeom>
        </p:spPr>
      </p:pic>
    </p:spTree>
    <p:extLst>
      <p:ext uri="{BB962C8B-B14F-4D97-AF65-F5344CB8AC3E}">
        <p14:creationId xmlns:p14="http://schemas.microsoft.com/office/powerpoint/2010/main" val="94490581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71CB63-E1CF-4B48-A093-CA58920333B8}" type="datetimeFigureOut">
              <a:rPr lang="en-US" smtClean="0"/>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F7CC8B-328F-40EF-AB52-3E7DB2B7485E}" type="slidenum">
              <a:rPr lang="en-US" smtClean="0"/>
              <a:t>‹#›</a:t>
            </a:fld>
            <a:endParaRPr lang="en-US"/>
          </a:p>
        </p:txBody>
      </p:sp>
    </p:spTree>
    <p:extLst>
      <p:ext uri="{BB962C8B-B14F-4D97-AF65-F5344CB8AC3E}">
        <p14:creationId xmlns:p14="http://schemas.microsoft.com/office/powerpoint/2010/main" val="2199748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771CB63-E1CF-4B48-A093-CA58920333B8}" type="datetimeFigureOut">
              <a:rPr lang="en-US" smtClean="0"/>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F7CC8B-328F-40EF-AB52-3E7DB2B7485E}" type="slidenum">
              <a:rPr lang="en-US" smtClean="0"/>
              <a:t>‹#›</a:t>
            </a:fld>
            <a:endParaRPr lang="en-US"/>
          </a:p>
        </p:txBody>
      </p:sp>
    </p:spTree>
    <p:extLst>
      <p:ext uri="{BB962C8B-B14F-4D97-AF65-F5344CB8AC3E}">
        <p14:creationId xmlns:p14="http://schemas.microsoft.com/office/powerpoint/2010/main" val="1149029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771CB63-E1CF-4B48-A093-CA58920333B8}" type="datetimeFigureOut">
              <a:rPr lang="en-US" smtClean="0"/>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F7CC8B-328F-40EF-AB52-3E7DB2B7485E}" type="slidenum">
              <a:rPr lang="en-US" smtClean="0"/>
              <a:t>‹#›</a:t>
            </a:fld>
            <a:endParaRPr lang="en-US"/>
          </a:p>
        </p:txBody>
      </p:sp>
    </p:spTree>
    <p:extLst>
      <p:ext uri="{BB962C8B-B14F-4D97-AF65-F5344CB8AC3E}">
        <p14:creationId xmlns:p14="http://schemas.microsoft.com/office/powerpoint/2010/main" val="124437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771CB63-E1CF-4B48-A093-CA58920333B8}" type="datetimeFigureOut">
              <a:rPr lang="en-US" smtClean="0"/>
              <a:t>9/27/2024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F7CC8B-328F-40EF-AB52-3E7DB2B7485E}" type="slidenum">
              <a:rPr lang="en-US" smtClean="0"/>
              <a:t>‹#›</a:t>
            </a:fld>
            <a:endParaRPr lang="en-US"/>
          </a:p>
        </p:txBody>
      </p:sp>
    </p:spTree>
    <p:extLst>
      <p:ext uri="{BB962C8B-B14F-4D97-AF65-F5344CB8AC3E}">
        <p14:creationId xmlns:p14="http://schemas.microsoft.com/office/powerpoint/2010/main" val="2459990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71CB63-E1CF-4B48-A093-CA58920333B8}" type="datetimeFigureOut">
              <a:rPr lang="en-US" smtClean="0"/>
              <a:t>9/27/2024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F7CC8B-328F-40EF-AB52-3E7DB2B7485E}" type="slidenum">
              <a:rPr lang="en-US" smtClean="0"/>
              <a:t>‹#›</a:t>
            </a:fld>
            <a:endParaRPr lang="en-US"/>
          </a:p>
        </p:txBody>
      </p:sp>
    </p:spTree>
    <p:extLst>
      <p:ext uri="{BB962C8B-B14F-4D97-AF65-F5344CB8AC3E}">
        <p14:creationId xmlns:p14="http://schemas.microsoft.com/office/powerpoint/2010/main" val="2364406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1CB63-E1CF-4B48-A093-CA58920333B8}" type="datetimeFigureOut">
              <a:rPr lang="en-US" smtClean="0"/>
              <a:t>9/27/2024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F7CC8B-328F-40EF-AB52-3E7DB2B7485E}" type="slidenum">
              <a:rPr lang="en-US" smtClean="0"/>
              <a:t>‹#›</a:t>
            </a:fld>
            <a:endParaRPr lang="en-US"/>
          </a:p>
        </p:txBody>
      </p:sp>
    </p:spTree>
    <p:extLst>
      <p:ext uri="{BB962C8B-B14F-4D97-AF65-F5344CB8AC3E}">
        <p14:creationId xmlns:p14="http://schemas.microsoft.com/office/powerpoint/2010/main" val="41258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771CB63-E1CF-4B48-A093-CA58920333B8}" type="datetimeFigureOut">
              <a:rPr lang="en-US" smtClean="0"/>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F7CC8B-328F-40EF-AB52-3E7DB2B7485E}" type="slidenum">
              <a:rPr lang="en-US" smtClean="0"/>
              <a:t>‹#›</a:t>
            </a:fld>
            <a:endParaRPr lang="en-US"/>
          </a:p>
        </p:txBody>
      </p:sp>
    </p:spTree>
    <p:extLst>
      <p:ext uri="{BB962C8B-B14F-4D97-AF65-F5344CB8AC3E}">
        <p14:creationId xmlns:p14="http://schemas.microsoft.com/office/powerpoint/2010/main" val="1312027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771CB63-E1CF-4B48-A093-CA58920333B8}" type="datetimeFigureOut">
              <a:rPr lang="en-US" smtClean="0"/>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F7CC8B-328F-40EF-AB52-3E7DB2B7485E}" type="slidenum">
              <a:rPr lang="en-US" smtClean="0"/>
              <a:t>‹#›</a:t>
            </a:fld>
            <a:endParaRPr lang="en-US"/>
          </a:p>
        </p:txBody>
      </p:sp>
    </p:spTree>
    <p:extLst>
      <p:ext uri="{BB962C8B-B14F-4D97-AF65-F5344CB8AC3E}">
        <p14:creationId xmlns:p14="http://schemas.microsoft.com/office/powerpoint/2010/main" val="616735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1CB63-E1CF-4B48-A093-CA58920333B8}" type="datetimeFigureOut">
              <a:rPr lang="en-US" smtClean="0"/>
              <a:t>9/27/2024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7CC8B-328F-40EF-AB52-3E7DB2B7485E}" type="slidenum">
              <a:rPr lang="en-US" smtClean="0"/>
              <a:t>‹#›</a:t>
            </a:fld>
            <a:endParaRPr lang="en-US"/>
          </a:p>
        </p:txBody>
      </p:sp>
    </p:spTree>
    <p:extLst>
      <p:ext uri="{BB962C8B-B14F-4D97-AF65-F5344CB8AC3E}">
        <p14:creationId xmlns:p14="http://schemas.microsoft.com/office/powerpoint/2010/main" val="12219951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1.png"/><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png"/><Relationship Id="rId7" Type="http://schemas.openxmlformats.org/officeDocument/2006/relationships/slide" Target="slide18.xml"/><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NULL"/><Relationship Id="rId5" Type="http://schemas.openxmlformats.org/officeDocument/2006/relationships/image" Target="../media/image25.png"/><Relationship Id="rId4" Type="http://schemas.openxmlformats.org/officeDocument/2006/relationships/image" Target="NULL"/><Relationship Id="rId9" Type="http://schemas.openxmlformats.org/officeDocument/2006/relationships/image" Target="NULL"/></Relationships>
</file>

<file path=ppt/slides/_rels/slide1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audio" Target="../media/audio2.wav"/><Relationship Id="rId1" Type="http://schemas.openxmlformats.org/officeDocument/2006/relationships/slideLayout" Target="../slideLayouts/slideLayout16.xml"/><Relationship Id="rId6" Type="http://schemas.openxmlformats.org/officeDocument/2006/relationships/image" Target="NULL"/><Relationship Id="rId11" Type="http://schemas.openxmlformats.org/officeDocument/2006/relationships/audio" Target="NULL"/><Relationship Id="rId5" Type="http://schemas.openxmlformats.org/officeDocument/2006/relationships/image" Target="../media/image28.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audio" Target="../media/audio2.wav"/><Relationship Id="rId1" Type="http://schemas.openxmlformats.org/officeDocument/2006/relationships/slideLayout" Target="../slideLayouts/slideLayout16.xml"/><Relationship Id="rId6" Type="http://schemas.openxmlformats.org/officeDocument/2006/relationships/image" Target="NULL"/><Relationship Id="rId11" Type="http://schemas.openxmlformats.org/officeDocument/2006/relationships/image" Target="../media/image31.png"/><Relationship Id="rId5" Type="http://schemas.openxmlformats.org/officeDocument/2006/relationships/image" Target="../media/image28.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30.png"/><Relationship Id="rId14" Type="http://schemas.openxmlformats.org/officeDocument/2006/relationships/audio" Target="NULL"/></Relationships>
</file>

<file path=ppt/slides/_rels/slide13.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audio" Target="../media/audio2.wav"/><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audio" Target="NULL"/><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33.png"/><Relationship Id="rId2" Type="http://schemas.openxmlformats.org/officeDocument/2006/relationships/audio" Target="../media/audio2.wav"/><Relationship Id="rId1" Type="http://schemas.openxmlformats.org/officeDocument/2006/relationships/slideLayout" Target="../slideLayouts/slideLayout16.xml"/><Relationship Id="rId6" Type="http://schemas.openxmlformats.org/officeDocument/2006/relationships/image" Target="NULL"/><Relationship Id="rId11" Type="http://schemas.openxmlformats.org/officeDocument/2006/relationships/image" Target="../media/image31.png"/><Relationship Id="rId5" Type="http://schemas.openxmlformats.org/officeDocument/2006/relationships/image" Target="../media/image28.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NUL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NULL"/><Relationship Id="rId5" Type="http://schemas.openxmlformats.org/officeDocument/2006/relationships/image" Target="../media/image26.png"/><Relationship Id="rId4" Type="http://schemas.openxmlformats.org/officeDocument/2006/relationships/image" Target="NULL"/></Relationships>
</file>

<file path=ppt/slides/_rels/slide17.xml.rels><?xml version="1.0" encoding="UTF-8" standalone="yes"?>
<Relationships xmlns="http://schemas.openxmlformats.org/package/2006/relationships"><Relationship Id="rId13" Type="http://schemas.microsoft.com/office/2007/relationships/hdphoto" Target="../media/hdphoto3.wdp"/><Relationship Id="rId18" Type="http://schemas.microsoft.com/office/2007/relationships/hdphoto" Target="../media/hdphoto4.wdp"/><Relationship Id="rId26" Type="http://schemas.microsoft.com/office/2007/relationships/hdphoto" Target="../media/hdphoto6.wdp"/><Relationship Id="rId3" Type="http://schemas.openxmlformats.org/officeDocument/2006/relationships/audio" Target="../media/audio1.wav"/><Relationship Id="rId21" Type="http://schemas.openxmlformats.org/officeDocument/2006/relationships/image" Target="../media/image44.png"/><Relationship Id="rId34"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39.png"/><Relationship Id="rId17" Type="http://schemas.openxmlformats.org/officeDocument/2006/relationships/image" Target="../media/image41.png"/><Relationship Id="rId25" Type="http://schemas.openxmlformats.org/officeDocument/2006/relationships/image" Target="../media/image47.png"/><Relationship Id="rId33" Type="http://schemas.openxmlformats.org/officeDocument/2006/relationships/image" Target="../media/image50.png"/><Relationship Id="rId2" Type="http://schemas.openxmlformats.org/officeDocument/2006/relationships/audio" Target="../media/audio3.wav"/><Relationship Id="rId16" Type="http://schemas.openxmlformats.org/officeDocument/2006/relationships/slide" Target="slide21.xml"/><Relationship Id="rId20" Type="http://schemas.openxmlformats.org/officeDocument/2006/relationships/image" Target="../media/image43.png"/><Relationship Id="rId1" Type="http://schemas.openxmlformats.org/officeDocument/2006/relationships/slideLayout" Target="../slideLayouts/slideLayout17.xml"/><Relationship Id="rId6" Type="http://schemas.openxmlformats.org/officeDocument/2006/relationships/audio" Target="../media/audio2.wav"/><Relationship Id="rId11" Type="http://schemas.openxmlformats.org/officeDocument/2006/relationships/slide" Target="slide19.xml"/><Relationship Id="rId24" Type="http://schemas.microsoft.com/office/2007/relationships/hdphoto" Target="../media/hdphoto5.wdp"/><Relationship Id="rId32" Type="http://schemas.openxmlformats.org/officeDocument/2006/relationships/slide" Target="slide22.xml"/><Relationship Id="rId5" Type="http://schemas.openxmlformats.org/officeDocument/2006/relationships/audio" Target="../media/audio5.wav"/><Relationship Id="rId15" Type="http://schemas.openxmlformats.org/officeDocument/2006/relationships/image" Target="../media/image40.png"/><Relationship Id="rId23" Type="http://schemas.openxmlformats.org/officeDocument/2006/relationships/image" Target="../media/image46.png"/><Relationship Id="rId28" Type="http://schemas.openxmlformats.org/officeDocument/2006/relationships/image" Target="../media/image26.png"/><Relationship Id="rId10" Type="http://schemas.microsoft.com/office/2007/relationships/hdphoto" Target="../media/hdphoto2.wdp"/><Relationship Id="rId19" Type="http://schemas.openxmlformats.org/officeDocument/2006/relationships/image" Target="../media/image42.png"/><Relationship Id="rId31" Type="http://schemas.openxmlformats.org/officeDocument/2006/relationships/image" Target="../media/image49.png"/><Relationship Id="rId4" Type="http://schemas.openxmlformats.org/officeDocument/2006/relationships/audio" Target="../media/audio4.wav"/><Relationship Id="rId9" Type="http://schemas.openxmlformats.org/officeDocument/2006/relationships/image" Target="../media/image38.png"/><Relationship Id="rId14" Type="http://schemas.openxmlformats.org/officeDocument/2006/relationships/slide" Target="slide20.xml"/><Relationship Id="rId22" Type="http://schemas.openxmlformats.org/officeDocument/2006/relationships/image" Target="../media/image45.png"/><Relationship Id="rId27" Type="http://schemas.openxmlformats.org/officeDocument/2006/relationships/image" Target="../media/image48.png"/><Relationship Id="rId30" Type="http://schemas.openxmlformats.org/officeDocument/2006/relationships/image" Target="NULL"/><Relationship Id="rId35" Type="http://schemas.openxmlformats.org/officeDocument/2006/relationships/slide" Target="slide23.xml"/><Relationship Id="rId8" Type="http://schemas.openxmlformats.org/officeDocument/2006/relationships/slide" Target="slide1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5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9.png"/><Relationship Id="rId5" Type="http://schemas.openxmlformats.org/officeDocument/2006/relationships/image" Target="../media/image52.png"/><Relationship Id="rId4" Type="http://schemas.openxmlformats.org/officeDocument/2006/relationships/slide" Target="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5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9.png"/><Relationship Id="rId5" Type="http://schemas.openxmlformats.org/officeDocument/2006/relationships/image" Target="../media/image52.png"/><Relationship Id="rId4" Type="http://schemas.openxmlformats.org/officeDocument/2006/relationships/slide" Target="slide17.xml"/></Relationships>
</file>

<file path=ppt/slides/_rels/slide2.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5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7.xml"/><Relationship Id="rId5" Type="http://schemas.openxmlformats.org/officeDocument/2006/relationships/image" Target="../media/image53.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5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9.png"/><Relationship Id="rId5" Type="http://schemas.openxmlformats.org/officeDocument/2006/relationships/image" Target="../media/image52.png"/><Relationship Id="rId4" Type="http://schemas.openxmlformats.org/officeDocument/2006/relationships/slide" Target="slide1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5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9.png"/><Relationship Id="rId5" Type="http://schemas.openxmlformats.org/officeDocument/2006/relationships/image" Target="../media/image52.png"/><Relationship Id="rId4" Type="http://schemas.openxmlformats.org/officeDocument/2006/relationships/slide" Target="slide1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NUL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microsoft.com/office/2007/relationships/media" Target="../media/media2.MP3"/><Relationship Id="rId7" Type="http://schemas.openxmlformats.org/officeDocument/2006/relationships/image" Target="../media/image16.jpeg"/><Relationship Id="rId12" Type="http://schemas.openxmlformats.org/officeDocument/2006/relationships/audio" Target="../media/audio1.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xml"/><Relationship Id="rId11" Type="http://schemas.openxmlformats.org/officeDocument/2006/relationships/slide" Target="slide7.xml"/><Relationship Id="rId5" Type="http://schemas.openxmlformats.org/officeDocument/2006/relationships/slideLayout" Target="../slideLayouts/slideLayout2.xml"/><Relationship Id="rId10" Type="http://schemas.openxmlformats.org/officeDocument/2006/relationships/image" Target="../media/image19.png"/><Relationship Id="rId4" Type="http://schemas.openxmlformats.org/officeDocument/2006/relationships/audio" Target="../media/media2.MP3"/><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microsoft.com/office/2007/relationships/media" Target="../media/media2.MP3"/><Relationship Id="rId7" Type="http://schemas.openxmlformats.org/officeDocument/2006/relationships/image" Target="../media/image16.jpeg"/><Relationship Id="rId12" Type="http://schemas.openxmlformats.org/officeDocument/2006/relationships/audio" Target="../media/audio1.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slide" Target="slide7.xml"/><Relationship Id="rId5" Type="http://schemas.openxmlformats.org/officeDocument/2006/relationships/slideLayout" Target="../slideLayouts/slideLayout2.xml"/><Relationship Id="rId10" Type="http://schemas.openxmlformats.org/officeDocument/2006/relationships/image" Target="../media/image19.png"/><Relationship Id="rId4" Type="http://schemas.openxmlformats.org/officeDocument/2006/relationships/audio" Target="../media/media2.MP3"/><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microsoft.com/office/2007/relationships/media" Target="../media/media2.MP3"/><Relationship Id="rId7" Type="http://schemas.openxmlformats.org/officeDocument/2006/relationships/image" Target="../media/image16.jpeg"/><Relationship Id="rId12" Type="http://schemas.openxmlformats.org/officeDocument/2006/relationships/audio" Target="../media/audio1.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slide" Target="slide7.xml"/><Relationship Id="rId5" Type="http://schemas.openxmlformats.org/officeDocument/2006/relationships/slideLayout" Target="../slideLayouts/slideLayout2.xml"/><Relationship Id="rId10" Type="http://schemas.openxmlformats.org/officeDocument/2006/relationships/image" Target="../media/image19.png"/><Relationship Id="rId4" Type="http://schemas.openxmlformats.org/officeDocument/2006/relationships/audio" Target="../media/media2.MP3"/><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2.MP3"/><Relationship Id="rId7" Type="http://schemas.openxmlformats.org/officeDocument/2006/relationships/image" Target="../media/image17.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jpeg"/><Relationship Id="rId11" Type="http://schemas.openxmlformats.org/officeDocument/2006/relationships/image" Target="../media/image20.png"/><Relationship Id="rId5" Type="http://schemas.openxmlformats.org/officeDocument/2006/relationships/slideLayout" Target="../slideLayouts/slideLayout2.xml"/><Relationship Id="rId10" Type="http://schemas.openxmlformats.org/officeDocument/2006/relationships/audio" Target="../media/audio1.wav"/><Relationship Id="rId4" Type="http://schemas.openxmlformats.org/officeDocument/2006/relationships/audio" Target="../media/media2.MP3"/><Relationship Id="rId9" Type="http://schemas.openxmlformats.org/officeDocument/2006/relationships/slide" Target="slide7.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NUL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459AC130-8392-4BEC-B279-B3475A7161E1}"/>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51984" y="252438"/>
            <a:ext cx="2563653" cy="1948376"/>
          </a:xfrm>
          <a:prstGeom prst="rect">
            <a:avLst/>
          </a:prstGeom>
        </p:spPr>
      </p:pic>
      <p:pic>
        <p:nvPicPr>
          <p:cNvPr id="12" name="图片 8">
            <a:extLst>
              <a:ext uri="{FF2B5EF4-FFF2-40B4-BE49-F238E27FC236}">
                <a16:creationId xmlns:a16="http://schemas.microsoft.com/office/drawing/2014/main" id="{8ED0217E-6BFA-4BB9-BB62-18575C1D53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824566"/>
            <a:ext cx="1976849" cy="2262034"/>
          </a:xfrm>
          <a:prstGeom prst="rect">
            <a:avLst/>
          </a:prstGeom>
        </p:spPr>
      </p:pic>
      <p:grpSp>
        <p:nvGrpSpPr>
          <p:cNvPr id="30" name="Group 29">
            <a:extLst>
              <a:ext uri="{FF2B5EF4-FFF2-40B4-BE49-F238E27FC236}">
                <a16:creationId xmlns:a16="http://schemas.microsoft.com/office/drawing/2014/main" id="{AC0A3EDE-1713-4D77-B3A9-AABBF374C61B}"/>
              </a:ext>
            </a:extLst>
          </p:cNvPr>
          <p:cNvGrpSpPr/>
          <p:nvPr/>
        </p:nvGrpSpPr>
        <p:grpSpPr>
          <a:xfrm>
            <a:off x="4880355" y="9195411"/>
            <a:ext cx="7697532" cy="1980203"/>
            <a:chOff x="1816238" y="2025262"/>
            <a:chExt cx="10602443" cy="2640273"/>
          </a:xfrm>
        </p:grpSpPr>
        <p:sp>
          <p:nvSpPr>
            <p:cNvPr id="31" name="TextBox 30">
              <a:extLst>
                <a:ext uri="{FF2B5EF4-FFF2-40B4-BE49-F238E27FC236}">
                  <a16:creationId xmlns:a16="http://schemas.microsoft.com/office/drawing/2014/main" id="{784351E5-B060-47AE-B78A-4B2B27B748B4}"/>
                </a:ext>
              </a:extLst>
            </p:cNvPr>
            <p:cNvSpPr txBox="1"/>
            <p:nvPr/>
          </p:nvSpPr>
          <p:spPr>
            <a:xfrm>
              <a:off x="1816238" y="2080211"/>
              <a:ext cx="10602443" cy="2585324"/>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w="165100">
                    <a:solidFill>
                      <a:prstClr val="white"/>
                    </a:solidFill>
                  </a:ln>
                  <a:solidFill>
                    <a:prstClr val="white"/>
                  </a:solidFill>
                  <a:effectLst>
                    <a:outerShdw blurRad="38100" dist="38100" dir="2700000" algn="tl">
                      <a:srgbClr val="000000">
                        <a:alpha val="43137"/>
                      </a:srgbClr>
                    </a:outerShdw>
                  </a:effectLst>
                  <a:uLnTx/>
                  <a:uFillTx/>
                  <a:latin typeface="UVF Slim Tony" panose="02000000000000000000" pitchFamily="2" charset="0"/>
                  <a:ea typeface="+mn-ea"/>
                  <a:cs typeface="Arial"/>
                  <a:sym typeface="Arial"/>
                </a:rPr>
                <a:t>Khởi động</a:t>
              </a:r>
            </a:p>
          </p:txBody>
        </p:sp>
        <p:sp>
          <p:nvSpPr>
            <p:cNvPr id="32" name="TextBox 31">
              <a:extLst>
                <a:ext uri="{FF2B5EF4-FFF2-40B4-BE49-F238E27FC236}">
                  <a16:creationId xmlns:a16="http://schemas.microsoft.com/office/drawing/2014/main" id="{ED12753D-95A2-4057-931B-B53A2AE83FC9}"/>
                </a:ext>
              </a:extLst>
            </p:cNvPr>
            <p:cNvSpPr txBox="1"/>
            <p:nvPr/>
          </p:nvSpPr>
          <p:spPr>
            <a:xfrm>
              <a:off x="1959236" y="2025262"/>
              <a:ext cx="10286940" cy="2585325"/>
            </a:xfrm>
            <a:prstGeom prst="rect">
              <a:avLst/>
            </a:prstGeom>
            <a:noFill/>
          </p:spPr>
          <p:txBody>
            <a:bodyPr wrap="square" rtlCol="0">
              <a:prstTxWarp prst="textArchUp">
                <a:avLst>
                  <a:gd name="adj" fmla="val 10812112"/>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solidFill>
                      <a:srgbClr val="3B58A1">
                        <a:lumMod val="50000"/>
                      </a:srgbClr>
                    </a:solidFill>
                  </a:ln>
                  <a:blipFill>
                    <a:blip r:embed="rId5"/>
                    <a:stretch>
                      <a:fillRect/>
                    </a:stretch>
                  </a:blipFill>
                  <a:effectLst>
                    <a:outerShdw blurRad="38100" dist="38100" dir="2700000" algn="tl">
                      <a:srgbClr val="000000">
                        <a:alpha val="43137"/>
                      </a:srgbClr>
                    </a:outerShdw>
                  </a:effectLst>
                  <a:uLnTx/>
                  <a:uFillTx/>
                  <a:latin typeface="UVF Slim Tony" panose="02000000000000000000" pitchFamily="2" charset="0"/>
                  <a:ea typeface="+mn-ea"/>
                  <a:cs typeface="Arial"/>
                  <a:sym typeface="Arial"/>
                </a:rPr>
                <a:t>Khởi động</a:t>
              </a:r>
            </a:p>
          </p:txBody>
        </p:sp>
      </p:grpSp>
      <p:sp>
        <p:nvSpPr>
          <p:cNvPr id="4" name="Rectangle 3"/>
          <p:cNvSpPr/>
          <p:nvPr/>
        </p:nvSpPr>
        <p:spPr>
          <a:xfrm>
            <a:off x="495298" y="943513"/>
            <a:ext cx="8162926" cy="2514601"/>
          </a:xfrm>
          <a:prstGeom prst="rect">
            <a:avLst/>
          </a:prstGeom>
          <a:ln>
            <a:noFill/>
          </a:ln>
          <a:effectLst>
            <a:outerShdw blurRad="50800" dist="38100" dir="5400000" algn="t" rotWithShape="0">
              <a:prstClr val="black">
                <a:alpha val="40000"/>
              </a:prstClr>
            </a:outerShdw>
          </a:effectLst>
        </p:spPr>
        <p:txBody>
          <a:bodyPr>
            <a:prstTxWarp prst="textButton">
              <a:avLst/>
            </a:prstTxWarp>
            <a:spAutoFit/>
          </a:bodyPr>
          <a:lstStyle/>
          <a:p>
            <a:pPr lvl="1" algn="ctr">
              <a:defRPr/>
            </a:pPr>
            <a:r>
              <a:rPr lang="en-US" sz="6000" dirty="0">
                <a:solidFill>
                  <a:srgbClr val="002060"/>
                </a:solidFill>
                <a:effectLst/>
                <a:latin typeface="Times New Roman" panose="02020603050405020304" pitchFamily="18" charset="0"/>
                <a:cs typeface="Times New Roman" panose="02020603050405020304" pitchFamily="18" charset="0"/>
              </a:rPr>
              <a:t>NHIỆT LIỆT </a:t>
            </a:r>
            <a:r>
              <a:rPr lang="en-US" sz="6000" dirty="0" smtClean="0">
                <a:solidFill>
                  <a:srgbClr val="002060"/>
                </a:solidFill>
                <a:effectLst/>
                <a:latin typeface="Times New Roman" panose="02020603050405020304" pitchFamily="18" charset="0"/>
                <a:cs typeface="Times New Roman" panose="02020603050405020304" pitchFamily="18" charset="0"/>
              </a:rPr>
              <a:t>CHÀO MỪNG </a:t>
            </a:r>
            <a:endParaRPr lang="en-US" sz="6000" dirty="0">
              <a:solidFill>
                <a:srgbClr val="002060"/>
              </a:solidFill>
              <a:effectLst/>
              <a:latin typeface="Times New Roman" panose="02020603050405020304" pitchFamily="18" charset="0"/>
              <a:cs typeface="Times New Roman" panose="02020603050405020304" pitchFamily="18" charset="0"/>
            </a:endParaRPr>
          </a:p>
          <a:p>
            <a:pPr lvl="1" algn="ctr">
              <a:defRPr/>
            </a:pPr>
            <a:r>
              <a:rPr lang="en-US" sz="6000" dirty="0" smtClean="0">
                <a:solidFill>
                  <a:srgbClr val="002060"/>
                </a:solidFill>
                <a:effectLst/>
                <a:latin typeface="Times New Roman" panose="02020603050405020304" pitchFamily="18" charset="0"/>
                <a:cs typeface="Times New Roman" panose="02020603050405020304" pitchFamily="18" charset="0"/>
              </a:rPr>
              <a:t>CÁC THẦY CÔ VỀ DỰ GIỜ MÔN TIẾNG VIỆT</a:t>
            </a:r>
            <a:endParaRPr lang="en-US" sz="6000" dirty="0">
              <a:solidFill>
                <a:srgbClr val="002060"/>
              </a:solidFill>
              <a:effectLst/>
              <a:latin typeface="Times New Roman" panose="02020603050405020304" pitchFamily="18" charset="0"/>
              <a:cs typeface="Times New Roman" panose="02020603050405020304" pitchFamily="18" charset="0"/>
            </a:endParaRPr>
          </a:p>
        </p:txBody>
      </p:sp>
      <p:sp>
        <p:nvSpPr>
          <p:cNvPr id="6" name="TextBox 5"/>
          <p:cNvSpPr txBox="1"/>
          <p:nvPr/>
        </p:nvSpPr>
        <p:spPr>
          <a:xfrm>
            <a:off x="1014710" y="3104910"/>
            <a:ext cx="7300615" cy="1323439"/>
          </a:xfrm>
          <a:prstGeom prst="rect">
            <a:avLst/>
          </a:prstGeom>
          <a:noFill/>
        </p:spPr>
        <p:txBody>
          <a:bodyPr wrap="square" rtlCol="0">
            <a:spAutoFit/>
          </a:bodyPr>
          <a:lstStyle/>
          <a:p>
            <a:pPr algn="ctr"/>
            <a:r>
              <a:rPr lang="en-US" sz="4000" dirty="0" err="1" smtClean="0">
                <a:solidFill>
                  <a:srgbClr val="002060"/>
                </a:solidFill>
                <a:effectLst>
                  <a:glow rad="139700">
                    <a:schemeClr val="accent4">
                      <a:satMod val="175000"/>
                      <a:alpha val="40000"/>
                    </a:schemeClr>
                  </a:glow>
                </a:effectLst>
                <a:latin typeface="Times New Roman" panose="02020603050405020304" pitchFamily="18" charset="0"/>
                <a:cs typeface="Times New Roman" panose="02020603050405020304" pitchFamily="18" charset="0"/>
              </a:rPr>
              <a:t>Lớp</a:t>
            </a:r>
            <a:r>
              <a:rPr lang="en-US" sz="4000" dirty="0" smtClean="0">
                <a:solidFill>
                  <a:srgbClr val="002060"/>
                </a:solidFill>
                <a:effectLst>
                  <a:glow rad="139700">
                    <a:schemeClr val="accent4">
                      <a:satMod val="175000"/>
                      <a:alpha val="40000"/>
                    </a:schemeClr>
                  </a:glow>
                </a:effectLst>
                <a:latin typeface="Times New Roman" panose="02020603050405020304" pitchFamily="18" charset="0"/>
                <a:cs typeface="Times New Roman" panose="02020603050405020304" pitchFamily="18" charset="0"/>
              </a:rPr>
              <a:t>: 4D</a:t>
            </a:r>
          </a:p>
          <a:p>
            <a:pPr algn="ctr"/>
            <a:r>
              <a:rPr lang="en-US" sz="4000" dirty="0" err="1" smtClean="0">
                <a:solidFill>
                  <a:srgbClr val="002060"/>
                </a:solidFill>
                <a:effectLst>
                  <a:glow rad="139700">
                    <a:schemeClr val="accent4">
                      <a:satMod val="175000"/>
                      <a:alpha val="40000"/>
                    </a:schemeClr>
                  </a:glow>
                </a:effectLst>
                <a:latin typeface="Times New Roman" panose="02020603050405020304" pitchFamily="18" charset="0"/>
                <a:cs typeface="Times New Roman" panose="02020603050405020304" pitchFamily="18" charset="0"/>
              </a:rPr>
              <a:t>Giáo</a:t>
            </a:r>
            <a:r>
              <a:rPr lang="en-US" sz="4000" dirty="0">
                <a:solidFill>
                  <a:srgbClr val="002060"/>
                </a:solidFill>
                <a:effectLst>
                  <a:glow rad="139700">
                    <a:schemeClr val="accent4">
                      <a:satMod val="175000"/>
                      <a:alpha val="40000"/>
                    </a:schemeClr>
                  </a:glow>
                </a:effectLst>
                <a:latin typeface="Times New Roman" panose="02020603050405020304" pitchFamily="18" charset="0"/>
                <a:cs typeface="Times New Roman" panose="02020603050405020304" pitchFamily="18" charset="0"/>
              </a:rPr>
              <a:t> </a:t>
            </a:r>
            <a:r>
              <a:rPr lang="en-US" sz="4000" dirty="0" err="1" smtClean="0">
                <a:solidFill>
                  <a:srgbClr val="002060"/>
                </a:solidFill>
                <a:effectLst>
                  <a:glow rad="139700">
                    <a:schemeClr val="accent4">
                      <a:satMod val="175000"/>
                      <a:alpha val="40000"/>
                    </a:schemeClr>
                  </a:glow>
                </a:effectLst>
                <a:latin typeface="Times New Roman" panose="02020603050405020304" pitchFamily="18" charset="0"/>
                <a:cs typeface="Times New Roman" panose="02020603050405020304" pitchFamily="18" charset="0"/>
              </a:rPr>
              <a:t>viên</a:t>
            </a:r>
            <a:r>
              <a:rPr lang="en-US" sz="4000" dirty="0">
                <a:solidFill>
                  <a:srgbClr val="002060"/>
                </a:solidFill>
                <a:effectLst>
                  <a:glow rad="139700">
                    <a:schemeClr val="accent4">
                      <a:satMod val="175000"/>
                      <a:alpha val="40000"/>
                    </a:schemeClr>
                  </a:glow>
                </a:effectLst>
                <a:latin typeface="Times New Roman" panose="02020603050405020304" pitchFamily="18" charset="0"/>
                <a:cs typeface="Times New Roman" panose="02020603050405020304" pitchFamily="18" charset="0"/>
              </a:rPr>
              <a:t>: </a:t>
            </a:r>
            <a:r>
              <a:rPr lang="en-US" sz="4000" dirty="0" err="1" smtClean="0">
                <a:solidFill>
                  <a:srgbClr val="002060"/>
                </a:solidFill>
                <a:effectLst>
                  <a:glow rad="139700">
                    <a:schemeClr val="accent4">
                      <a:satMod val="175000"/>
                      <a:alpha val="40000"/>
                    </a:schemeClr>
                  </a:glow>
                </a:effectLst>
                <a:latin typeface="Times New Roman" panose="02020603050405020304" pitchFamily="18" charset="0"/>
                <a:cs typeface="Times New Roman" panose="02020603050405020304" pitchFamily="18" charset="0"/>
              </a:rPr>
              <a:t>Vũ</a:t>
            </a:r>
            <a:r>
              <a:rPr lang="en-US" sz="4000" dirty="0">
                <a:solidFill>
                  <a:srgbClr val="002060"/>
                </a:solidFill>
                <a:effectLst>
                  <a:glow rad="139700">
                    <a:schemeClr val="accent4">
                      <a:satMod val="175000"/>
                      <a:alpha val="40000"/>
                    </a:schemeClr>
                  </a:glow>
                </a:effectLst>
                <a:latin typeface="Times New Roman" panose="02020603050405020304" pitchFamily="18" charset="0"/>
                <a:cs typeface="Times New Roman" panose="02020603050405020304" pitchFamily="18" charset="0"/>
              </a:rPr>
              <a:t> </a:t>
            </a:r>
            <a:r>
              <a:rPr lang="en-US" sz="4000" dirty="0" err="1" smtClean="0">
                <a:solidFill>
                  <a:srgbClr val="002060"/>
                </a:solidFill>
                <a:effectLst>
                  <a:glow rad="139700">
                    <a:schemeClr val="accent4">
                      <a:satMod val="175000"/>
                      <a:alpha val="40000"/>
                    </a:schemeClr>
                  </a:glow>
                </a:effectLst>
                <a:latin typeface="Times New Roman" panose="02020603050405020304" pitchFamily="18" charset="0"/>
                <a:cs typeface="Times New Roman" panose="02020603050405020304" pitchFamily="18" charset="0"/>
              </a:rPr>
              <a:t>Thị</a:t>
            </a:r>
            <a:r>
              <a:rPr lang="en-US" sz="4000" dirty="0" smtClean="0">
                <a:solidFill>
                  <a:srgbClr val="002060"/>
                </a:solidFill>
                <a:effectLst>
                  <a:glow rad="139700">
                    <a:schemeClr val="accent4">
                      <a:satMod val="175000"/>
                      <a:alpha val="40000"/>
                    </a:schemeClr>
                  </a:glow>
                </a:effectLst>
                <a:latin typeface="Times New Roman" panose="02020603050405020304" pitchFamily="18" charset="0"/>
                <a:cs typeface="Times New Roman" panose="02020603050405020304" pitchFamily="18" charset="0"/>
              </a:rPr>
              <a:t> Minh </a:t>
            </a:r>
            <a:r>
              <a:rPr lang="en-US" sz="4000" dirty="0" err="1" smtClean="0">
                <a:solidFill>
                  <a:srgbClr val="002060"/>
                </a:solidFill>
                <a:effectLst>
                  <a:glow rad="139700">
                    <a:schemeClr val="accent4">
                      <a:satMod val="175000"/>
                      <a:alpha val="40000"/>
                    </a:schemeClr>
                  </a:glow>
                </a:effectLst>
                <a:latin typeface="Times New Roman" panose="02020603050405020304" pitchFamily="18" charset="0"/>
                <a:cs typeface="Times New Roman" panose="02020603050405020304" pitchFamily="18" charset="0"/>
              </a:rPr>
              <a:t>Ph</a:t>
            </a:r>
            <a:r>
              <a:rPr lang="vi-VN" sz="4000" dirty="0" smtClean="0">
                <a:solidFill>
                  <a:srgbClr val="002060"/>
                </a:solidFill>
                <a:effectLst>
                  <a:glow rad="139700">
                    <a:schemeClr val="accent4">
                      <a:satMod val="175000"/>
                      <a:alpha val="40000"/>
                    </a:schemeClr>
                  </a:glow>
                </a:effectLst>
                <a:latin typeface="Times New Roman" panose="02020603050405020304" pitchFamily="18" charset="0"/>
                <a:cs typeface="Times New Roman" panose="02020603050405020304" pitchFamily="18" charset="0"/>
              </a:rPr>
              <a:t>ươ</a:t>
            </a:r>
            <a:r>
              <a:rPr lang="en-US" sz="4000" dirty="0" smtClean="0">
                <a:solidFill>
                  <a:srgbClr val="002060"/>
                </a:solidFill>
                <a:effectLst>
                  <a:glow rad="139700">
                    <a:schemeClr val="accent4">
                      <a:satMod val="175000"/>
                      <a:alpha val="40000"/>
                    </a:schemeClr>
                  </a:glow>
                </a:effectLst>
                <a:latin typeface="Times New Roman" panose="02020603050405020304" pitchFamily="18" charset="0"/>
                <a:cs typeface="Times New Roman" panose="02020603050405020304" pitchFamily="18" charset="0"/>
              </a:rPr>
              <a:t>ng  </a:t>
            </a:r>
            <a:endParaRPr lang="en-US" sz="4000" dirty="0">
              <a:solidFill>
                <a:srgbClr val="002060"/>
              </a:solidFill>
              <a:effectLst>
                <a:glow rad="139700">
                  <a:schemeClr val="accent4">
                    <a:satMod val="175000"/>
                    <a:alpha val="4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8712674"/>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3C21242-1D2C-4331-BF0F-453C680300A3}"/>
              </a:ext>
            </a:extLst>
          </p:cNvPr>
          <p:cNvGrpSpPr/>
          <p:nvPr/>
        </p:nvGrpSpPr>
        <p:grpSpPr>
          <a:xfrm>
            <a:off x="153402" y="2298985"/>
            <a:ext cx="2753942" cy="3632449"/>
            <a:chOff x="319899" y="3225551"/>
            <a:chExt cx="2753942" cy="3632449"/>
          </a:xfrm>
        </p:grpSpPr>
        <p:pic>
          <p:nvPicPr>
            <p:cNvPr id="8" name="Graphic 7">
              <a:extLst>
                <a:ext uri="{FF2B5EF4-FFF2-40B4-BE49-F238E27FC236}">
                  <a16:creationId xmlns:a16="http://schemas.microsoft.com/office/drawing/2014/main" id="{5503BFC2-CDB2-47FC-8EA3-C3F7BDED583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19899" y="3225551"/>
              <a:ext cx="2753942" cy="3632449"/>
            </a:xfrm>
            <a:prstGeom prst="rect">
              <a:avLst/>
            </a:prstGeom>
          </p:spPr>
        </p:pic>
        <p:sp>
          <p:nvSpPr>
            <p:cNvPr id="90" name="TextBox 89">
              <a:extLst>
                <a:ext uri="{FF2B5EF4-FFF2-40B4-BE49-F238E27FC236}">
                  <a16:creationId xmlns:a16="http://schemas.microsoft.com/office/drawing/2014/main" id="{BE3A3CB6-BF7C-4EE3-B6E9-6249F72076B4}"/>
                </a:ext>
              </a:extLst>
            </p:cNvPr>
            <p:cNvSpPr txBox="1"/>
            <p:nvPr/>
          </p:nvSpPr>
          <p:spPr>
            <a:xfrm>
              <a:off x="651309" y="4687831"/>
              <a:ext cx="20911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Giét</a:t>
              </a:r>
              <a:r>
                <a:rPr kumimoji="0" lang="en-US"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-xi</a:t>
              </a:r>
            </a:p>
          </p:txBody>
        </p:sp>
      </p:grpSp>
      <p:grpSp>
        <p:nvGrpSpPr>
          <p:cNvPr id="6" name="Group 5">
            <a:extLst>
              <a:ext uri="{FF2B5EF4-FFF2-40B4-BE49-F238E27FC236}">
                <a16:creationId xmlns:a16="http://schemas.microsoft.com/office/drawing/2014/main" id="{ABE5D476-A9D5-41BE-9619-31999014EC29}"/>
              </a:ext>
            </a:extLst>
          </p:cNvPr>
          <p:cNvGrpSpPr/>
          <p:nvPr/>
        </p:nvGrpSpPr>
        <p:grpSpPr>
          <a:xfrm>
            <a:off x="3007672" y="3113201"/>
            <a:ext cx="2911868" cy="3744799"/>
            <a:chOff x="3297508" y="2285961"/>
            <a:chExt cx="2911868" cy="3744799"/>
          </a:xfrm>
        </p:grpSpPr>
        <p:pic>
          <p:nvPicPr>
            <p:cNvPr id="65" name="Graphic 64">
              <a:extLst>
                <a:ext uri="{FF2B5EF4-FFF2-40B4-BE49-F238E27FC236}">
                  <a16:creationId xmlns:a16="http://schemas.microsoft.com/office/drawing/2014/main" id="{CC91CB0F-209C-435E-A5EC-B75C850D6DC8}"/>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297508" y="2285961"/>
              <a:ext cx="2911868" cy="3744799"/>
            </a:xfrm>
            <a:prstGeom prst="rect">
              <a:avLst/>
            </a:prstGeom>
          </p:spPr>
        </p:pic>
        <p:sp>
          <p:nvSpPr>
            <p:cNvPr id="91" name="TextBox 90">
              <a:extLst>
                <a:ext uri="{FF2B5EF4-FFF2-40B4-BE49-F238E27FC236}">
                  <a16:creationId xmlns:a16="http://schemas.microsoft.com/office/drawing/2014/main" id="{44E82AEE-17FC-45DF-AAD8-ED77B23DB2ED}"/>
                </a:ext>
              </a:extLst>
            </p:cNvPr>
            <p:cNvSpPr txBox="1"/>
            <p:nvPr/>
          </p:nvSpPr>
          <p:spPr>
            <a:xfrm>
              <a:off x="3560098" y="3733366"/>
              <a:ext cx="2421622" cy="1569660"/>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9AFAF">
                      <a:lumMod val="10000"/>
                    </a:srgb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ngưỡng</a:t>
              </a:r>
              <a:r>
                <a:rPr kumimoji="0" lang="en-US" sz="48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9AFAF">
                      <a:lumMod val="10000"/>
                    </a:srgb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mộ</a:t>
              </a:r>
              <a:endParaRPr kumimoji="0" lang="en-US" sz="48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grpSp>
      <p:grpSp>
        <p:nvGrpSpPr>
          <p:cNvPr id="7" name="Group 6">
            <a:extLst>
              <a:ext uri="{FF2B5EF4-FFF2-40B4-BE49-F238E27FC236}">
                <a16:creationId xmlns:a16="http://schemas.microsoft.com/office/drawing/2014/main" id="{E7857A7B-0182-435E-AD8B-BD90AADDC46E}"/>
              </a:ext>
            </a:extLst>
          </p:cNvPr>
          <p:cNvGrpSpPr/>
          <p:nvPr/>
        </p:nvGrpSpPr>
        <p:grpSpPr>
          <a:xfrm>
            <a:off x="6229299" y="3225551"/>
            <a:ext cx="2803142" cy="3632449"/>
            <a:chOff x="6414721" y="3225550"/>
            <a:chExt cx="2803142" cy="3632449"/>
          </a:xfrm>
        </p:grpSpPr>
        <p:pic>
          <p:nvPicPr>
            <p:cNvPr id="66" name="Graphic 65">
              <a:extLst>
                <a:ext uri="{FF2B5EF4-FFF2-40B4-BE49-F238E27FC236}">
                  <a16:creationId xmlns:a16="http://schemas.microsoft.com/office/drawing/2014/main" id="{20AF0D7A-C8D6-4776-9E92-DBC964FDA45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414721" y="3225550"/>
              <a:ext cx="2803142" cy="3632449"/>
            </a:xfrm>
            <a:prstGeom prst="rect">
              <a:avLst/>
            </a:prstGeom>
          </p:spPr>
        </p:pic>
        <p:sp>
          <p:nvSpPr>
            <p:cNvPr id="92" name="TextBox 91">
              <a:extLst>
                <a:ext uri="{FF2B5EF4-FFF2-40B4-BE49-F238E27FC236}">
                  <a16:creationId xmlns:a16="http://schemas.microsoft.com/office/drawing/2014/main" id="{52CE1859-840B-496D-A726-C0729EB3288A}"/>
                </a:ext>
              </a:extLst>
            </p:cNvPr>
            <p:cNvSpPr txBox="1"/>
            <p:nvPr/>
          </p:nvSpPr>
          <p:spPr>
            <a:xfrm>
              <a:off x="6830091" y="4651540"/>
              <a:ext cx="209112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accent3">
                      <a:lumMod val="75000"/>
                    </a:scheme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sân</a:t>
              </a:r>
              <a:r>
                <a:rPr kumimoji="0" lang="en-US" sz="4800" b="1" i="0" u="none" strike="noStrike" kern="1200" cap="none" spc="0" normalizeH="0" baseline="0" noProof="0" dirty="0">
                  <a:ln>
                    <a:noFill/>
                  </a:ln>
                  <a:solidFill>
                    <a:schemeClr val="accent3">
                      <a:lumMod val="75000"/>
                    </a:scheme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chemeClr val="accent3">
                      <a:lumMod val="75000"/>
                    </a:scheme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khấu</a:t>
              </a:r>
              <a:endParaRPr kumimoji="0" lang="en-US" sz="4800" b="1" i="0" u="none" strike="noStrike" kern="1200" cap="none" spc="0" normalizeH="0" baseline="0" noProof="0" dirty="0">
                <a:ln>
                  <a:noFill/>
                </a:ln>
                <a:solidFill>
                  <a:schemeClr val="accent3">
                    <a:lumMod val="75000"/>
                  </a:scheme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78D2E936-2414-46B2-AE39-210FAB57F825}"/>
              </a:ext>
            </a:extLst>
          </p:cNvPr>
          <p:cNvGrpSpPr/>
          <p:nvPr/>
        </p:nvGrpSpPr>
        <p:grpSpPr>
          <a:xfrm>
            <a:off x="9257158" y="2242809"/>
            <a:ext cx="2911868" cy="3744799"/>
            <a:chOff x="9280132" y="2285961"/>
            <a:chExt cx="2911868" cy="3744799"/>
          </a:xfrm>
        </p:grpSpPr>
        <p:pic>
          <p:nvPicPr>
            <p:cNvPr id="67" name="Graphic 66">
              <a:extLst>
                <a:ext uri="{FF2B5EF4-FFF2-40B4-BE49-F238E27FC236}">
                  <a16:creationId xmlns:a16="http://schemas.microsoft.com/office/drawing/2014/main" id="{2888DBA0-329F-42EC-BA44-1B620721A4B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280132" y="2285961"/>
              <a:ext cx="2911868" cy="3744799"/>
            </a:xfrm>
            <a:prstGeom prst="rect">
              <a:avLst/>
            </a:prstGeom>
          </p:spPr>
        </p:pic>
        <p:sp>
          <p:nvSpPr>
            <p:cNvPr id="93" name="TextBox 92">
              <a:extLst>
                <a:ext uri="{FF2B5EF4-FFF2-40B4-BE49-F238E27FC236}">
                  <a16:creationId xmlns:a16="http://schemas.microsoft.com/office/drawing/2014/main" id="{F6D51230-DEF6-4808-8094-7BAEEC02B191}"/>
                </a:ext>
              </a:extLst>
            </p:cNvPr>
            <p:cNvSpPr txBox="1"/>
            <p:nvPr/>
          </p:nvSpPr>
          <p:spPr>
            <a:xfrm>
              <a:off x="9706987" y="3833944"/>
              <a:ext cx="20911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xấu</a:t>
              </a:r>
              <a:r>
                <a:rPr kumimoji="0" lang="en-US" sz="4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hổ</a:t>
              </a:r>
              <a:endParaRPr kumimoji="0" lang="en-US" sz="4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grpSp>
      <p:grpSp>
        <p:nvGrpSpPr>
          <p:cNvPr id="5" name="Group 4">
            <a:extLst>
              <a:ext uri="{FF2B5EF4-FFF2-40B4-BE49-F238E27FC236}">
                <a16:creationId xmlns:a16="http://schemas.microsoft.com/office/drawing/2014/main" id="{6313F643-4577-47E3-9AF7-BA5131FBE09F}"/>
              </a:ext>
            </a:extLst>
          </p:cNvPr>
          <p:cNvGrpSpPr/>
          <p:nvPr/>
        </p:nvGrpSpPr>
        <p:grpSpPr>
          <a:xfrm>
            <a:off x="-201527" y="-444210"/>
            <a:ext cx="12466599" cy="2597684"/>
            <a:chOff x="-201527" y="-444210"/>
            <a:chExt cx="12466599" cy="2597684"/>
          </a:xfrm>
        </p:grpSpPr>
        <p:grpSp>
          <p:nvGrpSpPr>
            <p:cNvPr id="4" name="Group 3">
              <a:extLst>
                <a:ext uri="{FF2B5EF4-FFF2-40B4-BE49-F238E27FC236}">
                  <a16:creationId xmlns:a16="http://schemas.microsoft.com/office/drawing/2014/main" id="{CE36CCE0-8E99-41B5-A17B-4CBC600E54EB}"/>
                </a:ext>
              </a:extLst>
            </p:cNvPr>
            <p:cNvGrpSpPr/>
            <p:nvPr/>
          </p:nvGrpSpPr>
          <p:grpSpPr>
            <a:xfrm>
              <a:off x="960664" y="-444210"/>
              <a:ext cx="10270672" cy="2597684"/>
              <a:chOff x="960664" y="-444210"/>
              <a:chExt cx="10270672" cy="2597684"/>
            </a:xfrm>
          </p:grpSpPr>
          <p:grpSp>
            <p:nvGrpSpPr>
              <p:cNvPr id="68" name="Group 67">
                <a:extLst>
                  <a:ext uri="{FF2B5EF4-FFF2-40B4-BE49-F238E27FC236}">
                    <a16:creationId xmlns:a16="http://schemas.microsoft.com/office/drawing/2014/main" id="{B5DE6031-5C16-41A5-95C0-A10562AF8F93}"/>
                  </a:ext>
                </a:extLst>
              </p:cNvPr>
              <p:cNvGrpSpPr/>
              <p:nvPr/>
            </p:nvGrpSpPr>
            <p:grpSpPr>
              <a:xfrm>
                <a:off x="960664" y="-444210"/>
                <a:ext cx="10270672" cy="2597684"/>
                <a:chOff x="3588005" y="0"/>
                <a:chExt cx="5866667" cy="1760478"/>
              </a:xfrm>
            </p:grpSpPr>
            <p:sp>
              <p:nvSpPr>
                <p:cNvPr id="69" name="Freeform 43">
                  <a:extLst>
                    <a:ext uri="{FF2B5EF4-FFF2-40B4-BE49-F238E27FC236}">
                      <a16:creationId xmlns:a16="http://schemas.microsoft.com/office/drawing/2014/main" id="{691DFF42-B2AD-4350-83C5-5D88B5B782BC}"/>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cxnSp>
              <p:nvCxnSpPr>
                <p:cNvPr id="70" name="Straight Connector 69">
                  <a:extLst>
                    <a:ext uri="{FF2B5EF4-FFF2-40B4-BE49-F238E27FC236}">
                      <a16:creationId xmlns:a16="http://schemas.microsoft.com/office/drawing/2014/main" id="{C11778D8-20CB-4ABA-84DB-8A1233F9919B}"/>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8FE41EA-E5B3-4D4D-96F0-B9A35F381746}"/>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72" name="TextBox 71">
                <a:extLst>
                  <a:ext uri="{FF2B5EF4-FFF2-40B4-BE49-F238E27FC236}">
                    <a16:creationId xmlns:a16="http://schemas.microsoft.com/office/drawing/2014/main" id="{9DC2AA7E-E516-4C2B-89FA-4C43539B2321}"/>
                  </a:ext>
                </a:extLst>
              </p:cNvPr>
              <p:cNvSpPr txBox="1"/>
              <p:nvPr/>
            </p:nvSpPr>
            <p:spPr>
              <a:xfrm>
                <a:off x="2050779" y="766589"/>
                <a:ext cx="781349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Luyện</a:t>
                </a:r>
                <a:r>
                  <a:rPr kumimoji="0" lang="en-US" sz="72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72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đọc</a:t>
                </a:r>
                <a:r>
                  <a:rPr kumimoji="0" lang="en-US" sz="72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72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từ</a:t>
                </a:r>
                <a:r>
                  <a:rPr kumimoji="0" lang="en-US" sz="72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72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khó</a:t>
                </a:r>
                <a:endParaRPr kumimoji="0" lang="en-US" sz="72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grpSp>
        <p:pic>
          <p:nvPicPr>
            <p:cNvPr id="88" name="Graphic 87">
              <a:extLst>
                <a:ext uri="{FF2B5EF4-FFF2-40B4-BE49-F238E27FC236}">
                  <a16:creationId xmlns:a16="http://schemas.microsoft.com/office/drawing/2014/main" id="{D6738AE2-FAFB-4C2A-BE72-691F7699E02F}"/>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201527" y="-217247"/>
              <a:ext cx="2955470" cy="1788123"/>
            </a:xfrm>
            <a:prstGeom prst="rect">
              <a:avLst/>
            </a:prstGeom>
          </p:spPr>
        </p:pic>
        <p:pic>
          <p:nvPicPr>
            <p:cNvPr id="89" name="Graphic 88">
              <a:extLst>
                <a:ext uri="{FF2B5EF4-FFF2-40B4-BE49-F238E27FC236}">
                  <a16:creationId xmlns:a16="http://schemas.microsoft.com/office/drawing/2014/main" id="{53595008-548D-44E1-B683-5FF740F5127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9161113" y="-68583"/>
              <a:ext cx="3103959" cy="1639460"/>
            </a:xfrm>
            <a:prstGeom prst="rect">
              <a:avLst/>
            </a:prstGeom>
          </p:spPr>
        </p:pic>
      </p:grpSp>
      <p:pic>
        <p:nvPicPr>
          <p:cNvPr id="49" name="Graphic 48">
            <a:hlinkClick r:id="rId7" action="ppaction://hlinksldjump"/>
            <a:extLst>
              <a:ext uri="{FF2B5EF4-FFF2-40B4-BE49-F238E27FC236}">
                <a16:creationId xmlns:a16="http://schemas.microsoft.com/office/drawing/2014/main" id="{0B8C02D9-5ECF-4CEF-9EC3-D003833DF66E}"/>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rot="21343529" flipH="1">
            <a:off x="11225116" y="160469"/>
            <a:ext cx="877681" cy="636610"/>
          </a:xfrm>
          <a:prstGeom prst="rect">
            <a:avLst/>
          </a:prstGeom>
        </p:spPr>
      </p:pic>
    </p:spTree>
    <p:extLst>
      <p:ext uri="{BB962C8B-B14F-4D97-AF65-F5344CB8AC3E}">
        <p14:creationId xmlns:p14="http://schemas.microsoft.com/office/powerpoint/2010/main" val="2616500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A75E27B-E035-42A9-BF41-EE3709EFBBB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286725" y="1816597"/>
            <a:ext cx="3119591" cy="4076440"/>
          </a:xfrm>
          <a:prstGeom prst="rect">
            <a:avLst/>
          </a:prstGeom>
        </p:spPr>
      </p:pic>
      <p:pic>
        <p:nvPicPr>
          <p:cNvPr id="17" name="Graphic 16">
            <a:extLst>
              <a:ext uri="{FF2B5EF4-FFF2-40B4-BE49-F238E27FC236}">
                <a16:creationId xmlns:a16="http://schemas.microsoft.com/office/drawing/2014/main" id="{5D8E5DCD-6CBC-48A3-A144-B1ED7BBECDD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id="{E1D0E0A2-A1FD-4722-8987-99374ED1B272}"/>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id="{3DAF12AB-3BB9-493A-A786-8A352DD962DE}"/>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425203" y="-580838"/>
            <a:ext cx="1437852" cy="1437852"/>
          </a:xfrm>
          <a:prstGeom prst="rect">
            <a:avLst/>
          </a:prstGeom>
        </p:spPr>
      </p:pic>
      <p:grpSp>
        <p:nvGrpSpPr>
          <p:cNvPr id="30" name="Group 29">
            <a:extLst>
              <a:ext uri="{FF2B5EF4-FFF2-40B4-BE49-F238E27FC236}">
                <a16:creationId xmlns:a16="http://schemas.microsoft.com/office/drawing/2014/main" id="{D116E1BB-EA7F-4B85-9AC3-A9BC8C2006CA}"/>
              </a:ext>
            </a:extLst>
          </p:cNvPr>
          <p:cNvGrpSpPr/>
          <p:nvPr/>
        </p:nvGrpSpPr>
        <p:grpSpPr>
          <a:xfrm>
            <a:off x="1972638" y="-447177"/>
            <a:ext cx="8157681" cy="1754326"/>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2489163" y="387424"/>
            <a:ext cx="73432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Cách</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ngắt</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giọng</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câu</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dài</a:t>
            </a:r>
            <a:endParaRPr kumimoji="0" lang="en-US" sz="4800" b="1" i="0" u="none" strike="noStrike" kern="1200" cap="none" spc="0" normalizeH="0" baseline="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endParaRPr>
          </a:p>
        </p:txBody>
      </p:sp>
      <p:sp>
        <p:nvSpPr>
          <p:cNvPr id="3" name="Rectangle 2">
            <a:extLst>
              <a:ext uri="{FF2B5EF4-FFF2-40B4-BE49-F238E27FC236}">
                <a16:creationId xmlns:a16="http://schemas.microsoft.com/office/drawing/2014/main" id="{9825DFEA-F3DF-E097-354D-4AABD9FA7BA3}"/>
              </a:ext>
            </a:extLst>
          </p:cNvPr>
          <p:cNvSpPr/>
          <p:nvPr/>
        </p:nvSpPr>
        <p:spPr>
          <a:xfrm>
            <a:off x="560219" y="4186290"/>
            <a:ext cx="11071653" cy="1323439"/>
          </a:xfrm>
          <a:prstGeom prst="rect">
            <a:avLst/>
          </a:prstGeom>
          <a:solidFill>
            <a:srgbClr val="E78DB0"/>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4000" b="1" dirty="0">
                <a:solidFill>
                  <a:srgbClr val="002060"/>
                </a:solidFill>
                <a:latin typeface="Calibri" panose="020F0502020204030204" pitchFamily="34" charset="0"/>
                <a:cs typeface="Calibri" panose="020F0502020204030204" pitchFamily="34" charset="0"/>
              </a:rPr>
              <a:t>Sau bữa ăn trưa, cô giáo thông báo Giét-xi được chọn đóng vai công chúa trong vở kịch sắp tới. </a:t>
            </a:r>
            <a:endParaRPr lang="en-US" sz="4000" b="1" dirty="0">
              <a:solidFill>
                <a:srgbClr val="002060"/>
              </a:solidFill>
              <a:latin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7934B03D-8DA2-6077-416C-40650EE9CE8B}"/>
              </a:ext>
            </a:extLst>
          </p:cNvPr>
          <p:cNvCxnSpPr/>
          <p:nvPr/>
        </p:nvCxnSpPr>
        <p:spPr>
          <a:xfrm flipH="1">
            <a:off x="8604330" y="4301412"/>
            <a:ext cx="157115" cy="515727"/>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CF2C888-0B11-ED78-BCAC-61AEC27D27CA}"/>
              </a:ext>
            </a:extLst>
          </p:cNvPr>
          <p:cNvCxnSpPr/>
          <p:nvPr/>
        </p:nvCxnSpPr>
        <p:spPr>
          <a:xfrm flipH="1">
            <a:off x="4391925" y="4301412"/>
            <a:ext cx="217397" cy="526001"/>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934B03D-8DA2-6077-416C-40650EE9CE8B}"/>
              </a:ext>
            </a:extLst>
          </p:cNvPr>
          <p:cNvCxnSpPr/>
          <p:nvPr/>
        </p:nvCxnSpPr>
        <p:spPr>
          <a:xfrm flipH="1">
            <a:off x="10454902" y="4848009"/>
            <a:ext cx="157115" cy="515727"/>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934B03D-8DA2-6077-416C-40650EE9CE8B}"/>
              </a:ext>
            </a:extLst>
          </p:cNvPr>
          <p:cNvCxnSpPr/>
          <p:nvPr/>
        </p:nvCxnSpPr>
        <p:spPr>
          <a:xfrm flipH="1">
            <a:off x="10581895" y="4870969"/>
            <a:ext cx="157115" cy="515727"/>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126964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0-#ppt_w/2"/>
                                              </p:val>
                                            </p:tav>
                                            <p:tav tm="100000">
                                              <p:val>
                                                <p:strVal val="#ppt_x"/>
                                              </p:val>
                                            </p:tav>
                                          </p:tavLst>
                                        </p:anim>
                                        <p:anim calcmode="lin" valueType="num">
                                          <p:cBhvr additive="base">
                                            <p:cTn id="35"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0-#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11" name="chimes.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0-#ppt_w/2"/>
                                              </p:val>
                                            </p:tav>
                                            <p:tav tm="100000">
                                              <p:val>
                                                <p:strVal val="#ppt_x"/>
                                              </p:val>
                                            </p:tav>
                                          </p:tavLst>
                                        </p:anim>
                                        <p:anim calcmode="lin" valueType="num">
                                          <p:cBhvr additive="base">
                                            <p:cTn id="35"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0-#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A75E27B-E035-42A9-BF41-EE3709EFBBB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5D8E5DCD-6CBC-48A3-A144-B1ED7BBECDD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id="{E1D0E0A2-A1FD-4722-8987-99374ED1B272}"/>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id="{3DAF12AB-3BB9-493A-A786-8A352DD962DE}"/>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425203" y="-580838"/>
            <a:ext cx="1437852" cy="1437852"/>
          </a:xfrm>
          <a:prstGeom prst="rect">
            <a:avLst/>
          </a:prstGeom>
        </p:spPr>
      </p:pic>
      <p:grpSp>
        <p:nvGrpSpPr>
          <p:cNvPr id="30" name="Group 29">
            <a:extLst>
              <a:ext uri="{FF2B5EF4-FFF2-40B4-BE49-F238E27FC236}">
                <a16:creationId xmlns:a16="http://schemas.microsoft.com/office/drawing/2014/main" id="{D116E1BB-EA7F-4B85-9AC3-A9BC8C2006CA}"/>
              </a:ext>
            </a:extLst>
          </p:cNvPr>
          <p:cNvGrpSpPr/>
          <p:nvPr/>
        </p:nvGrpSpPr>
        <p:grpSpPr>
          <a:xfrm>
            <a:off x="2500141" y="-447177"/>
            <a:ext cx="6786584" cy="1754326"/>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2725469" y="366875"/>
            <a:ext cx="63359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normalizeH="0" baseline="0" noProof="0" dirty="0" err="1">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Luyện</a:t>
            </a:r>
            <a:r>
              <a:rPr kumimoji="0" lang="en-US" sz="4800" b="1" i="0" u="none" strike="noStrike" kern="1200" normalizeH="0" baseline="0" noProof="0" dirty="0">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 </a:t>
            </a:r>
            <a:r>
              <a:rPr kumimoji="0" lang="en-US" sz="4800" b="1" i="0" u="none" strike="noStrike" kern="1200" normalizeH="0" baseline="0" noProof="0" dirty="0" err="1">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đọc</a:t>
            </a:r>
            <a:r>
              <a:rPr kumimoji="0" lang="en-US" sz="4800" b="1" i="0" u="none" strike="noStrike" kern="1200" normalizeH="0" baseline="0" noProof="0" dirty="0">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 </a:t>
            </a:r>
            <a:r>
              <a:rPr kumimoji="0" lang="en-US" sz="4800" b="1" i="0" u="none" strike="noStrike" kern="1200" normalizeH="0" baseline="0" noProof="0" dirty="0" err="1">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nhóm</a:t>
            </a:r>
            <a:endParaRPr kumimoji="0" lang="en-US" sz="4800" b="1" i="0" u="none" strike="noStrike" kern="1200" normalizeH="0" baseline="0" noProof="0" dirty="0">
              <a:ln w="22225">
                <a:noFill/>
                <a:prstDash val="solid"/>
              </a:ln>
              <a:solidFill>
                <a:schemeClr val="accent3">
                  <a:lumMod val="75000"/>
                </a:schemeClr>
              </a:solidFill>
              <a:uLnTx/>
              <a:uFillTx/>
              <a:latin typeface="Calibri" panose="020F0502020204030204" pitchFamily="34" charset="0"/>
              <a:cs typeface="Calibri" panose="020F0502020204030204" pitchFamily="34" charset="0"/>
            </a:endParaRPr>
          </a:p>
        </p:txBody>
      </p:sp>
      <p:pic>
        <p:nvPicPr>
          <p:cNvPr id="58" name="图片 2">
            <a:extLst>
              <a:ext uri="{FF2B5EF4-FFF2-40B4-BE49-F238E27FC236}">
                <a16:creationId xmlns:a16="http://schemas.microsoft.com/office/drawing/2014/main" id="{E6DDD86A-0B9D-4CC6-AC0E-85E0C63A72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59" name="Group 58">
            <a:extLst>
              <a:ext uri="{FF2B5EF4-FFF2-40B4-BE49-F238E27FC236}">
                <a16:creationId xmlns:a16="http://schemas.microsoft.com/office/drawing/2014/main" id="{90938392-BBC9-45E7-9B8C-6672C05F2285}"/>
              </a:ext>
            </a:extLst>
          </p:cNvPr>
          <p:cNvGrpSpPr/>
          <p:nvPr/>
        </p:nvGrpSpPr>
        <p:grpSpPr>
          <a:xfrm>
            <a:off x="199156" y="2135784"/>
            <a:ext cx="4865548" cy="1936654"/>
            <a:chOff x="1116" y="1538"/>
            <a:chExt cx="9258" cy="3685"/>
          </a:xfrm>
        </p:grpSpPr>
        <p:sp>
          <p:nvSpPr>
            <p:cNvPr id="60" name="Rounded Rectangle 10">
              <a:extLst>
                <a:ext uri="{FF2B5EF4-FFF2-40B4-BE49-F238E27FC236}">
                  <a16:creationId xmlns:a16="http://schemas.microsoft.com/office/drawing/2014/main" id="{C1672559-4A28-4A7E-93AC-C648E3DAFFC0}"/>
                </a:ext>
              </a:extLst>
            </p:cNvPr>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1" name="Rounded Rectangle 7">
              <a:extLst>
                <a:ext uri="{FF2B5EF4-FFF2-40B4-BE49-F238E27FC236}">
                  <a16:creationId xmlns:a16="http://schemas.microsoft.com/office/drawing/2014/main" id="{98226B0D-C0CF-4C1C-943C-579836FF7CCA}"/>
                </a:ext>
              </a:extLst>
            </p:cNvPr>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62" name="Picture 61">
              <a:extLst>
                <a:ext uri="{FF2B5EF4-FFF2-40B4-BE49-F238E27FC236}">
                  <a16:creationId xmlns:a16="http://schemas.microsoft.com/office/drawing/2014/main" id="{9E323086-9A9D-4428-BCDE-F986A875DD35}"/>
                </a:ext>
              </a:extLst>
            </p:cNvPr>
            <p:cNvPicPr>
              <a:picLocks noChangeAspect="1"/>
            </p:cNvPicPr>
            <p:nvPr/>
          </p:nvPicPr>
          <p:blipFill>
            <a:blip r:embed="rId12"/>
            <a:stretch>
              <a:fillRect/>
            </a:stretch>
          </p:blipFill>
          <p:spPr>
            <a:xfrm>
              <a:off x="1116" y="1538"/>
              <a:ext cx="9258" cy="3637"/>
            </a:xfrm>
            <a:prstGeom prst="rect">
              <a:avLst/>
            </a:prstGeom>
          </p:spPr>
        </p:pic>
      </p:grpSp>
      <p:grpSp>
        <p:nvGrpSpPr>
          <p:cNvPr id="63" name="Group 62">
            <a:extLst>
              <a:ext uri="{FF2B5EF4-FFF2-40B4-BE49-F238E27FC236}">
                <a16:creationId xmlns:a16="http://schemas.microsoft.com/office/drawing/2014/main" id="{FE56D18F-41B1-43DD-B15A-56D62BE988CF}"/>
              </a:ext>
            </a:extLst>
          </p:cNvPr>
          <p:cNvGrpSpPr/>
          <p:nvPr/>
        </p:nvGrpSpPr>
        <p:grpSpPr>
          <a:xfrm>
            <a:off x="6351102" y="3254944"/>
            <a:ext cx="5594394" cy="1973910"/>
            <a:chOff x="7118" y="5282"/>
            <a:chExt cx="11878" cy="4191"/>
          </a:xfrm>
        </p:grpSpPr>
        <p:sp>
          <p:nvSpPr>
            <p:cNvPr id="64" name="Rounded Rectangle 11">
              <a:extLst>
                <a:ext uri="{FF2B5EF4-FFF2-40B4-BE49-F238E27FC236}">
                  <a16:creationId xmlns:a16="http://schemas.microsoft.com/office/drawing/2014/main" id="{5997AAE7-81FE-45AC-A07E-5956817A2365}"/>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5" name="Rounded Rectangle 8">
              <a:extLst>
                <a:ext uri="{FF2B5EF4-FFF2-40B4-BE49-F238E27FC236}">
                  <a16:creationId xmlns:a16="http://schemas.microsoft.com/office/drawing/2014/main" id="{CD37ADE3-93E2-4213-8AD7-DFB99C4D6B0A}"/>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66" name="Picture 65">
              <a:extLst>
                <a:ext uri="{FF2B5EF4-FFF2-40B4-BE49-F238E27FC236}">
                  <a16:creationId xmlns:a16="http://schemas.microsoft.com/office/drawing/2014/main" id="{E14E6A70-808B-4DB7-A947-94218523FDD0}"/>
                </a:ext>
              </a:extLst>
            </p:cNvPr>
            <p:cNvPicPr>
              <a:picLocks noChangeAspect="1"/>
            </p:cNvPicPr>
            <p:nvPr/>
          </p:nvPicPr>
          <p:blipFill>
            <a:blip r:embed="rId13"/>
            <a:stretch>
              <a:fillRect/>
            </a:stretch>
          </p:blipFill>
          <p:spPr>
            <a:xfrm>
              <a:off x="7118" y="5282"/>
              <a:ext cx="11737" cy="4176"/>
            </a:xfrm>
            <a:prstGeom prst="rect">
              <a:avLst/>
            </a:prstGeom>
          </p:spPr>
        </p:pic>
      </p:grpSp>
    </p:spTree>
    <p:extLst>
      <p:ext uri="{BB962C8B-B14F-4D97-AF65-F5344CB8AC3E}">
        <p14:creationId xmlns:p14="http://schemas.microsoft.com/office/powerpoint/2010/main" val="317640564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p:cTn id="15" dur="500" fill="hold"/>
                                            <p:tgtEl>
                                              <p:spTgt spid="59"/>
                                            </p:tgtEl>
                                            <p:attrNameLst>
                                              <p:attrName>ppt_w</p:attrName>
                                            </p:attrNameLst>
                                          </p:cBhvr>
                                          <p:tavLst>
                                            <p:tav tm="0">
                                              <p:val>
                                                <p:fltVal val="0"/>
                                              </p:val>
                                            </p:tav>
                                            <p:tav tm="100000">
                                              <p:val>
                                                <p:strVal val="#ppt_w"/>
                                              </p:val>
                                            </p:tav>
                                          </p:tavLst>
                                        </p:anim>
                                        <p:anim calcmode="lin" valueType="num">
                                          <p:cBhvr>
                                            <p:cTn id="16" dur="500" fill="hold"/>
                                            <p:tgtEl>
                                              <p:spTgt spid="59"/>
                                            </p:tgtEl>
                                            <p:attrNameLst>
                                              <p:attrName>ppt_h</p:attrName>
                                            </p:attrNameLst>
                                          </p:cBhvr>
                                          <p:tavLst>
                                            <p:tav tm="0">
                                              <p:val>
                                                <p:strVal val="#ppt_h"/>
                                              </p:val>
                                            </p:tav>
                                            <p:tav tm="100000">
                                              <p:val>
                                                <p:strVal val="#ppt_h"/>
                                              </p:val>
                                            </p:tav>
                                          </p:tavLst>
                                        </p:anim>
                                      </p:childTnLst>
                                    </p:cTn>
                                  </p:par>
                                </p:childTnLst>
                              </p:cTn>
                            </p:par>
                            <p:par>
                              <p:cTn id="17" fill="hold">
                                <p:stCondLst>
                                  <p:cond delay="1250"/>
                                </p:stCondLst>
                                <p:childTnLst>
                                  <p:par>
                                    <p:cTn id="18" presetID="17" presetClass="entr" presetSubtype="10" fill="hold" nodeType="afterEffect">
                                      <p:stCondLst>
                                        <p:cond delay="0"/>
                                      </p:stCondLst>
                                      <p:childTnLst>
                                        <p:set>
                                          <p:cBhvr>
                                            <p:cTn id="19" dur="1" fill="hold">
                                              <p:stCondLst>
                                                <p:cond delay="0"/>
                                              </p:stCondLst>
                                            </p:cTn>
                                            <p:tgtEl>
                                              <p:spTgt spid="63"/>
                                            </p:tgtEl>
                                            <p:attrNameLst>
                                              <p:attrName>style.visibility</p:attrName>
                                            </p:attrNameLst>
                                          </p:cBhvr>
                                          <p:to>
                                            <p:strVal val="visible"/>
                                          </p:to>
                                        </p:set>
                                        <p:anim calcmode="lin" valueType="num">
                                          <p:cBhvr>
                                            <p:cTn id="20" dur="500" fill="hold"/>
                                            <p:tgtEl>
                                              <p:spTgt spid="63"/>
                                            </p:tgtEl>
                                            <p:attrNameLst>
                                              <p:attrName>ppt_w</p:attrName>
                                            </p:attrNameLst>
                                          </p:cBhvr>
                                          <p:tavLst>
                                            <p:tav tm="0">
                                              <p:val>
                                                <p:fltVal val="0"/>
                                              </p:val>
                                            </p:tav>
                                            <p:tav tm="100000">
                                              <p:val>
                                                <p:strVal val="#ppt_w"/>
                                              </p:val>
                                            </p:tav>
                                          </p:tavLst>
                                        </p:anim>
                                        <p:anim calcmode="lin" valueType="num">
                                          <p:cBhvr>
                                            <p:cTn id="21" dur="500" fill="hold"/>
                                            <p:tgtEl>
                                              <p:spTgt spid="6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14"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p:cTn id="15" dur="500" fill="hold"/>
                                            <p:tgtEl>
                                              <p:spTgt spid="59"/>
                                            </p:tgtEl>
                                            <p:attrNameLst>
                                              <p:attrName>ppt_w</p:attrName>
                                            </p:attrNameLst>
                                          </p:cBhvr>
                                          <p:tavLst>
                                            <p:tav tm="0">
                                              <p:val>
                                                <p:fltVal val="0"/>
                                              </p:val>
                                            </p:tav>
                                            <p:tav tm="100000">
                                              <p:val>
                                                <p:strVal val="#ppt_w"/>
                                              </p:val>
                                            </p:tav>
                                          </p:tavLst>
                                        </p:anim>
                                        <p:anim calcmode="lin" valueType="num">
                                          <p:cBhvr>
                                            <p:cTn id="16" dur="500" fill="hold"/>
                                            <p:tgtEl>
                                              <p:spTgt spid="59"/>
                                            </p:tgtEl>
                                            <p:attrNameLst>
                                              <p:attrName>ppt_h</p:attrName>
                                            </p:attrNameLst>
                                          </p:cBhvr>
                                          <p:tavLst>
                                            <p:tav tm="0">
                                              <p:val>
                                                <p:strVal val="#ppt_h"/>
                                              </p:val>
                                            </p:tav>
                                            <p:tav tm="100000">
                                              <p:val>
                                                <p:strVal val="#ppt_h"/>
                                              </p:val>
                                            </p:tav>
                                          </p:tavLst>
                                        </p:anim>
                                      </p:childTnLst>
                                    </p:cTn>
                                  </p:par>
                                </p:childTnLst>
                              </p:cTn>
                            </p:par>
                            <p:par>
                              <p:cTn id="17" fill="hold">
                                <p:stCondLst>
                                  <p:cond delay="1250"/>
                                </p:stCondLst>
                                <p:childTnLst>
                                  <p:par>
                                    <p:cTn id="18" presetID="17" presetClass="entr" presetSubtype="10" fill="hold" nodeType="afterEffect">
                                      <p:stCondLst>
                                        <p:cond delay="0"/>
                                      </p:stCondLst>
                                      <p:childTnLst>
                                        <p:set>
                                          <p:cBhvr>
                                            <p:cTn id="19" dur="1" fill="hold">
                                              <p:stCondLst>
                                                <p:cond delay="0"/>
                                              </p:stCondLst>
                                            </p:cTn>
                                            <p:tgtEl>
                                              <p:spTgt spid="63"/>
                                            </p:tgtEl>
                                            <p:attrNameLst>
                                              <p:attrName>style.visibility</p:attrName>
                                            </p:attrNameLst>
                                          </p:cBhvr>
                                          <p:to>
                                            <p:strVal val="visible"/>
                                          </p:to>
                                        </p:set>
                                        <p:anim calcmode="lin" valueType="num">
                                          <p:cBhvr>
                                            <p:cTn id="20" dur="500" fill="hold"/>
                                            <p:tgtEl>
                                              <p:spTgt spid="63"/>
                                            </p:tgtEl>
                                            <p:attrNameLst>
                                              <p:attrName>ppt_w</p:attrName>
                                            </p:attrNameLst>
                                          </p:cBhvr>
                                          <p:tavLst>
                                            <p:tav tm="0">
                                              <p:val>
                                                <p:fltVal val="0"/>
                                              </p:val>
                                            </p:tav>
                                            <p:tav tm="100000">
                                              <p:val>
                                                <p:strVal val="#ppt_w"/>
                                              </p:val>
                                            </p:tav>
                                          </p:tavLst>
                                        </p:anim>
                                        <p:anim calcmode="lin" valueType="num">
                                          <p:cBhvr>
                                            <p:cTn id="21" dur="500" fill="hold"/>
                                            <p:tgtEl>
                                              <p:spTgt spid="6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2F8C36-640D-FC6C-C12F-343072944488}"/>
              </a:ext>
            </a:extLst>
          </p:cNvPr>
          <p:cNvSpPr/>
          <p:nvPr/>
        </p:nvSpPr>
        <p:spPr>
          <a:xfrm>
            <a:off x="163660" y="1356189"/>
            <a:ext cx="11844130" cy="2022137"/>
          </a:xfrm>
          <a:prstGeom prst="rect">
            <a:avLst/>
          </a:prstGeom>
          <a:solidFill>
            <a:srgbClr val="E78DB0"/>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chemeClr val="tx1"/>
                </a:solidFill>
                <a:latin typeface="Calibri" panose="020F0502020204030204" pitchFamily="34" charset="0"/>
                <a:cs typeface="Calibri" panose="020F0502020204030204" pitchFamily="34" charset="0"/>
              </a:rPr>
              <a:t>Đoạn</a:t>
            </a:r>
            <a:r>
              <a:rPr lang="en-US" sz="4400" b="1" dirty="0">
                <a:solidFill>
                  <a:schemeClr val="tx1"/>
                </a:solidFill>
                <a:latin typeface="Calibri" panose="020F0502020204030204" pitchFamily="34" charset="0"/>
                <a:cs typeface="Calibri" panose="020F0502020204030204" pitchFamily="34" charset="0"/>
              </a:rPr>
              <a:t> 1</a:t>
            </a:r>
          </a:p>
        </p:txBody>
      </p:sp>
      <p:sp>
        <p:nvSpPr>
          <p:cNvPr id="4" name="Rectangle 3">
            <a:extLst>
              <a:ext uri="{FF2B5EF4-FFF2-40B4-BE49-F238E27FC236}">
                <a16:creationId xmlns:a16="http://schemas.microsoft.com/office/drawing/2014/main" id="{0F722A87-DC10-1D08-534C-80324AD8C193}"/>
              </a:ext>
            </a:extLst>
          </p:cNvPr>
          <p:cNvSpPr/>
          <p:nvPr/>
        </p:nvSpPr>
        <p:spPr>
          <a:xfrm>
            <a:off x="163660" y="2893794"/>
            <a:ext cx="11844130" cy="2019335"/>
          </a:xfrm>
          <a:prstGeom prst="rect">
            <a:avLst/>
          </a:prstGeom>
          <a:solidFill>
            <a:srgbClr val="CE3553"/>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chemeClr val="bg1"/>
                </a:solidFill>
                <a:latin typeface="Calibri" panose="020F0502020204030204" pitchFamily="34" charset="0"/>
                <a:cs typeface="Calibri" panose="020F0502020204030204" pitchFamily="34" charset="0"/>
              </a:rPr>
              <a:t>Đoạn</a:t>
            </a:r>
            <a:r>
              <a:rPr lang="en-US" sz="4400" b="1" dirty="0">
                <a:solidFill>
                  <a:schemeClr val="bg1"/>
                </a:solidFill>
                <a:latin typeface="Calibri" panose="020F0502020204030204" pitchFamily="34" charset="0"/>
                <a:cs typeface="Calibri" panose="020F0502020204030204" pitchFamily="34" charset="0"/>
              </a:rPr>
              <a:t> 2</a:t>
            </a:r>
          </a:p>
        </p:txBody>
      </p:sp>
      <p:sp>
        <p:nvSpPr>
          <p:cNvPr id="5" name="Rectangle 4">
            <a:extLst>
              <a:ext uri="{FF2B5EF4-FFF2-40B4-BE49-F238E27FC236}">
                <a16:creationId xmlns:a16="http://schemas.microsoft.com/office/drawing/2014/main" id="{B436D659-D7A2-9ADD-689E-471F240A1FAE}"/>
              </a:ext>
            </a:extLst>
          </p:cNvPr>
          <p:cNvSpPr/>
          <p:nvPr/>
        </p:nvSpPr>
        <p:spPr>
          <a:xfrm>
            <a:off x="173935" y="4931596"/>
            <a:ext cx="11844130" cy="1710160"/>
          </a:xfrm>
          <a:prstGeom prst="rect">
            <a:avLst/>
          </a:prstGeom>
          <a:solidFill>
            <a:srgbClr val="C000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chemeClr val="bg1"/>
                </a:solidFill>
                <a:latin typeface="Calibri" panose="020F0502020204030204" pitchFamily="34" charset="0"/>
                <a:cs typeface="Calibri" panose="020F0502020204030204" pitchFamily="34" charset="0"/>
              </a:rPr>
              <a:t>Đoạn</a:t>
            </a:r>
            <a:r>
              <a:rPr lang="en-US" sz="4400" b="1" dirty="0">
                <a:solidFill>
                  <a:schemeClr val="bg1"/>
                </a:solidFill>
                <a:latin typeface="Calibri" panose="020F0502020204030204" pitchFamily="34" charset="0"/>
                <a:cs typeface="Calibri" panose="020F0502020204030204" pitchFamily="34" charset="0"/>
              </a:rPr>
              <a:t> 3</a:t>
            </a:r>
          </a:p>
        </p:txBody>
      </p:sp>
      <p:sp>
        <p:nvSpPr>
          <p:cNvPr id="6" name="Rectangle 5">
            <a:extLst>
              <a:ext uri="{FF2B5EF4-FFF2-40B4-BE49-F238E27FC236}">
                <a16:creationId xmlns:a16="http://schemas.microsoft.com/office/drawing/2014/main" id="{0817F3C5-414F-DD92-D910-1029641901B7}"/>
              </a:ext>
            </a:extLst>
          </p:cNvPr>
          <p:cNvSpPr/>
          <p:nvPr/>
        </p:nvSpPr>
        <p:spPr>
          <a:xfrm>
            <a:off x="2116476" y="1551398"/>
            <a:ext cx="9815114" cy="1135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3343" lvl="1" indent="457200" algn="just">
              <a:lnSpc>
                <a:spcPts val="2700"/>
              </a:lnSpc>
              <a:spcBef>
                <a:spcPts val="600"/>
              </a:spcBef>
              <a:spcAft>
                <a:spcPts val="600"/>
              </a:spcAft>
              <a:buNone/>
              <a:defRPr/>
            </a:pPr>
            <a:r>
              <a:rPr lang="en-US" sz="4400" dirty="0" err="1">
                <a:solidFill>
                  <a:srgbClr val="000000"/>
                </a:solidFill>
                <a:latin typeface="Calibri" panose="020F0502020204030204" pitchFamily="34" charset="0"/>
                <a:cs typeface="Calibri" panose="020F0502020204030204" pitchFamily="34" charset="0"/>
              </a:rPr>
              <a:t>Từ</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đầu</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đến</a:t>
            </a:r>
            <a:r>
              <a:rPr lang="en-US" sz="4400" dirty="0">
                <a:solidFill>
                  <a:srgbClr val="000000"/>
                </a:solidFill>
                <a:latin typeface="Calibri" panose="020F0502020204030204" pitchFamily="34" charset="0"/>
                <a:cs typeface="Calibri" panose="020F0502020204030204" pitchFamily="34" charset="0"/>
              </a:rPr>
              <a:t> </a:t>
            </a:r>
            <a:r>
              <a:rPr lang="en-US" sz="4400" i="1" dirty="0" err="1">
                <a:solidFill>
                  <a:srgbClr val="000000"/>
                </a:solidFill>
                <a:latin typeface="Calibri" panose="020F0502020204030204" pitchFamily="34" charset="0"/>
                <a:cs typeface="Calibri" panose="020F0502020204030204" pitchFamily="34" charset="0"/>
              </a:rPr>
              <a:t>vui</a:t>
            </a:r>
            <a:r>
              <a:rPr lang="en-US" sz="4400" i="1" dirty="0">
                <a:solidFill>
                  <a:srgbClr val="000000"/>
                </a:solidFill>
                <a:latin typeface="Calibri" panose="020F0502020204030204" pitchFamily="34" charset="0"/>
                <a:cs typeface="Calibri" panose="020F0502020204030204" pitchFamily="34" charset="0"/>
              </a:rPr>
              <a:t> </a:t>
            </a:r>
            <a:r>
              <a:rPr lang="en-US" sz="4400" i="1" dirty="0" err="1">
                <a:solidFill>
                  <a:srgbClr val="000000"/>
                </a:solidFill>
                <a:latin typeface="Calibri" panose="020F0502020204030204" pitchFamily="34" charset="0"/>
                <a:cs typeface="Calibri" panose="020F0502020204030204" pitchFamily="34" charset="0"/>
              </a:rPr>
              <a:t>lắm</a:t>
            </a:r>
            <a:endParaRPr lang="en-US" sz="4400" b="1" i="1" dirty="0">
              <a:solidFill>
                <a:srgbClr val="CE3553"/>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41764D0E-10A1-939A-CCAE-479D454CDFD7}"/>
              </a:ext>
            </a:extLst>
          </p:cNvPr>
          <p:cNvSpPr/>
          <p:nvPr/>
        </p:nvSpPr>
        <p:spPr>
          <a:xfrm>
            <a:off x="2126751" y="2985476"/>
            <a:ext cx="9804839" cy="17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3343" lvl="1" indent="457200" algn="just">
              <a:lnSpc>
                <a:spcPts val="2700"/>
              </a:lnSpc>
              <a:spcBef>
                <a:spcPts val="600"/>
              </a:spcBef>
              <a:spcAft>
                <a:spcPts val="600"/>
              </a:spcAft>
              <a:buNone/>
              <a:defRPr/>
            </a:pPr>
            <a:r>
              <a:rPr lang="en-US" sz="4000" dirty="0" err="1">
                <a:solidFill>
                  <a:srgbClr val="000000"/>
                </a:solidFill>
                <a:latin typeface="Calibri" panose="020F0502020204030204" pitchFamily="34" charset="0"/>
                <a:cs typeface="Calibri" panose="020F0502020204030204" pitchFamily="34" charset="0"/>
              </a:rPr>
              <a:t>Tiếp</a:t>
            </a:r>
            <a:r>
              <a:rPr lang="en-US" sz="4000" dirty="0">
                <a:solidFill>
                  <a:srgbClr val="000000"/>
                </a:solidFill>
                <a:latin typeface="Calibri" panose="020F0502020204030204" pitchFamily="34" charset="0"/>
                <a:cs typeface="Calibri" panose="020F0502020204030204" pitchFamily="34" charset="0"/>
              </a:rPr>
              <a:t> </a:t>
            </a:r>
            <a:r>
              <a:rPr lang="en-US" sz="4000" dirty="0" err="1">
                <a:solidFill>
                  <a:srgbClr val="000000"/>
                </a:solidFill>
                <a:latin typeface="Calibri" panose="020F0502020204030204" pitchFamily="34" charset="0"/>
                <a:cs typeface="Calibri" panose="020F0502020204030204" pitchFamily="34" charset="0"/>
              </a:rPr>
              <a:t>theo</a:t>
            </a:r>
            <a:r>
              <a:rPr lang="en-US" sz="4000" dirty="0">
                <a:solidFill>
                  <a:srgbClr val="000000"/>
                </a:solidFill>
                <a:latin typeface="Calibri" panose="020F0502020204030204" pitchFamily="34" charset="0"/>
                <a:cs typeface="Calibri" panose="020F0502020204030204" pitchFamily="34" charset="0"/>
              </a:rPr>
              <a:t> </a:t>
            </a:r>
            <a:r>
              <a:rPr lang="en-US" sz="4000" dirty="0" err="1">
                <a:solidFill>
                  <a:srgbClr val="000000"/>
                </a:solidFill>
                <a:latin typeface="Calibri" panose="020F0502020204030204" pitchFamily="34" charset="0"/>
                <a:cs typeface="Calibri" panose="020F0502020204030204" pitchFamily="34" charset="0"/>
              </a:rPr>
              <a:t>đến</a:t>
            </a:r>
            <a:r>
              <a:rPr lang="en-US" sz="4000"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nhường</a:t>
            </a:r>
            <a:r>
              <a:rPr lang="en-US" sz="4000" i="1"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vai</a:t>
            </a:r>
            <a:r>
              <a:rPr lang="en-US" sz="4000" i="1"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chính</a:t>
            </a:r>
            <a:r>
              <a:rPr lang="en-US" sz="4000" i="1"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cho</a:t>
            </a:r>
            <a:r>
              <a:rPr lang="en-US" sz="4000" i="1"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bạn</a:t>
            </a:r>
            <a:endParaRPr lang="en-US" sz="4000" i="1" dirty="0">
              <a:solidFill>
                <a:srgbClr val="000000"/>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66524128-7245-BD68-260A-BA03A3363E15}"/>
              </a:ext>
            </a:extLst>
          </p:cNvPr>
          <p:cNvSpPr/>
          <p:nvPr/>
        </p:nvSpPr>
        <p:spPr>
          <a:xfrm>
            <a:off x="2157573" y="4993240"/>
            <a:ext cx="9784292" cy="1585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3343" lvl="1" indent="457200" algn="just">
              <a:lnSpc>
                <a:spcPts val="2700"/>
              </a:lnSpc>
              <a:spcBef>
                <a:spcPts val="600"/>
              </a:spcBef>
              <a:spcAft>
                <a:spcPts val="600"/>
              </a:spcAft>
              <a:buNone/>
              <a:defRPr/>
            </a:pPr>
            <a:r>
              <a:rPr lang="fr-FR" sz="4400" dirty="0" err="1">
                <a:solidFill>
                  <a:srgbClr val="000000"/>
                </a:solidFill>
                <a:latin typeface="Calibri" panose="020F0502020204030204" pitchFamily="34" charset="0"/>
                <a:cs typeface="Calibri" panose="020F0502020204030204" pitchFamily="34" charset="0"/>
              </a:rPr>
              <a:t>Còn</a:t>
            </a:r>
            <a:r>
              <a:rPr lang="fr-FR" sz="4400" dirty="0">
                <a:solidFill>
                  <a:srgbClr val="000000"/>
                </a:solidFill>
                <a:latin typeface="Calibri" panose="020F0502020204030204" pitchFamily="34" charset="0"/>
                <a:cs typeface="Calibri" panose="020F0502020204030204" pitchFamily="34" charset="0"/>
              </a:rPr>
              <a:t> </a:t>
            </a:r>
            <a:r>
              <a:rPr lang="fr-FR" sz="4400" dirty="0" err="1">
                <a:solidFill>
                  <a:srgbClr val="000000"/>
                </a:solidFill>
                <a:latin typeface="Calibri" panose="020F0502020204030204" pitchFamily="34" charset="0"/>
                <a:cs typeface="Calibri" panose="020F0502020204030204" pitchFamily="34" charset="0"/>
              </a:rPr>
              <a:t>lại</a:t>
            </a:r>
            <a:endParaRPr lang="en-US" sz="4400" spc="40" dirty="0">
              <a:solidFill>
                <a:srgbClr val="000000"/>
              </a:solidFill>
              <a:latin typeface="Calibri" panose="020F0502020204030204" pitchFamily="34" charset="0"/>
              <a:cs typeface="Calibri" panose="020F0502020204030204" pitchFamily="34" charset="0"/>
            </a:endParaRPr>
          </a:p>
        </p:txBody>
      </p:sp>
      <p:grpSp>
        <p:nvGrpSpPr>
          <p:cNvPr id="29" name="Group 28">
            <a:extLst>
              <a:ext uri="{FF2B5EF4-FFF2-40B4-BE49-F238E27FC236}">
                <a16:creationId xmlns:a16="http://schemas.microsoft.com/office/drawing/2014/main" id="{DDEE476C-5400-42CF-4E39-E8A3D4BA5FA3}"/>
              </a:ext>
            </a:extLst>
          </p:cNvPr>
          <p:cNvGrpSpPr/>
          <p:nvPr/>
        </p:nvGrpSpPr>
        <p:grpSpPr>
          <a:xfrm>
            <a:off x="1222625" y="-447177"/>
            <a:ext cx="9493321" cy="1754326"/>
            <a:chOff x="3588005" y="0"/>
            <a:chExt cx="5866667" cy="1760478"/>
          </a:xfrm>
        </p:grpSpPr>
        <p:sp>
          <p:nvSpPr>
            <p:cNvPr id="30" name="Freeform 43">
              <a:extLst>
                <a:ext uri="{FF2B5EF4-FFF2-40B4-BE49-F238E27FC236}">
                  <a16:creationId xmlns:a16="http://schemas.microsoft.com/office/drawing/2014/main" id="{3BAD3D2A-BB6F-28CB-B6BF-0944682AA6D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1" name="Straight Connector 30">
              <a:extLst>
                <a:ext uri="{FF2B5EF4-FFF2-40B4-BE49-F238E27FC236}">
                  <a16:creationId xmlns:a16="http://schemas.microsoft.com/office/drawing/2014/main" id="{4CF2369D-9CCA-716A-1110-06C634C122CA}"/>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348AA43-BE35-4345-D892-3B742B1EB6B6}"/>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35B5C29F-E971-A91E-05EB-0CAE6AE7EA8C}"/>
              </a:ext>
            </a:extLst>
          </p:cNvPr>
          <p:cNvSpPr txBox="1"/>
          <p:nvPr/>
        </p:nvSpPr>
        <p:spPr>
          <a:xfrm>
            <a:off x="1654139" y="387424"/>
            <a:ext cx="85583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Luyện</a:t>
            </a:r>
            <a:r>
              <a:rPr kumimoji="0" lang="en-US" sz="4000" b="1" i="0" u="none" strike="noStrike" kern="1200" cap="none" spc="0" normalizeH="0" baseline="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đọc</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nối</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tiếp</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bài</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trước</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lớp</a:t>
            </a:r>
            <a:endParaRPr kumimoji="0" lang="en-US" sz="4000" b="1" i="0" u="none" strike="noStrike" kern="1200" cap="none" spc="0" normalizeH="0" baseline="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6970762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2" presetClass="entr" presetSubtype="1" fill="hold" nodeType="withEffect" p14:presetBounceEnd="50000">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14:bounceEnd="50000">
                                          <p:cBhvr additive="base">
                                            <p:cTn id="37" dur="75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38" dur="750" fill="hold"/>
                                            <p:tgtEl>
                                              <p:spTgt spid="29"/>
                                            </p:tgtEl>
                                            <p:attrNameLst>
                                              <p:attrName>ppt_y</p:attrName>
                                            </p:attrNameLst>
                                          </p:cBhvr>
                                          <p:tavLst>
                                            <p:tav tm="0">
                                              <p:val>
                                                <p:strVal val="0-#ppt_h/2"/>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subTnLst>
                                        <p:audio>
                                          <p:cMediaNode>
                                            <p:cTn display="0" masterRel="sameClick">
                                              <p:stCondLst>
                                                <p:cond evt="begin" delay="0">
                                                  <p:tn val="3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2" presetClass="entr" presetSubtype="1"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750" fill="hold"/>
                                            <p:tgtEl>
                                              <p:spTgt spid="29"/>
                                            </p:tgtEl>
                                            <p:attrNameLst>
                                              <p:attrName>ppt_x</p:attrName>
                                            </p:attrNameLst>
                                          </p:cBhvr>
                                          <p:tavLst>
                                            <p:tav tm="0">
                                              <p:val>
                                                <p:strVal val="#ppt_x"/>
                                              </p:val>
                                            </p:tav>
                                            <p:tav tm="100000">
                                              <p:val>
                                                <p:strVal val="#ppt_x"/>
                                              </p:val>
                                            </p:tav>
                                          </p:tavLst>
                                        </p:anim>
                                        <p:anim calcmode="lin" valueType="num">
                                          <p:cBhvr additive="base">
                                            <p:cTn id="38" dur="750" fill="hold"/>
                                            <p:tgtEl>
                                              <p:spTgt spid="29"/>
                                            </p:tgtEl>
                                            <p:attrNameLst>
                                              <p:attrName>ppt_y</p:attrName>
                                            </p:attrNameLst>
                                          </p:cBhvr>
                                          <p:tavLst>
                                            <p:tav tm="0">
                                              <p:val>
                                                <p:strVal val="0-#ppt_h/2"/>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33"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A75E27B-E035-42A9-BF41-EE3709EFBBB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5D8E5DCD-6CBC-48A3-A144-B1ED7BBECDD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id="{E1D0E0A2-A1FD-4722-8987-99374ED1B272}"/>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id="{3DAF12AB-3BB9-493A-A786-8A352DD962DE}"/>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425203" y="-580838"/>
            <a:ext cx="1437852" cy="1437852"/>
          </a:xfrm>
          <a:prstGeom prst="rect">
            <a:avLst/>
          </a:prstGeom>
        </p:spPr>
      </p:pic>
      <p:grpSp>
        <p:nvGrpSpPr>
          <p:cNvPr id="30" name="Group 29">
            <a:extLst>
              <a:ext uri="{FF2B5EF4-FFF2-40B4-BE49-F238E27FC236}">
                <a16:creationId xmlns:a16="http://schemas.microsoft.com/office/drawing/2014/main" id="{D116E1BB-EA7F-4B85-9AC3-A9BC8C2006CA}"/>
              </a:ext>
            </a:extLst>
          </p:cNvPr>
          <p:cNvGrpSpPr/>
          <p:nvPr/>
        </p:nvGrpSpPr>
        <p:grpSpPr>
          <a:xfrm>
            <a:off x="2500141" y="-447177"/>
            <a:ext cx="6786584" cy="1754326"/>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2725469" y="366875"/>
            <a:ext cx="63359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toàn</a:t>
            </a:r>
            <a:r>
              <a:rPr kumimoji="0" lang="en-US" sz="4800" b="1" i="0" u="none" strike="noStrike" kern="1200" cap="none" spc="0" normalizeH="0" noProof="0"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bài</a:t>
            </a:r>
            <a:endParaRPr kumimoji="0" lang="en-US" sz="4800" b="1" i="0" u="none" strike="noStrike" kern="1200" cap="none" spc="0" normalizeH="0" baseline="0" noProof="0"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pic>
        <p:nvPicPr>
          <p:cNvPr id="58" name="图片 2">
            <a:extLst>
              <a:ext uri="{FF2B5EF4-FFF2-40B4-BE49-F238E27FC236}">
                <a16:creationId xmlns:a16="http://schemas.microsoft.com/office/drawing/2014/main" id="{E6DDD86A-0B9D-4CC6-AC0E-85E0C63A72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20" name="Group 19">
            <a:extLst>
              <a:ext uri="{FF2B5EF4-FFF2-40B4-BE49-F238E27FC236}">
                <a16:creationId xmlns:a16="http://schemas.microsoft.com/office/drawing/2014/main" id="{5D5804B7-1AF8-4A42-B3B9-56DE9F30DAD2}"/>
              </a:ext>
            </a:extLst>
          </p:cNvPr>
          <p:cNvGrpSpPr/>
          <p:nvPr/>
        </p:nvGrpSpPr>
        <p:grpSpPr>
          <a:xfrm>
            <a:off x="1941347" y="3123658"/>
            <a:ext cx="7780535" cy="2905407"/>
            <a:chOff x="7118" y="5282"/>
            <a:chExt cx="11878" cy="4191"/>
          </a:xfrm>
        </p:grpSpPr>
        <p:sp>
          <p:nvSpPr>
            <p:cNvPr id="22" name="Rounded Rectangle 11">
              <a:extLst>
                <a:ext uri="{FF2B5EF4-FFF2-40B4-BE49-F238E27FC236}">
                  <a16:creationId xmlns:a16="http://schemas.microsoft.com/office/drawing/2014/main" id="{1D15C415-D604-498F-B5D3-3BF4663F87D8}"/>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3" name="Rounded Rectangle 8">
              <a:extLst>
                <a:ext uri="{FF2B5EF4-FFF2-40B4-BE49-F238E27FC236}">
                  <a16:creationId xmlns:a16="http://schemas.microsoft.com/office/drawing/2014/main" id="{E7DE16D3-9710-4660-A61F-D376AFED5B8E}"/>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4" name="Picture 23">
              <a:extLst>
                <a:ext uri="{FF2B5EF4-FFF2-40B4-BE49-F238E27FC236}">
                  <a16:creationId xmlns:a16="http://schemas.microsoft.com/office/drawing/2014/main" id="{13929630-6F94-4E2D-9E08-0F1AA8D56E5C}"/>
                </a:ext>
              </a:extLst>
            </p:cNvPr>
            <p:cNvPicPr>
              <a:picLocks noChangeAspect="1"/>
            </p:cNvPicPr>
            <p:nvPr/>
          </p:nvPicPr>
          <p:blipFill>
            <a:blip r:embed="rId12"/>
            <a:stretch>
              <a:fillRect/>
            </a:stretch>
          </p:blipFill>
          <p:spPr>
            <a:xfrm>
              <a:off x="7118" y="5282"/>
              <a:ext cx="11737" cy="4176"/>
            </a:xfrm>
            <a:prstGeom prst="rect">
              <a:avLst/>
            </a:prstGeom>
          </p:spPr>
        </p:pic>
      </p:grpSp>
    </p:spTree>
    <p:extLst>
      <p:ext uri="{BB962C8B-B14F-4D97-AF65-F5344CB8AC3E}">
        <p14:creationId xmlns:p14="http://schemas.microsoft.com/office/powerpoint/2010/main" val="52099935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13"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9AC01C41-E6BC-4801-B24A-95E172FB890D}"/>
              </a:ext>
            </a:extLst>
          </p:cNvPr>
          <p:cNvSpPr/>
          <p:nvPr/>
        </p:nvSpPr>
        <p:spPr>
          <a:xfrm>
            <a:off x="5485670" y="3345974"/>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D8A0C3C-5B5A-4BDA-B407-1E2877FAACFD}"/>
              </a:ext>
            </a:extLst>
          </p:cNvPr>
          <p:cNvPicPr>
            <a:picLocks noChangeAspect="1"/>
          </p:cNvPicPr>
          <p:nvPr/>
        </p:nvPicPr>
        <p:blipFill>
          <a:blip r:embed="rId2">
            <a:extLst>
              <a:ext uri="{96DAC541-7B7A-43D3-8B79-37D633B846F1}">
                <asvg:svgBlip xmlns="" xmlns:asvg="http://schemas.microsoft.com/office/drawing/2016/SVG/main" r:embed="rId4"/>
              </a:ext>
            </a:extLst>
          </a:blip>
          <a:stretch>
            <a:fillRect/>
          </a:stretch>
        </p:blipFill>
        <p:spPr>
          <a:xfrm rot="2646763">
            <a:off x="10974427" y="2783237"/>
            <a:ext cx="1092195" cy="802766"/>
          </a:xfrm>
          <a:prstGeom prst="roundRect">
            <a:avLst/>
          </a:prstGeom>
        </p:spPr>
      </p:pic>
      <p:sp>
        <p:nvSpPr>
          <p:cNvPr id="6" name="Rectangle 5">
            <a:extLst>
              <a:ext uri="{FF2B5EF4-FFF2-40B4-BE49-F238E27FC236}">
                <a16:creationId xmlns:a16="http://schemas.microsoft.com/office/drawing/2014/main" id="{8B2F6901-0C44-41FC-BC5B-4ABAD40C6475}"/>
              </a:ext>
            </a:extLst>
          </p:cNvPr>
          <p:cNvSpPr/>
          <p:nvPr/>
        </p:nvSpPr>
        <p:spPr>
          <a:xfrm>
            <a:off x="4974054" y="7505854"/>
            <a:ext cx="885410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5 SVNMercury Script" pitchFamily="2" charset="0"/>
                <a:ea typeface="+mn-ea"/>
                <a:cs typeface="+mn-cs"/>
              </a:rPr>
              <a:t>Luyện đọc hiểu</a:t>
            </a:r>
          </a:p>
        </p:txBody>
      </p:sp>
      <p:pic>
        <p:nvPicPr>
          <p:cNvPr id="3" name="Picture 2">
            <a:extLst>
              <a:ext uri="{FF2B5EF4-FFF2-40B4-BE49-F238E27FC236}">
                <a16:creationId xmlns:a16="http://schemas.microsoft.com/office/drawing/2014/main" id="{29C62C8C-04C8-47C5-BEB2-F66035304720}"/>
              </a:ext>
            </a:extLst>
          </p:cNvPr>
          <p:cNvPicPr>
            <a:picLocks noChangeAspect="1"/>
          </p:cNvPicPr>
          <p:nvPr/>
        </p:nvPicPr>
        <p:blipFill>
          <a:blip r:embed="rId5"/>
          <a:stretch>
            <a:fillRect/>
          </a:stretch>
        </p:blipFill>
        <p:spPr>
          <a:xfrm>
            <a:off x="4251519" y="3566353"/>
            <a:ext cx="8858256" cy="1511939"/>
          </a:xfrm>
          <a:prstGeom prst="rect">
            <a:avLst/>
          </a:prstGeom>
        </p:spPr>
      </p:pic>
    </p:spTree>
    <p:extLst>
      <p:ext uri="{BB962C8B-B14F-4D97-AF65-F5344CB8AC3E}">
        <p14:creationId xmlns:p14="http://schemas.microsoft.com/office/powerpoint/2010/main" val="1456842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038583D-526E-49F9-A89E-F5B54F69C92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399714" y="2364509"/>
            <a:ext cx="3345463" cy="4493491"/>
          </a:xfrm>
          <a:prstGeom prst="rect">
            <a:avLst/>
          </a:prstGeom>
        </p:spPr>
      </p:pic>
      <p:grpSp>
        <p:nvGrpSpPr>
          <p:cNvPr id="8" name="Group 7">
            <a:extLst>
              <a:ext uri="{FF2B5EF4-FFF2-40B4-BE49-F238E27FC236}">
                <a16:creationId xmlns:a16="http://schemas.microsoft.com/office/drawing/2014/main" id="{955197C2-7ED9-42FF-BD6D-70A2B92F7F06}"/>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9" name="Rounded Rectangle 7">
              <a:extLst>
                <a:ext uri="{FF2B5EF4-FFF2-40B4-BE49-F238E27FC236}">
                  <a16:creationId xmlns:a16="http://schemas.microsoft.com/office/drawing/2014/main" id="{418A4E1C-29DC-4903-B357-E11110B1D10D}"/>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id="{24A597B3-AE46-4DAE-97DC-0A60D7BA5C3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3253731">
              <a:off x="8582638" y="2951047"/>
              <a:ext cx="252629" cy="756718"/>
            </a:xfrm>
            <a:prstGeom prst="rect">
              <a:avLst/>
            </a:prstGeom>
          </p:spPr>
        </p:pic>
      </p:grpSp>
      <p:pic>
        <p:nvPicPr>
          <p:cNvPr id="3" name="Picture 2">
            <a:extLst>
              <a:ext uri="{FF2B5EF4-FFF2-40B4-BE49-F238E27FC236}">
                <a16:creationId xmlns:a16="http://schemas.microsoft.com/office/drawing/2014/main" id="{6F5D65A9-660F-D608-5C41-EEC433F936C4}"/>
              </a:ext>
            </a:extLst>
          </p:cNvPr>
          <p:cNvPicPr>
            <a:picLocks noChangeAspect="1"/>
          </p:cNvPicPr>
          <p:nvPr/>
        </p:nvPicPr>
        <p:blipFill>
          <a:blip r:embed="rId7"/>
          <a:stretch>
            <a:fillRect/>
          </a:stretch>
        </p:blipFill>
        <p:spPr>
          <a:xfrm>
            <a:off x="2217853" y="1382418"/>
            <a:ext cx="5523455" cy="3901778"/>
          </a:xfrm>
          <a:prstGeom prst="rect">
            <a:avLst/>
          </a:prstGeom>
        </p:spPr>
      </p:pic>
    </p:spTree>
    <p:extLst>
      <p:ext uri="{BB962C8B-B14F-4D97-AF65-F5344CB8AC3E}">
        <p14:creationId xmlns:p14="http://schemas.microsoft.com/office/powerpoint/2010/main" val="27350970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75ba1682899b9444c201750c3b90c1b.png">
            <a:extLst>
              <a:ext uri="{FF2B5EF4-FFF2-40B4-BE49-F238E27FC236}">
                <a16:creationId xmlns:a16="http://schemas.microsoft.com/office/drawing/2014/main" id="{924B8FA1-1FED-4530-BF25-F5BC7F9AF0D7}"/>
              </a:ext>
            </a:extLst>
          </p:cNvPr>
          <p:cNvPicPr>
            <a:picLocks noChangeAspect="1"/>
          </p:cNvPicPr>
          <p:nvPr/>
        </p:nvPicPr>
        <p:blipFill>
          <a:blip r:embed="rId7" cstate="print"/>
          <a:stretch>
            <a:fillRect/>
          </a:stretch>
        </p:blipFill>
        <p:spPr>
          <a:xfrm>
            <a:off x="-2115879" y="-667089"/>
            <a:ext cx="15287722" cy="4445040"/>
          </a:xfrm>
          <a:prstGeom prst="rect">
            <a:avLst/>
          </a:prstGeom>
        </p:spPr>
      </p:pic>
      <p:pic>
        <p:nvPicPr>
          <p:cNvPr id="9" name="Picture 24">
            <a:hlinkClick r:id="rId8" action="ppaction://hlinksldjump"/>
            <a:extLst>
              <a:ext uri="{FF2B5EF4-FFF2-40B4-BE49-F238E27FC236}">
                <a16:creationId xmlns:a16="http://schemas.microsoft.com/office/drawing/2014/main" id="{7C2A56AD-CC79-4759-A893-0600111F0F3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8380" y="1356596"/>
            <a:ext cx="1015114" cy="9233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a:hlinkClick r:id="rId11" action="ppaction://hlinksldjump"/>
            <a:extLst>
              <a:ext uri="{FF2B5EF4-FFF2-40B4-BE49-F238E27FC236}">
                <a16:creationId xmlns:a16="http://schemas.microsoft.com/office/drawing/2014/main" id="{F2E21357-631A-4B42-A0D9-82EFEBB95C0F}"/>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0988679">
            <a:off x="2306992" y="1203474"/>
            <a:ext cx="1111633" cy="11116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8">
            <a:hlinkClick r:id="rId14" action="ppaction://hlinksldjump"/>
            <a:extLst>
              <a:ext uri="{FF2B5EF4-FFF2-40B4-BE49-F238E27FC236}">
                <a16:creationId xmlns:a16="http://schemas.microsoft.com/office/drawing/2014/main" id="{7B826D32-B396-40E7-B2BB-D6A067CACF87}"/>
              </a:ext>
            </a:extLst>
          </p:cNvPr>
          <p:cNvPicPr>
            <a:picLocks noChangeAspect="1" noChangeArrowheads="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193146">
            <a:off x="4556386" y="1416739"/>
            <a:ext cx="892965" cy="8929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0">
            <a:hlinkClick r:id="rId16" action="ppaction://hlinksldjump"/>
            <a:extLst>
              <a:ext uri="{FF2B5EF4-FFF2-40B4-BE49-F238E27FC236}">
                <a16:creationId xmlns:a16="http://schemas.microsoft.com/office/drawing/2014/main" id="{E80FB0BB-9B83-467D-926A-0D183BBF617E}"/>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255485" y="1204978"/>
            <a:ext cx="1323191" cy="132319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775C1E62-9D94-4E1C-BCB3-9187C0A69DB4}"/>
              </a:ext>
            </a:extLst>
          </p:cNvPr>
          <p:cNvGrpSpPr/>
          <p:nvPr/>
        </p:nvGrpSpPr>
        <p:grpSpPr>
          <a:xfrm>
            <a:off x="-113212" y="4815371"/>
            <a:ext cx="1564355" cy="1564355"/>
            <a:chOff x="1311551" y="4400701"/>
            <a:chExt cx="1564355" cy="1564355"/>
          </a:xfrm>
        </p:grpSpPr>
        <p:pic>
          <p:nvPicPr>
            <p:cNvPr id="15" name="Picture 34">
              <a:extLst>
                <a:ext uri="{FF2B5EF4-FFF2-40B4-BE49-F238E27FC236}">
                  <a16:creationId xmlns:a16="http://schemas.microsoft.com/office/drawing/2014/main" id="{9FD35625-122E-4FC5-A913-02846A8E616E}"/>
                </a:ext>
              </a:extLst>
            </p:cNvPr>
            <p:cNvPicPr>
              <a:picLocks noChangeAspect="1" noChangeArrowheads="1"/>
            </p:cNvPicPr>
            <p:nvPr/>
          </p:nvPicPr>
          <p:blipFill>
            <a:blip r:embed="rId19"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311551" y="4400701"/>
              <a:ext cx="1564355" cy="1564355"/>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FE753B90-6450-4AE3-87E3-6930A7DBFE87}"/>
                </a:ext>
              </a:extLst>
            </p:cNvPr>
            <p:cNvSpPr/>
            <p:nvPr/>
          </p:nvSpPr>
          <p:spPr>
            <a:xfrm>
              <a:off x="1700733"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9Slide03 SVNCintra" pitchFamily="2" charset="0"/>
                  <a:ea typeface="+mn-ea"/>
                  <a:cs typeface="#9Slide03 SVNCintra" pitchFamily="2" charset="0"/>
                </a:rPr>
                <a:t>1</a:t>
              </a:r>
            </a:p>
          </p:txBody>
        </p:sp>
      </p:grpSp>
      <p:grpSp>
        <p:nvGrpSpPr>
          <p:cNvPr id="17" name="Group 16">
            <a:extLst>
              <a:ext uri="{FF2B5EF4-FFF2-40B4-BE49-F238E27FC236}">
                <a16:creationId xmlns:a16="http://schemas.microsoft.com/office/drawing/2014/main" id="{054E42DF-DFFB-440D-8D4B-464F2645EABD}"/>
              </a:ext>
            </a:extLst>
          </p:cNvPr>
          <p:cNvGrpSpPr/>
          <p:nvPr/>
        </p:nvGrpSpPr>
        <p:grpSpPr>
          <a:xfrm>
            <a:off x="2085631" y="4827513"/>
            <a:ext cx="1584111" cy="1584111"/>
            <a:chOff x="4063287" y="4380945"/>
            <a:chExt cx="1584111" cy="1584111"/>
          </a:xfrm>
        </p:grpSpPr>
        <p:pic>
          <p:nvPicPr>
            <p:cNvPr id="18" name="Picture 32">
              <a:extLst>
                <a:ext uri="{FF2B5EF4-FFF2-40B4-BE49-F238E27FC236}">
                  <a16:creationId xmlns:a16="http://schemas.microsoft.com/office/drawing/2014/main" id="{29A987BE-5FD7-4AC3-B2F7-07E6C7113B80}"/>
                </a:ext>
              </a:extLst>
            </p:cNvPr>
            <p:cNvPicPr>
              <a:picLocks noChangeAspect="1" noChangeArrowheads="1"/>
            </p:cNvPicPr>
            <p:nvPr/>
          </p:nvPicPr>
          <p:blipFill>
            <a:blip r:embed="rId20"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63287"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89F5BC8F-6736-4BDD-B911-F20E37561261}"/>
                </a:ext>
              </a:extLst>
            </p:cNvPr>
            <p:cNvSpPr/>
            <p:nvPr/>
          </p:nvSpPr>
          <p:spPr>
            <a:xfrm>
              <a:off x="4483306"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2</a:t>
              </a:r>
            </a:p>
          </p:txBody>
        </p:sp>
      </p:grpSp>
      <p:grpSp>
        <p:nvGrpSpPr>
          <p:cNvPr id="20" name="Group 19">
            <a:extLst>
              <a:ext uri="{FF2B5EF4-FFF2-40B4-BE49-F238E27FC236}">
                <a16:creationId xmlns:a16="http://schemas.microsoft.com/office/drawing/2014/main" id="{7FBFD5CB-890F-48D5-9E19-FD5C317C24FE}"/>
              </a:ext>
            </a:extLst>
          </p:cNvPr>
          <p:cNvGrpSpPr/>
          <p:nvPr/>
        </p:nvGrpSpPr>
        <p:grpSpPr>
          <a:xfrm>
            <a:off x="4209627" y="4763717"/>
            <a:ext cx="1584111" cy="1584111"/>
            <a:chOff x="6899664" y="4380945"/>
            <a:chExt cx="1584111" cy="1584111"/>
          </a:xfrm>
        </p:grpSpPr>
        <p:pic>
          <p:nvPicPr>
            <p:cNvPr id="21" name="Picture 32">
              <a:extLst>
                <a:ext uri="{FF2B5EF4-FFF2-40B4-BE49-F238E27FC236}">
                  <a16:creationId xmlns:a16="http://schemas.microsoft.com/office/drawing/2014/main" id="{7E69A48F-1810-48D6-820D-3E18E8F423FB}"/>
                </a:ext>
              </a:extLst>
            </p:cNvPr>
            <p:cNvPicPr>
              <a:picLocks noChangeAspect="1" noChangeArrowheads="1"/>
            </p:cNvPicPr>
            <p:nvPr/>
          </p:nvPicPr>
          <p:blipFill>
            <a:blip r:embed="rId20" cstate="print">
              <a:duotone>
                <a:prstClr val="black"/>
                <a:srgbClr val="A4CA88">
                  <a:tint val="45000"/>
                  <a:satMod val="400000"/>
                </a:srgb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66301B53-AB07-4054-962C-FB0A249EF36C}"/>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3 SVNCintra" pitchFamily="2" charset="0"/>
                  <a:ea typeface="+mn-ea"/>
                  <a:cs typeface="#9Slide03 SVNCintra" pitchFamily="2" charset="0"/>
                </a:rPr>
                <a:t>3</a:t>
              </a:r>
            </a:p>
          </p:txBody>
        </p:sp>
      </p:grpSp>
      <p:grpSp>
        <p:nvGrpSpPr>
          <p:cNvPr id="23" name="Group 22">
            <a:extLst>
              <a:ext uri="{FF2B5EF4-FFF2-40B4-BE49-F238E27FC236}">
                <a16:creationId xmlns:a16="http://schemas.microsoft.com/office/drawing/2014/main" id="{41A89399-E7C8-4A33-B780-DD4F2A10D480}"/>
              </a:ext>
            </a:extLst>
          </p:cNvPr>
          <p:cNvGrpSpPr/>
          <p:nvPr/>
        </p:nvGrpSpPr>
        <p:grpSpPr>
          <a:xfrm>
            <a:off x="6180747" y="4763718"/>
            <a:ext cx="1584111" cy="1584111"/>
            <a:chOff x="9540636" y="4380945"/>
            <a:chExt cx="1584111" cy="1584111"/>
          </a:xfrm>
        </p:grpSpPr>
        <p:pic>
          <p:nvPicPr>
            <p:cNvPr id="24" name="Picture 32">
              <a:extLst>
                <a:ext uri="{FF2B5EF4-FFF2-40B4-BE49-F238E27FC236}">
                  <a16:creationId xmlns:a16="http://schemas.microsoft.com/office/drawing/2014/main" id="{DC578BAA-1A5F-433E-BB1E-7163832D4A9B}"/>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540636"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5E4B8F38-BB37-4408-8605-66F88C94F847}"/>
                </a:ext>
              </a:extLst>
            </p:cNvPr>
            <p:cNvSpPr/>
            <p:nvPr/>
          </p:nvSpPr>
          <p:spPr>
            <a:xfrm>
              <a:off x="9960654" y="5059129"/>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4</a:t>
              </a:r>
            </a:p>
          </p:txBody>
        </p:sp>
      </p:grpSp>
      <p:pic>
        <p:nvPicPr>
          <p:cNvPr id="26" name="Picture 12" descr="Sprout  free icon">
            <a:extLst>
              <a:ext uri="{FF2B5EF4-FFF2-40B4-BE49-F238E27FC236}">
                <a16:creationId xmlns:a16="http://schemas.microsoft.com/office/drawing/2014/main" id="{BFD329D3-5087-4F86-AA7D-8802EBFF23E5}"/>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6632" y="366643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Sprout  free icon">
            <a:extLst>
              <a:ext uri="{FF2B5EF4-FFF2-40B4-BE49-F238E27FC236}">
                <a16:creationId xmlns:a16="http://schemas.microsoft.com/office/drawing/2014/main" id="{68E6A922-BC13-427C-9EF6-0B3F6B15105D}"/>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104783" y="3661911"/>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Sprout  free icon">
            <a:extLst>
              <a:ext uri="{FF2B5EF4-FFF2-40B4-BE49-F238E27FC236}">
                <a16:creationId xmlns:a16="http://schemas.microsoft.com/office/drawing/2014/main" id="{A1A2F715-F11F-4606-84D6-EC5A6DF1C438}"/>
              </a:ext>
            </a:extLst>
          </p:cNvPr>
          <p:cNvPicPr>
            <a:picLocks noChangeAspect="1" noChangeArrowheads="1"/>
          </p:cNvPicPr>
          <p:nvPr/>
        </p:nvPicPr>
        <p:blipFill>
          <a:blip r:embed="rId23" cstate="print">
            <a:extLst>
              <a:ext uri="{BEBA8EAE-BF5A-486C-A8C5-ECC9F3942E4B}">
                <a14:imgProps xmlns:a14="http://schemas.microsoft.com/office/drawing/2010/main">
                  <a14:imgLayer r:embed="rId2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266893" y="3615491"/>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Sprout  free icon">
            <a:extLst>
              <a:ext uri="{FF2B5EF4-FFF2-40B4-BE49-F238E27FC236}">
                <a16:creationId xmlns:a16="http://schemas.microsoft.com/office/drawing/2014/main" id="{6C786960-F811-4728-8E6E-91FD97256D8A}"/>
              </a:ext>
            </a:extLst>
          </p:cNvPr>
          <p:cNvPicPr>
            <a:picLocks noChangeAspect="1" noChangeArrowheads="1"/>
          </p:cNvPicPr>
          <p:nvPr/>
        </p:nvPicPr>
        <p:blipFill>
          <a:blip r:embed="rId25" cstate="print">
            <a:extLst>
              <a:ext uri="{BEBA8EAE-BF5A-486C-A8C5-ECC9F3942E4B}">
                <a14:imgProps xmlns:a14="http://schemas.microsoft.com/office/drawing/2010/main">
                  <a14:imgLayer r:embed="rId26">
                    <a14:imgEffect>
                      <a14:colorTemperature colorTemp="112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180746" y="3570440"/>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Seed  premium icon">
            <a:hlinkClick r:id="" action="ppaction://noaction"/>
            <a:extLst>
              <a:ext uri="{FF2B5EF4-FFF2-40B4-BE49-F238E27FC236}">
                <a16:creationId xmlns:a16="http://schemas.microsoft.com/office/drawing/2014/main" id="{6C3979B4-ED9F-4FD7-A717-75A204DA5965}"/>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1150816" y="5746796"/>
            <a:ext cx="1015115" cy="1015115"/>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7">
            <a:extLst>
              <a:ext uri="{FF2B5EF4-FFF2-40B4-BE49-F238E27FC236}">
                <a16:creationId xmlns:a16="http://schemas.microsoft.com/office/drawing/2014/main" id="{C9B42F57-9097-484C-9028-4D4CF08A7A27}"/>
              </a:ext>
            </a:extLst>
          </p:cNvPr>
          <p:cNvSpPr/>
          <p:nvPr/>
        </p:nvSpPr>
        <p:spPr>
          <a:xfrm>
            <a:off x="4236334" y="278283"/>
            <a:ext cx="4284951" cy="614662"/>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Graphic 31">
            <a:extLst>
              <a:ext uri="{FF2B5EF4-FFF2-40B4-BE49-F238E27FC236}">
                <a16:creationId xmlns:a16="http://schemas.microsoft.com/office/drawing/2014/main" id="{A16F6858-0EE8-4DEC-836A-CD1F37CF153B}"/>
              </a:ext>
            </a:extLst>
          </p:cNvPr>
          <p:cNvPicPr>
            <a:picLocks noChangeAspect="1"/>
          </p:cNvPicPr>
          <p:nvPr/>
        </p:nvPicPr>
        <p:blipFill>
          <a:blip r:embed="rId28">
            <a:extLst>
              <a:ext uri="{96DAC541-7B7A-43D3-8B79-37D633B846F1}">
                <asvg:svgBlip xmlns="" xmlns:asvg="http://schemas.microsoft.com/office/drawing/2016/SVG/main" r:embed="rId30"/>
              </a:ext>
            </a:extLst>
          </a:blip>
          <a:stretch>
            <a:fillRect/>
          </a:stretch>
        </p:blipFill>
        <p:spPr>
          <a:xfrm rot="20177110">
            <a:off x="3814868" y="119017"/>
            <a:ext cx="842931" cy="619556"/>
          </a:xfrm>
          <a:prstGeom prst="roundRect">
            <a:avLst/>
          </a:prstGeom>
        </p:spPr>
      </p:pic>
      <p:grpSp>
        <p:nvGrpSpPr>
          <p:cNvPr id="3" name="Group 2">
            <a:extLst>
              <a:ext uri="{FF2B5EF4-FFF2-40B4-BE49-F238E27FC236}">
                <a16:creationId xmlns:a16="http://schemas.microsoft.com/office/drawing/2014/main" id="{BB2ECB9E-0DE7-DE98-0B5E-A21EB360F5AF}"/>
              </a:ext>
            </a:extLst>
          </p:cNvPr>
          <p:cNvGrpSpPr/>
          <p:nvPr/>
        </p:nvGrpSpPr>
        <p:grpSpPr>
          <a:xfrm>
            <a:off x="8398855" y="4742452"/>
            <a:ext cx="1584111" cy="1584111"/>
            <a:chOff x="6899664" y="4380945"/>
            <a:chExt cx="1584111" cy="1584111"/>
          </a:xfrm>
        </p:grpSpPr>
        <p:pic>
          <p:nvPicPr>
            <p:cNvPr id="4" name="Picture 32">
              <a:extLst>
                <a:ext uri="{FF2B5EF4-FFF2-40B4-BE49-F238E27FC236}">
                  <a16:creationId xmlns:a16="http://schemas.microsoft.com/office/drawing/2014/main" id="{E21BBED0-C3FC-AE73-0C99-2D2F446BAB23}"/>
                </a:ext>
              </a:extLst>
            </p:cNvPr>
            <p:cNvPicPr>
              <a:picLocks noChangeAspect="1" noChangeArrowheads="1"/>
            </p:cNvPicPr>
            <p:nvPr/>
          </p:nvPicPr>
          <p:blipFill>
            <a:blip r:embed="rId20"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797DF80C-72E2-AE62-2869-C81E2B39678F}"/>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3 SVNCintra" pitchFamily="2" charset="0"/>
                  <a:ea typeface="+mn-ea"/>
                  <a:cs typeface="#9Slide03 SVNCintra" pitchFamily="2" charset="0"/>
                </a:rPr>
                <a:t>5</a:t>
              </a:r>
            </a:p>
          </p:txBody>
        </p:sp>
      </p:grpSp>
      <p:pic>
        <p:nvPicPr>
          <p:cNvPr id="6" name="Picture 12" descr="Sprout  free icon">
            <a:extLst>
              <a:ext uri="{FF2B5EF4-FFF2-40B4-BE49-F238E27FC236}">
                <a16:creationId xmlns:a16="http://schemas.microsoft.com/office/drawing/2014/main" id="{F7835B1D-6455-39A1-2774-2F21F2DB85B8}"/>
              </a:ext>
            </a:extLst>
          </p:cNvPr>
          <p:cNvPicPr>
            <a:picLocks noChangeAspect="1" noChangeArrowheads="1"/>
          </p:cNvPicPr>
          <p:nvPr/>
        </p:nvPicPr>
        <p:blipFill>
          <a:blip r:embed="rId31" cstate="print">
            <a:extLst>
              <a:ext uri="{BEBA8EAE-BF5A-486C-A8C5-ECC9F3942E4B}">
                <a14:imgProps xmlns:a14="http://schemas.microsoft.com/office/drawing/2010/main">
                  <a14:imgLayer r:embed="rId2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456121" y="3594226"/>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0">
            <a:hlinkClick r:id="rId32" action="ppaction://hlinksldjump"/>
            <a:extLst>
              <a:ext uri="{FF2B5EF4-FFF2-40B4-BE49-F238E27FC236}">
                <a16:creationId xmlns:a16="http://schemas.microsoft.com/office/drawing/2014/main" id="{708835D4-5AFB-D913-D45C-4A1501099C3E}"/>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p:blipFill>
        <p:spPr bwMode="auto">
          <a:xfrm>
            <a:off x="8293396" y="829298"/>
            <a:ext cx="1879625" cy="18796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F31394BE-CB89-6F05-8243-A3889D484A76}"/>
              </a:ext>
            </a:extLst>
          </p:cNvPr>
          <p:cNvPicPr>
            <a:picLocks noChangeAspect="1"/>
          </p:cNvPicPr>
          <p:nvPr/>
        </p:nvPicPr>
        <p:blipFill>
          <a:blip r:embed="rId34"/>
          <a:stretch>
            <a:fillRect/>
          </a:stretch>
        </p:blipFill>
        <p:spPr>
          <a:xfrm>
            <a:off x="1805096" y="326176"/>
            <a:ext cx="8858256" cy="676715"/>
          </a:xfrm>
          <a:prstGeom prst="rect">
            <a:avLst/>
          </a:prstGeom>
        </p:spPr>
      </p:pic>
      <p:sp>
        <p:nvSpPr>
          <p:cNvPr id="34" name="Rectangle 33">
            <a:extLst>
              <a:ext uri="{FF2B5EF4-FFF2-40B4-BE49-F238E27FC236}">
                <a16:creationId xmlns:a16="http://schemas.microsoft.com/office/drawing/2014/main" id="{3CDD8D7E-3BAA-E65A-977C-5D476EBB797C}"/>
              </a:ext>
            </a:extLst>
          </p:cNvPr>
          <p:cNvSpPr/>
          <p:nvPr/>
        </p:nvSpPr>
        <p:spPr>
          <a:xfrm>
            <a:off x="0" y="4965405"/>
            <a:ext cx="11582400" cy="14165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Hướng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dẫn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chơi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vào</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từng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hạt</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mầm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ra</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câu</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hỏi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Sau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khi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HS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trả</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lời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xong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vào</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non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góc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phải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để</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quay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về</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thì</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số</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1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để</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ươm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Tương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tự</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các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còn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a:ln>
                  <a:noFill/>
                </a:ln>
                <a:solidFill>
                  <a:srgbClr val="FF0000"/>
                </a:solidFill>
                <a:effectLst/>
                <a:uLnTx/>
                <a:uFillTx/>
                <a:latin typeface="Calibri Light"/>
                <a:ea typeface="+mn-ea"/>
                <a:cs typeface="+mn-cs"/>
              </a:rPr>
              <a:t>lại,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Hết</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5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câu</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non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góc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phải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đến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tiếp</a:t>
            </a:r>
            <a:r>
              <a:rPr lang="en-US" sz="2800" dirty="0">
                <a:solidFill>
                  <a:srgbClr val="FF0000"/>
                </a:solidFill>
                <a:latin typeface="Calibri Light"/>
              </a:rPr>
              <a:t>. </a:t>
            </a:r>
            <a:r>
              <a:rPr lang="en-US" sz="2800" dirty="0" err="1">
                <a:solidFill>
                  <a:srgbClr val="FF0000"/>
                </a:solidFill>
                <a:latin typeface="Calibri Light"/>
              </a:rPr>
              <a:t>Đọc</a:t>
            </a:r>
            <a:r>
              <a:rPr lang="en-US" sz="2800" dirty="0">
                <a:solidFill>
                  <a:srgbClr val="FF0000"/>
                </a:solidFill>
                <a:latin typeface="Calibri Light"/>
              </a:rPr>
              <a:t> </a:t>
            </a:r>
            <a:r>
              <a:rPr lang="en-US" sz="2800" dirty="0" err="1">
                <a:solidFill>
                  <a:srgbClr val="FF0000"/>
                </a:solidFill>
                <a:latin typeface="Calibri Light"/>
              </a:rPr>
              <a:t>xong</a:t>
            </a:r>
            <a:r>
              <a:rPr lang="en-US" sz="2800" dirty="0">
                <a:solidFill>
                  <a:srgbClr val="FF0000"/>
                </a:solidFill>
                <a:latin typeface="Calibri Light"/>
              </a:rPr>
              <a:t> </a:t>
            </a:r>
            <a:r>
              <a:rPr lang="en-US" sz="2800" dirty="0" err="1">
                <a:solidFill>
                  <a:srgbClr val="FF0000"/>
                </a:solidFill>
                <a:latin typeface="Calibri Light"/>
              </a:rPr>
              <a:t>thì</a:t>
            </a:r>
            <a:r>
              <a:rPr lang="en-US" sz="2800" dirty="0">
                <a:solidFill>
                  <a:srgbClr val="FF0000"/>
                </a:solidFill>
                <a:latin typeface="Calibri Light"/>
              </a:rPr>
              <a:t> </a:t>
            </a:r>
            <a:r>
              <a:rPr lang="en-US" sz="2800" dirty="0" err="1">
                <a:solidFill>
                  <a:srgbClr val="FF0000"/>
                </a:solidFill>
                <a:latin typeface="Calibri Light"/>
              </a:rPr>
              <a:t>xóa</a:t>
            </a:r>
            <a:r>
              <a:rPr lang="en-US" sz="2800" dirty="0">
                <a:solidFill>
                  <a:srgbClr val="FF0000"/>
                </a:solidFill>
                <a:latin typeface="Calibri Light"/>
              </a:rPr>
              <a:t> </a:t>
            </a:r>
            <a:r>
              <a:rPr lang="en-US" sz="2800" dirty="0" err="1">
                <a:solidFill>
                  <a:srgbClr val="FF0000"/>
                </a:solidFill>
                <a:latin typeface="Calibri Light"/>
              </a:rPr>
              <a:t>đi</a:t>
            </a:r>
            <a:r>
              <a:rPr lang="en-US" sz="2800" dirty="0">
                <a:solidFill>
                  <a:srgbClr val="FF0000"/>
                </a:solidFill>
                <a:latin typeface="Calibri Light"/>
              </a:rPr>
              <a:t> ạ.</a:t>
            </a:r>
            <a:endParaRPr kumimoji="0" lang="en-US" sz="2800" b="0" i="0" u="none" strike="noStrike" kern="1200" cap="none" spc="0" normalizeH="0" baseline="0" noProof="0" dirty="0">
              <a:ln>
                <a:noFill/>
              </a:ln>
              <a:solidFill>
                <a:srgbClr val="FF0000"/>
              </a:solidFill>
              <a:effectLst/>
              <a:uLnTx/>
              <a:uFillTx/>
              <a:latin typeface="Calibri Light"/>
              <a:ea typeface="+mn-ea"/>
              <a:cs typeface="+mn-cs"/>
            </a:endParaRPr>
          </a:p>
        </p:txBody>
      </p:sp>
      <p:sp>
        <p:nvSpPr>
          <p:cNvPr id="35" name="Rectangle: Rounded Corners 34">
            <a:hlinkClick r:id="rId35" action="ppaction://hlinksldjump"/>
            <a:extLst>
              <a:ext uri="{FF2B5EF4-FFF2-40B4-BE49-F238E27FC236}">
                <a16:creationId xmlns:a16="http://schemas.microsoft.com/office/drawing/2014/main" id="{4A330F54-B26C-3AB8-30FA-1A90B43D3258}"/>
              </a:ext>
            </a:extLst>
          </p:cNvPr>
          <p:cNvSpPr/>
          <p:nvPr/>
        </p:nvSpPr>
        <p:spPr>
          <a:xfrm>
            <a:off x="10621926" y="414670"/>
            <a:ext cx="1329070" cy="48909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Calibri" panose="020F0502020204030204" pitchFamily="34" charset="0"/>
                <a:cs typeface="Calibri" panose="020F0502020204030204" pitchFamily="34" charset="0"/>
              </a:rPr>
              <a:t>Học</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tiếp</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03107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8" presetClass="emph" presetSubtype="0" fill="hold" nodeType="withEffect">
                                  <p:stCondLst>
                                    <p:cond delay="0"/>
                                  </p:stCondLst>
                                  <p:childTnLst>
                                    <p:animRot by="21600000">
                                      <p:cBhvr>
                                        <p:cTn id="11" dur="2000" fill="hold"/>
                                        <p:tgtEl>
                                          <p:spTgt spid="30"/>
                                        </p:tgtEl>
                                        <p:attrNameLst>
                                          <p:attrName>r</p:attrName>
                                        </p:attrNameLst>
                                      </p:cBhvr>
                                    </p:animRo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750" fill="hold"/>
                                        <p:tgtEl>
                                          <p:spTgt spid="9"/>
                                        </p:tgtEl>
                                        <p:attrNameLst>
                                          <p:attrName>ppt_w</p:attrName>
                                        </p:attrNameLst>
                                      </p:cBhvr>
                                      <p:tavLst>
                                        <p:tav tm="0">
                                          <p:val>
                                            <p:fltVal val="0"/>
                                          </p:val>
                                        </p:tav>
                                        <p:tav tm="100000">
                                          <p:val>
                                            <p:strVal val="#ppt_w"/>
                                          </p:val>
                                        </p:tav>
                                      </p:tavLst>
                                    </p:anim>
                                    <p:anim calcmode="lin" valueType="num">
                                      <p:cBhvr>
                                        <p:cTn id="16" dur="750" fill="hold"/>
                                        <p:tgtEl>
                                          <p:spTgt spid="9"/>
                                        </p:tgtEl>
                                        <p:attrNameLst>
                                          <p:attrName>ppt_h</p:attrName>
                                        </p:attrNameLst>
                                      </p:cBhvr>
                                      <p:tavLst>
                                        <p:tav tm="0">
                                          <p:val>
                                            <p:fltVal val="0"/>
                                          </p:val>
                                        </p:tav>
                                        <p:tav tm="100000">
                                          <p:val>
                                            <p:strVal val="#ppt_h"/>
                                          </p:val>
                                        </p:tav>
                                      </p:tavLst>
                                    </p:anim>
                                    <p:animEffect transition="in" filter="fade">
                                      <p:cBhvr>
                                        <p:cTn id="17" dur="75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2" name="arrow.wav"/>
                                        </p:tgtEl>
                                      </p:cMediaNode>
                                    </p:audio>
                                  </p:subTnLst>
                                </p:cTn>
                              </p:par>
                            </p:childTnLst>
                          </p:cTn>
                        </p:par>
                        <p:par>
                          <p:cTn id="18" fill="hold">
                            <p:stCondLst>
                              <p:cond delay="2750"/>
                            </p:stCondLst>
                            <p:childTnLst>
                              <p:par>
                                <p:cTn id="19" presetID="53" presetClass="entr" presetSubtype="16"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750" fill="hold"/>
                                        <p:tgtEl>
                                          <p:spTgt spid="10"/>
                                        </p:tgtEl>
                                        <p:attrNameLst>
                                          <p:attrName>ppt_w</p:attrName>
                                        </p:attrNameLst>
                                      </p:cBhvr>
                                      <p:tavLst>
                                        <p:tav tm="0">
                                          <p:val>
                                            <p:fltVal val="0"/>
                                          </p:val>
                                        </p:tav>
                                        <p:tav tm="100000">
                                          <p:val>
                                            <p:strVal val="#ppt_w"/>
                                          </p:val>
                                        </p:tav>
                                      </p:tavLst>
                                    </p:anim>
                                    <p:anim calcmode="lin" valueType="num">
                                      <p:cBhvr>
                                        <p:cTn id="22" dur="750" fill="hold"/>
                                        <p:tgtEl>
                                          <p:spTgt spid="10"/>
                                        </p:tgtEl>
                                        <p:attrNameLst>
                                          <p:attrName>ppt_h</p:attrName>
                                        </p:attrNameLst>
                                      </p:cBhvr>
                                      <p:tavLst>
                                        <p:tav tm="0">
                                          <p:val>
                                            <p:fltVal val="0"/>
                                          </p:val>
                                        </p:tav>
                                        <p:tav tm="100000">
                                          <p:val>
                                            <p:strVal val="#ppt_h"/>
                                          </p:val>
                                        </p:tav>
                                      </p:tavLst>
                                    </p:anim>
                                    <p:animEffect transition="in" filter="fade">
                                      <p:cBhvr>
                                        <p:cTn id="23" dur="75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par>
                          <p:cTn id="24" fill="hold">
                            <p:stCondLst>
                              <p:cond delay="350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750" fill="hold"/>
                                        <p:tgtEl>
                                          <p:spTgt spid="11"/>
                                        </p:tgtEl>
                                        <p:attrNameLst>
                                          <p:attrName>ppt_w</p:attrName>
                                        </p:attrNameLst>
                                      </p:cBhvr>
                                      <p:tavLst>
                                        <p:tav tm="0">
                                          <p:val>
                                            <p:fltVal val="0"/>
                                          </p:val>
                                        </p:tav>
                                        <p:tav tm="100000">
                                          <p:val>
                                            <p:strVal val="#ppt_w"/>
                                          </p:val>
                                        </p:tav>
                                      </p:tavLst>
                                    </p:anim>
                                    <p:anim calcmode="lin" valueType="num">
                                      <p:cBhvr>
                                        <p:cTn id="28" dur="750" fill="hold"/>
                                        <p:tgtEl>
                                          <p:spTgt spid="11"/>
                                        </p:tgtEl>
                                        <p:attrNameLst>
                                          <p:attrName>ppt_h</p:attrName>
                                        </p:attrNameLst>
                                      </p:cBhvr>
                                      <p:tavLst>
                                        <p:tav tm="0">
                                          <p:val>
                                            <p:fltVal val="0"/>
                                          </p:val>
                                        </p:tav>
                                        <p:tav tm="100000">
                                          <p:val>
                                            <p:strVal val="#ppt_h"/>
                                          </p:val>
                                        </p:tav>
                                      </p:tavLst>
                                    </p:anim>
                                    <p:animEffect transition="in" filter="fade">
                                      <p:cBhvr>
                                        <p:cTn id="29" dur="75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4" name="coin.wav"/>
                                        </p:tgtEl>
                                      </p:cMediaNode>
                                    </p:audio>
                                  </p:subTnLst>
                                </p:cTn>
                              </p:par>
                            </p:childTnLst>
                          </p:cTn>
                        </p:par>
                        <p:par>
                          <p:cTn id="30" fill="hold">
                            <p:stCondLst>
                              <p:cond delay="4250"/>
                            </p:stCondLst>
                            <p:childTnLst>
                              <p:par>
                                <p:cTn id="31" presetID="53" presetClass="entr" presetSubtype="16"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750" fill="hold"/>
                                        <p:tgtEl>
                                          <p:spTgt spid="12"/>
                                        </p:tgtEl>
                                        <p:attrNameLst>
                                          <p:attrName>ppt_w</p:attrName>
                                        </p:attrNameLst>
                                      </p:cBhvr>
                                      <p:tavLst>
                                        <p:tav tm="0">
                                          <p:val>
                                            <p:fltVal val="0"/>
                                          </p:val>
                                        </p:tav>
                                        <p:tav tm="100000">
                                          <p:val>
                                            <p:strVal val="#ppt_w"/>
                                          </p:val>
                                        </p:tav>
                                      </p:tavLst>
                                    </p:anim>
                                    <p:anim calcmode="lin" valueType="num">
                                      <p:cBhvr>
                                        <p:cTn id="34" dur="750" fill="hold"/>
                                        <p:tgtEl>
                                          <p:spTgt spid="12"/>
                                        </p:tgtEl>
                                        <p:attrNameLst>
                                          <p:attrName>ppt_h</p:attrName>
                                        </p:attrNameLst>
                                      </p:cBhvr>
                                      <p:tavLst>
                                        <p:tav tm="0">
                                          <p:val>
                                            <p:fltVal val="0"/>
                                          </p:val>
                                        </p:tav>
                                        <p:tav tm="100000">
                                          <p:val>
                                            <p:strVal val="#ppt_h"/>
                                          </p:val>
                                        </p:tav>
                                      </p:tavLst>
                                    </p:anim>
                                    <p:animEffect transition="in" filter="fade">
                                      <p:cBhvr>
                                        <p:cTn id="35" dur="750"/>
                                        <p:tgtEl>
                                          <p:spTgt spid="12"/>
                                        </p:tgtEl>
                                      </p:cBhvr>
                                    </p:animEffec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childTnLst>
                          </p:cTn>
                        </p:par>
                        <p:par>
                          <p:cTn id="36" fill="hold">
                            <p:stCondLst>
                              <p:cond delay="5000"/>
                            </p:stCondLst>
                            <p:childTnLst>
                              <p:par>
                                <p:cTn id="37" presetID="42"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1000"/>
                                        <p:tgtEl>
                                          <p:spTgt spid="3"/>
                                        </p:tgtEl>
                                      </p:cBhvr>
                                    </p:animEffect>
                                    <p:anim calcmode="lin" valueType="num">
                                      <p:cBhvr>
                                        <p:cTn id="60" dur="1000" fill="hold"/>
                                        <p:tgtEl>
                                          <p:spTgt spid="3"/>
                                        </p:tgtEl>
                                        <p:attrNameLst>
                                          <p:attrName>ppt_x</p:attrName>
                                        </p:attrNameLst>
                                      </p:cBhvr>
                                      <p:tavLst>
                                        <p:tav tm="0">
                                          <p:val>
                                            <p:strVal val="#ppt_x"/>
                                          </p:val>
                                        </p:tav>
                                        <p:tav tm="100000">
                                          <p:val>
                                            <p:strVal val="#ppt_x"/>
                                          </p:val>
                                        </p:tav>
                                      </p:tavLst>
                                    </p:anim>
                                    <p:anim calcmode="lin" valueType="num">
                                      <p:cBhvr>
                                        <p:cTn id="61" dur="1000" fill="hold"/>
                                        <p:tgtEl>
                                          <p:spTgt spid="3"/>
                                        </p:tgtEl>
                                        <p:attrNameLst>
                                          <p:attrName>ppt_y</p:attrName>
                                        </p:attrNameLst>
                                      </p:cBhvr>
                                      <p:tavLst>
                                        <p:tav tm="0">
                                          <p:val>
                                            <p:strVal val="#ppt_y+.1"/>
                                          </p:val>
                                        </p:tav>
                                        <p:tav tm="100000">
                                          <p:val>
                                            <p:strVal val="#ppt_y"/>
                                          </p:val>
                                        </p:tav>
                                      </p:tavLst>
                                    </p:anim>
                                  </p:childTnLst>
                                </p:cTn>
                              </p:par>
                            </p:childTnLst>
                          </p:cTn>
                        </p:par>
                        <p:par>
                          <p:cTn id="62" fill="hold">
                            <p:stCondLst>
                              <p:cond delay="6000"/>
                            </p:stCondLst>
                            <p:childTnLst>
                              <p:par>
                                <p:cTn id="63" presetID="53" presetClass="entr" presetSubtype="16"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p:cTn id="65" dur="750" fill="hold"/>
                                        <p:tgtEl>
                                          <p:spTgt spid="7"/>
                                        </p:tgtEl>
                                        <p:attrNameLst>
                                          <p:attrName>ppt_w</p:attrName>
                                        </p:attrNameLst>
                                      </p:cBhvr>
                                      <p:tavLst>
                                        <p:tav tm="0">
                                          <p:val>
                                            <p:fltVal val="0"/>
                                          </p:val>
                                        </p:tav>
                                        <p:tav tm="100000">
                                          <p:val>
                                            <p:strVal val="#ppt_w"/>
                                          </p:val>
                                        </p:tav>
                                      </p:tavLst>
                                    </p:anim>
                                    <p:anim calcmode="lin" valueType="num">
                                      <p:cBhvr>
                                        <p:cTn id="66" dur="750" fill="hold"/>
                                        <p:tgtEl>
                                          <p:spTgt spid="7"/>
                                        </p:tgtEl>
                                        <p:attrNameLst>
                                          <p:attrName>ppt_h</p:attrName>
                                        </p:attrNameLst>
                                      </p:cBhvr>
                                      <p:tavLst>
                                        <p:tav tm="0">
                                          <p:val>
                                            <p:fltVal val="0"/>
                                          </p:val>
                                        </p:tav>
                                        <p:tav tm="100000">
                                          <p:val>
                                            <p:strVal val="#ppt_h"/>
                                          </p:val>
                                        </p:tav>
                                      </p:tavLst>
                                    </p:anim>
                                    <p:animEffect transition="in" filter="fade">
                                      <p:cBhvr>
                                        <p:cTn id="67" dur="750"/>
                                        <p:tgtEl>
                                          <p:spTgt spid="7"/>
                                        </p:tgtEl>
                                      </p:cBhvr>
                                    </p:animEffec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42" presetClass="path" presetSubtype="0" accel="50000" decel="50000" fill="hold" nodeType="clickEffect">
                                  <p:stCondLst>
                                    <p:cond delay="0"/>
                                  </p:stCondLst>
                                  <p:childTnLst>
                                    <p:animMotion origin="layout" path="M 0.00377 -0.0044 L 0.00026 0.45277 " pathEditMode="relative" rAng="0" ptsTypes="AA">
                                      <p:cBhvr>
                                        <p:cTn id="72" dur="2000" fill="hold"/>
                                        <p:tgtEl>
                                          <p:spTgt spid="9"/>
                                        </p:tgtEl>
                                        <p:attrNameLst>
                                          <p:attrName>ppt_x</p:attrName>
                                          <p:attrName>ppt_y</p:attrName>
                                        </p:attrNameLst>
                                      </p:cBhvr>
                                      <p:rCtr x="-182" y="22847"/>
                                    </p:animMotion>
                                  </p:childTnLst>
                                  <p:subTnLst>
                                    <p:audio>
                                      <p:cMediaNode>
                                        <p:cTn display="0" masterRel="sameClick">
                                          <p:stCondLst>
                                            <p:cond evt="begin" delay="0">
                                              <p:tn val="71"/>
                                            </p:cond>
                                          </p:stCondLst>
                                          <p:endCondLst>
                                            <p:cond evt="onStopAudio" delay="0">
                                              <p:tgtEl>
                                                <p:sldTgt/>
                                              </p:tgtEl>
                                            </p:cond>
                                          </p:endCondLst>
                                        </p:cTn>
                                        <p:tgtEl>
                                          <p:sndTgt r:embed="rId5" name="wind.wav"/>
                                        </p:tgtEl>
                                      </p:cMediaNode>
                                    </p:audio>
                                  </p:subTnLst>
                                </p:cTn>
                              </p:par>
                            </p:childTnLst>
                          </p:cTn>
                        </p:par>
                        <p:par>
                          <p:cTn id="73" fill="hold">
                            <p:stCondLst>
                              <p:cond delay="2000"/>
                            </p:stCondLst>
                            <p:childTnLst>
                              <p:par>
                                <p:cTn id="74" presetID="42" presetClass="entr" presetSubtype="0" fill="hold" nodeType="after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1000"/>
                                        <p:tgtEl>
                                          <p:spTgt spid="26"/>
                                        </p:tgtEl>
                                      </p:cBhvr>
                                    </p:animEffect>
                                    <p:anim calcmode="lin" valueType="num">
                                      <p:cBhvr>
                                        <p:cTn id="77" dur="1000" fill="hold"/>
                                        <p:tgtEl>
                                          <p:spTgt spid="26"/>
                                        </p:tgtEl>
                                        <p:attrNameLst>
                                          <p:attrName>ppt_x</p:attrName>
                                        </p:attrNameLst>
                                      </p:cBhvr>
                                      <p:tavLst>
                                        <p:tav tm="0">
                                          <p:val>
                                            <p:strVal val="#ppt_x"/>
                                          </p:val>
                                        </p:tav>
                                        <p:tav tm="100000">
                                          <p:val>
                                            <p:strVal val="#ppt_x"/>
                                          </p:val>
                                        </p:tav>
                                      </p:tavLst>
                                    </p:anim>
                                    <p:anim calcmode="lin" valueType="num">
                                      <p:cBhvr>
                                        <p:cTn id="78" dur="1000" fill="hold"/>
                                        <p:tgtEl>
                                          <p:spTgt spid="26"/>
                                        </p:tgtEl>
                                        <p:attrNameLst>
                                          <p:attrName>ppt_y</p:attrName>
                                        </p:attrNameLst>
                                      </p:cBhvr>
                                      <p:tavLst>
                                        <p:tav tm="0">
                                          <p:val>
                                            <p:strVal val="#ppt_y+.1"/>
                                          </p:val>
                                        </p:tav>
                                        <p:tav tm="100000">
                                          <p:val>
                                            <p:strVal val="#ppt_y"/>
                                          </p:val>
                                        </p:tav>
                                      </p:tavLst>
                                    </p:anim>
                                  </p:childTnLst>
                                </p:cTn>
                              </p:par>
                              <p:par>
                                <p:cTn id="79" presetID="32" presetClass="emph" presetSubtype="0" repeatCount="indefinite" fill="hold" nodeType="withEffect">
                                  <p:stCondLst>
                                    <p:cond delay="0"/>
                                  </p:stCondLst>
                                  <p:childTnLst>
                                    <p:animRot by="120000">
                                      <p:cBhvr>
                                        <p:cTn id="80" dur="100" fill="hold">
                                          <p:stCondLst>
                                            <p:cond delay="0"/>
                                          </p:stCondLst>
                                        </p:cTn>
                                        <p:tgtEl>
                                          <p:spTgt spid="26"/>
                                        </p:tgtEl>
                                        <p:attrNameLst>
                                          <p:attrName>r</p:attrName>
                                        </p:attrNameLst>
                                      </p:cBhvr>
                                    </p:animRot>
                                    <p:animRot by="-240000">
                                      <p:cBhvr>
                                        <p:cTn id="81" dur="200" fill="hold">
                                          <p:stCondLst>
                                            <p:cond delay="200"/>
                                          </p:stCondLst>
                                        </p:cTn>
                                        <p:tgtEl>
                                          <p:spTgt spid="26"/>
                                        </p:tgtEl>
                                        <p:attrNameLst>
                                          <p:attrName>r</p:attrName>
                                        </p:attrNameLst>
                                      </p:cBhvr>
                                    </p:animRot>
                                    <p:animRot by="240000">
                                      <p:cBhvr>
                                        <p:cTn id="82" dur="200" fill="hold">
                                          <p:stCondLst>
                                            <p:cond delay="400"/>
                                          </p:stCondLst>
                                        </p:cTn>
                                        <p:tgtEl>
                                          <p:spTgt spid="26"/>
                                        </p:tgtEl>
                                        <p:attrNameLst>
                                          <p:attrName>r</p:attrName>
                                        </p:attrNameLst>
                                      </p:cBhvr>
                                    </p:animRot>
                                    <p:animRot by="-240000">
                                      <p:cBhvr>
                                        <p:cTn id="83" dur="200" fill="hold">
                                          <p:stCondLst>
                                            <p:cond delay="600"/>
                                          </p:stCondLst>
                                        </p:cTn>
                                        <p:tgtEl>
                                          <p:spTgt spid="26"/>
                                        </p:tgtEl>
                                        <p:attrNameLst>
                                          <p:attrName>r</p:attrName>
                                        </p:attrNameLst>
                                      </p:cBhvr>
                                    </p:animRot>
                                    <p:animRot by="120000">
                                      <p:cBhvr>
                                        <p:cTn id="84" dur="200" fill="hold">
                                          <p:stCondLst>
                                            <p:cond delay="800"/>
                                          </p:stCondLst>
                                        </p:cTn>
                                        <p:tgtEl>
                                          <p:spTgt spid="26"/>
                                        </p:tgtEl>
                                        <p:attrNameLst>
                                          <p:attrName>r</p:attrName>
                                        </p:attrNameLst>
                                      </p:cBhvr>
                                    </p:animRot>
                                  </p:childTnLst>
                                  <p:subTnLst>
                                    <p:audio>
                                      <p:cMediaNode>
                                        <p:cTn display="0" masterRel="sameClick">
                                          <p:stCondLst>
                                            <p:cond evt="begin" delay="0">
                                              <p:tn val="79"/>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14"/>
                  </p:tgtEl>
                </p:cond>
              </p:nextCondLst>
            </p:seq>
            <p:seq concurrent="1" nextAc="seek">
              <p:cTn id="85" restart="whenNotActive" fill="hold" evtFilter="cancelBubble" nodeType="interactiveSeq">
                <p:stCondLst>
                  <p:cond evt="onClick" delay="0">
                    <p:tgtEl>
                      <p:spTgt spid="17"/>
                    </p:tgtEl>
                  </p:cond>
                </p:stCondLst>
                <p:endSync evt="end" delay="0">
                  <p:rtn val="all"/>
                </p:endSync>
                <p:childTnLst>
                  <p:par>
                    <p:cTn id="86" fill="hold">
                      <p:stCondLst>
                        <p:cond delay="0"/>
                      </p:stCondLst>
                      <p:childTnLst>
                        <p:par>
                          <p:cTn id="87" fill="hold">
                            <p:stCondLst>
                              <p:cond delay="0"/>
                            </p:stCondLst>
                            <p:childTnLst>
                              <p:par>
                                <p:cTn id="88" presetID="42" presetClass="path" presetSubtype="0" accel="50000" decel="50000" fill="hold" nodeType="clickEffect">
                                  <p:stCondLst>
                                    <p:cond delay="0"/>
                                  </p:stCondLst>
                                  <p:childTnLst>
                                    <p:animMotion origin="layout" path="M 4.375E-6 -1.48148E-6 L 0.00065 0.44421 " pathEditMode="relative" rAng="0" ptsTypes="AA">
                                      <p:cBhvr>
                                        <p:cTn id="89" dur="2000" fill="hold"/>
                                        <p:tgtEl>
                                          <p:spTgt spid="10"/>
                                        </p:tgtEl>
                                        <p:attrNameLst>
                                          <p:attrName>ppt_x</p:attrName>
                                          <p:attrName>ppt_y</p:attrName>
                                        </p:attrNameLst>
                                      </p:cBhvr>
                                      <p:rCtr x="26" y="22199"/>
                                    </p:animMotion>
                                  </p:childTnLst>
                                  <p:subTnLst>
                                    <p:audio>
                                      <p:cMediaNode>
                                        <p:cTn display="0" masterRel="sameClick">
                                          <p:stCondLst>
                                            <p:cond evt="begin" delay="0">
                                              <p:tn val="88"/>
                                            </p:cond>
                                          </p:stCondLst>
                                          <p:endCondLst>
                                            <p:cond evt="onStopAudio" delay="0">
                                              <p:tgtEl>
                                                <p:sldTgt/>
                                              </p:tgtEl>
                                            </p:cond>
                                          </p:endCondLst>
                                        </p:cTn>
                                        <p:tgtEl>
                                          <p:sndTgt r:embed="rId5" name="wind.wav"/>
                                        </p:tgtEl>
                                      </p:cMediaNode>
                                    </p:audio>
                                  </p:subTnLst>
                                </p:cTn>
                              </p:par>
                            </p:childTnLst>
                          </p:cTn>
                        </p:par>
                        <p:par>
                          <p:cTn id="90" fill="hold">
                            <p:stCondLst>
                              <p:cond delay="2000"/>
                            </p:stCondLst>
                            <p:childTnLst>
                              <p:par>
                                <p:cTn id="91" presetID="42" presetClass="entr" presetSubtype="0"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fade">
                                      <p:cBhvr>
                                        <p:cTn id="93" dur="1000"/>
                                        <p:tgtEl>
                                          <p:spTgt spid="27"/>
                                        </p:tgtEl>
                                      </p:cBhvr>
                                    </p:animEffect>
                                    <p:anim calcmode="lin" valueType="num">
                                      <p:cBhvr>
                                        <p:cTn id="94" dur="1000" fill="hold"/>
                                        <p:tgtEl>
                                          <p:spTgt spid="27"/>
                                        </p:tgtEl>
                                        <p:attrNameLst>
                                          <p:attrName>ppt_x</p:attrName>
                                        </p:attrNameLst>
                                      </p:cBhvr>
                                      <p:tavLst>
                                        <p:tav tm="0">
                                          <p:val>
                                            <p:strVal val="#ppt_x"/>
                                          </p:val>
                                        </p:tav>
                                        <p:tav tm="100000">
                                          <p:val>
                                            <p:strVal val="#ppt_x"/>
                                          </p:val>
                                        </p:tav>
                                      </p:tavLst>
                                    </p:anim>
                                    <p:anim calcmode="lin" valueType="num">
                                      <p:cBhvr>
                                        <p:cTn id="95" dur="1000" fill="hold"/>
                                        <p:tgtEl>
                                          <p:spTgt spid="27"/>
                                        </p:tgtEl>
                                        <p:attrNameLst>
                                          <p:attrName>ppt_y</p:attrName>
                                        </p:attrNameLst>
                                      </p:cBhvr>
                                      <p:tavLst>
                                        <p:tav tm="0">
                                          <p:val>
                                            <p:strVal val="#ppt_y+.1"/>
                                          </p:val>
                                        </p:tav>
                                        <p:tav tm="100000">
                                          <p:val>
                                            <p:strVal val="#ppt_y"/>
                                          </p:val>
                                        </p:tav>
                                      </p:tavLst>
                                    </p:anim>
                                  </p:childTnLst>
                                </p:cTn>
                              </p:par>
                              <p:par>
                                <p:cTn id="96" presetID="32" presetClass="emph" presetSubtype="0" repeatCount="indefinite" fill="hold" nodeType="withEffect">
                                  <p:stCondLst>
                                    <p:cond delay="0"/>
                                  </p:stCondLst>
                                  <p:childTnLst>
                                    <p:animRot by="120000">
                                      <p:cBhvr>
                                        <p:cTn id="97" dur="100" fill="hold">
                                          <p:stCondLst>
                                            <p:cond delay="0"/>
                                          </p:stCondLst>
                                        </p:cTn>
                                        <p:tgtEl>
                                          <p:spTgt spid="27"/>
                                        </p:tgtEl>
                                        <p:attrNameLst>
                                          <p:attrName>r</p:attrName>
                                        </p:attrNameLst>
                                      </p:cBhvr>
                                    </p:animRot>
                                    <p:animRot by="-240000">
                                      <p:cBhvr>
                                        <p:cTn id="98" dur="200" fill="hold">
                                          <p:stCondLst>
                                            <p:cond delay="200"/>
                                          </p:stCondLst>
                                        </p:cTn>
                                        <p:tgtEl>
                                          <p:spTgt spid="27"/>
                                        </p:tgtEl>
                                        <p:attrNameLst>
                                          <p:attrName>r</p:attrName>
                                        </p:attrNameLst>
                                      </p:cBhvr>
                                    </p:animRot>
                                    <p:animRot by="240000">
                                      <p:cBhvr>
                                        <p:cTn id="99" dur="200" fill="hold">
                                          <p:stCondLst>
                                            <p:cond delay="400"/>
                                          </p:stCondLst>
                                        </p:cTn>
                                        <p:tgtEl>
                                          <p:spTgt spid="27"/>
                                        </p:tgtEl>
                                        <p:attrNameLst>
                                          <p:attrName>r</p:attrName>
                                        </p:attrNameLst>
                                      </p:cBhvr>
                                    </p:animRot>
                                    <p:animRot by="-240000">
                                      <p:cBhvr>
                                        <p:cTn id="100" dur="200" fill="hold">
                                          <p:stCondLst>
                                            <p:cond delay="600"/>
                                          </p:stCondLst>
                                        </p:cTn>
                                        <p:tgtEl>
                                          <p:spTgt spid="27"/>
                                        </p:tgtEl>
                                        <p:attrNameLst>
                                          <p:attrName>r</p:attrName>
                                        </p:attrNameLst>
                                      </p:cBhvr>
                                    </p:animRot>
                                    <p:animRot by="120000">
                                      <p:cBhvr>
                                        <p:cTn id="101" dur="200" fill="hold">
                                          <p:stCondLst>
                                            <p:cond delay="800"/>
                                          </p:stCondLst>
                                        </p:cTn>
                                        <p:tgtEl>
                                          <p:spTgt spid="27"/>
                                        </p:tgtEl>
                                        <p:attrNameLst>
                                          <p:attrName>r</p:attrName>
                                        </p:attrNameLst>
                                      </p:cBhvr>
                                    </p:animRot>
                                  </p:childTnLst>
                                  <p:subTnLst>
                                    <p:audio>
                                      <p:cMediaNode>
                                        <p:cTn display="0" masterRel="sameClick">
                                          <p:stCondLst>
                                            <p:cond evt="begin" delay="0">
                                              <p:tn val="96"/>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17"/>
                  </p:tgtEl>
                </p:cond>
              </p:nextCondLst>
            </p:seq>
            <p:seq concurrent="1" nextAc="seek">
              <p:cTn id="102" restart="whenNotActive" fill="hold" evtFilter="cancelBubble" nodeType="interactiveSeq">
                <p:stCondLst>
                  <p:cond evt="onClick" delay="0">
                    <p:tgtEl>
                      <p:spTgt spid="20"/>
                    </p:tgtEl>
                  </p:cond>
                </p:stCondLst>
                <p:endSync evt="end" delay="0">
                  <p:rtn val="all"/>
                </p:endSync>
                <p:childTnLst>
                  <p:par>
                    <p:cTn id="103" fill="hold">
                      <p:stCondLst>
                        <p:cond delay="0"/>
                      </p:stCondLst>
                      <p:childTnLst>
                        <p:par>
                          <p:cTn id="104" fill="hold">
                            <p:stCondLst>
                              <p:cond delay="0"/>
                            </p:stCondLst>
                            <p:childTnLst>
                              <p:par>
                                <p:cTn id="105" presetID="42" presetClass="path" presetSubtype="0" accel="50000" decel="50000" fill="hold" nodeType="clickEffect">
                                  <p:stCondLst>
                                    <p:cond delay="0"/>
                                  </p:stCondLst>
                                  <p:childTnLst>
                                    <p:animMotion origin="layout" path="M 3.54167E-6 2.22222E-6 L 0.00481 0.45416 " pathEditMode="relative" rAng="0" ptsTypes="AA">
                                      <p:cBhvr>
                                        <p:cTn id="106" dur="2000" fill="hold"/>
                                        <p:tgtEl>
                                          <p:spTgt spid="11"/>
                                        </p:tgtEl>
                                        <p:attrNameLst>
                                          <p:attrName>ppt_x</p:attrName>
                                          <p:attrName>ppt_y</p:attrName>
                                        </p:attrNameLst>
                                      </p:cBhvr>
                                      <p:rCtr x="234" y="22708"/>
                                    </p:animMotion>
                                  </p:childTnLst>
                                  <p:subTnLst>
                                    <p:audio>
                                      <p:cMediaNode>
                                        <p:cTn display="0" masterRel="sameClick">
                                          <p:stCondLst>
                                            <p:cond evt="begin" delay="0">
                                              <p:tn val="105"/>
                                            </p:cond>
                                          </p:stCondLst>
                                          <p:endCondLst>
                                            <p:cond evt="onStopAudio" delay="0">
                                              <p:tgtEl>
                                                <p:sldTgt/>
                                              </p:tgtEl>
                                            </p:cond>
                                          </p:endCondLst>
                                        </p:cTn>
                                        <p:tgtEl>
                                          <p:sndTgt r:embed="rId5" name="wind.wav"/>
                                        </p:tgtEl>
                                      </p:cMediaNode>
                                    </p:audio>
                                  </p:subTnLst>
                                </p:cTn>
                              </p:par>
                            </p:childTnLst>
                          </p:cTn>
                        </p:par>
                        <p:par>
                          <p:cTn id="107" fill="hold">
                            <p:stCondLst>
                              <p:cond delay="2000"/>
                            </p:stCondLst>
                            <p:childTnLst>
                              <p:par>
                                <p:cTn id="108" presetID="42" presetClass="entr" presetSubtype="0" fill="hold" nodeType="afterEffect">
                                  <p:stCondLst>
                                    <p:cond delay="0"/>
                                  </p:stCondLst>
                                  <p:childTnLst>
                                    <p:set>
                                      <p:cBhvr>
                                        <p:cTn id="109" dur="1" fill="hold">
                                          <p:stCondLst>
                                            <p:cond delay="0"/>
                                          </p:stCondLst>
                                        </p:cTn>
                                        <p:tgtEl>
                                          <p:spTgt spid="28"/>
                                        </p:tgtEl>
                                        <p:attrNameLst>
                                          <p:attrName>style.visibility</p:attrName>
                                        </p:attrNameLst>
                                      </p:cBhvr>
                                      <p:to>
                                        <p:strVal val="visible"/>
                                      </p:to>
                                    </p:set>
                                    <p:animEffect transition="in" filter="fade">
                                      <p:cBhvr>
                                        <p:cTn id="110" dur="1000"/>
                                        <p:tgtEl>
                                          <p:spTgt spid="28"/>
                                        </p:tgtEl>
                                      </p:cBhvr>
                                    </p:animEffect>
                                    <p:anim calcmode="lin" valueType="num">
                                      <p:cBhvr>
                                        <p:cTn id="111" dur="1000" fill="hold"/>
                                        <p:tgtEl>
                                          <p:spTgt spid="28"/>
                                        </p:tgtEl>
                                        <p:attrNameLst>
                                          <p:attrName>ppt_x</p:attrName>
                                        </p:attrNameLst>
                                      </p:cBhvr>
                                      <p:tavLst>
                                        <p:tav tm="0">
                                          <p:val>
                                            <p:strVal val="#ppt_x"/>
                                          </p:val>
                                        </p:tav>
                                        <p:tav tm="100000">
                                          <p:val>
                                            <p:strVal val="#ppt_x"/>
                                          </p:val>
                                        </p:tav>
                                      </p:tavLst>
                                    </p:anim>
                                    <p:anim calcmode="lin" valueType="num">
                                      <p:cBhvr>
                                        <p:cTn id="112" dur="1000" fill="hold"/>
                                        <p:tgtEl>
                                          <p:spTgt spid="28"/>
                                        </p:tgtEl>
                                        <p:attrNameLst>
                                          <p:attrName>ppt_y</p:attrName>
                                        </p:attrNameLst>
                                      </p:cBhvr>
                                      <p:tavLst>
                                        <p:tav tm="0">
                                          <p:val>
                                            <p:strVal val="#ppt_y+.1"/>
                                          </p:val>
                                        </p:tav>
                                        <p:tav tm="100000">
                                          <p:val>
                                            <p:strVal val="#ppt_y"/>
                                          </p:val>
                                        </p:tav>
                                      </p:tavLst>
                                    </p:anim>
                                  </p:childTnLst>
                                </p:cTn>
                              </p:par>
                              <p:par>
                                <p:cTn id="113" presetID="32" presetClass="emph" presetSubtype="0" repeatCount="indefinite" fill="hold" nodeType="withEffect">
                                  <p:stCondLst>
                                    <p:cond delay="0"/>
                                  </p:stCondLst>
                                  <p:childTnLst>
                                    <p:animRot by="120000">
                                      <p:cBhvr>
                                        <p:cTn id="114" dur="100" fill="hold">
                                          <p:stCondLst>
                                            <p:cond delay="0"/>
                                          </p:stCondLst>
                                        </p:cTn>
                                        <p:tgtEl>
                                          <p:spTgt spid="28"/>
                                        </p:tgtEl>
                                        <p:attrNameLst>
                                          <p:attrName>r</p:attrName>
                                        </p:attrNameLst>
                                      </p:cBhvr>
                                    </p:animRot>
                                    <p:animRot by="-240000">
                                      <p:cBhvr>
                                        <p:cTn id="115" dur="200" fill="hold">
                                          <p:stCondLst>
                                            <p:cond delay="200"/>
                                          </p:stCondLst>
                                        </p:cTn>
                                        <p:tgtEl>
                                          <p:spTgt spid="28"/>
                                        </p:tgtEl>
                                        <p:attrNameLst>
                                          <p:attrName>r</p:attrName>
                                        </p:attrNameLst>
                                      </p:cBhvr>
                                    </p:animRot>
                                    <p:animRot by="240000">
                                      <p:cBhvr>
                                        <p:cTn id="116" dur="200" fill="hold">
                                          <p:stCondLst>
                                            <p:cond delay="400"/>
                                          </p:stCondLst>
                                        </p:cTn>
                                        <p:tgtEl>
                                          <p:spTgt spid="28"/>
                                        </p:tgtEl>
                                        <p:attrNameLst>
                                          <p:attrName>r</p:attrName>
                                        </p:attrNameLst>
                                      </p:cBhvr>
                                    </p:animRot>
                                    <p:animRot by="-240000">
                                      <p:cBhvr>
                                        <p:cTn id="117" dur="200" fill="hold">
                                          <p:stCondLst>
                                            <p:cond delay="600"/>
                                          </p:stCondLst>
                                        </p:cTn>
                                        <p:tgtEl>
                                          <p:spTgt spid="28"/>
                                        </p:tgtEl>
                                        <p:attrNameLst>
                                          <p:attrName>r</p:attrName>
                                        </p:attrNameLst>
                                      </p:cBhvr>
                                    </p:animRot>
                                    <p:animRot by="120000">
                                      <p:cBhvr>
                                        <p:cTn id="118" dur="200" fill="hold">
                                          <p:stCondLst>
                                            <p:cond delay="800"/>
                                          </p:stCondLst>
                                        </p:cTn>
                                        <p:tgtEl>
                                          <p:spTgt spid="28"/>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0"/>
                  </p:tgtEl>
                </p:cond>
              </p:nextCondLst>
            </p:seq>
            <p:seq concurrent="1" nextAc="seek">
              <p:cTn id="119" restart="whenNotActive" fill="hold" evtFilter="cancelBubble" nodeType="interactiveSeq">
                <p:stCondLst>
                  <p:cond evt="onClick" delay="0">
                    <p:tgtEl>
                      <p:spTgt spid="23"/>
                    </p:tgtEl>
                  </p:cond>
                </p:stCondLst>
                <p:endSync evt="end" delay="0">
                  <p:rtn val="all"/>
                </p:endSync>
                <p:childTnLst>
                  <p:par>
                    <p:cTn id="120" fill="hold">
                      <p:stCondLst>
                        <p:cond delay="0"/>
                      </p:stCondLst>
                      <p:childTnLst>
                        <p:par>
                          <p:cTn id="121" fill="hold">
                            <p:stCondLst>
                              <p:cond delay="0"/>
                            </p:stCondLst>
                            <p:childTnLst>
                              <p:par>
                                <p:cTn id="122" presetID="42" presetClass="path" presetSubtype="0" accel="50000" decel="50000" fill="hold" nodeType="clickEffect">
                                  <p:stCondLst>
                                    <p:cond delay="0"/>
                                  </p:stCondLst>
                                  <p:childTnLst>
                                    <p:animMotion origin="layout" path="M 2.29167E-6 -2.22222E-6 L 0.02174 0.49167 " pathEditMode="relative" rAng="0" ptsTypes="AA">
                                      <p:cBhvr>
                                        <p:cTn id="123" dur="2000" fill="hold"/>
                                        <p:tgtEl>
                                          <p:spTgt spid="12"/>
                                        </p:tgtEl>
                                        <p:attrNameLst>
                                          <p:attrName>ppt_x</p:attrName>
                                          <p:attrName>ppt_y</p:attrName>
                                        </p:attrNameLst>
                                      </p:cBhvr>
                                      <p:rCtr x="1081" y="24583"/>
                                    </p:animMotion>
                                  </p:childTnLst>
                                  <p:subTnLst>
                                    <p:audio>
                                      <p:cMediaNode>
                                        <p:cTn display="0" masterRel="sameClick">
                                          <p:stCondLst>
                                            <p:cond evt="begin" delay="0">
                                              <p:tn val="122"/>
                                            </p:cond>
                                          </p:stCondLst>
                                          <p:endCondLst>
                                            <p:cond evt="onStopAudio" delay="0">
                                              <p:tgtEl>
                                                <p:sldTgt/>
                                              </p:tgtEl>
                                            </p:cond>
                                          </p:endCondLst>
                                        </p:cTn>
                                        <p:tgtEl>
                                          <p:sndTgt r:embed="rId5" name="wind.wav"/>
                                        </p:tgtEl>
                                      </p:cMediaNode>
                                    </p:audio>
                                  </p:subTnLst>
                                </p:cTn>
                              </p:par>
                            </p:childTnLst>
                          </p:cTn>
                        </p:par>
                        <p:par>
                          <p:cTn id="124" fill="hold">
                            <p:stCondLst>
                              <p:cond delay="2000"/>
                            </p:stCondLst>
                            <p:childTnLst>
                              <p:par>
                                <p:cTn id="125" presetID="42" presetClass="entr" presetSubtype="0" fill="hold" nodeType="afterEffect">
                                  <p:stCondLst>
                                    <p:cond delay="0"/>
                                  </p:stCondLst>
                                  <p:childTnLst>
                                    <p:set>
                                      <p:cBhvr>
                                        <p:cTn id="126" dur="1" fill="hold">
                                          <p:stCondLst>
                                            <p:cond delay="0"/>
                                          </p:stCondLst>
                                        </p:cTn>
                                        <p:tgtEl>
                                          <p:spTgt spid="29"/>
                                        </p:tgtEl>
                                        <p:attrNameLst>
                                          <p:attrName>style.visibility</p:attrName>
                                        </p:attrNameLst>
                                      </p:cBhvr>
                                      <p:to>
                                        <p:strVal val="visible"/>
                                      </p:to>
                                    </p:set>
                                    <p:animEffect transition="in" filter="fade">
                                      <p:cBhvr>
                                        <p:cTn id="127" dur="1000"/>
                                        <p:tgtEl>
                                          <p:spTgt spid="29"/>
                                        </p:tgtEl>
                                      </p:cBhvr>
                                    </p:animEffect>
                                    <p:anim calcmode="lin" valueType="num">
                                      <p:cBhvr>
                                        <p:cTn id="128" dur="1000" fill="hold"/>
                                        <p:tgtEl>
                                          <p:spTgt spid="29"/>
                                        </p:tgtEl>
                                        <p:attrNameLst>
                                          <p:attrName>ppt_x</p:attrName>
                                        </p:attrNameLst>
                                      </p:cBhvr>
                                      <p:tavLst>
                                        <p:tav tm="0">
                                          <p:val>
                                            <p:strVal val="#ppt_x"/>
                                          </p:val>
                                        </p:tav>
                                        <p:tav tm="100000">
                                          <p:val>
                                            <p:strVal val="#ppt_x"/>
                                          </p:val>
                                        </p:tav>
                                      </p:tavLst>
                                    </p:anim>
                                    <p:anim calcmode="lin" valueType="num">
                                      <p:cBhvr>
                                        <p:cTn id="129"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5"/>
                                            </p:cond>
                                          </p:stCondLst>
                                          <p:endCondLst>
                                            <p:cond evt="onStopAudio" delay="0">
                                              <p:tgtEl>
                                                <p:sldTgt/>
                                              </p:tgtEl>
                                            </p:cond>
                                          </p:endCondLst>
                                        </p:cTn>
                                        <p:tgtEl>
                                          <p:sndTgt r:embed="rId6" name="chimes.wav"/>
                                        </p:tgtEl>
                                      </p:cMediaNode>
                                    </p:audio>
                                  </p:subTnLst>
                                </p:cTn>
                              </p:par>
                              <p:par>
                                <p:cTn id="130" presetID="32" presetClass="emph" presetSubtype="0" repeatCount="indefinite" fill="hold" nodeType="withEffect">
                                  <p:stCondLst>
                                    <p:cond delay="0"/>
                                  </p:stCondLst>
                                  <p:childTnLst>
                                    <p:animRot by="120000">
                                      <p:cBhvr>
                                        <p:cTn id="131" dur="100" fill="hold">
                                          <p:stCondLst>
                                            <p:cond delay="0"/>
                                          </p:stCondLst>
                                        </p:cTn>
                                        <p:tgtEl>
                                          <p:spTgt spid="29"/>
                                        </p:tgtEl>
                                        <p:attrNameLst>
                                          <p:attrName>r</p:attrName>
                                        </p:attrNameLst>
                                      </p:cBhvr>
                                    </p:animRot>
                                    <p:animRot by="-240000">
                                      <p:cBhvr>
                                        <p:cTn id="132" dur="200" fill="hold">
                                          <p:stCondLst>
                                            <p:cond delay="200"/>
                                          </p:stCondLst>
                                        </p:cTn>
                                        <p:tgtEl>
                                          <p:spTgt spid="29"/>
                                        </p:tgtEl>
                                        <p:attrNameLst>
                                          <p:attrName>r</p:attrName>
                                        </p:attrNameLst>
                                      </p:cBhvr>
                                    </p:animRot>
                                    <p:animRot by="240000">
                                      <p:cBhvr>
                                        <p:cTn id="133" dur="200" fill="hold">
                                          <p:stCondLst>
                                            <p:cond delay="400"/>
                                          </p:stCondLst>
                                        </p:cTn>
                                        <p:tgtEl>
                                          <p:spTgt spid="29"/>
                                        </p:tgtEl>
                                        <p:attrNameLst>
                                          <p:attrName>r</p:attrName>
                                        </p:attrNameLst>
                                      </p:cBhvr>
                                    </p:animRot>
                                    <p:animRot by="-240000">
                                      <p:cBhvr>
                                        <p:cTn id="134" dur="200" fill="hold">
                                          <p:stCondLst>
                                            <p:cond delay="600"/>
                                          </p:stCondLst>
                                        </p:cTn>
                                        <p:tgtEl>
                                          <p:spTgt spid="29"/>
                                        </p:tgtEl>
                                        <p:attrNameLst>
                                          <p:attrName>r</p:attrName>
                                        </p:attrNameLst>
                                      </p:cBhvr>
                                    </p:animRot>
                                    <p:animRot by="120000">
                                      <p:cBhvr>
                                        <p:cTn id="135"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23"/>
                  </p:tgtEl>
                </p:cond>
              </p:nextCondLst>
            </p:seq>
            <p:seq concurrent="1" nextAc="seek">
              <p:cTn id="136" restart="whenNotActive" fill="hold" evtFilter="cancelBubble" nodeType="interactiveSeq">
                <p:stCondLst>
                  <p:cond evt="onClick" delay="0">
                    <p:tgtEl>
                      <p:spTgt spid="3"/>
                    </p:tgtEl>
                  </p:cond>
                </p:stCondLst>
                <p:endSync evt="end" delay="0">
                  <p:rtn val="all"/>
                </p:endSync>
                <p:childTnLst>
                  <p:par>
                    <p:cTn id="137" fill="hold">
                      <p:stCondLst>
                        <p:cond delay="0"/>
                      </p:stCondLst>
                      <p:childTnLst>
                        <p:par>
                          <p:cTn id="138" fill="hold">
                            <p:stCondLst>
                              <p:cond delay="0"/>
                            </p:stCondLst>
                            <p:childTnLst>
                              <p:par>
                                <p:cTn id="139" presetID="42" presetClass="path" presetSubtype="0" accel="50000" decel="50000" fill="hold" nodeType="clickEffect">
                                  <p:stCondLst>
                                    <p:cond delay="0"/>
                                  </p:stCondLst>
                                  <p:childTnLst>
                                    <p:animMotion origin="layout" path="M -1.66667E-6 -3.7037E-7 L -0.00208 0.48009 " pathEditMode="relative" rAng="0" ptsTypes="AA">
                                      <p:cBhvr>
                                        <p:cTn id="140" dur="2000" fill="hold"/>
                                        <p:tgtEl>
                                          <p:spTgt spid="7"/>
                                        </p:tgtEl>
                                        <p:attrNameLst>
                                          <p:attrName>ppt_x</p:attrName>
                                          <p:attrName>ppt_y</p:attrName>
                                        </p:attrNameLst>
                                      </p:cBhvr>
                                      <p:rCtr x="-104" y="24005"/>
                                    </p:animMotion>
                                  </p:childTnLst>
                                  <p:subTnLst>
                                    <p:audio>
                                      <p:cMediaNode>
                                        <p:cTn display="0" masterRel="sameClick">
                                          <p:stCondLst>
                                            <p:cond evt="begin" delay="0">
                                              <p:tn val="139"/>
                                            </p:cond>
                                          </p:stCondLst>
                                          <p:endCondLst>
                                            <p:cond evt="onStopAudio" delay="0">
                                              <p:tgtEl>
                                                <p:sldTgt/>
                                              </p:tgtEl>
                                            </p:cond>
                                          </p:endCondLst>
                                        </p:cTn>
                                        <p:tgtEl>
                                          <p:sndTgt r:embed="rId5" name="wind.wav"/>
                                        </p:tgtEl>
                                      </p:cMediaNode>
                                    </p:audio>
                                  </p:subTnLst>
                                </p:cTn>
                              </p:par>
                            </p:childTnLst>
                          </p:cTn>
                        </p:par>
                        <p:par>
                          <p:cTn id="141" fill="hold">
                            <p:stCondLst>
                              <p:cond delay="2000"/>
                            </p:stCondLst>
                            <p:childTnLst>
                              <p:par>
                                <p:cTn id="142" presetID="42" presetClass="entr" presetSubtype="0" fill="hold" nodeType="afterEffect">
                                  <p:stCondLst>
                                    <p:cond delay="0"/>
                                  </p:stCondLst>
                                  <p:childTnLst>
                                    <p:set>
                                      <p:cBhvr>
                                        <p:cTn id="143" dur="1" fill="hold">
                                          <p:stCondLst>
                                            <p:cond delay="0"/>
                                          </p:stCondLst>
                                        </p:cTn>
                                        <p:tgtEl>
                                          <p:spTgt spid="6"/>
                                        </p:tgtEl>
                                        <p:attrNameLst>
                                          <p:attrName>style.visibility</p:attrName>
                                        </p:attrNameLst>
                                      </p:cBhvr>
                                      <p:to>
                                        <p:strVal val="visible"/>
                                      </p:to>
                                    </p:set>
                                    <p:animEffect transition="in" filter="fade">
                                      <p:cBhvr>
                                        <p:cTn id="144" dur="1000"/>
                                        <p:tgtEl>
                                          <p:spTgt spid="6"/>
                                        </p:tgtEl>
                                      </p:cBhvr>
                                    </p:animEffect>
                                    <p:anim calcmode="lin" valueType="num">
                                      <p:cBhvr>
                                        <p:cTn id="145" dur="1000" fill="hold"/>
                                        <p:tgtEl>
                                          <p:spTgt spid="6"/>
                                        </p:tgtEl>
                                        <p:attrNameLst>
                                          <p:attrName>ppt_x</p:attrName>
                                        </p:attrNameLst>
                                      </p:cBhvr>
                                      <p:tavLst>
                                        <p:tav tm="0">
                                          <p:val>
                                            <p:strVal val="#ppt_x"/>
                                          </p:val>
                                        </p:tav>
                                        <p:tav tm="100000">
                                          <p:val>
                                            <p:strVal val="#ppt_x"/>
                                          </p:val>
                                        </p:tav>
                                      </p:tavLst>
                                    </p:anim>
                                    <p:anim calcmode="lin" valueType="num">
                                      <p:cBhvr>
                                        <p:cTn id="146" dur="1000" fill="hold"/>
                                        <p:tgtEl>
                                          <p:spTgt spid="6"/>
                                        </p:tgtEl>
                                        <p:attrNameLst>
                                          <p:attrName>ppt_y</p:attrName>
                                        </p:attrNameLst>
                                      </p:cBhvr>
                                      <p:tavLst>
                                        <p:tav tm="0">
                                          <p:val>
                                            <p:strVal val="#ppt_y+.1"/>
                                          </p:val>
                                        </p:tav>
                                        <p:tav tm="100000">
                                          <p:val>
                                            <p:strVal val="#ppt_y"/>
                                          </p:val>
                                        </p:tav>
                                      </p:tavLst>
                                    </p:anim>
                                  </p:childTnLst>
                                </p:cTn>
                              </p:par>
                              <p:par>
                                <p:cTn id="147" presetID="32" presetClass="emph" presetSubtype="0" repeatCount="indefinite" fill="hold" nodeType="withEffect">
                                  <p:stCondLst>
                                    <p:cond delay="0"/>
                                  </p:stCondLst>
                                  <p:childTnLst>
                                    <p:animRot by="120000">
                                      <p:cBhvr>
                                        <p:cTn id="148" dur="100" fill="hold">
                                          <p:stCondLst>
                                            <p:cond delay="0"/>
                                          </p:stCondLst>
                                        </p:cTn>
                                        <p:tgtEl>
                                          <p:spTgt spid="6"/>
                                        </p:tgtEl>
                                        <p:attrNameLst>
                                          <p:attrName>r</p:attrName>
                                        </p:attrNameLst>
                                      </p:cBhvr>
                                    </p:animRot>
                                    <p:animRot by="-240000">
                                      <p:cBhvr>
                                        <p:cTn id="149" dur="200" fill="hold">
                                          <p:stCondLst>
                                            <p:cond delay="200"/>
                                          </p:stCondLst>
                                        </p:cTn>
                                        <p:tgtEl>
                                          <p:spTgt spid="6"/>
                                        </p:tgtEl>
                                        <p:attrNameLst>
                                          <p:attrName>r</p:attrName>
                                        </p:attrNameLst>
                                      </p:cBhvr>
                                    </p:animRot>
                                    <p:animRot by="240000">
                                      <p:cBhvr>
                                        <p:cTn id="150" dur="200" fill="hold">
                                          <p:stCondLst>
                                            <p:cond delay="400"/>
                                          </p:stCondLst>
                                        </p:cTn>
                                        <p:tgtEl>
                                          <p:spTgt spid="6"/>
                                        </p:tgtEl>
                                        <p:attrNameLst>
                                          <p:attrName>r</p:attrName>
                                        </p:attrNameLst>
                                      </p:cBhvr>
                                    </p:animRot>
                                    <p:animRot by="-240000">
                                      <p:cBhvr>
                                        <p:cTn id="151" dur="200" fill="hold">
                                          <p:stCondLst>
                                            <p:cond delay="600"/>
                                          </p:stCondLst>
                                        </p:cTn>
                                        <p:tgtEl>
                                          <p:spTgt spid="6"/>
                                        </p:tgtEl>
                                        <p:attrNameLst>
                                          <p:attrName>r</p:attrName>
                                        </p:attrNameLst>
                                      </p:cBhvr>
                                    </p:animRot>
                                    <p:animRot by="120000">
                                      <p:cBhvr>
                                        <p:cTn id="152" dur="200" fill="hold">
                                          <p:stCondLst>
                                            <p:cond delay="800"/>
                                          </p:stCondLst>
                                        </p:cTn>
                                        <p:tgtEl>
                                          <p:spTgt spid="6"/>
                                        </p:tgtEl>
                                        <p:attrNameLst>
                                          <p:attrName>r</p:attrName>
                                        </p:attrNameLst>
                                      </p:cBhvr>
                                    </p:animRot>
                                  </p:childTnLst>
                                  <p:subTnLst>
                                    <p:audio>
                                      <p:cMediaNode>
                                        <p:cTn display="0" masterRel="sameClick">
                                          <p:stCondLst>
                                            <p:cond evt="begin" delay="0">
                                              <p:tn val="147"/>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2" name="Picture 8" descr="Seed  premium icon">
            <a:hlinkClick r:id="rId4"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36" name="TextBox 35">
            <a:extLst>
              <a:ext uri="{FF2B5EF4-FFF2-40B4-BE49-F238E27FC236}">
                <a16:creationId xmlns:a16="http://schemas.microsoft.com/office/drawing/2014/main" id="{609304B1-E509-4C77-A889-88662498D567}"/>
              </a:ext>
            </a:extLst>
          </p:cNvPr>
          <p:cNvSpPr txBox="1"/>
          <p:nvPr/>
        </p:nvSpPr>
        <p:spPr>
          <a:xfrm>
            <a:off x="552893" y="2752769"/>
            <a:ext cx="10356111" cy="3915966"/>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2800" b="1" dirty="0">
                <a:solidFill>
                  <a:srgbClr val="000000"/>
                </a:solidFill>
                <a:latin typeface="Cambria" panose="02040503050406030204" pitchFamily="18" charset="0"/>
                <a:ea typeface="Cambria" panose="02040503050406030204" pitchFamily="18" charset="0"/>
              </a:rPr>
              <a:t>VD:</a:t>
            </a:r>
          </a:p>
          <a:p>
            <a:pPr lvl="0" algn="just"/>
            <a:r>
              <a:rPr lang="vi-VN" sz="2800" b="1" i="1" dirty="0">
                <a:solidFill>
                  <a:schemeClr val="accent3">
                    <a:lumMod val="75000"/>
                  </a:schemeClr>
                </a:solidFill>
                <a:latin typeface="Cambria" panose="02040503050406030204" pitchFamily="18" charset="0"/>
                <a:ea typeface="Cambria" panose="02040503050406030204" pitchFamily="18" charset="0"/>
              </a:rPr>
              <a:t>Vai công chúa</a:t>
            </a:r>
          </a:p>
          <a:p>
            <a:pPr lvl="0" algn="just"/>
            <a:r>
              <a:rPr lang="vi-VN" sz="2800" b="1" dirty="0">
                <a:solidFill>
                  <a:srgbClr val="000000"/>
                </a:solidFill>
                <a:latin typeface="Cambria" panose="02040503050406030204" pitchFamily="18" charset="0"/>
                <a:ea typeface="Cambria" panose="02040503050406030204" pitchFamily="18" charset="0"/>
              </a:rPr>
              <a:t>– Cảm </a:t>
            </a:r>
            <a:r>
              <a:rPr lang="vi-VN" sz="2800" b="1" dirty="0" smtClean="0">
                <a:solidFill>
                  <a:srgbClr val="000000"/>
                </a:solidFill>
                <a:latin typeface="Cambria" panose="02040503050406030204" pitchFamily="18" charset="0"/>
                <a:ea typeface="Cambria" panose="02040503050406030204" pitchFamily="18" charset="0"/>
              </a:rPr>
              <a:t>nhận</a:t>
            </a:r>
            <a:r>
              <a:rPr lang="en-US" sz="2800" b="1" dirty="0" smtClean="0">
                <a:solidFill>
                  <a:srgbClr val="000000"/>
                </a:solidFill>
                <a:latin typeface="Cambria" panose="02040503050406030204" pitchFamily="18" charset="0"/>
                <a:ea typeface="Cambria" panose="02040503050406030204" pitchFamily="18" charset="0"/>
              </a:rPr>
              <a:t> </a:t>
            </a:r>
            <a:r>
              <a:rPr lang="vi-VN" sz="2800" b="1" dirty="0" smtClean="0">
                <a:solidFill>
                  <a:srgbClr val="000000"/>
                </a:solidFill>
                <a:latin typeface="Cambria" panose="02040503050406030204" pitchFamily="18" charset="0"/>
                <a:ea typeface="Cambria" panose="02040503050406030204" pitchFamily="18" charset="0"/>
              </a:rPr>
              <a:t>được </a:t>
            </a:r>
            <a:r>
              <a:rPr lang="vi-VN" sz="2800" b="1" dirty="0">
                <a:solidFill>
                  <a:srgbClr val="000000"/>
                </a:solidFill>
                <a:latin typeface="Cambria" panose="02040503050406030204" pitchFamily="18" charset="0"/>
                <a:ea typeface="Cambria" panose="02040503050406030204" pitchFamily="18" charset="0"/>
              </a:rPr>
              <a:t>ánh mắt ngưỡng mộ của bạn bè, Giét-xi vui lắm.</a:t>
            </a:r>
            <a:endParaRPr lang="en-US" sz="2800" b="1" dirty="0">
              <a:solidFill>
                <a:srgbClr val="000000"/>
              </a:solidFill>
              <a:latin typeface="Cambria" panose="02040503050406030204" pitchFamily="18" charset="0"/>
              <a:ea typeface="Cambria" panose="02040503050406030204" pitchFamily="18" charset="0"/>
            </a:endParaRPr>
          </a:p>
          <a:p>
            <a:pPr lvl="0" algn="just"/>
            <a:r>
              <a:rPr lang="vi-VN" sz="2800" b="1" dirty="0">
                <a:solidFill>
                  <a:srgbClr val="000000"/>
                </a:solidFill>
                <a:latin typeface="Cambria" panose="02040503050406030204" pitchFamily="18" charset="0"/>
                <a:ea typeface="Cambria" panose="02040503050406030204" pitchFamily="18" charset="0"/>
              </a:rPr>
              <a:t>-Về nhà, Giét-xi hào hứng kể cho mẹ nghe.</a:t>
            </a:r>
          </a:p>
          <a:p>
            <a:pPr lvl="0" algn="just"/>
            <a:r>
              <a:rPr lang="vi-VN" sz="2800" b="1" i="1" dirty="0">
                <a:solidFill>
                  <a:schemeClr val="accent3">
                    <a:lumMod val="75000"/>
                  </a:schemeClr>
                </a:solidFill>
                <a:latin typeface="Cambria" panose="02040503050406030204" pitchFamily="18" charset="0"/>
                <a:ea typeface="Cambria" panose="02040503050406030204" pitchFamily="18" charset="0"/>
              </a:rPr>
              <a:t>Vai người dẫn chuyện:</a:t>
            </a:r>
          </a:p>
          <a:p>
            <a:pPr lvl="0" algn="just"/>
            <a:r>
              <a:rPr lang="vi-VN" sz="2800" b="1" dirty="0">
                <a:solidFill>
                  <a:srgbClr val="000000"/>
                </a:solidFill>
                <a:latin typeface="Cambria" panose="02040503050406030204" pitchFamily="18" charset="0"/>
                <a:ea typeface="Cambria" panose="02040503050406030204" pitchFamily="18" charset="0"/>
              </a:rPr>
              <a:t>–Lời cô rất dịu dàng nhưng Giét-xi thấy buồn lắm.</a:t>
            </a:r>
          </a:p>
          <a:p>
            <a:pPr lvl="0" algn="just"/>
            <a:r>
              <a:rPr lang="vi-VN" sz="2800" b="1" dirty="0">
                <a:solidFill>
                  <a:srgbClr val="000000"/>
                </a:solidFill>
                <a:latin typeface="Cambria" panose="02040503050406030204" pitchFamily="18" charset="0"/>
                <a:ea typeface="Cambria" panose="02040503050406030204" pitchFamily="18" charset="0"/>
              </a:rPr>
              <a:t>– Sao không buồn khi phải nhường vai chính cho bạn!.</a:t>
            </a:r>
          </a:p>
        </p:txBody>
      </p:sp>
      <p:grpSp>
        <p:nvGrpSpPr>
          <p:cNvPr id="9" name="Group 8">
            <a:extLst>
              <a:ext uri="{FF2B5EF4-FFF2-40B4-BE49-F238E27FC236}">
                <a16:creationId xmlns:a16="http://schemas.microsoft.com/office/drawing/2014/main" id="{9663773D-6DA7-6543-B3EE-4502D21C7EF0}"/>
              </a:ext>
            </a:extLst>
          </p:cNvPr>
          <p:cNvGrpSpPr/>
          <p:nvPr/>
        </p:nvGrpSpPr>
        <p:grpSpPr>
          <a:xfrm>
            <a:off x="0" y="-221648"/>
            <a:ext cx="12192000" cy="2769639"/>
            <a:chOff x="557193" y="486788"/>
            <a:chExt cx="12192000" cy="2883408"/>
          </a:xfrm>
        </p:grpSpPr>
        <p:pic>
          <p:nvPicPr>
            <p:cNvPr id="6" name="Picture 5">
              <a:extLst>
                <a:ext uri="{FF2B5EF4-FFF2-40B4-BE49-F238E27FC236}">
                  <a16:creationId xmlns:a16="http://schemas.microsoft.com/office/drawing/2014/main" id="{126EE0F2-CF7C-4AA8-2674-F99320B9913E}"/>
                </a:ext>
              </a:extLst>
            </p:cNvPr>
            <p:cNvPicPr>
              <a:picLocks noChangeAspect="1"/>
            </p:cNvPicPr>
            <p:nvPr/>
          </p:nvPicPr>
          <p:blipFill>
            <a:blip r:embed="rId7"/>
            <a:stretch>
              <a:fillRect/>
            </a:stretch>
          </p:blipFill>
          <p:spPr>
            <a:xfrm>
              <a:off x="557193" y="486788"/>
              <a:ext cx="12192000" cy="2883408"/>
            </a:xfrm>
            <a:prstGeom prst="rect">
              <a:avLst/>
            </a:prstGeom>
          </p:spPr>
        </p:pic>
        <p:sp>
          <p:nvSpPr>
            <p:cNvPr id="8" name="TextBox 7">
              <a:extLst>
                <a:ext uri="{FF2B5EF4-FFF2-40B4-BE49-F238E27FC236}">
                  <a16:creationId xmlns:a16="http://schemas.microsoft.com/office/drawing/2014/main" id="{1A6FBA2C-FB82-A484-67F3-CA7AE0A1A6B5}"/>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1" name="TextBox 10">
            <a:extLst>
              <a:ext uri="{FF2B5EF4-FFF2-40B4-BE49-F238E27FC236}">
                <a16:creationId xmlns:a16="http://schemas.microsoft.com/office/drawing/2014/main" id="{446F7DD7-E51A-B904-7DEA-D970F359E449}"/>
              </a:ext>
            </a:extLst>
          </p:cNvPr>
          <p:cNvSpPr txBox="1"/>
          <p:nvPr/>
        </p:nvSpPr>
        <p:spPr>
          <a:xfrm>
            <a:off x="2162710" y="606445"/>
            <a:ext cx="8106310" cy="1200329"/>
          </a:xfrm>
          <a:prstGeom prst="rect">
            <a:avLst/>
          </a:prstGeom>
          <a:noFill/>
        </p:spPr>
        <p:txBody>
          <a:bodyPr wrap="square">
            <a:spAutoFit/>
          </a:bodyPr>
          <a:lstStyle/>
          <a:p>
            <a:pPr algn="ctr"/>
            <a:r>
              <a:rPr lang="vi-VN" sz="3600" b="1" dirty="0">
                <a:latin typeface="Calibri" panose="020F0502020204030204" pitchFamily="34" charset="0"/>
                <a:cs typeface="Calibri" panose="020F0502020204030204" pitchFamily="34" charset="0"/>
              </a:rPr>
              <a:t>1. Tìm các câu văn thể hiện thái độ của Giét-xi đối với mỗi vai diễn được giao. </a:t>
            </a:r>
            <a:endParaRPr lang="en-US" sz="3600" b="1"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66C121EC-B6B6-6268-3238-2416B0B03C49}"/>
              </a:ext>
            </a:extLst>
          </p:cNvPr>
          <p:cNvSpPr txBox="1"/>
          <p:nvPr/>
        </p:nvSpPr>
        <p:spPr>
          <a:xfrm>
            <a:off x="651478" y="1942494"/>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đầu</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0930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randombar(horizontal)">
                                      <p:cBhvr>
                                        <p:cTn id="12" dur="500"/>
                                        <p:tgtEl>
                                          <p:spTgt spid="36"/>
                                        </p:tgtEl>
                                      </p:cBhvr>
                                    </p:animEffect>
                                  </p:childTnLst>
                                </p:cTn>
                              </p:par>
                              <p:par>
                                <p:cTn id="13" presetID="1" presetClass="mediacall" presetSubtype="0" fill="hold" nodeType="withEffect">
                                  <p:stCondLst>
                                    <p:cond delay="0"/>
                                  </p:stCondLst>
                                  <p:childTnLst>
                                    <p:cmd type="call" cmd="playFrom(0.0)">
                                      <p:cBhvr>
                                        <p:cTn id="14"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3"/>
                </p:tgtEl>
              </p:cMediaNode>
            </p:audio>
          </p:childTnLst>
        </p:cTn>
      </p:par>
    </p:tnLst>
    <p:bldLst>
      <p:bldP spid="36"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2587FCA-1724-F05A-7642-53A83F805ED6}"/>
              </a:ext>
            </a:extLst>
          </p:cNvPr>
          <p:cNvSpPr/>
          <p:nvPr/>
        </p:nvSpPr>
        <p:spPr>
          <a:xfrm>
            <a:off x="323850" y="27946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4" name="Picture 8" descr="Seed  premium icon">
            <a:hlinkClick r:id="rId4" action="ppaction://hlinksldjump"/>
            <a:extLst>
              <a:ext uri="{FF2B5EF4-FFF2-40B4-BE49-F238E27FC236}">
                <a16:creationId xmlns:a16="http://schemas.microsoft.com/office/drawing/2014/main" id="{9300A3CE-85A0-07D9-DEF7-BA139C607D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5" name="Tieng-tinh-tinh-www_tiengdong_com">
            <a:hlinkClick r:id="" action="ppaction://media"/>
            <a:extLst>
              <a:ext uri="{FF2B5EF4-FFF2-40B4-BE49-F238E27FC236}">
                <a16:creationId xmlns:a16="http://schemas.microsoft.com/office/drawing/2014/main" id="{3458AF2E-F0CF-63BD-E7A0-BD17103287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6" name="TextBox 5">
            <a:extLst>
              <a:ext uri="{FF2B5EF4-FFF2-40B4-BE49-F238E27FC236}">
                <a16:creationId xmlns:a16="http://schemas.microsoft.com/office/drawing/2014/main" id="{3849486E-6EAE-4CA2-16C0-68C093C4C5E9}"/>
              </a:ext>
            </a:extLst>
          </p:cNvPr>
          <p:cNvSpPr txBox="1"/>
          <p:nvPr/>
        </p:nvSpPr>
        <p:spPr>
          <a:xfrm>
            <a:off x="552893" y="2752769"/>
            <a:ext cx="10356111" cy="3166824"/>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en-US" sz="3600" b="1" dirty="0" err="1">
                <a:solidFill>
                  <a:srgbClr val="000000"/>
                </a:solidFill>
                <a:latin typeface="Cambria" panose="02040503050406030204" pitchFamily="18" charset="0"/>
                <a:ea typeface="Cambria" panose="02040503050406030204" pitchFamily="18" charset="0"/>
              </a:rPr>
              <a:t>Giét</a:t>
            </a:r>
            <a:r>
              <a:rPr lang="en-US" sz="3600" b="1" dirty="0">
                <a:solidFill>
                  <a:srgbClr val="000000"/>
                </a:solidFill>
                <a:latin typeface="Cambria" panose="02040503050406030204" pitchFamily="18" charset="0"/>
                <a:ea typeface="Cambria" panose="02040503050406030204" pitchFamily="18" charset="0"/>
              </a:rPr>
              <a:t>-xi </a:t>
            </a:r>
            <a:r>
              <a:rPr lang="en-US" sz="3600" b="1" dirty="0" err="1">
                <a:solidFill>
                  <a:srgbClr val="000000"/>
                </a:solidFill>
                <a:latin typeface="Cambria" panose="02040503050406030204" pitchFamily="18" charset="0"/>
                <a:ea typeface="Cambria" panose="02040503050406030204" pitchFamily="18" charset="0"/>
              </a:rPr>
              <a:t>buồn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vì</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nghĩ</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chúa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mới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là</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chính</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quan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trọng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được</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đóng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chúa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các</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bạn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mới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ngưỡng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mộ</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vì</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chúa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rất</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xinh</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đẹp</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còn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người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dẫn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chuyện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là</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phụ</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không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quan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trọng</a:t>
            </a:r>
            <a:r>
              <a:rPr lang="en-US" sz="3600" b="1" dirty="0">
                <a:solidFill>
                  <a:srgbClr val="000000"/>
                </a:solidFill>
                <a:latin typeface="Cambria" panose="02040503050406030204" pitchFamily="18" charset="0"/>
                <a:ea typeface="Cambria" panose="02040503050406030204" pitchFamily="18" charset="0"/>
              </a:rPr>
              <a:t>…</a:t>
            </a:r>
            <a:endParaRPr lang="vi-VN" sz="3600" b="1" dirty="0">
              <a:solidFill>
                <a:srgbClr val="000000"/>
              </a:solidFill>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26769FC2-ACE9-4344-047A-C89AA9B93F08}"/>
              </a:ext>
            </a:extLst>
          </p:cNvPr>
          <p:cNvGrpSpPr/>
          <p:nvPr/>
        </p:nvGrpSpPr>
        <p:grpSpPr>
          <a:xfrm>
            <a:off x="0" y="-221648"/>
            <a:ext cx="12192000" cy="2769639"/>
            <a:chOff x="557193" y="486788"/>
            <a:chExt cx="12192000" cy="2883408"/>
          </a:xfrm>
        </p:grpSpPr>
        <p:pic>
          <p:nvPicPr>
            <p:cNvPr id="8" name="Picture 7">
              <a:extLst>
                <a:ext uri="{FF2B5EF4-FFF2-40B4-BE49-F238E27FC236}">
                  <a16:creationId xmlns:a16="http://schemas.microsoft.com/office/drawing/2014/main" id="{6B22D886-9278-289E-E82C-14CFAE181973}"/>
                </a:ext>
              </a:extLst>
            </p:cNvPr>
            <p:cNvPicPr>
              <a:picLocks noChangeAspect="1"/>
            </p:cNvPicPr>
            <p:nvPr/>
          </p:nvPicPr>
          <p:blipFill>
            <a:blip r:embed="rId7"/>
            <a:stretch>
              <a:fillRect/>
            </a:stretch>
          </p:blipFill>
          <p:spPr>
            <a:xfrm>
              <a:off x="557193" y="486788"/>
              <a:ext cx="12192000" cy="2883408"/>
            </a:xfrm>
            <a:prstGeom prst="rect">
              <a:avLst/>
            </a:prstGeom>
          </p:spPr>
        </p:pic>
        <p:sp>
          <p:nvSpPr>
            <p:cNvPr id="9" name="TextBox 8">
              <a:extLst>
                <a:ext uri="{FF2B5EF4-FFF2-40B4-BE49-F238E27FC236}">
                  <a16:creationId xmlns:a16="http://schemas.microsoft.com/office/drawing/2014/main" id="{A13D852D-667B-9DF1-7FFF-BEDD6B2F2EEB}"/>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0" name="TextBox 9">
            <a:extLst>
              <a:ext uri="{FF2B5EF4-FFF2-40B4-BE49-F238E27FC236}">
                <a16:creationId xmlns:a16="http://schemas.microsoft.com/office/drawing/2014/main" id="{3981E141-F49B-8156-9FA4-9FAD5A354B29}"/>
              </a:ext>
            </a:extLst>
          </p:cNvPr>
          <p:cNvSpPr txBox="1"/>
          <p:nvPr/>
        </p:nvSpPr>
        <p:spPr>
          <a:xfrm>
            <a:off x="2162710" y="606445"/>
            <a:ext cx="8106310" cy="1200329"/>
          </a:xfrm>
          <a:prstGeom prst="rect">
            <a:avLst/>
          </a:prstGeom>
          <a:noFill/>
        </p:spPr>
        <p:txBody>
          <a:bodyPr wrap="square">
            <a:spAutoFit/>
          </a:bodyPr>
          <a:lstStyle/>
          <a:p>
            <a:pPr algn="ctr"/>
            <a:r>
              <a:rPr lang="vi-VN" sz="3600" b="1" dirty="0">
                <a:latin typeface="Calibri" panose="020F0502020204030204" pitchFamily="34" charset="0"/>
                <a:cs typeface="Calibri" panose="020F0502020204030204" pitchFamily="34" charset="0"/>
              </a:rPr>
              <a:t>2. Vì sao Giét-xi buồn khi phải đổi sang vai người dẫn chuyện?</a:t>
            </a:r>
            <a:endParaRPr lang="en-US" sz="3600" b="1"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860621C-4ECD-5E1C-647E-57648CE1411C}"/>
              </a:ext>
            </a:extLst>
          </p:cNvPr>
          <p:cNvSpPr txBox="1"/>
          <p:nvPr/>
        </p:nvSpPr>
        <p:spPr>
          <a:xfrm>
            <a:off x="552893" y="2044883"/>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73833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 presetClass="mediacall" presetSubtype="0" fill="hold" nodeType="withEffect">
                                  <p:stCondLst>
                                    <p:cond delay="0"/>
                                  </p:stCondLst>
                                  <p:childTnLst>
                                    <p:cmd type="call" cmd="playFrom(0.0)">
                                      <p:cBhvr>
                                        <p:cTn id="14" dur="3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6"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459AC130-8392-4BEC-B279-B3475A7161E1}"/>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51984" y="252438"/>
            <a:ext cx="2563653" cy="1948376"/>
          </a:xfrm>
          <a:prstGeom prst="rect">
            <a:avLst/>
          </a:prstGeom>
        </p:spPr>
      </p:pic>
      <p:pic>
        <p:nvPicPr>
          <p:cNvPr id="11" name="图片 7">
            <a:extLst>
              <a:ext uri="{FF2B5EF4-FFF2-40B4-BE49-F238E27FC236}">
                <a16:creationId xmlns:a16="http://schemas.microsoft.com/office/drawing/2014/main" id="{CAE61310-861A-4818-B39B-CD9E18E7FA1B}"/>
              </a:ext>
            </a:extLst>
          </p:cNvPr>
          <p:cNvPicPr>
            <a:picLocks noChangeAspect="1"/>
          </p:cNvPicPr>
          <p:nvPr/>
        </p:nvPicPr>
        <p:blipFill rotWithShape="1">
          <a:blip r:embed="rId4">
            <a:extLst>
              <a:ext uri="{28A0092B-C50C-407E-A947-70E740481C1C}">
                <a14:useLocalDpi xmlns:a14="http://schemas.microsoft.com/office/drawing/2010/main" val="0"/>
              </a:ext>
            </a:extLst>
          </a:blip>
          <a:srcRect r="41775" b="29861"/>
          <a:stretch/>
        </p:blipFill>
        <p:spPr>
          <a:xfrm>
            <a:off x="-235848" y="-660877"/>
            <a:ext cx="3345621" cy="7164847"/>
          </a:xfrm>
          <a:prstGeom prst="rect">
            <a:avLst/>
          </a:prstGeom>
        </p:spPr>
      </p:pic>
      <p:pic>
        <p:nvPicPr>
          <p:cNvPr id="12" name="图片 8">
            <a:extLst>
              <a:ext uri="{FF2B5EF4-FFF2-40B4-BE49-F238E27FC236}">
                <a16:creationId xmlns:a16="http://schemas.microsoft.com/office/drawing/2014/main" id="{8ED0217E-6BFA-4BB9-BB62-18575C1D53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831" t="22365" r="3923" b="44651"/>
          <a:stretch/>
        </p:blipFill>
        <p:spPr>
          <a:xfrm>
            <a:off x="10224420" y="4824566"/>
            <a:ext cx="1976849" cy="2262034"/>
          </a:xfrm>
          <a:prstGeom prst="rect">
            <a:avLst/>
          </a:prstGeom>
        </p:spPr>
      </p:pic>
      <p:grpSp>
        <p:nvGrpSpPr>
          <p:cNvPr id="30" name="Group 29">
            <a:extLst>
              <a:ext uri="{FF2B5EF4-FFF2-40B4-BE49-F238E27FC236}">
                <a16:creationId xmlns:a16="http://schemas.microsoft.com/office/drawing/2014/main" id="{AC0A3EDE-1713-4D77-B3A9-AABBF374C61B}"/>
              </a:ext>
            </a:extLst>
          </p:cNvPr>
          <p:cNvGrpSpPr/>
          <p:nvPr/>
        </p:nvGrpSpPr>
        <p:grpSpPr>
          <a:xfrm>
            <a:off x="4880355" y="9195411"/>
            <a:ext cx="7697532" cy="1980203"/>
            <a:chOff x="1816238" y="2025262"/>
            <a:chExt cx="10602443" cy="2640273"/>
          </a:xfrm>
        </p:grpSpPr>
        <p:sp>
          <p:nvSpPr>
            <p:cNvPr id="31" name="TextBox 30">
              <a:extLst>
                <a:ext uri="{FF2B5EF4-FFF2-40B4-BE49-F238E27FC236}">
                  <a16:creationId xmlns:a16="http://schemas.microsoft.com/office/drawing/2014/main" id="{784351E5-B060-47AE-B78A-4B2B27B748B4}"/>
                </a:ext>
              </a:extLst>
            </p:cNvPr>
            <p:cNvSpPr txBox="1"/>
            <p:nvPr/>
          </p:nvSpPr>
          <p:spPr>
            <a:xfrm>
              <a:off x="1816238" y="2080211"/>
              <a:ext cx="10602443" cy="2585324"/>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w="165100">
                    <a:solidFill>
                      <a:prstClr val="white"/>
                    </a:solidFill>
                  </a:ln>
                  <a:solidFill>
                    <a:prstClr val="white"/>
                  </a:solidFill>
                  <a:effectLst>
                    <a:outerShdw blurRad="38100" dist="38100" dir="2700000" algn="tl">
                      <a:srgbClr val="000000">
                        <a:alpha val="43137"/>
                      </a:srgbClr>
                    </a:outerShdw>
                  </a:effectLst>
                  <a:uLnTx/>
                  <a:uFillTx/>
                  <a:latin typeface="UVF Slim Tony" panose="02000000000000000000" pitchFamily="2" charset="0"/>
                  <a:ea typeface="+mn-ea"/>
                  <a:cs typeface="Arial"/>
                  <a:sym typeface="Arial"/>
                </a:rPr>
                <a:t>Khởi động</a:t>
              </a:r>
            </a:p>
          </p:txBody>
        </p:sp>
        <p:sp>
          <p:nvSpPr>
            <p:cNvPr id="32" name="TextBox 31">
              <a:extLst>
                <a:ext uri="{FF2B5EF4-FFF2-40B4-BE49-F238E27FC236}">
                  <a16:creationId xmlns:a16="http://schemas.microsoft.com/office/drawing/2014/main" id="{ED12753D-95A2-4057-931B-B53A2AE83FC9}"/>
                </a:ext>
              </a:extLst>
            </p:cNvPr>
            <p:cNvSpPr txBox="1"/>
            <p:nvPr/>
          </p:nvSpPr>
          <p:spPr>
            <a:xfrm>
              <a:off x="1959236" y="2025262"/>
              <a:ext cx="10286940" cy="2585325"/>
            </a:xfrm>
            <a:prstGeom prst="rect">
              <a:avLst/>
            </a:prstGeom>
            <a:noFill/>
          </p:spPr>
          <p:txBody>
            <a:bodyPr wrap="square" rtlCol="0">
              <a:prstTxWarp prst="textArchUp">
                <a:avLst>
                  <a:gd name="adj" fmla="val 10812112"/>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solidFill>
                      <a:srgbClr val="3B58A1">
                        <a:lumMod val="50000"/>
                      </a:srgbClr>
                    </a:solidFill>
                  </a:ln>
                  <a:blipFill>
                    <a:blip r:embed="rId6"/>
                    <a:stretch>
                      <a:fillRect/>
                    </a:stretch>
                  </a:blipFill>
                  <a:effectLst>
                    <a:outerShdw blurRad="38100" dist="38100" dir="2700000" algn="tl">
                      <a:srgbClr val="000000">
                        <a:alpha val="43137"/>
                      </a:srgbClr>
                    </a:outerShdw>
                  </a:effectLst>
                  <a:uLnTx/>
                  <a:uFillTx/>
                  <a:latin typeface="UVF Slim Tony" panose="02000000000000000000" pitchFamily="2" charset="0"/>
                  <a:ea typeface="+mn-ea"/>
                  <a:cs typeface="Arial"/>
                  <a:sym typeface="Arial"/>
                </a:rPr>
                <a:t>Khởi động</a:t>
              </a:r>
            </a:p>
          </p:txBody>
        </p:sp>
      </p:grpSp>
      <p:pic>
        <p:nvPicPr>
          <p:cNvPr id="2" name="Picture 1">
            <a:extLst>
              <a:ext uri="{FF2B5EF4-FFF2-40B4-BE49-F238E27FC236}">
                <a16:creationId xmlns:a16="http://schemas.microsoft.com/office/drawing/2014/main" id="{B1A34D31-C5FF-4DF7-8289-DCF61D098443}"/>
              </a:ext>
            </a:extLst>
          </p:cNvPr>
          <p:cNvPicPr>
            <a:picLocks noChangeAspect="1"/>
          </p:cNvPicPr>
          <p:nvPr/>
        </p:nvPicPr>
        <p:blipFill>
          <a:blip r:embed="rId7"/>
          <a:stretch>
            <a:fillRect/>
          </a:stretch>
        </p:blipFill>
        <p:spPr>
          <a:xfrm>
            <a:off x="453102" y="2133600"/>
            <a:ext cx="8169348" cy="3609145"/>
          </a:xfrm>
          <a:prstGeom prst="rect">
            <a:avLst/>
          </a:prstGeom>
        </p:spPr>
      </p:pic>
    </p:spTree>
    <p:extLst>
      <p:ext uri="{BB962C8B-B14F-4D97-AF65-F5344CB8AC3E}">
        <p14:creationId xmlns:p14="http://schemas.microsoft.com/office/powerpoint/2010/main" val="1162185729"/>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6D1F7C2-10D9-B8BC-4AC0-72DC3C382400}"/>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5" name="Tieng-tinh-tinh-www_tiengdong_com">
            <a:hlinkClick r:id="" action="ppaction://media"/>
            <a:extLst>
              <a:ext uri="{FF2B5EF4-FFF2-40B4-BE49-F238E27FC236}">
                <a16:creationId xmlns:a16="http://schemas.microsoft.com/office/drawing/2014/main" id="{C35D19B2-F2CF-AA3F-C670-CB9810E5C1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78233" y="4423772"/>
            <a:ext cx="829865" cy="829865"/>
          </a:xfrm>
          <a:prstGeom prst="rect">
            <a:avLst/>
          </a:prstGeom>
        </p:spPr>
      </p:pic>
      <p:grpSp>
        <p:nvGrpSpPr>
          <p:cNvPr id="7" name="Group 6">
            <a:extLst>
              <a:ext uri="{FF2B5EF4-FFF2-40B4-BE49-F238E27FC236}">
                <a16:creationId xmlns:a16="http://schemas.microsoft.com/office/drawing/2014/main" id="{90B81980-7E18-0F91-8F7A-0B5832C83B14}"/>
              </a:ext>
            </a:extLst>
          </p:cNvPr>
          <p:cNvGrpSpPr/>
          <p:nvPr/>
        </p:nvGrpSpPr>
        <p:grpSpPr>
          <a:xfrm>
            <a:off x="-701749" y="-1169582"/>
            <a:ext cx="13832958" cy="9154631"/>
            <a:chOff x="-811010" y="38034"/>
            <a:chExt cx="12192000" cy="2883408"/>
          </a:xfrm>
        </p:grpSpPr>
        <p:pic>
          <p:nvPicPr>
            <p:cNvPr id="8" name="Picture 7">
              <a:extLst>
                <a:ext uri="{FF2B5EF4-FFF2-40B4-BE49-F238E27FC236}">
                  <a16:creationId xmlns:a16="http://schemas.microsoft.com/office/drawing/2014/main" id="{068AE750-8551-01A4-D84A-D518C750A8D4}"/>
                </a:ext>
              </a:extLst>
            </p:cNvPr>
            <p:cNvPicPr>
              <a:picLocks noChangeAspect="1"/>
            </p:cNvPicPr>
            <p:nvPr/>
          </p:nvPicPr>
          <p:blipFill>
            <a:blip r:embed="rId5"/>
            <a:stretch>
              <a:fillRect/>
            </a:stretch>
          </p:blipFill>
          <p:spPr>
            <a:xfrm>
              <a:off x="-811010" y="38034"/>
              <a:ext cx="12192000" cy="2883408"/>
            </a:xfrm>
            <a:prstGeom prst="rect">
              <a:avLst/>
            </a:prstGeom>
          </p:spPr>
        </p:pic>
        <p:sp>
          <p:nvSpPr>
            <p:cNvPr id="9" name="TextBox 8">
              <a:extLst>
                <a:ext uri="{FF2B5EF4-FFF2-40B4-BE49-F238E27FC236}">
                  <a16:creationId xmlns:a16="http://schemas.microsoft.com/office/drawing/2014/main" id="{D9417702-3061-E8FE-A8FE-849613857D2B}"/>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0" name="TextBox 9">
            <a:extLst>
              <a:ext uri="{FF2B5EF4-FFF2-40B4-BE49-F238E27FC236}">
                <a16:creationId xmlns:a16="http://schemas.microsoft.com/office/drawing/2014/main" id="{769D4186-A2FD-C760-E7E8-9F1EE28535FC}"/>
              </a:ext>
            </a:extLst>
          </p:cNvPr>
          <p:cNvSpPr txBox="1"/>
          <p:nvPr/>
        </p:nvSpPr>
        <p:spPr>
          <a:xfrm>
            <a:off x="1577919" y="1563376"/>
            <a:ext cx="9341718" cy="4031873"/>
          </a:xfrm>
          <a:prstGeom prst="rect">
            <a:avLst/>
          </a:prstGeom>
          <a:noFill/>
        </p:spPr>
        <p:txBody>
          <a:bodyPr wrap="square">
            <a:spAutoFit/>
          </a:bodyPr>
          <a:lstStyle/>
          <a:p>
            <a:pPr algn="just"/>
            <a:r>
              <a:rPr lang="vi-VN" sz="3200" b="1" dirty="0">
                <a:solidFill>
                  <a:srgbClr val="002060"/>
                </a:solidFill>
                <a:latin typeface="Calibri" panose="020F0502020204030204" pitchFamily="34" charset="0"/>
                <a:cs typeface="Calibri" panose="020F0502020204030204" pitchFamily="34" charset="0"/>
              </a:rPr>
              <a:t>3. Theo em, mẹ rủ Giét-xi cùng nhổ có vườn để làm gì? Tìm câu trả lời đúng.</a:t>
            </a:r>
          </a:p>
          <a:p>
            <a:pPr algn="just"/>
            <a:r>
              <a:rPr lang="vi-VN" sz="3200" b="1" dirty="0">
                <a:solidFill>
                  <a:srgbClr val="002060"/>
                </a:solidFill>
                <a:latin typeface="Calibri" panose="020F0502020204030204" pitchFamily="34" charset="0"/>
                <a:cs typeface="Calibri" panose="020F0502020204030204" pitchFamily="34" charset="0"/>
              </a:rPr>
              <a:t>A. Mẹ muốn dạy cho Giét-xi biết cách làm cỏ vườn.</a:t>
            </a:r>
          </a:p>
          <a:p>
            <a:pPr algn="just"/>
            <a:r>
              <a:rPr lang="vi-VN" sz="3200" b="1" dirty="0">
                <a:solidFill>
                  <a:srgbClr val="002060"/>
                </a:solidFill>
                <a:latin typeface="Calibri" panose="020F0502020204030204" pitchFamily="34" charset="0"/>
                <a:cs typeface="Calibri" panose="020F0502020204030204" pitchFamily="34" charset="0"/>
              </a:rPr>
              <a:t>B. Mẹ muốn Giét xi biết tên các loại hoa cỏ trong vườn.</a:t>
            </a:r>
          </a:p>
          <a:p>
            <a:pPr algn="just"/>
            <a:r>
              <a:rPr lang="vi-VN" sz="3200" b="1" dirty="0">
                <a:solidFill>
                  <a:srgbClr val="002060"/>
                </a:solidFill>
                <a:latin typeface="Calibri" panose="020F0502020204030204" pitchFamily="34" charset="0"/>
                <a:cs typeface="Calibri" panose="020F0502020204030204" pitchFamily="34" charset="0"/>
              </a:rPr>
              <a:t>C. Mẹ muốn Giét-xi hiểu: Cũng như các loài hoa, mỗi người có vẻ đẹp và giá trị riêng.</a:t>
            </a:r>
          </a:p>
          <a:p>
            <a:pPr algn="just"/>
            <a:r>
              <a:rPr lang="vi-VN" sz="3200" b="1" dirty="0">
                <a:solidFill>
                  <a:srgbClr val="002060"/>
                </a:solidFill>
                <a:latin typeface="Calibri" panose="020F0502020204030204" pitchFamily="34" charset="0"/>
                <a:cs typeface="Calibri" panose="020F0502020204030204" pitchFamily="34" charset="0"/>
              </a:rPr>
              <a:t>D. Mẹ muốn Giét-xi quên đi chuyện đóng kịch.</a:t>
            </a:r>
            <a:endParaRPr lang="en-US" sz="3200" b="1" dirty="0">
              <a:solidFill>
                <a:srgbClr val="00206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580874A-7094-E062-EC49-66086161CAC3}"/>
              </a:ext>
            </a:extLst>
          </p:cNvPr>
          <p:cNvSpPr txBox="1"/>
          <p:nvPr/>
        </p:nvSpPr>
        <p:spPr>
          <a:xfrm>
            <a:off x="4220916" y="5939506"/>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cả</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bài</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
        <p:nvSpPr>
          <p:cNvPr id="14" name="Oval 13">
            <a:extLst>
              <a:ext uri="{FF2B5EF4-FFF2-40B4-BE49-F238E27FC236}">
                <a16:creationId xmlns:a16="http://schemas.microsoft.com/office/drawing/2014/main" id="{4077651F-E1AD-2128-18B0-0EBD332AD1DF}"/>
              </a:ext>
            </a:extLst>
          </p:cNvPr>
          <p:cNvSpPr/>
          <p:nvPr/>
        </p:nvSpPr>
        <p:spPr>
          <a:xfrm>
            <a:off x="1392865" y="4008474"/>
            <a:ext cx="659219" cy="595424"/>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8" descr="Seed  premium icon">
            <a:hlinkClick r:id="rId6" action="ppaction://hlinksldjump"/>
            <a:extLst>
              <a:ext uri="{FF2B5EF4-FFF2-40B4-BE49-F238E27FC236}">
                <a16:creationId xmlns:a16="http://schemas.microsoft.com/office/drawing/2014/main" id="{D4D227A3-75DF-5774-C6E5-6753196B6A9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194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1" presetClass="mediacall" presetSubtype="0" fill="hold" nodeType="withEffect">
                                  <p:stCondLst>
                                    <p:cond delay="0"/>
                                  </p:stCondLst>
                                  <p:childTnLst>
                                    <p:cmd type="call" cmd="playFrom(0.0)">
                                      <p:cBhvr>
                                        <p:cTn id="14" dur="3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13" grpId="0"/>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7FE64F-0108-7C8B-FCA0-7694037B9F02}"/>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4" name="Picture 8" descr="Seed  premium icon">
            <a:hlinkClick r:id="rId4" action="ppaction://hlinksldjump"/>
            <a:extLst>
              <a:ext uri="{FF2B5EF4-FFF2-40B4-BE49-F238E27FC236}">
                <a16:creationId xmlns:a16="http://schemas.microsoft.com/office/drawing/2014/main" id="{931E4DFB-A64C-A521-94E4-D653F679B73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5" name="Tieng-tinh-tinh-www_tiengdong_com">
            <a:hlinkClick r:id="" action="ppaction://media"/>
            <a:extLst>
              <a:ext uri="{FF2B5EF4-FFF2-40B4-BE49-F238E27FC236}">
                <a16:creationId xmlns:a16="http://schemas.microsoft.com/office/drawing/2014/main" id="{43056169-96AF-3413-3BA3-51B9526629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6" name="TextBox 5">
            <a:extLst>
              <a:ext uri="{FF2B5EF4-FFF2-40B4-BE49-F238E27FC236}">
                <a16:creationId xmlns:a16="http://schemas.microsoft.com/office/drawing/2014/main" id="{8C3E1290-91F0-AB5E-4501-C7278E8B0880}"/>
              </a:ext>
            </a:extLst>
          </p:cNvPr>
          <p:cNvSpPr txBox="1"/>
          <p:nvPr/>
        </p:nvSpPr>
        <p:spPr>
          <a:xfrm>
            <a:off x="499730" y="2508220"/>
            <a:ext cx="10675089" cy="4086225"/>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2600" b="1" dirty="0">
                <a:solidFill>
                  <a:srgbClr val="000000"/>
                </a:solidFill>
                <a:latin typeface="Cambria" panose="02040503050406030204" pitchFamily="18" charset="0"/>
                <a:ea typeface="Cambria" panose="02040503050406030204" pitchFamily="18" charset="0"/>
              </a:rPr>
              <a:t>Giét-xi hiểu vai công chúa và người dẫn chuyện trong vở kịch đều quan trọng như nhau, mỗi vai có một vai trò riêng. Con người cũng như những loài hoa, mỗi người có một vẻ đẹp và giá trị riêng. (Người đóng vai công chúa thể hiện lời nói, hành động của công chúa. Còn người đóng vai người dẫn chuyện có vai trò thông báo thông tin về thời gian, không gian, địa điểm, thậm chí cả về hoàn cảnh sống của nhân vật, kể về những gì đã xảy ra trong quá khứ hoặc ở bên ngoài sân khấu mà khán giả không trực tiếp nhìn thấy,...). Giét-xi sẽ cảm thấy không buồn nữa...</a:t>
            </a:r>
          </a:p>
        </p:txBody>
      </p:sp>
      <p:grpSp>
        <p:nvGrpSpPr>
          <p:cNvPr id="7" name="Group 6">
            <a:extLst>
              <a:ext uri="{FF2B5EF4-FFF2-40B4-BE49-F238E27FC236}">
                <a16:creationId xmlns:a16="http://schemas.microsoft.com/office/drawing/2014/main" id="{162B3934-1C3C-A0A5-27F3-60CE31BEA1A8}"/>
              </a:ext>
            </a:extLst>
          </p:cNvPr>
          <p:cNvGrpSpPr/>
          <p:nvPr/>
        </p:nvGrpSpPr>
        <p:grpSpPr>
          <a:xfrm>
            <a:off x="0" y="-221647"/>
            <a:ext cx="12192000" cy="2539546"/>
            <a:chOff x="557193" y="486788"/>
            <a:chExt cx="12192000" cy="2883408"/>
          </a:xfrm>
        </p:grpSpPr>
        <p:pic>
          <p:nvPicPr>
            <p:cNvPr id="8" name="Picture 7">
              <a:extLst>
                <a:ext uri="{FF2B5EF4-FFF2-40B4-BE49-F238E27FC236}">
                  <a16:creationId xmlns:a16="http://schemas.microsoft.com/office/drawing/2014/main" id="{5D1370A9-43D3-5B34-C25E-BC536FC3F083}"/>
                </a:ext>
              </a:extLst>
            </p:cNvPr>
            <p:cNvPicPr>
              <a:picLocks noChangeAspect="1"/>
            </p:cNvPicPr>
            <p:nvPr/>
          </p:nvPicPr>
          <p:blipFill>
            <a:blip r:embed="rId7"/>
            <a:stretch>
              <a:fillRect/>
            </a:stretch>
          </p:blipFill>
          <p:spPr>
            <a:xfrm>
              <a:off x="557193" y="486788"/>
              <a:ext cx="12192000" cy="2883408"/>
            </a:xfrm>
            <a:prstGeom prst="rect">
              <a:avLst/>
            </a:prstGeom>
          </p:spPr>
        </p:pic>
        <p:sp>
          <p:nvSpPr>
            <p:cNvPr id="9" name="TextBox 8">
              <a:extLst>
                <a:ext uri="{FF2B5EF4-FFF2-40B4-BE49-F238E27FC236}">
                  <a16:creationId xmlns:a16="http://schemas.microsoft.com/office/drawing/2014/main" id="{2D986A05-11B9-97EE-3460-15360D2DD953}"/>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1" name="TextBox 10">
            <a:extLst>
              <a:ext uri="{FF2B5EF4-FFF2-40B4-BE49-F238E27FC236}">
                <a16:creationId xmlns:a16="http://schemas.microsoft.com/office/drawing/2014/main" id="{5B46FFE4-0B06-8309-454B-FB5AEDE64E72}"/>
              </a:ext>
            </a:extLst>
          </p:cNvPr>
          <p:cNvSpPr txBox="1"/>
          <p:nvPr/>
        </p:nvSpPr>
        <p:spPr>
          <a:xfrm>
            <a:off x="2162710" y="606445"/>
            <a:ext cx="8106310" cy="1200329"/>
          </a:xfrm>
          <a:prstGeom prst="rect">
            <a:avLst/>
          </a:prstGeom>
          <a:noFill/>
        </p:spPr>
        <p:txBody>
          <a:bodyPr wrap="square">
            <a:spAutoFit/>
          </a:bodyPr>
          <a:lstStyle/>
          <a:p>
            <a:pPr algn="ctr"/>
            <a:r>
              <a:rPr lang="vi-VN" sz="3600" b="1" dirty="0">
                <a:latin typeface="Calibri" panose="020F0502020204030204" pitchFamily="34" charset="0"/>
                <a:cs typeface="Calibri" panose="020F0502020204030204" pitchFamily="34" charset="0"/>
              </a:rPr>
              <a:t>4. Đoán xem Giét-xi cảm thấy thế nào khi trò chuyện cùng mẹ. </a:t>
            </a:r>
            <a:endParaRPr lang="en-US" sz="3600" b="1"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5E13E2A9-1471-85A0-69A5-5289FB2FA161}"/>
              </a:ext>
            </a:extLst>
          </p:cNvPr>
          <p:cNvSpPr txBox="1"/>
          <p:nvPr/>
        </p:nvSpPr>
        <p:spPr>
          <a:xfrm>
            <a:off x="765778" y="1806774"/>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cuối</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00700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 presetClass="mediacall" presetSubtype="0" fill="hold" nodeType="withEffect">
                                  <p:stCondLst>
                                    <p:cond delay="0"/>
                                  </p:stCondLst>
                                  <p:childTnLst>
                                    <p:cmd type="call" cmd="playFrom(0.0)">
                                      <p:cBhvr>
                                        <p:cTn id="14" dur="3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6"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F941834-B558-E312-7A6F-420D1919865C}"/>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4" name="Picture 8" descr="Seed  premium icon">
            <a:hlinkClick r:id="rId4" action="ppaction://hlinksldjump"/>
            <a:extLst>
              <a:ext uri="{FF2B5EF4-FFF2-40B4-BE49-F238E27FC236}">
                <a16:creationId xmlns:a16="http://schemas.microsoft.com/office/drawing/2014/main" id="{D6866C7E-2FF7-6BE0-856E-2BE86C2A291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5" name="Tieng-tinh-tinh-www_tiengdong_com">
            <a:hlinkClick r:id="" action="ppaction://media"/>
            <a:extLst>
              <a:ext uri="{FF2B5EF4-FFF2-40B4-BE49-F238E27FC236}">
                <a16:creationId xmlns:a16="http://schemas.microsoft.com/office/drawing/2014/main" id="{56A56D07-72E4-26A8-BA69-B8F7F0F1F8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6" name="TextBox 5">
            <a:extLst>
              <a:ext uri="{FF2B5EF4-FFF2-40B4-BE49-F238E27FC236}">
                <a16:creationId xmlns:a16="http://schemas.microsoft.com/office/drawing/2014/main" id="{4170ED94-C5E8-6924-D67D-A363993625A9}"/>
              </a:ext>
            </a:extLst>
          </p:cNvPr>
          <p:cNvSpPr txBox="1"/>
          <p:nvPr/>
        </p:nvSpPr>
        <p:spPr>
          <a:xfrm>
            <a:off x="552893" y="2752769"/>
            <a:ext cx="10356111" cy="3779758"/>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600" b="1" dirty="0">
                <a:solidFill>
                  <a:srgbClr val="000000"/>
                </a:solidFill>
                <a:latin typeface="Cambria" panose="02040503050406030204" pitchFamily="18" charset="0"/>
                <a:ea typeface="Cambria" panose="02040503050406030204" pitchFamily="18" charset="0"/>
              </a:rPr>
              <a:t>Qua câu chuyện, em học được vai diễn nào cũng quan trọng và góp phần làm nên thành công cho vở kịch, vì mỗi vai có một vai trò riêng</a:t>
            </a:r>
            <a:r>
              <a:rPr lang="en-US" sz="3600" b="1" dirty="0">
                <a:solidFill>
                  <a:srgbClr val="000000"/>
                </a:solidFill>
                <a:latin typeface="Cambria" panose="02040503050406030204" pitchFamily="18" charset="0"/>
                <a:ea typeface="Cambria" panose="02040503050406030204" pitchFamily="18" charset="0"/>
              </a:rPr>
              <a:t>.</a:t>
            </a:r>
            <a:r>
              <a:rPr lang="vi-VN" sz="3600" b="1" dirty="0">
                <a:solidFill>
                  <a:srgbClr val="000000"/>
                </a:solidFill>
                <a:latin typeface="Cambria" panose="02040503050406030204" pitchFamily="18" charset="0"/>
                <a:ea typeface="Cambria" panose="02040503050406030204" pitchFamily="18" charset="0"/>
              </a:rPr>
              <a:t> Em học được bài học phải ý thức được và biết trân trọng giá trị của mình vì mỗi người đều có vẻ đẹp và những điều đáng quý,...</a:t>
            </a:r>
          </a:p>
        </p:txBody>
      </p:sp>
      <p:grpSp>
        <p:nvGrpSpPr>
          <p:cNvPr id="7" name="Group 6">
            <a:extLst>
              <a:ext uri="{FF2B5EF4-FFF2-40B4-BE49-F238E27FC236}">
                <a16:creationId xmlns:a16="http://schemas.microsoft.com/office/drawing/2014/main" id="{49FDA83E-44D1-1AA8-D740-2AE8A3D4AE4B}"/>
              </a:ext>
            </a:extLst>
          </p:cNvPr>
          <p:cNvGrpSpPr/>
          <p:nvPr/>
        </p:nvGrpSpPr>
        <p:grpSpPr>
          <a:xfrm>
            <a:off x="0" y="-221648"/>
            <a:ext cx="12192000" cy="2769639"/>
            <a:chOff x="557193" y="486788"/>
            <a:chExt cx="12192000" cy="2883408"/>
          </a:xfrm>
        </p:grpSpPr>
        <p:pic>
          <p:nvPicPr>
            <p:cNvPr id="8" name="Picture 7">
              <a:extLst>
                <a:ext uri="{FF2B5EF4-FFF2-40B4-BE49-F238E27FC236}">
                  <a16:creationId xmlns:a16="http://schemas.microsoft.com/office/drawing/2014/main" id="{D56EB5A4-4A0A-8149-D653-AE833C56A1F3}"/>
                </a:ext>
              </a:extLst>
            </p:cNvPr>
            <p:cNvPicPr>
              <a:picLocks noChangeAspect="1"/>
            </p:cNvPicPr>
            <p:nvPr/>
          </p:nvPicPr>
          <p:blipFill>
            <a:blip r:embed="rId7"/>
            <a:stretch>
              <a:fillRect/>
            </a:stretch>
          </p:blipFill>
          <p:spPr>
            <a:xfrm>
              <a:off x="557193" y="486788"/>
              <a:ext cx="12192000" cy="2883408"/>
            </a:xfrm>
            <a:prstGeom prst="rect">
              <a:avLst/>
            </a:prstGeom>
          </p:spPr>
        </p:pic>
        <p:sp>
          <p:nvSpPr>
            <p:cNvPr id="9" name="TextBox 8">
              <a:extLst>
                <a:ext uri="{FF2B5EF4-FFF2-40B4-BE49-F238E27FC236}">
                  <a16:creationId xmlns:a16="http://schemas.microsoft.com/office/drawing/2014/main" id="{39EB3983-6FDA-47C5-F046-78C0ACF1E5A1}"/>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0" name="TextBox 9">
            <a:extLst>
              <a:ext uri="{FF2B5EF4-FFF2-40B4-BE49-F238E27FC236}">
                <a16:creationId xmlns:a16="http://schemas.microsoft.com/office/drawing/2014/main" id="{E05E55FE-B4CD-F9AC-ECD6-83A1D9593B7B}"/>
              </a:ext>
            </a:extLst>
          </p:cNvPr>
          <p:cNvSpPr txBox="1"/>
          <p:nvPr/>
        </p:nvSpPr>
        <p:spPr>
          <a:xfrm>
            <a:off x="2162710" y="606445"/>
            <a:ext cx="8106310" cy="1323439"/>
          </a:xfrm>
          <a:prstGeom prst="rect">
            <a:avLst/>
          </a:prstGeom>
          <a:noFill/>
        </p:spPr>
        <p:txBody>
          <a:bodyPr wrap="square">
            <a:spAutoFit/>
          </a:bodyPr>
          <a:lstStyle/>
          <a:p>
            <a:pPr algn="ctr"/>
            <a:r>
              <a:rPr lang="vi-VN" sz="4000" b="1" dirty="0">
                <a:latin typeface="Calibri" panose="020F0502020204030204" pitchFamily="34" charset="0"/>
                <a:cs typeface="Calibri" panose="020F0502020204030204" pitchFamily="34" charset="0"/>
              </a:rPr>
              <a:t>5. Em học được điều gì từ câu chuyện trên? </a:t>
            </a:r>
            <a:endParaRPr lang="en-US" sz="4000" b="1"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3AF5B6E4-A3FE-DF89-AECF-6299F506B00B}"/>
              </a:ext>
            </a:extLst>
          </p:cNvPr>
          <p:cNvSpPr txBox="1"/>
          <p:nvPr/>
        </p:nvSpPr>
        <p:spPr>
          <a:xfrm>
            <a:off x="718153" y="1912463"/>
            <a:ext cx="6093372" cy="707886"/>
          </a:xfrm>
          <a:prstGeom prst="rect">
            <a:avLst/>
          </a:prstGeom>
          <a:noFill/>
        </p:spPr>
        <p:txBody>
          <a:bodyPr wrap="square">
            <a:spAutoFit/>
          </a:bodyPr>
          <a:lstStyle/>
          <a:p>
            <a:r>
              <a:rPr lang="en-US" sz="4000" b="1" dirty="0" err="1" smtClean="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Nội</a:t>
            </a:r>
            <a:r>
              <a:rPr lang="en-US" sz="4000" b="1" dirty="0" smtClean="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dung:</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8895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 presetClass="mediacall" presetSubtype="0" fill="hold" nodeType="withEffect">
                                  <p:stCondLst>
                                    <p:cond delay="0"/>
                                  </p:stCondLst>
                                  <p:childTnLst>
                                    <p:cmd type="call" cmd="playFrom(0.0)">
                                      <p:cBhvr>
                                        <p:cTn id="14" dur="3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6"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9AC01C41-E6BC-4801-B24A-95E172FB890D}"/>
              </a:ext>
            </a:extLst>
          </p:cNvPr>
          <p:cNvSpPr/>
          <p:nvPr/>
        </p:nvSpPr>
        <p:spPr>
          <a:xfrm>
            <a:off x="5485670" y="3345974"/>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D8A0C3C-5B5A-4BDA-B407-1E2877FAACFD}"/>
              </a:ext>
            </a:extLst>
          </p:cNvPr>
          <p:cNvPicPr>
            <a:picLocks noChangeAspect="1"/>
          </p:cNvPicPr>
          <p:nvPr/>
        </p:nvPicPr>
        <p:blipFill>
          <a:blip r:embed="rId2">
            <a:extLst>
              <a:ext uri="{96DAC541-7B7A-43D3-8B79-37D633B846F1}">
                <asvg:svgBlip xmlns="" xmlns:asvg="http://schemas.microsoft.com/office/drawing/2016/SVG/main" r:embed="rId4"/>
              </a:ext>
            </a:extLst>
          </a:blip>
          <a:stretch>
            <a:fillRect/>
          </a:stretch>
        </p:blipFill>
        <p:spPr>
          <a:xfrm rot="2646763">
            <a:off x="10974427" y="2783237"/>
            <a:ext cx="1092195" cy="802766"/>
          </a:xfrm>
          <a:prstGeom prst="roundRect">
            <a:avLst/>
          </a:prstGeom>
        </p:spPr>
      </p:pic>
      <p:sp>
        <p:nvSpPr>
          <p:cNvPr id="6" name="Rectangle 5">
            <a:extLst>
              <a:ext uri="{FF2B5EF4-FFF2-40B4-BE49-F238E27FC236}">
                <a16:creationId xmlns:a16="http://schemas.microsoft.com/office/drawing/2014/main" id="{8B2F6901-0C44-41FC-BC5B-4ABAD40C6475}"/>
              </a:ext>
            </a:extLst>
          </p:cNvPr>
          <p:cNvSpPr/>
          <p:nvPr/>
        </p:nvSpPr>
        <p:spPr>
          <a:xfrm>
            <a:off x="4974054" y="7505854"/>
            <a:ext cx="885410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5 SVNMercury Script" pitchFamily="2" charset="0"/>
                <a:ea typeface="+mn-ea"/>
                <a:cs typeface="+mn-cs"/>
              </a:rPr>
              <a:t>Luyện đọc lại</a:t>
            </a:r>
          </a:p>
        </p:txBody>
      </p:sp>
      <p:pic>
        <p:nvPicPr>
          <p:cNvPr id="4" name="Picture 3">
            <a:extLst>
              <a:ext uri="{FF2B5EF4-FFF2-40B4-BE49-F238E27FC236}">
                <a16:creationId xmlns:a16="http://schemas.microsoft.com/office/drawing/2014/main" id="{C2599033-10EB-4839-8460-EC5A049C503C}"/>
              </a:ext>
            </a:extLst>
          </p:cNvPr>
          <p:cNvPicPr>
            <a:picLocks noChangeAspect="1"/>
          </p:cNvPicPr>
          <p:nvPr/>
        </p:nvPicPr>
        <p:blipFill>
          <a:blip r:embed="rId5"/>
          <a:stretch>
            <a:fillRect/>
          </a:stretch>
        </p:blipFill>
        <p:spPr>
          <a:xfrm>
            <a:off x="3623615" y="3455031"/>
            <a:ext cx="10114064" cy="1727471"/>
          </a:xfrm>
          <a:prstGeom prst="rect">
            <a:avLst/>
          </a:prstGeom>
        </p:spPr>
      </p:pic>
    </p:spTree>
    <p:extLst>
      <p:ext uri="{BB962C8B-B14F-4D97-AF65-F5344CB8AC3E}">
        <p14:creationId xmlns:p14="http://schemas.microsoft.com/office/powerpoint/2010/main" val="1955104852"/>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62DA349-5208-4A07-80B5-C4A82D63995B}"/>
              </a:ext>
            </a:extLst>
          </p:cNvPr>
          <p:cNvGrpSpPr/>
          <p:nvPr/>
        </p:nvGrpSpPr>
        <p:grpSpPr>
          <a:xfrm>
            <a:off x="-248135" y="-121512"/>
            <a:ext cx="1067931" cy="945425"/>
            <a:chOff x="-248135" y="-121512"/>
            <a:chExt cx="1067931" cy="945425"/>
          </a:xfrm>
        </p:grpSpPr>
        <p:pic>
          <p:nvPicPr>
            <p:cNvPr id="5" name="图片 6">
              <a:extLst>
                <a:ext uri="{FF2B5EF4-FFF2-40B4-BE49-F238E27FC236}">
                  <a16:creationId xmlns:a16="http://schemas.microsoft.com/office/drawing/2014/main" id="{67E45768-055F-41DD-B664-16FF63BA84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6" name="图片 7">
              <a:extLst>
                <a:ext uri="{FF2B5EF4-FFF2-40B4-BE49-F238E27FC236}">
                  <a16:creationId xmlns:a16="http://schemas.microsoft.com/office/drawing/2014/main" id="{51350187-35D2-4D31-9C74-0352003149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10" name="图片 5" descr="e93f49669616f82afc3aeb26989c1d4b">
            <a:extLst>
              <a:ext uri="{FF2B5EF4-FFF2-40B4-BE49-F238E27FC236}">
                <a16:creationId xmlns:a16="http://schemas.microsoft.com/office/drawing/2014/main" id="{2684E795-FC13-4B64-A270-A8D1EAAEA4C3}"/>
              </a:ext>
            </a:extLst>
          </p:cNvPr>
          <p:cNvPicPr>
            <a:picLocks noChangeAspect="1"/>
          </p:cNvPicPr>
          <p:nvPr/>
        </p:nvPicPr>
        <p:blipFill>
          <a:blip r:embed="rId3"/>
          <a:stretch>
            <a:fillRect/>
          </a:stretch>
        </p:blipFill>
        <p:spPr>
          <a:xfrm rot="1823720" flipH="1">
            <a:off x="4875201" y="-193021"/>
            <a:ext cx="5538368" cy="4333345"/>
          </a:xfrm>
          <a:prstGeom prst="rect">
            <a:avLst/>
          </a:prstGeom>
        </p:spPr>
      </p:pic>
      <p:sp>
        <p:nvSpPr>
          <p:cNvPr id="11" name="TextBox 4">
            <a:extLst>
              <a:ext uri="{FF2B5EF4-FFF2-40B4-BE49-F238E27FC236}">
                <a16:creationId xmlns:a16="http://schemas.microsoft.com/office/drawing/2014/main" id="{DDEFA300-2E55-4C1A-A954-770876BA3E24}"/>
              </a:ext>
            </a:extLst>
          </p:cNvPr>
          <p:cNvSpPr txBox="1"/>
          <p:nvPr/>
        </p:nvSpPr>
        <p:spPr>
          <a:xfrm>
            <a:off x="5090766" y="830172"/>
            <a:ext cx="4597765" cy="1690335"/>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sẽ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câu</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chuyện</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với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giọng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như thế nào?</a:t>
            </a:r>
          </a:p>
        </p:txBody>
      </p:sp>
      <p:grpSp>
        <p:nvGrpSpPr>
          <p:cNvPr id="17" name="Group 16">
            <a:extLst>
              <a:ext uri="{FF2B5EF4-FFF2-40B4-BE49-F238E27FC236}">
                <a16:creationId xmlns:a16="http://schemas.microsoft.com/office/drawing/2014/main" id="{B9D9B33C-D82C-416A-9AC2-FC0594666C2D}"/>
              </a:ext>
            </a:extLst>
          </p:cNvPr>
          <p:cNvGrpSpPr/>
          <p:nvPr/>
        </p:nvGrpSpPr>
        <p:grpSpPr>
          <a:xfrm>
            <a:off x="5328376" y="4675918"/>
            <a:ext cx="6610196" cy="2033105"/>
            <a:chOff x="8325534" y="96706"/>
            <a:chExt cx="4203935" cy="1214569"/>
          </a:xfrm>
        </p:grpSpPr>
        <p:sp>
          <p:nvSpPr>
            <p:cNvPr id="16" name="Rounded Rectangle 7">
              <a:extLst>
                <a:ext uri="{FF2B5EF4-FFF2-40B4-BE49-F238E27FC236}">
                  <a16:creationId xmlns:a16="http://schemas.microsoft.com/office/drawing/2014/main" id="{EFB02F66-977B-49E8-ADBA-7FA2D6CBA77A}"/>
                </a:ext>
              </a:extLst>
            </p:cNvPr>
            <p:cNvSpPr/>
            <p:nvPr/>
          </p:nvSpPr>
          <p:spPr>
            <a:xfrm>
              <a:off x="8325534" y="96706"/>
              <a:ext cx="4203935" cy="1214569"/>
            </a:xfrm>
            <a:prstGeom prst="roundRect">
              <a:avLst/>
            </a:prstGeom>
            <a:solidFill>
              <a:schemeClr val="bg1"/>
            </a:solidFill>
            <a:ln w="44450">
              <a:solidFill>
                <a:schemeClr val="accent4">
                  <a:lumMod val="75000"/>
                </a:schemeClr>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 name="TextBox 4">
              <a:extLst>
                <a:ext uri="{FF2B5EF4-FFF2-40B4-BE49-F238E27FC236}">
                  <a16:creationId xmlns:a16="http://schemas.microsoft.com/office/drawing/2014/main" id="{57C662E8-9D7F-455C-8281-7F15BCF37398}"/>
                </a:ext>
              </a:extLst>
            </p:cNvPr>
            <p:cNvSpPr txBox="1"/>
            <p:nvPr/>
          </p:nvSpPr>
          <p:spPr>
            <a:xfrm>
              <a:off x="8358205" y="217351"/>
              <a:ext cx="4151661" cy="965289"/>
            </a:xfrm>
            <a:prstGeom prst="rect">
              <a:avLst/>
            </a:prstGeom>
            <a:noFill/>
          </p:spPr>
          <p:txBody>
            <a:bodyPr wrap="square" rtlCol="0">
              <a:spAutoFit/>
            </a:bodyPr>
            <a:lstStyle/>
            <a:p>
              <a:pPr lvl="0" algn="just">
                <a:lnSpc>
                  <a:spcPct val="110000"/>
                </a:lnSpc>
              </a:pPr>
              <a:r>
                <a:rPr lang="en-US" sz="3000" b="1" dirty="0" err="1">
                  <a:solidFill>
                    <a:prstClr val="black"/>
                  </a:solidFill>
                  <a:latin typeface="Calibri" panose="020F0502020204030204" pitchFamily="34" charset="0"/>
                  <a:cs typeface="Calibri" panose="020F0502020204030204" pitchFamily="34" charset="0"/>
                </a:rPr>
                <a:t>Đọc</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diễn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cảm</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cả</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bài</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cần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nhấn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giọng</a:t>
              </a:r>
              <a:r>
                <a:rPr lang="en-US" sz="3000" b="1" dirty="0">
                  <a:solidFill>
                    <a:prstClr val="black"/>
                  </a:solidFill>
                  <a:latin typeface="Calibri" panose="020F0502020204030204" pitchFamily="34" charset="0"/>
                  <a:cs typeface="Calibri" panose="020F0502020204030204" pitchFamily="34" charset="0"/>
                </a:rPr>
                <a:t> ở </a:t>
              </a:r>
              <a:r>
                <a:rPr lang="en-US" sz="3000" b="1" dirty="0" err="1">
                  <a:solidFill>
                    <a:prstClr val="black"/>
                  </a:solidFill>
                  <a:latin typeface="Calibri" panose="020F0502020204030204" pitchFamily="34" charset="0"/>
                  <a:cs typeface="Calibri" panose="020F0502020204030204" pitchFamily="34" charset="0"/>
                </a:rPr>
                <a:t>những</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từ</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ngữ</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thể</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hiện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tâm</a:t>
              </a:r>
              <a:r>
                <a:rPr lang="en-US" sz="3000" b="1" dirty="0">
                  <a:solidFill>
                    <a:prstClr val="black"/>
                  </a:solidFill>
                  <a:latin typeface="Calibri" panose="020F0502020204030204" pitchFamily="34" charset="0"/>
                  <a:cs typeface="Calibri" panose="020F0502020204030204" pitchFamily="34" charset="0"/>
                </a:rPr>
                <a:t> </a:t>
              </a:r>
              <a:r>
                <a:rPr lang="en-US" sz="3000" b="1" dirty="0" err="1" smtClean="0">
                  <a:solidFill>
                    <a:prstClr val="black"/>
                  </a:solidFill>
                  <a:latin typeface="Calibri" panose="020F0502020204030204" pitchFamily="34" charset="0"/>
                  <a:cs typeface="Calibri" panose="020F0502020204030204" pitchFamily="34" charset="0"/>
                </a:rPr>
                <a:t>trạng</a:t>
              </a:r>
              <a:r>
                <a:rPr lang="en-US" sz="3000" b="1" dirty="0" smtClean="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cảm</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xúc</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của</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nhân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vật</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trong</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câu</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chuyện</a:t>
              </a:r>
              <a:endParaRPr lang="en-US" sz="3000" b="1" dirty="0">
                <a:solidFill>
                  <a:prstClr val="black"/>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189872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500"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39FB1D-857A-BA57-8FF8-A8141ADCB868}"/>
              </a:ext>
            </a:extLst>
          </p:cNvPr>
          <p:cNvPicPr>
            <a:picLocks noChangeAspect="1"/>
          </p:cNvPicPr>
          <p:nvPr/>
        </p:nvPicPr>
        <p:blipFill>
          <a:blip r:embed="rId2"/>
          <a:stretch>
            <a:fillRect/>
          </a:stretch>
        </p:blipFill>
        <p:spPr>
          <a:xfrm>
            <a:off x="4135927" y="480358"/>
            <a:ext cx="7968163" cy="2219136"/>
          </a:xfrm>
          <a:prstGeom prst="rect">
            <a:avLst/>
          </a:prstGeom>
        </p:spPr>
      </p:pic>
    </p:spTree>
    <p:extLst>
      <p:ext uri="{BB962C8B-B14F-4D97-AF65-F5344CB8AC3E}">
        <p14:creationId xmlns:p14="http://schemas.microsoft.com/office/powerpoint/2010/main" val="1107837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67B66B7A-FE0C-7512-9809-848A6B502D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6451"/>
          <a:stretch/>
        </p:blipFill>
        <p:spPr>
          <a:xfrm>
            <a:off x="307775" y="261437"/>
            <a:ext cx="11576450" cy="6335126"/>
          </a:xfrm>
          <a:prstGeom prst="rect">
            <a:avLst/>
          </a:prstGeom>
        </p:spPr>
      </p:pic>
      <p:pic>
        <p:nvPicPr>
          <p:cNvPr id="7" name="Picture 6" descr="A picture containing plant, wooden&#10;&#10;Description automatically generated">
            <a:extLst>
              <a:ext uri="{FF2B5EF4-FFF2-40B4-BE49-F238E27FC236}">
                <a16:creationId xmlns:a16="http://schemas.microsoft.com/office/drawing/2014/main" id="{4A0091F4-3737-82D1-593F-C96E65162D9D}"/>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8156" b="22411"/>
          <a:stretch/>
        </p:blipFill>
        <p:spPr>
          <a:xfrm>
            <a:off x="676275" y="261437"/>
            <a:ext cx="11334749" cy="2755528"/>
          </a:xfrm>
          <a:prstGeom prst="rect">
            <a:avLst/>
          </a:prstGeom>
        </p:spPr>
      </p:pic>
      <p:sp>
        <p:nvSpPr>
          <p:cNvPr id="8" name="TextBox 7">
            <a:extLst>
              <a:ext uri="{FF2B5EF4-FFF2-40B4-BE49-F238E27FC236}">
                <a16:creationId xmlns:a16="http://schemas.microsoft.com/office/drawing/2014/main" id="{A91BE62B-C082-3685-5D5E-D4AC571B153A}"/>
              </a:ext>
            </a:extLst>
          </p:cNvPr>
          <p:cNvSpPr txBox="1"/>
          <p:nvPr/>
        </p:nvSpPr>
        <p:spPr>
          <a:xfrm>
            <a:off x="3831623" y="770381"/>
            <a:ext cx="501710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ea typeface="+mn-ea"/>
                <a:cs typeface="+mn-cs"/>
              </a:rPr>
              <a:t>1. </a:t>
            </a:r>
            <a:r>
              <a:rPr kumimoji="0" lang="en-US" sz="3600" b="1" i="0" u="none" strike="noStrike" kern="1200" cap="none" spc="0" normalizeH="0" baseline="0" noProof="0" dirty="0" err="1">
                <a:ln>
                  <a:noFill/>
                </a:ln>
                <a:solidFill>
                  <a:prstClr val="black"/>
                </a:solidFill>
                <a:effectLst/>
                <a:uLnTx/>
                <a:uFillTx/>
                <a:ea typeface="+mn-ea"/>
                <a:cs typeface="+mn-cs"/>
              </a:rPr>
              <a:t>Trong</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bài</a:t>
            </a:r>
            <a:r>
              <a:rPr kumimoji="0" lang="en-US" sz="3600" b="1" i="0" u="none" strike="noStrike" kern="1200" cap="none" spc="0" normalizeH="0" noProof="0" dirty="0">
                <a:ln>
                  <a:noFill/>
                </a:ln>
                <a:solidFill>
                  <a:prstClr val="black"/>
                </a:solidFill>
                <a:effectLst/>
                <a:uLnTx/>
                <a:uFillTx/>
                <a:ea typeface="+mn-ea"/>
                <a:cs typeface="+mn-cs"/>
              </a:rPr>
              <a:t> Anh </a:t>
            </a:r>
            <a:r>
              <a:rPr kumimoji="0" lang="en-US" sz="3600" b="1" i="0" u="none" strike="noStrike" kern="1200" cap="none" spc="0" normalizeH="0" noProof="0" dirty="0" err="1">
                <a:ln>
                  <a:noFill/>
                </a:ln>
                <a:solidFill>
                  <a:prstClr val="black"/>
                </a:solidFill>
                <a:effectLst/>
                <a:uLnTx/>
                <a:uFillTx/>
                <a:ea typeface="+mn-ea"/>
                <a:cs typeface="+mn-cs"/>
              </a:rPr>
              <a:t>em</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sinh</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đôi</a:t>
            </a:r>
            <a:r>
              <a:rPr kumimoji="0" lang="en-US" sz="3600" b="1" i="0" u="none" strike="noStrike" kern="1200" cap="none" spc="0" normalizeH="0" noProof="0" dirty="0">
                <a:ln>
                  <a:noFill/>
                </a:ln>
                <a:solidFill>
                  <a:prstClr val="black"/>
                </a:solidFill>
                <a:effectLst/>
                <a:uLnTx/>
                <a:uFillTx/>
                <a:ea typeface="+mn-ea"/>
                <a:cs typeface="+mn-cs"/>
              </a:rPr>
              <a:t>, Long </a:t>
            </a:r>
            <a:r>
              <a:rPr kumimoji="0" lang="en-US" sz="3600" b="1" i="0" u="none" strike="noStrike" kern="1200" cap="none" spc="0" normalizeH="0" noProof="0" dirty="0" err="1">
                <a:ln>
                  <a:noFill/>
                </a:ln>
                <a:solidFill>
                  <a:prstClr val="black"/>
                </a:solidFill>
                <a:effectLst/>
                <a:uLnTx/>
                <a:uFillTx/>
                <a:ea typeface="+mn-ea"/>
                <a:cs typeface="+mn-cs"/>
              </a:rPr>
              <a:t>và</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Khánh</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có</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ngoại</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hình</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như</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thế</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nào</a:t>
            </a:r>
            <a:r>
              <a:rPr kumimoji="0" lang="en-US" sz="3600" b="1" i="0" u="none" strike="noStrike" kern="1200" cap="none" spc="0" normalizeH="0" noProof="0" dirty="0">
                <a:ln>
                  <a:noFill/>
                </a:ln>
                <a:solidFill>
                  <a:prstClr val="black"/>
                </a:solidFill>
                <a:effectLst/>
                <a:uLnTx/>
                <a:uFillTx/>
                <a:ea typeface="+mn-ea"/>
                <a:cs typeface="+mn-cs"/>
              </a:rPr>
              <a:t>?</a:t>
            </a:r>
            <a:endParaRPr kumimoji="0" lang="en-US" sz="3600" b="1" i="0" u="none" strike="noStrike" kern="1200" cap="none" spc="0" normalizeH="0" baseline="0" noProof="0" dirty="0">
              <a:ln>
                <a:noFill/>
              </a:ln>
              <a:solidFill>
                <a:prstClr val="black"/>
              </a:solidFill>
              <a:effectLst/>
              <a:uLnTx/>
              <a:uFillTx/>
              <a:ea typeface="+mn-ea"/>
              <a:cs typeface="+mn-cs"/>
            </a:endParaRPr>
          </a:p>
        </p:txBody>
      </p:sp>
      <p:sp>
        <p:nvSpPr>
          <p:cNvPr id="9" name="nen dap an dung">
            <a:extLst>
              <a:ext uri="{FF2B5EF4-FFF2-40B4-BE49-F238E27FC236}">
                <a16:creationId xmlns:a16="http://schemas.microsoft.com/office/drawing/2014/main" id="{C86B6126-7D22-E762-D43C-4AA7C5FD62EF}"/>
              </a:ext>
            </a:extLst>
          </p:cNvPr>
          <p:cNvSpPr/>
          <p:nvPr/>
        </p:nvSpPr>
        <p:spPr>
          <a:xfrm>
            <a:off x="2803124" y="3956394"/>
            <a:ext cx="6417076" cy="1301405"/>
          </a:xfrm>
          <a:prstGeom prst="round2DiagRect">
            <a:avLst/>
          </a:prstGeom>
          <a:solidFill>
            <a:srgbClr val="513216"/>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4" name="dap an dung">
            <a:extLst>
              <a:ext uri="{FF2B5EF4-FFF2-40B4-BE49-F238E27FC236}">
                <a16:creationId xmlns:a16="http://schemas.microsoft.com/office/drawing/2014/main" id="{043C08C9-DF19-A382-7299-E901A9C99070}"/>
              </a:ext>
            </a:extLst>
          </p:cNvPr>
          <p:cNvSpPr txBox="1"/>
          <p:nvPr/>
        </p:nvSpPr>
        <p:spPr>
          <a:xfrm>
            <a:off x="3311834" y="4129344"/>
            <a:ext cx="58424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ea typeface="+mn-ea"/>
                <a:cs typeface="+mn-cs"/>
              </a:rPr>
              <a:t>Hai </a:t>
            </a:r>
            <a:r>
              <a:rPr kumimoji="0" lang="en-US" sz="3600" b="1" i="0" u="none" strike="noStrike" kern="1200" cap="none" spc="0" normalizeH="0" baseline="0" noProof="0" dirty="0" err="1">
                <a:ln>
                  <a:noFill/>
                </a:ln>
                <a:solidFill>
                  <a:prstClr val="white"/>
                </a:solidFill>
                <a:effectLst/>
                <a:uLnTx/>
                <a:uFillTx/>
                <a:ea typeface="+mn-ea"/>
                <a:cs typeface="+mn-cs"/>
              </a:rPr>
              <a:t>anh</a:t>
            </a:r>
            <a:r>
              <a:rPr kumimoji="0" lang="en-US" sz="3600" b="1" i="0" u="none" strike="noStrike" kern="1200" cap="none" spc="0" normalizeH="0" baseline="0" noProof="0" dirty="0">
                <a:ln>
                  <a:noFill/>
                </a:ln>
                <a:solidFill>
                  <a:prstClr val="white"/>
                </a:solidFill>
                <a:effectLst/>
                <a:uLnTx/>
                <a:uFillTx/>
                <a:ea typeface="+mn-ea"/>
                <a:cs typeface="+mn-cs"/>
              </a:rPr>
              <a:t> </a:t>
            </a:r>
            <a:r>
              <a:rPr kumimoji="0" lang="en-US" sz="3600" b="1" i="0" u="none" strike="noStrike" kern="1200" cap="none" spc="0" normalizeH="0" baseline="0" noProof="0" dirty="0" err="1">
                <a:ln>
                  <a:noFill/>
                </a:ln>
                <a:solidFill>
                  <a:prstClr val="white"/>
                </a:solidFill>
                <a:effectLst/>
                <a:uLnTx/>
                <a:uFillTx/>
                <a:ea typeface="+mn-ea"/>
                <a:cs typeface="+mn-cs"/>
              </a:rPr>
              <a:t>em</a:t>
            </a:r>
            <a:r>
              <a:rPr kumimoji="0" lang="en-US" sz="3600" b="1" i="0" u="none" strike="noStrike" kern="1200" cap="none" spc="0" normalizeH="0" baseline="0" noProof="0" dirty="0">
                <a:ln>
                  <a:noFill/>
                </a:ln>
                <a:solidFill>
                  <a:prstClr val="white"/>
                </a:solidFill>
                <a:effectLst/>
                <a:uLnTx/>
                <a:uFillTx/>
                <a:ea typeface="+mn-ea"/>
                <a:cs typeface="+mn-cs"/>
              </a:rPr>
              <a:t> </a:t>
            </a:r>
            <a:r>
              <a:rPr kumimoji="0" lang="en-US" sz="3600" b="1" i="0" u="none" strike="noStrike" kern="1200" cap="none" spc="0" normalizeH="0" baseline="0" noProof="0" dirty="0" err="1">
                <a:ln>
                  <a:noFill/>
                </a:ln>
                <a:solidFill>
                  <a:prstClr val="white"/>
                </a:solidFill>
                <a:effectLst/>
                <a:uLnTx/>
                <a:uFillTx/>
                <a:ea typeface="+mn-ea"/>
                <a:cs typeface="+mn-cs"/>
              </a:rPr>
              <a:t>có</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ngoại</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hình</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giống</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nhau</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như</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đúc</a:t>
            </a:r>
            <a:endParaRPr kumimoji="0" lang="en-US" sz="3600" b="1" i="0" u="none" strike="noStrike" kern="1200" cap="none" spc="0" normalizeH="0" baseline="0" noProof="0" dirty="0">
              <a:ln>
                <a:noFill/>
              </a:ln>
              <a:solidFill>
                <a:prstClr val="white"/>
              </a:solidFill>
              <a:effectLst/>
              <a:uLnTx/>
              <a:uFillTx/>
              <a:ea typeface="+mn-ea"/>
              <a:cs typeface="+mn-cs"/>
            </a:endParaRPr>
          </a:p>
        </p:txBody>
      </p:sp>
      <p:sp>
        <p:nvSpPr>
          <p:cNvPr id="15" name="vong tron dung">
            <a:extLst>
              <a:ext uri="{FF2B5EF4-FFF2-40B4-BE49-F238E27FC236}">
                <a16:creationId xmlns:a16="http://schemas.microsoft.com/office/drawing/2014/main" id="{C592CA98-BD95-F1EC-3717-DBF403E7A8B2}"/>
              </a:ext>
            </a:extLst>
          </p:cNvPr>
          <p:cNvSpPr/>
          <p:nvPr/>
        </p:nvSpPr>
        <p:spPr>
          <a:xfrm>
            <a:off x="2314536" y="3874092"/>
            <a:ext cx="1062528" cy="1062528"/>
          </a:xfrm>
          <a:prstGeom prst="donut">
            <a:avLst>
              <a:gd name="adj" fmla="val 14430"/>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12" name="tuong tac dung" descr="Icon&#10;&#10;Description automatically generated">
            <a:extLst>
              <a:ext uri="{FF2B5EF4-FFF2-40B4-BE49-F238E27FC236}">
                <a16:creationId xmlns:a16="http://schemas.microsoft.com/office/drawing/2014/main" id="{C0C4A1ED-0430-12A2-9CFB-C45EB91E39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51832" y="4114857"/>
            <a:ext cx="716387" cy="716387"/>
          </a:xfrm>
          <a:prstGeom prst="rect">
            <a:avLst/>
          </a:prstGeom>
        </p:spPr>
      </p:pic>
      <p:pic>
        <p:nvPicPr>
          <p:cNvPr id="18" name="Chinh xac_nam">
            <a:hlinkClick r:id="" action="ppaction://media"/>
            <a:extLst>
              <a:ext uri="{FF2B5EF4-FFF2-40B4-BE49-F238E27FC236}">
                <a16:creationId xmlns:a16="http://schemas.microsoft.com/office/drawing/2014/main" id="{E72B93C2-037E-D937-047C-3A9F2809D38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62202" y="-783681"/>
            <a:ext cx="609600" cy="609600"/>
          </a:xfrm>
          <a:prstGeom prst="rect">
            <a:avLst/>
          </a:prstGeom>
        </p:spPr>
      </p:pic>
      <p:pic>
        <p:nvPicPr>
          <p:cNvPr id="34" name="sai roi-nam">
            <a:hlinkClick r:id="" action="ppaction://media"/>
            <a:extLst>
              <a:ext uri="{FF2B5EF4-FFF2-40B4-BE49-F238E27FC236}">
                <a16:creationId xmlns:a16="http://schemas.microsoft.com/office/drawing/2014/main" id="{1ECE3001-C7AF-CB8E-235C-652FEDC04258}"/>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3622264" y="-988005"/>
            <a:ext cx="609600" cy="609600"/>
          </a:xfrm>
          <a:prstGeom prst="rect">
            <a:avLst/>
          </a:prstGeom>
        </p:spPr>
      </p:pic>
      <p:pic>
        <p:nvPicPr>
          <p:cNvPr id="35" name="sai roi-nam">
            <a:hlinkClick r:id="" action="ppaction://media"/>
            <a:extLst>
              <a:ext uri="{FF2B5EF4-FFF2-40B4-BE49-F238E27FC236}">
                <a16:creationId xmlns:a16="http://schemas.microsoft.com/office/drawing/2014/main" id="{B1516A0B-E1F7-5F9A-B43A-2E07F5826C6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681014" y="-885903"/>
            <a:ext cx="609600" cy="609600"/>
          </a:xfrm>
          <a:prstGeom prst="rect">
            <a:avLst/>
          </a:prstGeom>
        </p:spPr>
      </p:pic>
      <p:pic>
        <p:nvPicPr>
          <p:cNvPr id="36" name="sai roi-nam">
            <a:hlinkClick r:id="" action="ppaction://media"/>
            <a:extLst>
              <a:ext uri="{FF2B5EF4-FFF2-40B4-BE49-F238E27FC236}">
                <a16:creationId xmlns:a16="http://schemas.microsoft.com/office/drawing/2014/main" id="{121C720B-23A1-4947-557A-F0A941AE18E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274010" y="-910610"/>
            <a:ext cx="609600" cy="609600"/>
          </a:xfrm>
          <a:prstGeom prst="rect">
            <a:avLst/>
          </a:prstGeom>
        </p:spPr>
      </p:pic>
      <p:sp>
        <p:nvSpPr>
          <p:cNvPr id="2" name="Arrow: Right 1">
            <a:hlinkClick r:id="rId11" action="ppaction://hlinksldjump">
              <a:snd r:embed="rId12" name="click.wav"/>
            </a:hlinkClick>
            <a:extLst>
              <a:ext uri="{FF2B5EF4-FFF2-40B4-BE49-F238E27FC236}">
                <a16:creationId xmlns:a16="http://schemas.microsoft.com/office/drawing/2014/main" id="{E6BDBD73-298F-CB69-34FE-52471B173E3C}"/>
              </a:ext>
            </a:extLst>
          </p:cNvPr>
          <p:cNvSpPr/>
          <p:nvPr/>
        </p:nvSpPr>
        <p:spPr>
          <a:xfrm>
            <a:off x="10839466" y="299378"/>
            <a:ext cx="1004281" cy="617009"/>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Trở lại</a:t>
            </a:r>
          </a:p>
        </p:txBody>
      </p:sp>
    </p:spTree>
    <p:extLst>
      <p:ext uri="{BB962C8B-B14F-4D97-AF65-F5344CB8AC3E}">
        <p14:creationId xmlns:p14="http://schemas.microsoft.com/office/powerpoint/2010/main" val="37397187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8"/>
                </p:tgtEl>
              </p:cMediaNode>
            </p:audio>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par>
                                <p:cTn id="22" presetID="1" presetClass="mediacall" presetSubtype="0" fill="hold" nodeType="withEffect">
                                  <p:stCondLst>
                                    <p:cond delay="0"/>
                                  </p:stCondLst>
                                  <p:childTnLst>
                                    <p:cmd type="call" cmd="playFrom(0.0)">
                                      <p:cBhvr>
                                        <p:cTn id="23" dur="1776" fill="hold"/>
                                        <p:tgtEl>
                                          <p:spTgt spid="18"/>
                                        </p:tgtEl>
                                      </p:cBhvr>
                                    </p:cmd>
                                  </p:childTnLst>
                                </p:cTn>
                              </p:par>
                              <p:par>
                                <p:cTn id="24" presetID="1" presetClass="emph" presetSubtype="2" fill="hold" nodeType="withEffect">
                                  <p:stCondLst>
                                    <p:cond delay="0"/>
                                  </p:stCondLst>
                                  <p:childTnLst>
                                    <p:animClr clrSpc="rgb" dir="cw">
                                      <p:cBhvr>
                                        <p:cTn id="25" dur="2000" fill="hold"/>
                                        <p:tgtEl>
                                          <p:spTgt spid="15"/>
                                        </p:tgtEl>
                                        <p:attrNameLst>
                                          <p:attrName>fillcolor</p:attrName>
                                        </p:attrNameLst>
                                      </p:cBhvr>
                                      <p:to>
                                        <a:srgbClr val="00B050"/>
                                      </p:to>
                                    </p:animClr>
                                    <p:set>
                                      <p:cBhvr>
                                        <p:cTn id="26" dur="2000" fill="hold"/>
                                        <p:tgtEl>
                                          <p:spTgt spid="15"/>
                                        </p:tgtEl>
                                        <p:attrNameLst>
                                          <p:attrName>fill.type</p:attrName>
                                        </p:attrNameLst>
                                      </p:cBhvr>
                                      <p:to>
                                        <p:strVal val="solid"/>
                                      </p:to>
                                    </p:set>
                                    <p:set>
                                      <p:cBhvr>
                                        <p:cTn id="27" dur="2000" fill="hold"/>
                                        <p:tgtEl>
                                          <p:spTgt spid="15"/>
                                        </p:tgtEl>
                                        <p:attrNameLst>
                                          <p:attrName>fill.on</p:attrName>
                                        </p:attrNameLst>
                                      </p:cBhvr>
                                      <p:to>
                                        <p:strVal val="true"/>
                                      </p:to>
                                    </p:set>
                                  </p:childTnLst>
                                </p:cTn>
                              </p:par>
                            </p:childTnLst>
                          </p:cTn>
                        </p:par>
                      </p:childTnLst>
                    </p:cTn>
                  </p:par>
                </p:childTnLst>
              </p:cTn>
              <p:nextCondLst>
                <p:cond evt="onClick" delay="0">
                  <p:tgtEl>
                    <p:spTgt spid="12"/>
                  </p:tgtEl>
                </p:cond>
              </p:nextCondLst>
            </p:seq>
            <p:audio>
              <p:cMediaNode vol="80000">
                <p:cTn id="28" fill="hold" display="0">
                  <p:stCondLst>
                    <p:cond delay="indefinite"/>
                  </p:stCondLst>
                  <p:endCondLst>
                    <p:cond evt="onStopAudio" delay="0">
                      <p:tgtEl>
                        <p:sldTgt/>
                      </p:tgtEl>
                    </p:cond>
                  </p:endCondLst>
                </p:cTn>
                <p:tgtEl>
                  <p:spTgt spid="34"/>
                </p:tgtEl>
              </p:cMediaNode>
            </p:audio>
            <p:audio>
              <p:cMediaNode vol="80000">
                <p:cTn id="29" fill="hold" display="0">
                  <p:stCondLst>
                    <p:cond delay="indefinite"/>
                  </p:stCondLst>
                  <p:endCondLst>
                    <p:cond evt="onStopAudio" delay="0">
                      <p:tgtEl>
                        <p:sldTgt/>
                      </p:tgtEl>
                    </p:cond>
                  </p:endCondLst>
                </p:cTn>
                <p:tgtEl>
                  <p:spTgt spid="35"/>
                </p:tgtEl>
              </p:cMediaNode>
            </p:audio>
            <p:audio>
              <p:cMediaNode vol="80000">
                <p:cTn id="30" fill="hold" display="0">
                  <p:stCondLst>
                    <p:cond delay="indefinite"/>
                  </p:stCondLst>
                  <p:endCondLst>
                    <p:cond evt="onStopAudio" delay="0">
                      <p:tgtEl>
                        <p:sldTgt/>
                      </p:tgtEl>
                    </p:cond>
                  </p:endCondLst>
                </p:cTn>
                <p:tgtEl>
                  <p:spTgt spid="36"/>
                </p:tgtEl>
              </p:cMediaNode>
            </p:audio>
          </p:childTnLst>
        </p:cTn>
      </p:par>
    </p:tnLst>
    <p:bldLst>
      <p:bldP spid="8"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627E3FFF-D48E-5283-00EF-760199E5110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6451"/>
          <a:stretch/>
        </p:blipFill>
        <p:spPr>
          <a:xfrm>
            <a:off x="307775" y="261437"/>
            <a:ext cx="11576450" cy="6335126"/>
          </a:xfrm>
          <a:prstGeom prst="rect">
            <a:avLst/>
          </a:prstGeom>
        </p:spPr>
      </p:pic>
      <p:pic>
        <p:nvPicPr>
          <p:cNvPr id="6" name="Picture 5" descr="A picture containing plant, wooden&#10;&#10;Description automatically generated">
            <a:extLst>
              <a:ext uri="{FF2B5EF4-FFF2-40B4-BE49-F238E27FC236}">
                <a16:creationId xmlns:a16="http://schemas.microsoft.com/office/drawing/2014/main" id="{A0DAA93A-4963-608B-CB02-376C6BA5395F}"/>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8156" b="22411"/>
          <a:stretch/>
        </p:blipFill>
        <p:spPr>
          <a:xfrm>
            <a:off x="676275" y="261437"/>
            <a:ext cx="11334749" cy="2755528"/>
          </a:xfrm>
          <a:prstGeom prst="rect">
            <a:avLst/>
          </a:prstGeom>
        </p:spPr>
      </p:pic>
      <p:sp>
        <p:nvSpPr>
          <p:cNvPr id="11" name="TextBox 10">
            <a:extLst>
              <a:ext uri="{FF2B5EF4-FFF2-40B4-BE49-F238E27FC236}">
                <a16:creationId xmlns:a16="http://schemas.microsoft.com/office/drawing/2014/main" id="{D067DF5C-E139-F2A5-173F-128DAF29DF82}"/>
              </a:ext>
            </a:extLst>
          </p:cNvPr>
          <p:cNvSpPr txBox="1"/>
          <p:nvPr/>
        </p:nvSpPr>
        <p:spPr>
          <a:xfrm>
            <a:off x="3831623" y="770381"/>
            <a:ext cx="501710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ea typeface="+mn-ea"/>
                <a:cs typeface="+mn-cs"/>
              </a:rPr>
              <a:t>2. </a:t>
            </a:r>
            <a:r>
              <a:rPr kumimoji="0" lang="en-US" sz="3600" b="1" i="0" u="none" strike="noStrike" kern="1200" cap="none" spc="0" normalizeH="0" baseline="0" noProof="0" dirty="0" err="1">
                <a:ln>
                  <a:noFill/>
                </a:ln>
                <a:solidFill>
                  <a:prstClr val="black"/>
                </a:solidFill>
                <a:effectLst/>
                <a:uLnTx/>
                <a:uFillTx/>
                <a:ea typeface="+mn-ea"/>
                <a:cs typeface="+mn-cs"/>
              </a:rPr>
              <a:t>Vì</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sao</a:t>
            </a:r>
            <a:r>
              <a:rPr kumimoji="0" lang="en-US" sz="3600" b="1" i="0" u="none" strike="noStrike" kern="1200" cap="none" spc="0" normalizeH="0" noProof="0" dirty="0">
                <a:ln>
                  <a:noFill/>
                </a:ln>
                <a:solidFill>
                  <a:prstClr val="black"/>
                </a:solidFill>
                <a:effectLst/>
                <a:uLnTx/>
                <a:uFillTx/>
                <a:ea typeface="+mn-ea"/>
                <a:cs typeface="+mn-cs"/>
              </a:rPr>
              <a:t> Long </a:t>
            </a:r>
            <a:r>
              <a:rPr kumimoji="0" lang="en-US" sz="3600" b="1" i="0" u="none" strike="noStrike" kern="1200" cap="none" spc="0" normalizeH="0" noProof="0" dirty="0" err="1">
                <a:ln>
                  <a:noFill/>
                </a:ln>
                <a:solidFill>
                  <a:prstClr val="black"/>
                </a:solidFill>
                <a:effectLst/>
                <a:uLnTx/>
                <a:uFillTx/>
                <a:ea typeface="+mn-ea"/>
                <a:cs typeface="+mn-cs"/>
              </a:rPr>
              <a:t>không</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muốn</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giống</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anh</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mình</a:t>
            </a:r>
            <a:r>
              <a:rPr kumimoji="0" lang="en-US" sz="3600" b="1" i="0" u="none" strike="noStrike" kern="1200" cap="none" spc="0" normalizeH="0" noProof="0" dirty="0">
                <a:ln>
                  <a:noFill/>
                </a:ln>
                <a:solidFill>
                  <a:prstClr val="black"/>
                </a:solidFill>
                <a:effectLst/>
                <a:uLnTx/>
                <a:uFillTx/>
                <a:ea typeface="+mn-ea"/>
                <a:cs typeface="+mn-cs"/>
              </a:rPr>
              <a:t>?</a:t>
            </a:r>
            <a:endParaRPr kumimoji="0" lang="en-US" sz="3600" b="1" i="0" u="none" strike="noStrike" kern="1200" cap="none" spc="0" normalizeH="0" baseline="0" noProof="0" dirty="0">
              <a:ln>
                <a:noFill/>
              </a:ln>
              <a:solidFill>
                <a:prstClr val="black"/>
              </a:solidFill>
              <a:effectLst/>
              <a:uLnTx/>
              <a:uFillTx/>
              <a:ea typeface="+mn-ea"/>
              <a:cs typeface="+mn-cs"/>
            </a:endParaRPr>
          </a:p>
        </p:txBody>
      </p:sp>
      <p:sp>
        <p:nvSpPr>
          <p:cNvPr id="13" name="nen dap an dung">
            <a:extLst>
              <a:ext uri="{FF2B5EF4-FFF2-40B4-BE49-F238E27FC236}">
                <a16:creationId xmlns:a16="http://schemas.microsoft.com/office/drawing/2014/main" id="{CF53DD2E-B5B8-BACC-A74A-E6DE400C63DC}"/>
              </a:ext>
            </a:extLst>
          </p:cNvPr>
          <p:cNvSpPr/>
          <p:nvPr/>
        </p:nvSpPr>
        <p:spPr>
          <a:xfrm>
            <a:off x="2803124" y="3956394"/>
            <a:ext cx="6417076" cy="1301405"/>
          </a:xfrm>
          <a:prstGeom prst="round2DiagRect">
            <a:avLst/>
          </a:prstGeom>
          <a:solidFill>
            <a:srgbClr val="513216"/>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6" name="dap an dung">
            <a:extLst>
              <a:ext uri="{FF2B5EF4-FFF2-40B4-BE49-F238E27FC236}">
                <a16:creationId xmlns:a16="http://schemas.microsoft.com/office/drawing/2014/main" id="{EFA17116-8DBE-EB7B-C40A-E63E680074A1}"/>
              </a:ext>
            </a:extLst>
          </p:cNvPr>
          <p:cNvSpPr txBox="1"/>
          <p:nvPr/>
        </p:nvSpPr>
        <p:spPr>
          <a:xfrm>
            <a:off x="3311834" y="4129344"/>
            <a:ext cx="58424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ea typeface="+mn-ea"/>
                <a:cs typeface="+mn-cs"/>
              </a:rPr>
              <a:t>Vì</a:t>
            </a:r>
            <a:r>
              <a:rPr kumimoji="0" lang="en-US" sz="3600" b="1" i="0" u="none" strike="noStrike" kern="1200" cap="none" spc="0" normalizeH="0" noProof="0" dirty="0">
                <a:ln>
                  <a:noFill/>
                </a:ln>
                <a:solidFill>
                  <a:prstClr val="white"/>
                </a:solidFill>
                <a:effectLst/>
                <a:uLnTx/>
                <a:uFillTx/>
                <a:ea typeface="+mn-ea"/>
                <a:cs typeface="+mn-cs"/>
              </a:rPr>
              <a:t> Long </a:t>
            </a:r>
            <a:r>
              <a:rPr kumimoji="0" lang="en-US" sz="3600" b="1" i="0" u="none" strike="noStrike" kern="1200" cap="none" spc="0" normalizeH="0" noProof="0" dirty="0" err="1">
                <a:ln>
                  <a:noFill/>
                </a:ln>
                <a:solidFill>
                  <a:prstClr val="white"/>
                </a:solidFill>
                <a:effectLst/>
                <a:uLnTx/>
                <a:uFillTx/>
                <a:ea typeface="+mn-ea"/>
                <a:cs typeface="+mn-cs"/>
              </a:rPr>
              <a:t>không</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thích</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bị</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mọi</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người</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nhầm</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lẫn</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với</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anh</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mình</a:t>
            </a:r>
            <a:endParaRPr kumimoji="0" lang="en-US" sz="3600" b="1" i="0" u="none" strike="noStrike" kern="1200" cap="none" spc="0" normalizeH="0" baseline="0" noProof="0" dirty="0">
              <a:ln>
                <a:noFill/>
              </a:ln>
              <a:solidFill>
                <a:prstClr val="white"/>
              </a:solidFill>
              <a:effectLst/>
              <a:uLnTx/>
              <a:uFillTx/>
              <a:ea typeface="+mn-ea"/>
              <a:cs typeface="+mn-cs"/>
            </a:endParaRPr>
          </a:p>
        </p:txBody>
      </p:sp>
      <p:sp>
        <p:nvSpPr>
          <p:cNvPr id="19" name="vong tron dung">
            <a:extLst>
              <a:ext uri="{FF2B5EF4-FFF2-40B4-BE49-F238E27FC236}">
                <a16:creationId xmlns:a16="http://schemas.microsoft.com/office/drawing/2014/main" id="{74C82DB0-C624-8601-4A97-E36BAFEF69D9}"/>
              </a:ext>
            </a:extLst>
          </p:cNvPr>
          <p:cNvSpPr/>
          <p:nvPr/>
        </p:nvSpPr>
        <p:spPr>
          <a:xfrm>
            <a:off x="2314536" y="3874092"/>
            <a:ext cx="1062528" cy="1062528"/>
          </a:xfrm>
          <a:prstGeom prst="donut">
            <a:avLst>
              <a:gd name="adj" fmla="val 14430"/>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20" name="tuong tac dung" descr="Icon&#10;&#10;Description automatically generated">
            <a:extLst>
              <a:ext uri="{FF2B5EF4-FFF2-40B4-BE49-F238E27FC236}">
                <a16:creationId xmlns:a16="http://schemas.microsoft.com/office/drawing/2014/main" id="{1826668B-77B6-04D1-5C0B-8C0E5030D40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51832" y="4114857"/>
            <a:ext cx="716387" cy="716387"/>
          </a:xfrm>
          <a:prstGeom prst="rect">
            <a:avLst/>
          </a:prstGeom>
        </p:spPr>
      </p:pic>
      <p:pic>
        <p:nvPicPr>
          <p:cNvPr id="21" name="Chinh xac_nam">
            <a:hlinkClick r:id="" action="ppaction://media"/>
            <a:extLst>
              <a:ext uri="{FF2B5EF4-FFF2-40B4-BE49-F238E27FC236}">
                <a16:creationId xmlns:a16="http://schemas.microsoft.com/office/drawing/2014/main" id="{4FAA61C2-3CF9-5ECA-8AA3-8679347C062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62202" y="-783681"/>
            <a:ext cx="609600" cy="609600"/>
          </a:xfrm>
          <a:prstGeom prst="rect">
            <a:avLst/>
          </a:prstGeom>
        </p:spPr>
      </p:pic>
      <p:pic>
        <p:nvPicPr>
          <p:cNvPr id="22" name="sai roi-nam">
            <a:hlinkClick r:id="" action="ppaction://media"/>
            <a:extLst>
              <a:ext uri="{FF2B5EF4-FFF2-40B4-BE49-F238E27FC236}">
                <a16:creationId xmlns:a16="http://schemas.microsoft.com/office/drawing/2014/main" id="{E8972856-BAC0-076D-811F-656CCF6DA3F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3622264" y="-988005"/>
            <a:ext cx="609600" cy="609600"/>
          </a:xfrm>
          <a:prstGeom prst="rect">
            <a:avLst/>
          </a:prstGeom>
        </p:spPr>
      </p:pic>
      <p:pic>
        <p:nvPicPr>
          <p:cNvPr id="23" name="sai roi-nam">
            <a:hlinkClick r:id="" action="ppaction://media"/>
            <a:extLst>
              <a:ext uri="{FF2B5EF4-FFF2-40B4-BE49-F238E27FC236}">
                <a16:creationId xmlns:a16="http://schemas.microsoft.com/office/drawing/2014/main" id="{196F2CB5-8A31-CA6D-B74A-116666572E62}"/>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681014" y="-885903"/>
            <a:ext cx="609600" cy="609600"/>
          </a:xfrm>
          <a:prstGeom prst="rect">
            <a:avLst/>
          </a:prstGeom>
        </p:spPr>
      </p:pic>
      <p:pic>
        <p:nvPicPr>
          <p:cNvPr id="24" name="sai roi-nam">
            <a:hlinkClick r:id="" action="ppaction://media"/>
            <a:extLst>
              <a:ext uri="{FF2B5EF4-FFF2-40B4-BE49-F238E27FC236}">
                <a16:creationId xmlns:a16="http://schemas.microsoft.com/office/drawing/2014/main" id="{7875525F-E2CD-B510-C887-144C4AE37B9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274010" y="-910610"/>
            <a:ext cx="609600" cy="609600"/>
          </a:xfrm>
          <a:prstGeom prst="rect">
            <a:avLst/>
          </a:prstGeom>
        </p:spPr>
      </p:pic>
      <p:sp>
        <p:nvSpPr>
          <p:cNvPr id="25" name="Arrow: Right 24">
            <a:hlinkClick r:id="rId11" action="ppaction://hlinksldjump">
              <a:snd r:embed="rId12" name="click.wav"/>
            </a:hlinkClick>
            <a:extLst>
              <a:ext uri="{FF2B5EF4-FFF2-40B4-BE49-F238E27FC236}">
                <a16:creationId xmlns:a16="http://schemas.microsoft.com/office/drawing/2014/main" id="{FA42E9C8-7281-15DE-78C2-D81F14D4C6B3}"/>
              </a:ext>
            </a:extLst>
          </p:cNvPr>
          <p:cNvSpPr/>
          <p:nvPr/>
        </p:nvSpPr>
        <p:spPr>
          <a:xfrm>
            <a:off x="10839466" y="299378"/>
            <a:ext cx="1004281" cy="617009"/>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Trở lại</a:t>
            </a:r>
          </a:p>
        </p:txBody>
      </p:sp>
    </p:spTree>
    <p:extLst>
      <p:ext uri="{BB962C8B-B14F-4D97-AF65-F5344CB8AC3E}">
        <p14:creationId xmlns:p14="http://schemas.microsoft.com/office/powerpoint/2010/main" val="5123317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0"/>
                    </p:tgtEl>
                  </p:cond>
                </p:stCondLst>
                <p:endSync evt="end" delay="0">
                  <p:rtn val="all"/>
                </p:endSync>
                <p:childTnLst>
                  <p:par>
                    <p:cTn id="16" fill="hold">
                      <p:stCondLst>
                        <p:cond delay="0"/>
                      </p:stCondLst>
                      <p:childTnLst>
                        <p:par>
                          <p:cTn id="17" fill="hold">
                            <p:stCondLst>
                              <p:cond delay="0"/>
                            </p:stCondLst>
                            <p:childTnLst>
                              <p:par>
                                <p:cTn id="18" presetID="22" presetClass="entr" presetSubtype="8"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par>
                                <p:cTn id="21" presetID="1" presetClass="mediacall" presetSubtype="0" fill="hold" nodeType="withEffect">
                                  <p:stCondLst>
                                    <p:cond delay="0"/>
                                  </p:stCondLst>
                                  <p:childTnLst>
                                    <p:cmd type="call" cmd="playFrom(0.0)">
                                      <p:cBhvr>
                                        <p:cTn id="22" dur="1776" fill="hold"/>
                                        <p:tgtEl>
                                          <p:spTgt spid="21"/>
                                        </p:tgtEl>
                                      </p:cBhvr>
                                    </p:cmd>
                                  </p:childTnLst>
                                </p:cTn>
                              </p:par>
                              <p:par>
                                <p:cTn id="23" presetID="1" presetClass="emph" presetSubtype="2" fill="hold" nodeType="withEffect">
                                  <p:stCondLst>
                                    <p:cond delay="0"/>
                                  </p:stCondLst>
                                  <p:childTnLst>
                                    <p:animClr clrSpc="rgb" dir="cw">
                                      <p:cBhvr>
                                        <p:cTn id="24" dur="2000" fill="hold"/>
                                        <p:tgtEl>
                                          <p:spTgt spid="19"/>
                                        </p:tgtEl>
                                        <p:attrNameLst>
                                          <p:attrName>fillcolor</p:attrName>
                                        </p:attrNameLst>
                                      </p:cBhvr>
                                      <p:to>
                                        <a:srgbClr val="00B050"/>
                                      </p:to>
                                    </p:animClr>
                                    <p:set>
                                      <p:cBhvr>
                                        <p:cTn id="25" dur="2000" fill="hold"/>
                                        <p:tgtEl>
                                          <p:spTgt spid="19"/>
                                        </p:tgtEl>
                                        <p:attrNameLst>
                                          <p:attrName>fill.type</p:attrName>
                                        </p:attrNameLst>
                                      </p:cBhvr>
                                      <p:to>
                                        <p:strVal val="solid"/>
                                      </p:to>
                                    </p:set>
                                    <p:set>
                                      <p:cBhvr>
                                        <p:cTn id="26" dur="2000" fill="hold"/>
                                        <p:tgtEl>
                                          <p:spTgt spid="19"/>
                                        </p:tgtEl>
                                        <p:attrNameLst>
                                          <p:attrName>fill.on</p:attrName>
                                        </p:attrNameLst>
                                      </p:cBhvr>
                                      <p:to>
                                        <p:strVal val="true"/>
                                      </p:to>
                                    </p:set>
                                  </p:childTnLst>
                                </p:cTn>
                              </p:par>
                            </p:childTnLst>
                          </p:cTn>
                        </p:par>
                      </p:childTnLst>
                    </p:cTn>
                  </p:par>
                </p:childTnLst>
              </p:cTn>
              <p:nextCondLst>
                <p:cond evt="onClick" delay="0">
                  <p:tgtEl>
                    <p:spTgt spid="20"/>
                  </p:tgtEl>
                </p:cond>
              </p:nextCondLst>
            </p:seq>
            <p:audio>
              <p:cMediaNode vol="80000">
                <p:cTn id="27" fill="hold" display="0">
                  <p:stCondLst>
                    <p:cond delay="indefinite"/>
                  </p:stCondLst>
                  <p:endCondLst>
                    <p:cond evt="onStopAudio" delay="0">
                      <p:tgtEl>
                        <p:sldTgt/>
                      </p:tgtEl>
                    </p:cond>
                  </p:endCondLst>
                </p:cTn>
                <p:tgtEl>
                  <p:spTgt spid="21"/>
                </p:tgtEl>
              </p:cMediaNode>
            </p:audio>
            <p:audio>
              <p:cMediaNode vol="80000">
                <p:cTn id="28" fill="hold" display="0">
                  <p:stCondLst>
                    <p:cond delay="indefinite"/>
                  </p:stCondLst>
                  <p:endCondLst>
                    <p:cond evt="onStopAudio" delay="0">
                      <p:tgtEl>
                        <p:sldTgt/>
                      </p:tgtEl>
                    </p:cond>
                  </p:endCondLst>
                </p:cTn>
                <p:tgtEl>
                  <p:spTgt spid="22"/>
                </p:tgtEl>
              </p:cMediaNode>
            </p:audio>
            <p:audio>
              <p:cMediaNode vol="80000">
                <p:cTn id="29" fill="hold" display="0">
                  <p:stCondLst>
                    <p:cond delay="indefinite"/>
                  </p:stCondLst>
                  <p:endCondLst>
                    <p:cond evt="onStopAudio" delay="0">
                      <p:tgtEl>
                        <p:sldTgt/>
                      </p:tgtEl>
                    </p:cond>
                  </p:endCondLst>
                </p:cTn>
                <p:tgtEl>
                  <p:spTgt spid="23"/>
                </p:tgtEl>
              </p:cMediaNode>
            </p:audio>
            <p:audio>
              <p:cMediaNode vol="80000">
                <p:cTn id="30" fill="hold" display="0">
                  <p:stCondLst>
                    <p:cond delay="indefinite"/>
                  </p:stCondLst>
                  <p:endCondLst>
                    <p:cond evt="onStopAudio" delay="0">
                      <p:tgtEl>
                        <p:sldTgt/>
                      </p:tgtEl>
                    </p:cond>
                  </p:endCondLst>
                </p:cTn>
                <p:tgtEl>
                  <p:spTgt spid="24"/>
                </p:tgtEl>
              </p:cMediaNode>
            </p:audio>
          </p:childTnLst>
        </p:cTn>
      </p:par>
    </p:tnLst>
    <p:bldLst>
      <p:bldP spid="11"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5D53AE1-59F5-2C89-3518-407F677EBEF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6451"/>
          <a:stretch/>
        </p:blipFill>
        <p:spPr>
          <a:xfrm>
            <a:off x="307775" y="261437"/>
            <a:ext cx="11576450" cy="6335126"/>
          </a:xfrm>
          <a:prstGeom prst="rect">
            <a:avLst/>
          </a:prstGeom>
        </p:spPr>
      </p:pic>
      <p:pic>
        <p:nvPicPr>
          <p:cNvPr id="6" name="Picture 5" descr="A picture containing plant, wooden&#10;&#10;Description automatically generated">
            <a:extLst>
              <a:ext uri="{FF2B5EF4-FFF2-40B4-BE49-F238E27FC236}">
                <a16:creationId xmlns:a16="http://schemas.microsoft.com/office/drawing/2014/main" id="{DC99F89E-D52C-DE07-F749-AAC91BA33942}"/>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8156" b="22411"/>
          <a:stretch/>
        </p:blipFill>
        <p:spPr>
          <a:xfrm>
            <a:off x="676275" y="261437"/>
            <a:ext cx="11334749" cy="2755528"/>
          </a:xfrm>
          <a:prstGeom prst="rect">
            <a:avLst/>
          </a:prstGeom>
        </p:spPr>
      </p:pic>
      <p:sp>
        <p:nvSpPr>
          <p:cNvPr id="11" name="TextBox 10">
            <a:extLst>
              <a:ext uri="{FF2B5EF4-FFF2-40B4-BE49-F238E27FC236}">
                <a16:creationId xmlns:a16="http://schemas.microsoft.com/office/drawing/2014/main" id="{9D937171-F65C-D9CA-2A5E-688C27FC283A}"/>
              </a:ext>
            </a:extLst>
          </p:cNvPr>
          <p:cNvSpPr txBox="1"/>
          <p:nvPr/>
        </p:nvSpPr>
        <p:spPr>
          <a:xfrm>
            <a:off x="3841898" y="605994"/>
            <a:ext cx="501710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ea typeface="+mn-ea"/>
                <a:cs typeface="+mn-cs"/>
              </a:rPr>
              <a:t>3. </a:t>
            </a:r>
            <a:r>
              <a:rPr kumimoji="0" lang="en-US" sz="4000" b="1" i="0" u="none" strike="noStrike" kern="1200" cap="none" spc="0" normalizeH="0" baseline="0" noProof="0" dirty="0" err="1">
                <a:ln>
                  <a:noFill/>
                </a:ln>
                <a:solidFill>
                  <a:prstClr val="black"/>
                </a:solidFill>
                <a:effectLst/>
                <a:uLnTx/>
                <a:uFillTx/>
                <a:ea typeface="+mn-ea"/>
                <a:cs typeface="+mn-cs"/>
              </a:rPr>
              <a:t>Vì</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sao</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Vân</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lại</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phân</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biệt</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được</a:t>
            </a:r>
            <a:r>
              <a:rPr kumimoji="0" lang="en-US" sz="4000" b="1" i="0" u="none" strike="noStrike" kern="1200" cap="none" spc="0" normalizeH="0" noProof="0" dirty="0">
                <a:ln>
                  <a:noFill/>
                </a:ln>
                <a:solidFill>
                  <a:prstClr val="black"/>
                </a:solidFill>
                <a:effectLst/>
                <a:uLnTx/>
                <a:uFillTx/>
                <a:ea typeface="+mn-ea"/>
                <a:cs typeface="+mn-cs"/>
              </a:rPr>
              <a:t> Long </a:t>
            </a:r>
            <a:r>
              <a:rPr kumimoji="0" lang="en-US" sz="4000" b="1" i="0" u="none" strike="noStrike" kern="1200" cap="none" spc="0" normalizeH="0" noProof="0" dirty="0" err="1">
                <a:ln>
                  <a:noFill/>
                </a:ln>
                <a:solidFill>
                  <a:prstClr val="black"/>
                </a:solidFill>
                <a:effectLst/>
                <a:uLnTx/>
                <a:uFillTx/>
                <a:ea typeface="+mn-ea"/>
                <a:cs typeface="+mn-cs"/>
              </a:rPr>
              <a:t>và</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Khánh</a:t>
            </a:r>
            <a:r>
              <a:rPr kumimoji="0" lang="en-US" sz="4000" b="1" i="0" u="none" strike="noStrike" kern="1200" cap="none" spc="0" normalizeH="0" noProof="0" dirty="0">
                <a:ln>
                  <a:noFill/>
                </a:ln>
                <a:solidFill>
                  <a:prstClr val="black"/>
                </a:solidFill>
                <a:effectLst/>
                <a:uLnTx/>
                <a:uFillTx/>
                <a:ea typeface="+mn-ea"/>
                <a:cs typeface="+mn-cs"/>
              </a:rPr>
              <a:t>?</a:t>
            </a:r>
            <a:endParaRPr kumimoji="0" lang="en-US" sz="4000" b="1" i="0" u="none" strike="noStrike" kern="1200" cap="none" spc="0" normalizeH="0" baseline="0" noProof="0" dirty="0">
              <a:ln>
                <a:noFill/>
              </a:ln>
              <a:solidFill>
                <a:prstClr val="black"/>
              </a:solidFill>
              <a:effectLst/>
              <a:uLnTx/>
              <a:uFillTx/>
              <a:ea typeface="+mn-ea"/>
              <a:cs typeface="+mn-cs"/>
            </a:endParaRPr>
          </a:p>
        </p:txBody>
      </p:sp>
      <p:sp>
        <p:nvSpPr>
          <p:cNvPr id="13" name="nen dap an dung">
            <a:extLst>
              <a:ext uri="{FF2B5EF4-FFF2-40B4-BE49-F238E27FC236}">
                <a16:creationId xmlns:a16="http://schemas.microsoft.com/office/drawing/2014/main" id="{510012B6-6D18-AE28-AF36-67FB7926C088}"/>
              </a:ext>
            </a:extLst>
          </p:cNvPr>
          <p:cNvSpPr/>
          <p:nvPr/>
        </p:nvSpPr>
        <p:spPr>
          <a:xfrm>
            <a:off x="2803124" y="3956394"/>
            <a:ext cx="6417076" cy="1301405"/>
          </a:xfrm>
          <a:prstGeom prst="round2DiagRect">
            <a:avLst/>
          </a:prstGeom>
          <a:solidFill>
            <a:srgbClr val="513216"/>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6" name="dap an dung">
            <a:extLst>
              <a:ext uri="{FF2B5EF4-FFF2-40B4-BE49-F238E27FC236}">
                <a16:creationId xmlns:a16="http://schemas.microsoft.com/office/drawing/2014/main" id="{69888AFB-73EE-4C2D-4DAF-88AE721A167D}"/>
              </a:ext>
            </a:extLst>
          </p:cNvPr>
          <p:cNvSpPr txBox="1"/>
          <p:nvPr/>
        </p:nvSpPr>
        <p:spPr>
          <a:xfrm>
            <a:off x="3311834" y="4129344"/>
            <a:ext cx="58424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ea typeface="+mn-ea"/>
                <a:cs typeface="+mn-cs"/>
              </a:rPr>
              <a:t>Vì</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Khánh</a:t>
            </a:r>
            <a:r>
              <a:rPr kumimoji="0" lang="en-US" sz="3600" b="1" i="0" u="none" strike="noStrike" kern="1200" cap="none" spc="0" normalizeH="0" noProof="0" dirty="0">
                <a:ln>
                  <a:noFill/>
                </a:ln>
                <a:solidFill>
                  <a:prstClr val="white"/>
                </a:solidFill>
                <a:effectLst/>
                <a:uLnTx/>
                <a:uFillTx/>
                <a:ea typeface="+mn-ea"/>
                <a:cs typeface="+mn-cs"/>
              </a:rPr>
              <a:t> hay </a:t>
            </a:r>
            <a:r>
              <a:rPr kumimoji="0" lang="en-US" sz="3600" b="1" i="0" u="none" strike="noStrike" kern="1200" cap="none" spc="0" normalizeH="0" noProof="0" dirty="0" err="1">
                <a:ln>
                  <a:noFill/>
                </a:ln>
                <a:solidFill>
                  <a:prstClr val="white"/>
                </a:solidFill>
                <a:effectLst/>
                <a:uLnTx/>
                <a:uFillTx/>
                <a:ea typeface="+mn-ea"/>
                <a:cs typeface="+mn-cs"/>
              </a:rPr>
              <a:t>cười</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còn</a:t>
            </a:r>
            <a:r>
              <a:rPr kumimoji="0" lang="en-US" sz="3600" b="1" i="0" u="none" strike="noStrike" kern="1200" cap="none" spc="0" normalizeH="0" noProof="0" dirty="0">
                <a:ln>
                  <a:noFill/>
                </a:ln>
                <a:solidFill>
                  <a:prstClr val="white"/>
                </a:solidFill>
                <a:effectLst/>
                <a:uLnTx/>
                <a:uFillTx/>
                <a:ea typeface="+mn-ea"/>
                <a:cs typeface="+mn-cs"/>
              </a:rPr>
              <a:t> Long </a:t>
            </a:r>
            <a:r>
              <a:rPr kumimoji="0" lang="en-US" sz="3600" b="1" i="0" u="none" strike="noStrike" kern="1200" cap="none" spc="0" normalizeH="0" noProof="0" dirty="0" err="1">
                <a:ln>
                  <a:noFill/>
                </a:ln>
                <a:solidFill>
                  <a:prstClr val="white"/>
                </a:solidFill>
                <a:effectLst/>
                <a:uLnTx/>
                <a:uFillTx/>
                <a:ea typeface="+mn-ea"/>
                <a:cs typeface="+mn-cs"/>
              </a:rPr>
              <a:t>lúc</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nào</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cũng</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nghiêm</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túc</a:t>
            </a:r>
            <a:endParaRPr kumimoji="0" lang="en-US" sz="3600" b="1" i="0" u="none" strike="noStrike" kern="1200" cap="none" spc="0" normalizeH="0" baseline="0" noProof="0" dirty="0">
              <a:ln>
                <a:noFill/>
              </a:ln>
              <a:solidFill>
                <a:prstClr val="white"/>
              </a:solidFill>
              <a:effectLst/>
              <a:uLnTx/>
              <a:uFillTx/>
              <a:ea typeface="+mn-ea"/>
              <a:cs typeface="+mn-cs"/>
            </a:endParaRPr>
          </a:p>
        </p:txBody>
      </p:sp>
      <p:sp>
        <p:nvSpPr>
          <p:cNvPr id="19" name="vong tron dung">
            <a:extLst>
              <a:ext uri="{FF2B5EF4-FFF2-40B4-BE49-F238E27FC236}">
                <a16:creationId xmlns:a16="http://schemas.microsoft.com/office/drawing/2014/main" id="{23D3CC3B-576A-DC27-1767-D172D92B8646}"/>
              </a:ext>
            </a:extLst>
          </p:cNvPr>
          <p:cNvSpPr/>
          <p:nvPr/>
        </p:nvSpPr>
        <p:spPr>
          <a:xfrm>
            <a:off x="2314536" y="3874092"/>
            <a:ext cx="1062528" cy="1062528"/>
          </a:xfrm>
          <a:prstGeom prst="donut">
            <a:avLst>
              <a:gd name="adj" fmla="val 14430"/>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20" name="tuong tac dung" descr="Icon&#10;&#10;Description automatically generated">
            <a:extLst>
              <a:ext uri="{FF2B5EF4-FFF2-40B4-BE49-F238E27FC236}">
                <a16:creationId xmlns:a16="http://schemas.microsoft.com/office/drawing/2014/main" id="{E2F291B1-D2EC-1EE4-65A8-0EB19DE72A9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51832" y="4114857"/>
            <a:ext cx="716387" cy="716387"/>
          </a:xfrm>
          <a:prstGeom prst="rect">
            <a:avLst/>
          </a:prstGeom>
        </p:spPr>
      </p:pic>
      <p:pic>
        <p:nvPicPr>
          <p:cNvPr id="21" name="Chinh xac_nam">
            <a:hlinkClick r:id="" action="ppaction://media"/>
            <a:extLst>
              <a:ext uri="{FF2B5EF4-FFF2-40B4-BE49-F238E27FC236}">
                <a16:creationId xmlns:a16="http://schemas.microsoft.com/office/drawing/2014/main" id="{25777299-BE2A-D88F-27AC-515AF9DA6A0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62202" y="-783681"/>
            <a:ext cx="609600" cy="609600"/>
          </a:xfrm>
          <a:prstGeom prst="rect">
            <a:avLst/>
          </a:prstGeom>
        </p:spPr>
      </p:pic>
      <p:pic>
        <p:nvPicPr>
          <p:cNvPr id="22" name="sai roi-nam">
            <a:hlinkClick r:id="" action="ppaction://media"/>
            <a:extLst>
              <a:ext uri="{FF2B5EF4-FFF2-40B4-BE49-F238E27FC236}">
                <a16:creationId xmlns:a16="http://schemas.microsoft.com/office/drawing/2014/main" id="{44CC17DB-92BF-E3E0-6089-298344F84512}"/>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3622264" y="-988005"/>
            <a:ext cx="609600" cy="609600"/>
          </a:xfrm>
          <a:prstGeom prst="rect">
            <a:avLst/>
          </a:prstGeom>
        </p:spPr>
      </p:pic>
      <p:pic>
        <p:nvPicPr>
          <p:cNvPr id="23" name="sai roi-nam">
            <a:hlinkClick r:id="" action="ppaction://media"/>
            <a:extLst>
              <a:ext uri="{FF2B5EF4-FFF2-40B4-BE49-F238E27FC236}">
                <a16:creationId xmlns:a16="http://schemas.microsoft.com/office/drawing/2014/main" id="{148F6A60-82CE-68CC-6FF2-31326E049A6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681014" y="-885903"/>
            <a:ext cx="609600" cy="609600"/>
          </a:xfrm>
          <a:prstGeom prst="rect">
            <a:avLst/>
          </a:prstGeom>
        </p:spPr>
      </p:pic>
      <p:pic>
        <p:nvPicPr>
          <p:cNvPr id="24" name="sai roi-nam">
            <a:hlinkClick r:id="" action="ppaction://media"/>
            <a:extLst>
              <a:ext uri="{FF2B5EF4-FFF2-40B4-BE49-F238E27FC236}">
                <a16:creationId xmlns:a16="http://schemas.microsoft.com/office/drawing/2014/main" id="{61F09425-82DD-9291-4276-5EACBDDB703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274010" y="-910610"/>
            <a:ext cx="609600" cy="609600"/>
          </a:xfrm>
          <a:prstGeom prst="rect">
            <a:avLst/>
          </a:prstGeom>
        </p:spPr>
      </p:pic>
      <p:sp>
        <p:nvSpPr>
          <p:cNvPr id="25" name="Arrow: Right 24">
            <a:hlinkClick r:id="rId11" action="ppaction://hlinksldjump">
              <a:snd r:embed="rId12" name="click.wav"/>
            </a:hlinkClick>
            <a:extLst>
              <a:ext uri="{FF2B5EF4-FFF2-40B4-BE49-F238E27FC236}">
                <a16:creationId xmlns:a16="http://schemas.microsoft.com/office/drawing/2014/main" id="{62EC2B18-7879-C58F-E615-7C6EDC768B58}"/>
              </a:ext>
            </a:extLst>
          </p:cNvPr>
          <p:cNvSpPr/>
          <p:nvPr/>
        </p:nvSpPr>
        <p:spPr>
          <a:xfrm>
            <a:off x="10839466" y="299378"/>
            <a:ext cx="1004281" cy="617009"/>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Trở lại</a:t>
            </a:r>
          </a:p>
        </p:txBody>
      </p:sp>
    </p:spTree>
    <p:extLst>
      <p:ext uri="{BB962C8B-B14F-4D97-AF65-F5344CB8AC3E}">
        <p14:creationId xmlns:p14="http://schemas.microsoft.com/office/powerpoint/2010/main" val="5946020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0"/>
                    </p:tgtEl>
                  </p:cond>
                </p:stCondLst>
                <p:endSync evt="end" delay="0">
                  <p:rtn val="all"/>
                </p:endSync>
                <p:childTnLst>
                  <p:par>
                    <p:cTn id="16" fill="hold">
                      <p:stCondLst>
                        <p:cond delay="0"/>
                      </p:stCondLst>
                      <p:childTnLst>
                        <p:par>
                          <p:cTn id="17" fill="hold">
                            <p:stCondLst>
                              <p:cond delay="0"/>
                            </p:stCondLst>
                            <p:childTnLst>
                              <p:par>
                                <p:cTn id="18" presetID="22" presetClass="entr" presetSubtype="8"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par>
                                <p:cTn id="21" presetID="1" presetClass="mediacall" presetSubtype="0" fill="hold" nodeType="withEffect">
                                  <p:stCondLst>
                                    <p:cond delay="0"/>
                                  </p:stCondLst>
                                  <p:childTnLst>
                                    <p:cmd type="call" cmd="playFrom(0.0)">
                                      <p:cBhvr>
                                        <p:cTn id="22" dur="1776" fill="hold"/>
                                        <p:tgtEl>
                                          <p:spTgt spid="21"/>
                                        </p:tgtEl>
                                      </p:cBhvr>
                                    </p:cmd>
                                  </p:childTnLst>
                                </p:cTn>
                              </p:par>
                              <p:par>
                                <p:cTn id="23" presetID="1" presetClass="emph" presetSubtype="2" fill="hold" nodeType="withEffect">
                                  <p:stCondLst>
                                    <p:cond delay="0"/>
                                  </p:stCondLst>
                                  <p:childTnLst>
                                    <p:animClr clrSpc="rgb" dir="cw">
                                      <p:cBhvr>
                                        <p:cTn id="24" dur="2000" fill="hold"/>
                                        <p:tgtEl>
                                          <p:spTgt spid="19"/>
                                        </p:tgtEl>
                                        <p:attrNameLst>
                                          <p:attrName>fillcolor</p:attrName>
                                        </p:attrNameLst>
                                      </p:cBhvr>
                                      <p:to>
                                        <a:srgbClr val="00B050"/>
                                      </p:to>
                                    </p:animClr>
                                    <p:set>
                                      <p:cBhvr>
                                        <p:cTn id="25" dur="2000" fill="hold"/>
                                        <p:tgtEl>
                                          <p:spTgt spid="19"/>
                                        </p:tgtEl>
                                        <p:attrNameLst>
                                          <p:attrName>fill.type</p:attrName>
                                        </p:attrNameLst>
                                      </p:cBhvr>
                                      <p:to>
                                        <p:strVal val="solid"/>
                                      </p:to>
                                    </p:set>
                                    <p:set>
                                      <p:cBhvr>
                                        <p:cTn id="26" dur="2000" fill="hold"/>
                                        <p:tgtEl>
                                          <p:spTgt spid="19"/>
                                        </p:tgtEl>
                                        <p:attrNameLst>
                                          <p:attrName>fill.on</p:attrName>
                                        </p:attrNameLst>
                                      </p:cBhvr>
                                      <p:to>
                                        <p:strVal val="true"/>
                                      </p:to>
                                    </p:set>
                                  </p:childTnLst>
                                </p:cTn>
                              </p:par>
                            </p:childTnLst>
                          </p:cTn>
                        </p:par>
                      </p:childTnLst>
                    </p:cTn>
                  </p:par>
                </p:childTnLst>
              </p:cTn>
              <p:nextCondLst>
                <p:cond evt="onClick" delay="0">
                  <p:tgtEl>
                    <p:spTgt spid="20"/>
                  </p:tgtEl>
                </p:cond>
              </p:nextCondLst>
            </p:seq>
            <p:audio>
              <p:cMediaNode vol="80000">
                <p:cTn id="27" fill="hold" display="0">
                  <p:stCondLst>
                    <p:cond delay="indefinite"/>
                  </p:stCondLst>
                  <p:endCondLst>
                    <p:cond evt="onStopAudio" delay="0">
                      <p:tgtEl>
                        <p:sldTgt/>
                      </p:tgtEl>
                    </p:cond>
                  </p:endCondLst>
                </p:cTn>
                <p:tgtEl>
                  <p:spTgt spid="21"/>
                </p:tgtEl>
              </p:cMediaNode>
            </p:audio>
            <p:audio>
              <p:cMediaNode vol="80000">
                <p:cTn id="28" fill="hold" display="0">
                  <p:stCondLst>
                    <p:cond delay="indefinite"/>
                  </p:stCondLst>
                  <p:endCondLst>
                    <p:cond evt="onStopAudio" delay="0">
                      <p:tgtEl>
                        <p:sldTgt/>
                      </p:tgtEl>
                    </p:cond>
                  </p:endCondLst>
                </p:cTn>
                <p:tgtEl>
                  <p:spTgt spid="22"/>
                </p:tgtEl>
              </p:cMediaNode>
            </p:audio>
            <p:audio>
              <p:cMediaNode vol="80000">
                <p:cTn id="29" fill="hold" display="0">
                  <p:stCondLst>
                    <p:cond delay="indefinite"/>
                  </p:stCondLst>
                  <p:endCondLst>
                    <p:cond evt="onStopAudio" delay="0">
                      <p:tgtEl>
                        <p:sldTgt/>
                      </p:tgtEl>
                    </p:cond>
                  </p:endCondLst>
                </p:cTn>
                <p:tgtEl>
                  <p:spTgt spid="23"/>
                </p:tgtEl>
              </p:cMediaNode>
            </p:audio>
            <p:audio>
              <p:cMediaNode vol="80000">
                <p:cTn id="30" fill="hold" display="0">
                  <p:stCondLst>
                    <p:cond delay="indefinite"/>
                  </p:stCondLst>
                  <p:endCondLst>
                    <p:cond evt="onStopAudio" delay="0">
                      <p:tgtEl>
                        <p:sldTgt/>
                      </p:tgtEl>
                    </p:cond>
                  </p:endCondLst>
                </p:cTn>
                <p:tgtEl>
                  <p:spTgt spid="24"/>
                </p:tgtEl>
              </p:cMediaNode>
            </p:audio>
          </p:childTnLst>
        </p:cTn>
      </p:par>
    </p:tnLst>
    <p:bldLst>
      <p:bldP spid="11"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E0741BC3-F393-DF6D-80FF-ACC85AF0EF4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6451"/>
          <a:stretch/>
        </p:blipFill>
        <p:spPr>
          <a:xfrm>
            <a:off x="307775" y="261437"/>
            <a:ext cx="11576450" cy="6335126"/>
          </a:xfrm>
          <a:prstGeom prst="rect">
            <a:avLst/>
          </a:prstGeom>
        </p:spPr>
      </p:pic>
      <p:pic>
        <p:nvPicPr>
          <p:cNvPr id="6" name="Picture 5" descr="A picture containing plant, wooden&#10;&#10;Description automatically generated">
            <a:extLst>
              <a:ext uri="{FF2B5EF4-FFF2-40B4-BE49-F238E27FC236}">
                <a16:creationId xmlns:a16="http://schemas.microsoft.com/office/drawing/2014/main" id="{41E64157-4F90-503C-447B-D8D57AC439A1}"/>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8156" b="22411"/>
          <a:stretch/>
        </p:blipFill>
        <p:spPr>
          <a:xfrm>
            <a:off x="676275" y="261437"/>
            <a:ext cx="11334749" cy="2755528"/>
          </a:xfrm>
          <a:prstGeom prst="rect">
            <a:avLst/>
          </a:prstGeom>
        </p:spPr>
      </p:pic>
      <p:sp>
        <p:nvSpPr>
          <p:cNvPr id="11" name="TextBox 10">
            <a:extLst>
              <a:ext uri="{FF2B5EF4-FFF2-40B4-BE49-F238E27FC236}">
                <a16:creationId xmlns:a16="http://schemas.microsoft.com/office/drawing/2014/main" id="{D9F4A75B-FEE6-92AC-ED8F-A0FBDFF0235A}"/>
              </a:ext>
            </a:extLst>
          </p:cNvPr>
          <p:cNvSpPr txBox="1"/>
          <p:nvPr/>
        </p:nvSpPr>
        <p:spPr>
          <a:xfrm>
            <a:off x="3841898" y="605994"/>
            <a:ext cx="501710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ea typeface="+mn-ea"/>
                <a:cs typeface="+mn-cs"/>
              </a:rPr>
              <a:t>4. </a:t>
            </a:r>
            <a:r>
              <a:rPr kumimoji="0" lang="en-US" sz="4000" b="1" i="0" u="none" strike="noStrike" kern="1200" cap="none" spc="0" normalizeH="0" baseline="0" noProof="0" dirty="0" err="1">
                <a:ln>
                  <a:noFill/>
                </a:ln>
                <a:solidFill>
                  <a:prstClr val="black"/>
                </a:solidFill>
                <a:effectLst/>
                <a:uLnTx/>
                <a:uFillTx/>
                <a:ea typeface="+mn-ea"/>
                <a:cs typeface="+mn-cs"/>
              </a:rPr>
              <a:t>Sắm</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vai</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các</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loài</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hoa</a:t>
            </a:r>
            <a:r>
              <a:rPr lang="en-US" sz="4000" b="1" dirty="0">
                <a:solidFill>
                  <a:prstClr val="black"/>
                </a:solidFill>
              </a:rPr>
              <a:t>, </a:t>
            </a:r>
            <a:r>
              <a:rPr lang="en-US" sz="4000" b="1" dirty="0" err="1">
                <a:solidFill>
                  <a:prstClr val="black"/>
                </a:solidFill>
              </a:rPr>
              <a:t>em</a:t>
            </a:r>
            <a:r>
              <a:rPr lang="en-US" sz="4000" b="1" dirty="0">
                <a:solidFill>
                  <a:prstClr val="black"/>
                </a:solidFill>
              </a:rPr>
              <a:t> </a:t>
            </a:r>
            <a:r>
              <a:rPr lang="en-US" sz="4000" b="1" dirty="0" err="1">
                <a:solidFill>
                  <a:prstClr val="black"/>
                </a:solidFill>
              </a:rPr>
              <a:t>hãy</a:t>
            </a:r>
            <a:r>
              <a:rPr lang="en-US" sz="4000" b="1" dirty="0">
                <a:solidFill>
                  <a:prstClr val="black"/>
                </a:solidFill>
              </a:rPr>
              <a:t> </a:t>
            </a:r>
            <a:r>
              <a:rPr lang="en-US" sz="4000" b="1" dirty="0" err="1">
                <a:solidFill>
                  <a:prstClr val="black"/>
                </a:solidFill>
              </a:rPr>
              <a:t>giới</a:t>
            </a:r>
            <a:r>
              <a:rPr lang="en-US" sz="4000" b="1" dirty="0">
                <a:solidFill>
                  <a:prstClr val="black"/>
                </a:solidFill>
              </a:rPr>
              <a:t> </a:t>
            </a:r>
            <a:r>
              <a:rPr lang="en-US" sz="4000" b="1" dirty="0" err="1">
                <a:solidFill>
                  <a:prstClr val="black"/>
                </a:solidFill>
              </a:rPr>
              <a:t>thiệu</a:t>
            </a:r>
            <a:r>
              <a:rPr lang="en-US" sz="4000" b="1" dirty="0">
                <a:solidFill>
                  <a:prstClr val="black"/>
                </a:solidFill>
              </a:rPr>
              <a:t> </a:t>
            </a:r>
            <a:r>
              <a:rPr lang="en-US" sz="4000" b="1" dirty="0" err="1">
                <a:solidFill>
                  <a:prstClr val="black"/>
                </a:solidFill>
              </a:rPr>
              <a:t>về</a:t>
            </a:r>
            <a:r>
              <a:rPr lang="en-US" sz="4000" b="1" dirty="0">
                <a:solidFill>
                  <a:prstClr val="black"/>
                </a:solidFill>
              </a:rPr>
              <a:t> </a:t>
            </a:r>
            <a:r>
              <a:rPr lang="en-US" sz="4000" b="1" dirty="0" err="1">
                <a:solidFill>
                  <a:prstClr val="black"/>
                </a:solidFill>
              </a:rPr>
              <a:t>mình</a:t>
            </a:r>
            <a:r>
              <a:rPr lang="en-US" sz="4000" b="1" dirty="0">
                <a:solidFill>
                  <a:prstClr val="black"/>
                </a:solidFill>
              </a:rPr>
              <a:t> </a:t>
            </a:r>
            <a:r>
              <a:rPr lang="en-US" sz="4000" b="1" dirty="0" err="1">
                <a:solidFill>
                  <a:prstClr val="black"/>
                </a:solidFill>
              </a:rPr>
              <a:t>với</a:t>
            </a:r>
            <a:r>
              <a:rPr lang="en-US" sz="4000" b="1" dirty="0">
                <a:solidFill>
                  <a:prstClr val="black"/>
                </a:solidFill>
              </a:rPr>
              <a:t> </a:t>
            </a:r>
            <a:r>
              <a:rPr lang="en-US" sz="4000" b="1" dirty="0" err="1">
                <a:solidFill>
                  <a:prstClr val="black"/>
                </a:solidFill>
              </a:rPr>
              <a:t>các</a:t>
            </a:r>
            <a:r>
              <a:rPr lang="en-US" sz="4000" b="1" dirty="0">
                <a:solidFill>
                  <a:prstClr val="black"/>
                </a:solidFill>
              </a:rPr>
              <a:t> </a:t>
            </a:r>
            <a:r>
              <a:rPr lang="en-US" sz="4000" b="1" dirty="0" err="1">
                <a:solidFill>
                  <a:prstClr val="black"/>
                </a:solidFill>
              </a:rPr>
              <a:t>bạn</a:t>
            </a:r>
            <a:endParaRPr kumimoji="0" lang="en-US" sz="4000" b="1" i="0" u="none" strike="noStrike" kern="1200" cap="none" spc="0" normalizeH="0" baseline="0" noProof="0" dirty="0">
              <a:ln>
                <a:noFill/>
              </a:ln>
              <a:solidFill>
                <a:prstClr val="black"/>
              </a:solidFill>
              <a:effectLst/>
              <a:uLnTx/>
              <a:uFillTx/>
              <a:ea typeface="+mn-ea"/>
              <a:cs typeface="+mn-cs"/>
            </a:endParaRPr>
          </a:p>
        </p:txBody>
      </p:sp>
      <p:pic>
        <p:nvPicPr>
          <p:cNvPr id="21" name="Chinh xac_nam">
            <a:hlinkClick r:id="" action="ppaction://media"/>
            <a:extLst>
              <a:ext uri="{FF2B5EF4-FFF2-40B4-BE49-F238E27FC236}">
                <a16:creationId xmlns:a16="http://schemas.microsoft.com/office/drawing/2014/main" id="{88F65FB4-7A6D-4144-1ED9-3AAE6724789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2202" y="-783681"/>
            <a:ext cx="609600" cy="609600"/>
          </a:xfrm>
          <a:prstGeom prst="rect">
            <a:avLst/>
          </a:prstGeom>
        </p:spPr>
      </p:pic>
      <p:pic>
        <p:nvPicPr>
          <p:cNvPr id="22" name="sai roi-nam">
            <a:hlinkClick r:id="" action="ppaction://media"/>
            <a:extLst>
              <a:ext uri="{FF2B5EF4-FFF2-40B4-BE49-F238E27FC236}">
                <a16:creationId xmlns:a16="http://schemas.microsoft.com/office/drawing/2014/main" id="{F9636DAB-13CC-9E3F-995B-C2FE1CA99A0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622264" y="-988005"/>
            <a:ext cx="609600" cy="609600"/>
          </a:xfrm>
          <a:prstGeom prst="rect">
            <a:avLst/>
          </a:prstGeom>
        </p:spPr>
      </p:pic>
      <p:pic>
        <p:nvPicPr>
          <p:cNvPr id="23" name="sai roi-nam">
            <a:hlinkClick r:id="" action="ppaction://media"/>
            <a:extLst>
              <a:ext uri="{FF2B5EF4-FFF2-40B4-BE49-F238E27FC236}">
                <a16:creationId xmlns:a16="http://schemas.microsoft.com/office/drawing/2014/main" id="{CD8DF16C-46EF-29E7-7354-AB362039197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681014" y="-885903"/>
            <a:ext cx="609600" cy="609600"/>
          </a:xfrm>
          <a:prstGeom prst="rect">
            <a:avLst/>
          </a:prstGeom>
        </p:spPr>
      </p:pic>
      <p:pic>
        <p:nvPicPr>
          <p:cNvPr id="24" name="sai roi-nam">
            <a:hlinkClick r:id="" action="ppaction://media"/>
            <a:extLst>
              <a:ext uri="{FF2B5EF4-FFF2-40B4-BE49-F238E27FC236}">
                <a16:creationId xmlns:a16="http://schemas.microsoft.com/office/drawing/2014/main" id="{757101DC-4992-938A-F7B1-05832A328A1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274010" y="-910610"/>
            <a:ext cx="609600" cy="609600"/>
          </a:xfrm>
          <a:prstGeom prst="rect">
            <a:avLst/>
          </a:prstGeom>
        </p:spPr>
      </p:pic>
      <p:sp>
        <p:nvSpPr>
          <p:cNvPr id="25" name="Arrow: Right 24">
            <a:hlinkClick r:id="rId9" action="ppaction://hlinksldjump">
              <a:snd r:embed="rId10" name="click.wav"/>
            </a:hlinkClick>
            <a:extLst>
              <a:ext uri="{FF2B5EF4-FFF2-40B4-BE49-F238E27FC236}">
                <a16:creationId xmlns:a16="http://schemas.microsoft.com/office/drawing/2014/main" id="{70CE5ABC-4239-9E03-1ACE-4CB988D27721}"/>
              </a:ext>
            </a:extLst>
          </p:cNvPr>
          <p:cNvSpPr/>
          <p:nvPr/>
        </p:nvSpPr>
        <p:spPr>
          <a:xfrm>
            <a:off x="10839466" y="299378"/>
            <a:ext cx="1004281" cy="617009"/>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Trở lại</a:t>
            </a:r>
          </a:p>
        </p:txBody>
      </p:sp>
      <p:sp>
        <p:nvSpPr>
          <p:cNvPr id="26" name="Rectangle: Rounded Corners 25">
            <a:extLst>
              <a:ext uri="{FF2B5EF4-FFF2-40B4-BE49-F238E27FC236}">
                <a16:creationId xmlns:a16="http://schemas.microsoft.com/office/drawing/2014/main" id="{FF843905-509D-B0DC-1ABD-57E1F4B9701A}"/>
              </a:ext>
            </a:extLst>
          </p:cNvPr>
          <p:cNvSpPr/>
          <p:nvPr/>
        </p:nvSpPr>
        <p:spPr>
          <a:xfrm>
            <a:off x="4530903" y="3127164"/>
            <a:ext cx="7105696" cy="2400331"/>
          </a:xfrm>
          <a:custGeom>
            <a:avLst/>
            <a:gdLst>
              <a:gd name="connsiteX0" fmla="*/ 0 w 7105696"/>
              <a:gd name="connsiteY0" fmla="*/ 1200166 h 2400331"/>
              <a:gd name="connsiteX1" fmla="*/ 1200166 w 7105696"/>
              <a:gd name="connsiteY1" fmla="*/ 0 h 2400331"/>
              <a:gd name="connsiteX2" fmla="*/ 1966468 w 7105696"/>
              <a:gd name="connsiteY2" fmla="*/ 0 h 2400331"/>
              <a:gd name="connsiteX3" fmla="*/ 2591610 w 7105696"/>
              <a:gd name="connsiteY3" fmla="*/ 0 h 2400331"/>
              <a:gd name="connsiteX4" fmla="*/ 3216751 w 7105696"/>
              <a:gd name="connsiteY4" fmla="*/ 0 h 2400331"/>
              <a:gd name="connsiteX5" fmla="*/ 3888946 w 7105696"/>
              <a:gd name="connsiteY5" fmla="*/ 0 h 2400331"/>
              <a:gd name="connsiteX6" fmla="*/ 4467034 w 7105696"/>
              <a:gd name="connsiteY6" fmla="*/ 0 h 2400331"/>
              <a:gd name="connsiteX7" fmla="*/ 5045121 w 7105696"/>
              <a:gd name="connsiteY7" fmla="*/ 0 h 2400331"/>
              <a:gd name="connsiteX8" fmla="*/ 5905531 w 7105696"/>
              <a:gd name="connsiteY8" fmla="*/ 0 h 2400331"/>
              <a:gd name="connsiteX9" fmla="*/ 7105697 w 7105696"/>
              <a:gd name="connsiteY9" fmla="*/ 1200166 h 2400331"/>
              <a:gd name="connsiteX10" fmla="*/ 7105696 w 7105696"/>
              <a:gd name="connsiteY10" fmla="*/ 1200166 h 2400331"/>
              <a:gd name="connsiteX11" fmla="*/ 5905530 w 7105696"/>
              <a:gd name="connsiteY11" fmla="*/ 2400332 h 2400331"/>
              <a:gd name="connsiteX12" fmla="*/ 5280389 w 7105696"/>
              <a:gd name="connsiteY12" fmla="*/ 2400332 h 2400331"/>
              <a:gd name="connsiteX13" fmla="*/ 4749355 w 7105696"/>
              <a:gd name="connsiteY13" fmla="*/ 2400332 h 2400331"/>
              <a:gd name="connsiteX14" fmla="*/ 4171267 w 7105696"/>
              <a:gd name="connsiteY14" fmla="*/ 2400332 h 2400331"/>
              <a:gd name="connsiteX15" fmla="*/ 3499072 w 7105696"/>
              <a:gd name="connsiteY15" fmla="*/ 2400331 h 2400331"/>
              <a:gd name="connsiteX16" fmla="*/ 2873931 w 7105696"/>
              <a:gd name="connsiteY16" fmla="*/ 2400331 h 2400331"/>
              <a:gd name="connsiteX17" fmla="*/ 2248790 w 7105696"/>
              <a:gd name="connsiteY17" fmla="*/ 2400331 h 2400331"/>
              <a:gd name="connsiteX18" fmla="*/ 1200166 w 7105696"/>
              <a:gd name="connsiteY18" fmla="*/ 2400331 h 2400331"/>
              <a:gd name="connsiteX19" fmla="*/ 0 w 7105696"/>
              <a:gd name="connsiteY19" fmla="*/ 1200165 h 2400331"/>
              <a:gd name="connsiteX20" fmla="*/ 0 w 7105696"/>
              <a:gd name="connsiteY20" fmla="*/ 1200166 h 240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05696" h="2400331" fill="none" extrusionOk="0">
                <a:moveTo>
                  <a:pt x="0" y="1200166"/>
                </a:moveTo>
                <a:cubicBezTo>
                  <a:pt x="91636" y="531490"/>
                  <a:pt x="407610" y="-41736"/>
                  <a:pt x="1200166" y="0"/>
                </a:cubicBezTo>
                <a:cubicBezTo>
                  <a:pt x="1522737" y="34464"/>
                  <a:pt x="1752599" y="33744"/>
                  <a:pt x="1966468" y="0"/>
                </a:cubicBezTo>
                <a:cubicBezTo>
                  <a:pt x="2180337" y="-33744"/>
                  <a:pt x="2363848" y="17819"/>
                  <a:pt x="2591610" y="0"/>
                </a:cubicBezTo>
                <a:cubicBezTo>
                  <a:pt x="2819372" y="-17819"/>
                  <a:pt x="2971213" y="-25856"/>
                  <a:pt x="3216751" y="0"/>
                </a:cubicBezTo>
                <a:cubicBezTo>
                  <a:pt x="3462289" y="25856"/>
                  <a:pt x="3646074" y="5768"/>
                  <a:pt x="3888946" y="0"/>
                </a:cubicBezTo>
                <a:cubicBezTo>
                  <a:pt x="4131818" y="-5768"/>
                  <a:pt x="4239586" y="23618"/>
                  <a:pt x="4467034" y="0"/>
                </a:cubicBezTo>
                <a:cubicBezTo>
                  <a:pt x="4694482" y="-23618"/>
                  <a:pt x="4898044" y="-28311"/>
                  <a:pt x="5045121" y="0"/>
                </a:cubicBezTo>
                <a:cubicBezTo>
                  <a:pt x="5192198" y="28311"/>
                  <a:pt x="5516157" y="-20610"/>
                  <a:pt x="5905531" y="0"/>
                </a:cubicBezTo>
                <a:cubicBezTo>
                  <a:pt x="6664437" y="-57672"/>
                  <a:pt x="7115335" y="410938"/>
                  <a:pt x="7105697" y="1200166"/>
                </a:cubicBezTo>
                <a:lnTo>
                  <a:pt x="7105696" y="1200166"/>
                </a:lnTo>
                <a:cubicBezTo>
                  <a:pt x="7096054" y="1918519"/>
                  <a:pt x="6696064" y="2414363"/>
                  <a:pt x="5905530" y="2400332"/>
                </a:cubicBezTo>
                <a:cubicBezTo>
                  <a:pt x="5705726" y="2417015"/>
                  <a:pt x="5423838" y="2424283"/>
                  <a:pt x="5280389" y="2400332"/>
                </a:cubicBezTo>
                <a:cubicBezTo>
                  <a:pt x="5136940" y="2376381"/>
                  <a:pt x="4958816" y="2403694"/>
                  <a:pt x="4749355" y="2400332"/>
                </a:cubicBezTo>
                <a:cubicBezTo>
                  <a:pt x="4539894" y="2396970"/>
                  <a:pt x="4295855" y="2391072"/>
                  <a:pt x="4171267" y="2400332"/>
                </a:cubicBezTo>
                <a:cubicBezTo>
                  <a:pt x="4046679" y="2409592"/>
                  <a:pt x="3659189" y="2430994"/>
                  <a:pt x="3499072" y="2400331"/>
                </a:cubicBezTo>
                <a:cubicBezTo>
                  <a:pt x="3338954" y="2369668"/>
                  <a:pt x="3055796" y="2398517"/>
                  <a:pt x="2873931" y="2400331"/>
                </a:cubicBezTo>
                <a:cubicBezTo>
                  <a:pt x="2692066" y="2402145"/>
                  <a:pt x="2544652" y="2376430"/>
                  <a:pt x="2248790" y="2400331"/>
                </a:cubicBezTo>
                <a:cubicBezTo>
                  <a:pt x="1952928" y="2424232"/>
                  <a:pt x="1705386" y="2387424"/>
                  <a:pt x="1200166" y="2400331"/>
                </a:cubicBezTo>
                <a:cubicBezTo>
                  <a:pt x="546309" y="2335695"/>
                  <a:pt x="115" y="1838056"/>
                  <a:pt x="0" y="1200165"/>
                </a:cubicBezTo>
                <a:lnTo>
                  <a:pt x="0" y="1200166"/>
                </a:lnTo>
                <a:close/>
              </a:path>
              <a:path w="7105696" h="2400331" stroke="0" extrusionOk="0">
                <a:moveTo>
                  <a:pt x="0" y="1200166"/>
                </a:moveTo>
                <a:cubicBezTo>
                  <a:pt x="-11520" y="549424"/>
                  <a:pt x="561360" y="101640"/>
                  <a:pt x="1200166" y="0"/>
                </a:cubicBezTo>
                <a:cubicBezTo>
                  <a:pt x="1457668" y="6783"/>
                  <a:pt x="1572780" y="-12704"/>
                  <a:pt x="1778254" y="0"/>
                </a:cubicBezTo>
                <a:cubicBezTo>
                  <a:pt x="1983728" y="12704"/>
                  <a:pt x="2119708" y="2868"/>
                  <a:pt x="2403395" y="0"/>
                </a:cubicBezTo>
                <a:cubicBezTo>
                  <a:pt x="2687082" y="-2868"/>
                  <a:pt x="2767290" y="16224"/>
                  <a:pt x="2934429" y="0"/>
                </a:cubicBezTo>
                <a:cubicBezTo>
                  <a:pt x="3101568" y="-16224"/>
                  <a:pt x="3396726" y="26909"/>
                  <a:pt x="3653678" y="0"/>
                </a:cubicBezTo>
                <a:cubicBezTo>
                  <a:pt x="3910630" y="-26909"/>
                  <a:pt x="4034893" y="26061"/>
                  <a:pt x="4184712" y="0"/>
                </a:cubicBezTo>
                <a:cubicBezTo>
                  <a:pt x="4334531" y="-26061"/>
                  <a:pt x="4682799" y="-18174"/>
                  <a:pt x="4856907" y="0"/>
                </a:cubicBezTo>
                <a:cubicBezTo>
                  <a:pt x="5031016" y="18174"/>
                  <a:pt x="5565885" y="9777"/>
                  <a:pt x="5905531" y="0"/>
                </a:cubicBezTo>
                <a:cubicBezTo>
                  <a:pt x="6551664" y="22730"/>
                  <a:pt x="7064438" y="652082"/>
                  <a:pt x="7105697" y="1200166"/>
                </a:cubicBezTo>
                <a:lnTo>
                  <a:pt x="7105696" y="1200166"/>
                </a:lnTo>
                <a:cubicBezTo>
                  <a:pt x="7130160" y="1860352"/>
                  <a:pt x="6515647" y="2261574"/>
                  <a:pt x="5905530" y="2400332"/>
                </a:cubicBezTo>
                <a:cubicBezTo>
                  <a:pt x="5754138" y="2400098"/>
                  <a:pt x="5526560" y="2422511"/>
                  <a:pt x="5280389" y="2400332"/>
                </a:cubicBezTo>
                <a:cubicBezTo>
                  <a:pt x="5034218" y="2378153"/>
                  <a:pt x="4818464" y="2425625"/>
                  <a:pt x="4702301" y="2400332"/>
                </a:cubicBezTo>
                <a:cubicBezTo>
                  <a:pt x="4586138" y="2375039"/>
                  <a:pt x="4145251" y="2370702"/>
                  <a:pt x="3983053" y="2400332"/>
                </a:cubicBezTo>
                <a:cubicBezTo>
                  <a:pt x="3820855" y="2429962"/>
                  <a:pt x="3648207" y="2430476"/>
                  <a:pt x="3357911" y="2400331"/>
                </a:cubicBezTo>
                <a:cubicBezTo>
                  <a:pt x="3067615" y="2370187"/>
                  <a:pt x="3015311" y="2398707"/>
                  <a:pt x="2779824" y="2400331"/>
                </a:cubicBezTo>
                <a:cubicBezTo>
                  <a:pt x="2544337" y="2401955"/>
                  <a:pt x="2343042" y="2380429"/>
                  <a:pt x="2201736" y="2400331"/>
                </a:cubicBezTo>
                <a:cubicBezTo>
                  <a:pt x="2060430" y="2420233"/>
                  <a:pt x="1576249" y="2375255"/>
                  <a:pt x="1200166" y="2400331"/>
                </a:cubicBezTo>
                <a:cubicBezTo>
                  <a:pt x="524295" y="2362310"/>
                  <a:pt x="-108929" y="1922062"/>
                  <a:pt x="0" y="1200165"/>
                </a:cubicBezTo>
                <a:lnTo>
                  <a:pt x="0" y="1200166"/>
                </a:ln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libri" panose="020F0502020204030204" pitchFamily="34" charset="0"/>
                <a:cs typeface="Calibri" panose="020F0502020204030204" pitchFamily="34" charset="0"/>
              </a:rPr>
              <a:t>Gợi</a:t>
            </a:r>
            <a:r>
              <a:rPr lang="en-US" sz="3200" b="1" dirty="0">
                <a:solidFill>
                  <a:srgbClr val="FF0000"/>
                </a:solidFill>
                <a:latin typeface="Calibri" panose="020F0502020204030204" pitchFamily="34" charset="0"/>
                <a:cs typeface="Calibri" panose="020F0502020204030204" pitchFamily="34" charset="0"/>
              </a:rPr>
              <a:t> ý: </a:t>
            </a:r>
            <a:r>
              <a:rPr lang="en-US" sz="3200" b="1" dirty="0" err="1">
                <a:solidFill>
                  <a:srgbClr val="FF0000"/>
                </a:solidFill>
                <a:latin typeface="Calibri" panose="020F0502020204030204" pitchFamily="34" charset="0"/>
                <a:cs typeface="Calibri" panose="020F0502020204030204" pitchFamily="34" charset="0"/>
              </a:rPr>
              <a:t>Lựa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chọn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một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loài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hoa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tưởng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tượng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mình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loài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hoa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để</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giới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thiệu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trong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nhóm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tên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màu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sắc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vẻ</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đẹp</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hương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thơm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lợi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ích</a:t>
            </a:r>
            <a:r>
              <a:rPr lang="en-US" sz="3200" b="1" dirty="0">
                <a:solidFill>
                  <a:srgbClr val="FF0000"/>
                </a:solidFill>
                <a:latin typeface="Calibri" panose="020F0502020204030204" pitchFamily="34" charset="0"/>
                <a:cs typeface="Calibri" panose="020F0502020204030204" pitchFamily="34" charset="0"/>
              </a:rPr>
              <a:t>…</a:t>
            </a:r>
          </a:p>
        </p:txBody>
      </p:sp>
      <p:pic>
        <p:nvPicPr>
          <p:cNvPr id="32" name="Picture 31">
            <a:extLst>
              <a:ext uri="{FF2B5EF4-FFF2-40B4-BE49-F238E27FC236}">
                <a16:creationId xmlns:a16="http://schemas.microsoft.com/office/drawing/2014/main" id="{B7704AD9-D5AD-3EAA-FB11-ADEB0627FE64}"/>
              </a:ext>
            </a:extLst>
          </p:cNvPr>
          <p:cNvPicPr>
            <a:picLocks noChangeAspect="1"/>
          </p:cNvPicPr>
          <p:nvPr/>
        </p:nvPicPr>
        <p:blipFill>
          <a:blip r:embed="rId11"/>
          <a:stretch>
            <a:fillRect/>
          </a:stretch>
        </p:blipFill>
        <p:spPr>
          <a:xfrm>
            <a:off x="568454" y="2660539"/>
            <a:ext cx="3493311" cy="3694496"/>
          </a:xfrm>
          <a:prstGeom prst="rect">
            <a:avLst/>
          </a:prstGeom>
        </p:spPr>
      </p:pic>
    </p:spTree>
    <p:extLst>
      <p:ext uri="{BB962C8B-B14F-4D97-AF65-F5344CB8AC3E}">
        <p14:creationId xmlns:p14="http://schemas.microsoft.com/office/powerpoint/2010/main" val="12950326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1"/>
                </p:tgtEl>
              </p:cMediaNode>
            </p:audio>
            <p:audio>
              <p:cMediaNode vol="80000">
                <p:cTn id="30" fill="hold" display="0">
                  <p:stCondLst>
                    <p:cond delay="indefinite"/>
                  </p:stCondLst>
                  <p:endCondLst>
                    <p:cond evt="onStopAudio" delay="0">
                      <p:tgtEl>
                        <p:sldTgt/>
                      </p:tgtEl>
                    </p:cond>
                  </p:endCondLst>
                </p:cTn>
                <p:tgtEl>
                  <p:spTgt spid="22"/>
                </p:tgtEl>
              </p:cMediaNode>
            </p:audio>
            <p:audio>
              <p:cMediaNode vol="80000">
                <p:cTn id="31" fill="hold" display="0">
                  <p:stCondLst>
                    <p:cond delay="indefinite"/>
                  </p:stCondLst>
                  <p:endCondLst>
                    <p:cond evt="onStopAudio" delay="0">
                      <p:tgtEl>
                        <p:sldTgt/>
                      </p:tgtEl>
                    </p:cond>
                  </p:endCondLst>
                </p:cTn>
                <p:tgtEl>
                  <p:spTgt spid="23"/>
                </p:tgtEl>
              </p:cMediaNode>
            </p:audio>
            <p:audio>
              <p:cMediaNode vol="80000">
                <p:cTn id="32" fill="hold" display="0">
                  <p:stCondLst>
                    <p:cond delay="indefinite"/>
                  </p:stCondLst>
                  <p:endCondLst>
                    <p:cond evt="onStopAudio" delay="0">
                      <p:tgtEl>
                        <p:sldTgt/>
                      </p:tgtEl>
                    </p:cond>
                  </p:endCondLst>
                </p:cTn>
                <p:tgtEl>
                  <p:spTgt spid="24"/>
                </p:tgtEl>
              </p:cMediaNode>
            </p:audio>
          </p:childTnLst>
        </p:cTn>
      </p:par>
    </p:tnLst>
    <p:bldLst>
      <p:bldP spid="11" grpId="0"/>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9AC01C41-E6BC-4801-B24A-95E172FB890D}"/>
              </a:ext>
            </a:extLst>
          </p:cNvPr>
          <p:cNvSpPr/>
          <p:nvPr/>
        </p:nvSpPr>
        <p:spPr>
          <a:xfrm>
            <a:off x="5485670" y="3345974"/>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D8A0C3C-5B5A-4BDA-B407-1E2877FAACFD}"/>
              </a:ext>
            </a:extLst>
          </p:cNvPr>
          <p:cNvPicPr>
            <a:picLocks noChangeAspect="1"/>
          </p:cNvPicPr>
          <p:nvPr/>
        </p:nvPicPr>
        <p:blipFill>
          <a:blip r:embed="rId2">
            <a:extLst>
              <a:ext uri="{96DAC541-7B7A-43D3-8B79-37D633B846F1}">
                <asvg:svgBlip xmlns="" xmlns:asvg="http://schemas.microsoft.com/office/drawing/2016/SVG/main" r:embed="rId4"/>
              </a:ext>
            </a:extLst>
          </a:blip>
          <a:stretch>
            <a:fillRect/>
          </a:stretch>
        </p:blipFill>
        <p:spPr>
          <a:xfrm rot="2646763">
            <a:off x="10974427" y="2783237"/>
            <a:ext cx="1092195" cy="802766"/>
          </a:xfrm>
          <a:prstGeom prst="roundRect">
            <a:avLst/>
          </a:prstGeom>
        </p:spPr>
      </p:pic>
      <p:sp>
        <p:nvSpPr>
          <p:cNvPr id="4" name="TextBox 3"/>
          <p:cNvSpPr txBox="1"/>
          <p:nvPr/>
        </p:nvSpPr>
        <p:spPr>
          <a:xfrm>
            <a:off x="5600700" y="3468281"/>
            <a:ext cx="5734050" cy="1077218"/>
          </a:xfrm>
          <a:prstGeom prst="rect">
            <a:avLst/>
          </a:prstGeom>
          <a:noFill/>
        </p:spPr>
        <p:txBody>
          <a:bodyPr wrap="square" rtlCol="0">
            <a:spAutoFit/>
          </a:bodyPr>
          <a:lstStyle/>
          <a:p>
            <a:pPr algn="ctr"/>
            <a:r>
              <a:rPr lang="en-US" sz="3200" dirty="0" err="1" smtClean="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Bài</a:t>
            </a:r>
            <a:r>
              <a:rPr lang="en-US" sz="3200" dirty="0" smtClean="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4: </a:t>
            </a:r>
            <a:r>
              <a:rPr lang="en-US" sz="3200" dirty="0" err="1" smtClean="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Công</a:t>
            </a:r>
            <a:r>
              <a:rPr lang="en-US" sz="3200" dirty="0" smtClean="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dirty="0" err="1" smtClean="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chúa</a:t>
            </a:r>
            <a:r>
              <a:rPr lang="en-US" sz="3200" dirty="0" smtClean="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dirty="0" err="1" smtClean="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và</a:t>
            </a:r>
            <a:r>
              <a:rPr lang="en-US" sz="3200" dirty="0" smtClean="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ng</a:t>
            </a:r>
            <a:r>
              <a:rPr lang="vi-VN" sz="3200" dirty="0" smtClean="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ười</a:t>
            </a:r>
            <a:r>
              <a:rPr lang="en-US" sz="3200" dirty="0" smtClean="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dirty="0" err="1" smtClean="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dẫn</a:t>
            </a:r>
            <a:r>
              <a:rPr lang="en-US" sz="3200" dirty="0" smtClean="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dirty="0" err="1" smtClean="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chuyện</a:t>
            </a:r>
            <a:r>
              <a:rPr lang="en-US" sz="3200" dirty="0" smtClean="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dirty="0" err="1">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T</a:t>
            </a:r>
            <a:r>
              <a:rPr lang="en-US" sz="3200" dirty="0" err="1" smtClean="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iết</a:t>
            </a:r>
            <a:r>
              <a:rPr lang="en-US" sz="3200" dirty="0" smtClean="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1)</a:t>
            </a:r>
            <a:endParaRPr lang="en-US" sz="3200"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3504919"/>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727236E-9E7C-43B4-9F06-E46B899C0E71}"/>
              </a:ext>
            </a:extLst>
          </p:cNvPr>
          <p:cNvSpPr/>
          <p:nvPr/>
        </p:nvSpPr>
        <p:spPr>
          <a:xfrm>
            <a:off x="154112" y="143838"/>
            <a:ext cx="11752138" cy="6616557"/>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9" name="Picture 8">
            <a:extLst>
              <a:ext uri="{FF2B5EF4-FFF2-40B4-BE49-F238E27FC236}">
                <a16:creationId xmlns:a16="http://schemas.microsoft.com/office/drawing/2014/main" id="{A193A442-940D-8414-C42C-DF6AE57DAE4D}"/>
              </a:ext>
            </a:extLst>
          </p:cNvPr>
          <p:cNvPicPr>
            <a:picLocks noChangeAspect="1"/>
          </p:cNvPicPr>
          <p:nvPr/>
        </p:nvPicPr>
        <p:blipFill>
          <a:blip r:embed="rId3"/>
          <a:stretch>
            <a:fillRect/>
          </a:stretch>
        </p:blipFill>
        <p:spPr>
          <a:xfrm>
            <a:off x="6850543" y="3729519"/>
            <a:ext cx="5341457" cy="3128481"/>
          </a:xfrm>
          <a:prstGeom prst="rect">
            <a:avLst/>
          </a:prstGeom>
          <a:ln>
            <a:noFill/>
          </a:ln>
          <a:effectLst>
            <a:softEdge rad="112500"/>
          </a:effectLst>
        </p:spPr>
      </p:pic>
      <p:sp>
        <p:nvSpPr>
          <p:cNvPr id="10" name="TextBox 9">
            <a:extLst>
              <a:ext uri="{FF2B5EF4-FFF2-40B4-BE49-F238E27FC236}">
                <a16:creationId xmlns:a16="http://schemas.microsoft.com/office/drawing/2014/main" id="{B48B6F0F-D641-8FA0-C316-54962C69B5A0}"/>
              </a:ext>
            </a:extLst>
          </p:cNvPr>
          <p:cNvSpPr txBox="1"/>
          <p:nvPr/>
        </p:nvSpPr>
        <p:spPr>
          <a:xfrm>
            <a:off x="379589" y="902423"/>
            <a:ext cx="11203793" cy="2308324"/>
          </a:xfrm>
          <a:prstGeom prst="rect">
            <a:avLst/>
          </a:prstGeom>
          <a:noFill/>
        </p:spPr>
        <p:txBody>
          <a:bodyPr wrap="square" rtlCol="0">
            <a:spAutoFit/>
          </a:bodyPr>
          <a:lstStyle/>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Sau bữa ăn trưa, cô giáo thông báo Giét-xi được chọn đóng vai công chúa trong vở kịch sắp tới. Cảm nhận được ánh mắt ngưỡng mộ của bạn b, Giét-xi vui lắm.</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Về nhà, Giét-xi hào hứng kể cho mẹ nghe. Cả tuần ấy, tối nào mẹ cũng tập lời thoại cùng Giét-xi. Giét-xi siêng năng luyện tập và nhớ lời thoại rất nhanh. Nhưng khi lên sân khấu diễn thử, mọi lời thoại trong đầu Giét-xi đều bay đi đâu hết. Cuối cùng, cô giáo đành nói:</a:t>
            </a:r>
          </a:p>
          <a:p>
            <a:pPr algn="just" rtl="0" latinLnBrk="0"/>
            <a:endParaRPr lang="vi-VN" sz="2400" b="0" i="0" dirty="0">
              <a:solidFill>
                <a:srgbClr val="000000"/>
              </a:solidFill>
              <a:effectLst/>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243C5A9D-C1F0-72F5-1C6F-4A900286DC56}"/>
              </a:ext>
            </a:extLst>
          </p:cNvPr>
          <p:cNvPicPr>
            <a:picLocks noChangeAspect="1"/>
          </p:cNvPicPr>
          <p:nvPr/>
        </p:nvPicPr>
        <p:blipFill>
          <a:blip r:embed="rId4"/>
          <a:stretch>
            <a:fillRect/>
          </a:stretch>
        </p:blipFill>
        <p:spPr>
          <a:xfrm>
            <a:off x="2159681" y="108658"/>
            <a:ext cx="8242506" cy="969348"/>
          </a:xfrm>
          <a:prstGeom prst="rect">
            <a:avLst/>
          </a:prstGeom>
        </p:spPr>
      </p:pic>
      <p:sp>
        <p:nvSpPr>
          <p:cNvPr id="16" name="TextBox 15">
            <a:extLst>
              <a:ext uri="{FF2B5EF4-FFF2-40B4-BE49-F238E27FC236}">
                <a16:creationId xmlns:a16="http://schemas.microsoft.com/office/drawing/2014/main" id="{94EA2E4D-2AC9-D9B9-EBD9-9A48DD762FD2}"/>
              </a:ext>
            </a:extLst>
          </p:cNvPr>
          <p:cNvSpPr txBox="1"/>
          <p:nvPr/>
        </p:nvSpPr>
        <p:spPr>
          <a:xfrm>
            <a:off x="472610" y="2835668"/>
            <a:ext cx="6678203" cy="3785652"/>
          </a:xfrm>
          <a:prstGeom prst="rect">
            <a:avLst/>
          </a:prstGeom>
          <a:noFill/>
        </p:spPr>
        <p:txBody>
          <a:bodyPr wrap="square" rtlCol="0">
            <a:spAutoFit/>
          </a:bodyPr>
          <a:lstStyle/>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 Giét-xi à, cô đã bổ sung vai dẫn chuyện cho vở kịch. Cô nghĩ vai đó hợp với em hơn. Em có đồng ý đổi vai không?</a:t>
            </a:r>
          </a:p>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Lời cô rất dịu dàng nhưng Giét-xi thấy buồn lắm. Sao không buồn khi phải nhường vai chính cho bạn!</a:t>
            </a:r>
          </a:p>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Thấy Giét-xi buồn, mẹ thủ thỉ:</a:t>
            </a:r>
          </a:p>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 Hôm nay, mẹ con mình cùng nhau nhổ cỏ vườn nhà nhé.</a:t>
            </a:r>
          </a:p>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Khu vườn vào xuân, những cây hồng leo khoác tấm áo xanh mới.</a:t>
            </a:r>
            <a:endParaRPr lang="en-US" sz="2400" dirty="0"/>
          </a:p>
        </p:txBody>
      </p:sp>
      <p:sp>
        <p:nvSpPr>
          <p:cNvPr id="17" name="Rounded Rectangle 8">
            <a:extLst>
              <a:ext uri="{FF2B5EF4-FFF2-40B4-BE49-F238E27FC236}">
                <a16:creationId xmlns:a16="http://schemas.microsoft.com/office/drawing/2014/main" id="{7114475C-208C-87EE-420A-119B78F284A9}"/>
              </a:ext>
            </a:extLst>
          </p:cNvPr>
          <p:cNvSpPr/>
          <p:nvPr/>
        </p:nvSpPr>
        <p:spPr>
          <a:xfrm>
            <a:off x="126570" y="216010"/>
            <a:ext cx="1964567"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Averta Std CY" panose="00000500000000000000" pitchFamily="50"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Averta Std CY" panose="00000500000000000000" pitchFamily="50"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Averta Std CY" panose="00000500000000000000" pitchFamily="50"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FF0000"/>
              </a:solidFill>
              <a:effectLst/>
              <a:uLnTx/>
              <a:uFillTx/>
              <a:latin typeface="Averta Std CY" panose="00000500000000000000" pitchFamily="50" charset="0"/>
              <a:ea typeface="inpin heiti" charset="-122"/>
              <a:cs typeface="Calibri" panose="020F0502020204030204" pitchFamily="34" charset="0"/>
            </a:endParaRPr>
          </a:p>
        </p:txBody>
      </p:sp>
    </p:spTree>
    <p:extLst>
      <p:ext uri="{BB962C8B-B14F-4D97-AF65-F5344CB8AC3E}">
        <p14:creationId xmlns:p14="http://schemas.microsoft.com/office/powerpoint/2010/main" val="1916706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727236E-9E7C-43B4-9F06-E46B899C0E71}"/>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TextBox 11">
            <a:extLst>
              <a:ext uri="{FF2B5EF4-FFF2-40B4-BE49-F238E27FC236}">
                <a16:creationId xmlns:a16="http://schemas.microsoft.com/office/drawing/2014/main" id="{8705D3D2-AC66-497E-ADB3-68A5FBA186C0}"/>
              </a:ext>
            </a:extLst>
          </p:cNvPr>
          <p:cNvSpPr txBox="1"/>
          <p:nvPr/>
        </p:nvSpPr>
        <p:spPr>
          <a:xfrm>
            <a:off x="502879" y="368166"/>
            <a:ext cx="11203793" cy="5693866"/>
          </a:xfrm>
          <a:prstGeom prst="rect">
            <a:avLst/>
          </a:prstGeom>
          <a:noFill/>
        </p:spPr>
        <p:txBody>
          <a:bodyPr wrap="square" rtlCol="0">
            <a:spAutoFit/>
          </a:bodyPr>
          <a:lstStyle/>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Mẹ con mình sẽ nhổ hết cỏ và hoa dại ở đây. Từ giờ, vườn nhà ta chỉ có hoa hồng thôi. – Vừa nói, mẹ vừa chạm tay vào khóm bồ công anh.</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Đừng, mẹ! Con thích hoa bồ công anh. Loài hoa nào cũng đẹp, kể cả bồ công anh. – Giét-xi nói.</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Mẹ mỉm cười:</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Đúng rồi, mỗi loài hoa có một vẻ đẹp riêng con ạ. Con người cũng vậy. Không phải ai cũng thành công chúa, nhưng điều đó không có gì đáng xấu hổ.</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Giét-xi đoán mẹ đã biết chuyện thay vai diễn của mình. Mẹ dịu dàng nói:</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Con gái bé nhỏ của mẹ, con có giọng đọc truyền cảm, rất hợp với vai người dẫn chuyện. Nếu thiếu người dẫn chuyện, vở kịch cũng khó mà thành công được con ạ. </a:t>
            </a:r>
          </a:p>
          <a:p>
            <a:pPr algn="r"/>
            <a:r>
              <a:rPr lang="vi-VN" sz="2800" b="0" i="0" dirty="0">
                <a:solidFill>
                  <a:srgbClr val="000000"/>
                </a:solidFill>
                <a:effectLst/>
                <a:latin typeface="Calibri" panose="020F0502020204030204" pitchFamily="34" charset="0"/>
                <a:cs typeface="Calibri" panose="020F0502020204030204" pitchFamily="34" charset="0"/>
              </a:rPr>
              <a:t> (Du-nan biên soạn, Hòa Vân dịch) </a:t>
            </a:r>
          </a:p>
        </p:txBody>
      </p:sp>
    </p:spTree>
    <p:extLst>
      <p:ext uri="{BB962C8B-B14F-4D97-AF65-F5344CB8AC3E}">
        <p14:creationId xmlns:p14="http://schemas.microsoft.com/office/powerpoint/2010/main" val="10014088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1288</Words>
  <Application>Microsoft Office PowerPoint</Application>
  <PresentationFormat>Widescreen</PresentationFormat>
  <Paragraphs>101</Paragraphs>
  <Slides>25</Slides>
  <Notes>7</Notes>
  <HiddenSlides>0</HiddenSlides>
  <MMClips>21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25</vt:i4>
      </vt:variant>
    </vt:vector>
  </HeadingPairs>
  <TitlesOfParts>
    <vt:vector size="37" baseType="lpstr">
      <vt:lpstr>#9Slide03 SVNCintra</vt:lpstr>
      <vt:lpstr>#9Slide05 SVNMercury Script</vt:lpstr>
      <vt:lpstr>#9Slide07 Koni</vt:lpstr>
      <vt:lpstr>Arial</vt:lpstr>
      <vt:lpstr>Averta Std CY</vt:lpstr>
      <vt:lpstr>Calibri</vt:lpstr>
      <vt:lpstr>Calibri Light</vt:lpstr>
      <vt:lpstr>Cambria</vt:lpstr>
      <vt:lpstr>inpin heiti</vt:lpstr>
      <vt:lpstr>Times New Roman</vt:lpstr>
      <vt:lpstr>UVF Slim Tony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TDG</dc:creator>
  <cp:lastModifiedBy>TDG</cp:lastModifiedBy>
  <cp:revision>3</cp:revision>
  <dcterms:created xsi:type="dcterms:W3CDTF">2024-09-27T14:31:50Z</dcterms:created>
  <dcterms:modified xsi:type="dcterms:W3CDTF">2024-09-27T14:34:51Z</dcterms:modified>
</cp:coreProperties>
</file>