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9" r:id="rId2"/>
    <p:sldId id="267" r:id="rId3"/>
    <p:sldId id="290" r:id="rId4"/>
    <p:sldId id="283" r:id="rId5"/>
    <p:sldId id="284" r:id="rId6"/>
    <p:sldId id="291" r:id="rId7"/>
    <p:sldId id="355" r:id="rId8"/>
    <p:sldId id="359" r:id="rId9"/>
    <p:sldId id="292" r:id="rId10"/>
    <p:sldId id="356" r:id="rId11"/>
    <p:sldId id="293" r:id="rId12"/>
    <p:sldId id="357" r:id="rId13"/>
    <p:sldId id="358" r:id="rId14"/>
    <p:sldId id="361" r:id="rId15"/>
    <p:sldId id="294" r:id="rId16"/>
    <p:sldId id="296" r:id="rId17"/>
    <p:sldId id="295" r:id="rId18"/>
    <p:sldId id="362" r:id="rId19"/>
    <p:sldId id="297" r:id="rId20"/>
    <p:sldId id="363" r:id="rId21"/>
    <p:sldId id="354" r:id="rId22"/>
    <p:sldId id="29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varScale="1">
        <p:scale>
          <a:sx n="86" d="100"/>
          <a:sy n="86" d="100"/>
        </p:scale>
        <p:origin x="562" y="5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61075-D49D-4035-83B2-3AD9BC0FFC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752A107-338B-45BD-B557-AD213DFCB5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E05F69D-F481-428B-A7A6-412F6A37DB5C}"/>
              </a:ext>
            </a:extLst>
          </p:cNvPr>
          <p:cNvSpPr>
            <a:spLocks noGrp="1"/>
          </p:cNvSpPr>
          <p:nvPr>
            <p:ph type="dt" sz="half" idx="10"/>
          </p:nvPr>
        </p:nvSpPr>
        <p:spPr/>
        <p:txBody>
          <a:bodyPr/>
          <a:lstStyle/>
          <a:p>
            <a:fld id="{2B50440D-828F-4A02-BDD0-49EEC4C7494F}" type="datetimeFigureOut">
              <a:rPr lang="en-US" smtClean="0"/>
              <a:t>9/30/2024</a:t>
            </a:fld>
            <a:endParaRPr lang="en-US"/>
          </a:p>
        </p:txBody>
      </p:sp>
      <p:sp>
        <p:nvSpPr>
          <p:cNvPr id="5" name="Footer Placeholder 4">
            <a:extLst>
              <a:ext uri="{FF2B5EF4-FFF2-40B4-BE49-F238E27FC236}">
                <a16:creationId xmlns:a16="http://schemas.microsoft.com/office/drawing/2014/main" id="{0ECE33F9-9487-434F-B6DF-0917EB55F8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A1FE9A-87E9-475B-AF90-556D45318507}"/>
              </a:ext>
            </a:extLst>
          </p:cNvPr>
          <p:cNvSpPr>
            <a:spLocks noGrp="1"/>
          </p:cNvSpPr>
          <p:nvPr>
            <p:ph type="sldNum" sz="quarter" idx="12"/>
          </p:nvPr>
        </p:nvSpPr>
        <p:spPr/>
        <p:txBody>
          <a:bodyPr/>
          <a:lstStyle/>
          <a:p>
            <a:fld id="{C6B4983C-310F-425D-A507-6AAB76E56422}" type="slidenum">
              <a:rPr lang="en-US" smtClean="0"/>
              <a:t>‹#›</a:t>
            </a:fld>
            <a:endParaRPr lang="en-US"/>
          </a:p>
        </p:txBody>
      </p:sp>
    </p:spTree>
    <p:extLst>
      <p:ext uri="{BB962C8B-B14F-4D97-AF65-F5344CB8AC3E}">
        <p14:creationId xmlns:p14="http://schemas.microsoft.com/office/powerpoint/2010/main" val="38923578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2D398-25D2-42E7-843F-067694FC09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8D7399C-CC1A-42A5-A137-C2FC4D36B45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F3E302-07D3-46AE-A5E2-7CA84FC78D11}"/>
              </a:ext>
            </a:extLst>
          </p:cNvPr>
          <p:cNvSpPr>
            <a:spLocks noGrp="1"/>
          </p:cNvSpPr>
          <p:nvPr>
            <p:ph type="dt" sz="half" idx="10"/>
          </p:nvPr>
        </p:nvSpPr>
        <p:spPr/>
        <p:txBody>
          <a:bodyPr/>
          <a:lstStyle/>
          <a:p>
            <a:fld id="{2B50440D-828F-4A02-BDD0-49EEC4C7494F}" type="datetimeFigureOut">
              <a:rPr lang="en-US" smtClean="0"/>
              <a:t>9/30/2024</a:t>
            </a:fld>
            <a:endParaRPr lang="en-US"/>
          </a:p>
        </p:txBody>
      </p:sp>
      <p:sp>
        <p:nvSpPr>
          <p:cNvPr id="5" name="Footer Placeholder 4">
            <a:extLst>
              <a:ext uri="{FF2B5EF4-FFF2-40B4-BE49-F238E27FC236}">
                <a16:creationId xmlns:a16="http://schemas.microsoft.com/office/drawing/2014/main" id="{09D20EAE-F825-492D-9A55-8411F117D7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E3FEE8-CE71-478F-9C94-8C1AD23EC67B}"/>
              </a:ext>
            </a:extLst>
          </p:cNvPr>
          <p:cNvSpPr>
            <a:spLocks noGrp="1"/>
          </p:cNvSpPr>
          <p:nvPr>
            <p:ph type="sldNum" sz="quarter" idx="12"/>
          </p:nvPr>
        </p:nvSpPr>
        <p:spPr/>
        <p:txBody>
          <a:bodyPr/>
          <a:lstStyle/>
          <a:p>
            <a:fld id="{C6B4983C-310F-425D-A507-6AAB76E56422}" type="slidenum">
              <a:rPr lang="en-US" smtClean="0"/>
              <a:t>‹#›</a:t>
            </a:fld>
            <a:endParaRPr lang="en-US"/>
          </a:p>
        </p:txBody>
      </p:sp>
    </p:spTree>
    <p:extLst>
      <p:ext uri="{BB962C8B-B14F-4D97-AF65-F5344CB8AC3E}">
        <p14:creationId xmlns:p14="http://schemas.microsoft.com/office/powerpoint/2010/main" val="32103799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DAE0FA2-85C0-4F55-B96A-88BA2466AC2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1E2FD82-60B4-45A5-AD42-B0DBC0172F6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F197EC-29E4-4BF5-90C4-9C98E12E3FA4}"/>
              </a:ext>
            </a:extLst>
          </p:cNvPr>
          <p:cNvSpPr>
            <a:spLocks noGrp="1"/>
          </p:cNvSpPr>
          <p:nvPr>
            <p:ph type="dt" sz="half" idx="10"/>
          </p:nvPr>
        </p:nvSpPr>
        <p:spPr/>
        <p:txBody>
          <a:bodyPr/>
          <a:lstStyle/>
          <a:p>
            <a:fld id="{2B50440D-828F-4A02-BDD0-49EEC4C7494F}" type="datetimeFigureOut">
              <a:rPr lang="en-US" smtClean="0"/>
              <a:t>9/30/2024</a:t>
            </a:fld>
            <a:endParaRPr lang="en-US"/>
          </a:p>
        </p:txBody>
      </p:sp>
      <p:sp>
        <p:nvSpPr>
          <p:cNvPr id="5" name="Footer Placeholder 4">
            <a:extLst>
              <a:ext uri="{FF2B5EF4-FFF2-40B4-BE49-F238E27FC236}">
                <a16:creationId xmlns:a16="http://schemas.microsoft.com/office/drawing/2014/main" id="{52F085BC-37F3-41F1-A514-684DC9BE06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674D49-62E6-4CEC-9A35-B3541086DA77}"/>
              </a:ext>
            </a:extLst>
          </p:cNvPr>
          <p:cNvSpPr>
            <a:spLocks noGrp="1"/>
          </p:cNvSpPr>
          <p:nvPr>
            <p:ph type="sldNum" sz="quarter" idx="12"/>
          </p:nvPr>
        </p:nvSpPr>
        <p:spPr/>
        <p:txBody>
          <a:bodyPr/>
          <a:lstStyle/>
          <a:p>
            <a:fld id="{C6B4983C-310F-425D-A507-6AAB76E56422}" type="slidenum">
              <a:rPr lang="en-US" smtClean="0"/>
              <a:t>‹#›</a:t>
            </a:fld>
            <a:endParaRPr lang="en-US"/>
          </a:p>
        </p:txBody>
      </p:sp>
    </p:spTree>
    <p:extLst>
      <p:ext uri="{BB962C8B-B14F-4D97-AF65-F5344CB8AC3E}">
        <p14:creationId xmlns:p14="http://schemas.microsoft.com/office/powerpoint/2010/main" val="21471803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01D46-66EB-4440-A4BA-8AB65463AA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97281D-F98B-4BAB-9D5F-DE1BC374AE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03FD63-4A85-420C-8853-AFAC7547C4CA}"/>
              </a:ext>
            </a:extLst>
          </p:cNvPr>
          <p:cNvSpPr>
            <a:spLocks noGrp="1"/>
          </p:cNvSpPr>
          <p:nvPr>
            <p:ph type="dt" sz="half" idx="10"/>
          </p:nvPr>
        </p:nvSpPr>
        <p:spPr/>
        <p:txBody>
          <a:bodyPr/>
          <a:lstStyle/>
          <a:p>
            <a:fld id="{2B50440D-828F-4A02-BDD0-49EEC4C7494F}" type="datetimeFigureOut">
              <a:rPr lang="en-US" smtClean="0"/>
              <a:t>9/30/2024</a:t>
            </a:fld>
            <a:endParaRPr lang="en-US"/>
          </a:p>
        </p:txBody>
      </p:sp>
      <p:sp>
        <p:nvSpPr>
          <p:cNvPr id="5" name="Footer Placeholder 4">
            <a:extLst>
              <a:ext uri="{FF2B5EF4-FFF2-40B4-BE49-F238E27FC236}">
                <a16:creationId xmlns:a16="http://schemas.microsoft.com/office/drawing/2014/main" id="{5000398A-5160-4BA5-A268-A80E197294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96E49F-F042-466C-9617-F33194CA9E2C}"/>
              </a:ext>
            </a:extLst>
          </p:cNvPr>
          <p:cNvSpPr>
            <a:spLocks noGrp="1"/>
          </p:cNvSpPr>
          <p:nvPr>
            <p:ph type="sldNum" sz="quarter" idx="12"/>
          </p:nvPr>
        </p:nvSpPr>
        <p:spPr/>
        <p:txBody>
          <a:bodyPr/>
          <a:lstStyle/>
          <a:p>
            <a:fld id="{C6B4983C-310F-425D-A507-6AAB76E56422}" type="slidenum">
              <a:rPr lang="en-US" smtClean="0"/>
              <a:t>‹#›</a:t>
            </a:fld>
            <a:endParaRPr lang="en-US"/>
          </a:p>
        </p:txBody>
      </p:sp>
    </p:spTree>
    <p:extLst>
      <p:ext uri="{BB962C8B-B14F-4D97-AF65-F5344CB8AC3E}">
        <p14:creationId xmlns:p14="http://schemas.microsoft.com/office/powerpoint/2010/main" val="10085543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E2CFF-EE44-48F8-83D4-2BB666A6A4D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5F75BF5-D166-4AA5-A1EC-4D41D875A02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F03800E-7942-44D4-9921-20FA3FF45559}"/>
              </a:ext>
            </a:extLst>
          </p:cNvPr>
          <p:cNvSpPr>
            <a:spLocks noGrp="1"/>
          </p:cNvSpPr>
          <p:nvPr>
            <p:ph type="dt" sz="half" idx="10"/>
          </p:nvPr>
        </p:nvSpPr>
        <p:spPr/>
        <p:txBody>
          <a:bodyPr/>
          <a:lstStyle/>
          <a:p>
            <a:fld id="{2B50440D-828F-4A02-BDD0-49EEC4C7494F}" type="datetimeFigureOut">
              <a:rPr lang="en-US" smtClean="0"/>
              <a:t>9/30/2024</a:t>
            </a:fld>
            <a:endParaRPr lang="en-US"/>
          </a:p>
        </p:txBody>
      </p:sp>
      <p:sp>
        <p:nvSpPr>
          <p:cNvPr id="5" name="Footer Placeholder 4">
            <a:extLst>
              <a:ext uri="{FF2B5EF4-FFF2-40B4-BE49-F238E27FC236}">
                <a16:creationId xmlns:a16="http://schemas.microsoft.com/office/drawing/2014/main" id="{09413D6B-963C-4D72-8F5B-649DCB948E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7947AF-C1B3-493E-890C-4241355292F7}"/>
              </a:ext>
            </a:extLst>
          </p:cNvPr>
          <p:cNvSpPr>
            <a:spLocks noGrp="1"/>
          </p:cNvSpPr>
          <p:nvPr>
            <p:ph type="sldNum" sz="quarter" idx="12"/>
          </p:nvPr>
        </p:nvSpPr>
        <p:spPr/>
        <p:txBody>
          <a:bodyPr/>
          <a:lstStyle/>
          <a:p>
            <a:fld id="{C6B4983C-310F-425D-A507-6AAB76E56422}" type="slidenum">
              <a:rPr lang="en-US" smtClean="0"/>
              <a:t>‹#›</a:t>
            </a:fld>
            <a:endParaRPr lang="en-US"/>
          </a:p>
        </p:txBody>
      </p:sp>
    </p:spTree>
    <p:extLst>
      <p:ext uri="{BB962C8B-B14F-4D97-AF65-F5344CB8AC3E}">
        <p14:creationId xmlns:p14="http://schemas.microsoft.com/office/powerpoint/2010/main" val="14656356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80F6C-04A4-452A-8E4A-915F33FCCD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1BDB76-296B-4A88-A757-8558E832AC1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CA9B1EF-7C56-4ADB-802C-85FF0AFA98E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366E068-E287-40B6-821E-E42722B4735A}"/>
              </a:ext>
            </a:extLst>
          </p:cNvPr>
          <p:cNvSpPr>
            <a:spLocks noGrp="1"/>
          </p:cNvSpPr>
          <p:nvPr>
            <p:ph type="dt" sz="half" idx="10"/>
          </p:nvPr>
        </p:nvSpPr>
        <p:spPr/>
        <p:txBody>
          <a:bodyPr/>
          <a:lstStyle/>
          <a:p>
            <a:fld id="{2B50440D-828F-4A02-BDD0-49EEC4C7494F}" type="datetimeFigureOut">
              <a:rPr lang="en-US" smtClean="0"/>
              <a:t>9/30/2024</a:t>
            </a:fld>
            <a:endParaRPr lang="en-US"/>
          </a:p>
        </p:txBody>
      </p:sp>
      <p:sp>
        <p:nvSpPr>
          <p:cNvPr id="6" name="Footer Placeholder 5">
            <a:extLst>
              <a:ext uri="{FF2B5EF4-FFF2-40B4-BE49-F238E27FC236}">
                <a16:creationId xmlns:a16="http://schemas.microsoft.com/office/drawing/2014/main" id="{7160D0A4-B81F-4DF1-B30F-A09C4C8C4F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C7B8B5-A616-41BC-8AD0-235F8622A9BD}"/>
              </a:ext>
            </a:extLst>
          </p:cNvPr>
          <p:cNvSpPr>
            <a:spLocks noGrp="1"/>
          </p:cNvSpPr>
          <p:nvPr>
            <p:ph type="sldNum" sz="quarter" idx="12"/>
          </p:nvPr>
        </p:nvSpPr>
        <p:spPr/>
        <p:txBody>
          <a:bodyPr/>
          <a:lstStyle/>
          <a:p>
            <a:fld id="{C6B4983C-310F-425D-A507-6AAB76E56422}" type="slidenum">
              <a:rPr lang="en-US" smtClean="0"/>
              <a:t>‹#›</a:t>
            </a:fld>
            <a:endParaRPr lang="en-US"/>
          </a:p>
        </p:txBody>
      </p:sp>
    </p:spTree>
    <p:extLst>
      <p:ext uri="{BB962C8B-B14F-4D97-AF65-F5344CB8AC3E}">
        <p14:creationId xmlns:p14="http://schemas.microsoft.com/office/powerpoint/2010/main" val="11869862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2F291-67B6-4A15-A7BC-D9BD53AB9F5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01F961B-D171-40B7-817D-5C5BD0E4B5B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B8FDE54-C319-4539-8808-CB8FD612CD6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5716A83-606A-47D2-834F-0C6F635C86E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789BD0D-B738-4FAC-ABC0-53134B214B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F9558B-7808-423E-8CF9-47152C99DFC0}"/>
              </a:ext>
            </a:extLst>
          </p:cNvPr>
          <p:cNvSpPr>
            <a:spLocks noGrp="1"/>
          </p:cNvSpPr>
          <p:nvPr>
            <p:ph type="dt" sz="half" idx="10"/>
          </p:nvPr>
        </p:nvSpPr>
        <p:spPr/>
        <p:txBody>
          <a:bodyPr/>
          <a:lstStyle/>
          <a:p>
            <a:fld id="{2B50440D-828F-4A02-BDD0-49EEC4C7494F}" type="datetimeFigureOut">
              <a:rPr lang="en-US" smtClean="0"/>
              <a:t>9/30/2024</a:t>
            </a:fld>
            <a:endParaRPr lang="en-US"/>
          </a:p>
        </p:txBody>
      </p:sp>
      <p:sp>
        <p:nvSpPr>
          <p:cNvPr id="8" name="Footer Placeholder 7">
            <a:extLst>
              <a:ext uri="{FF2B5EF4-FFF2-40B4-BE49-F238E27FC236}">
                <a16:creationId xmlns:a16="http://schemas.microsoft.com/office/drawing/2014/main" id="{0A3D3359-9657-447A-866F-385966225CD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6E9C496-74F1-499A-B7FE-14A4F7124CD3}"/>
              </a:ext>
            </a:extLst>
          </p:cNvPr>
          <p:cNvSpPr>
            <a:spLocks noGrp="1"/>
          </p:cNvSpPr>
          <p:nvPr>
            <p:ph type="sldNum" sz="quarter" idx="12"/>
          </p:nvPr>
        </p:nvSpPr>
        <p:spPr/>
        <p:txBody>
          <a:bodyPr/>
          <a:lstStyle/>
          <a:p>
            <a:fld id="{C6B4983C-310F-425D-A507-6AAB76E56422}" type="slidenum">
              <a:rPr lang="en-US" smtClean="0"/>
              <a:t>‹#›</a:t>
            </a:fld>
            <a:endParaRPr lang="en-US"/>
          </a:p>
        </p:txBody>
      </p:sp>
    </p:spTree>
    <p:extLst>
      <p:ext uri="{BB962C8B-B14F-4D97-AF65-F5344CB8AC3E}">
        <p14:creationId xmlns:p14="http://schemas.microsoft.com/office/powerpoint/2010/main" val="41217099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28A96-05D4-45EB-82DB-A9621291C3E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9FD301B-D0C5-4232-A97A-8BB436AA81E9}"/>
              </a:ext>
            </a:extLst>
          </p:cNvPr>
          <p:cNvSpPr>
            <a:spLocks noGrp="1"/>
          </p:cNvSpPr>
          <p:nvPr>
            <p:ph type="dt" sz="half" idx="10"/>
          </p:nvPr>
        </p:nvSpPr>
        <p:spPr/>
        <p:txBody>
          <a:bodyPr/>
          <a:lstStyle/>
          <a:p>
            <a:fld id="{2B50440D-828F-4A02-BDD0-49EEC4C7494F}" type="datetimeFigureOut">
              <a:rPr lang="en-US" smtClean="0"/>
              <a:t>9/30/2024</a:t>
            </a:fld>
            <a:endParaRPr lang="en-US"/>
          </a:p>
        </p:txBody>
      </p:sp>
      <p:sp>
        <p:nvSpPr>
          <p:cNvPr id="4" name="Footer Placeholder 3">
            <a:extLst>
              <a:ext uri="{FF2B5EF4-FFF2-40B4-BE49-F238E27FC236}">
                <a16:creationId xmlns:a16="http://schemas.microsoft.com/office/drawing/2014/main" id="{0F3550EC-4008-48E4-A339-4C181070B53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6D5EF59-7E55-41CD-80D4-8877374D5622}"/>
              </a:ext>
            </a:extLst>
          </p:cNvPr>
          <p:cNvSpPr>
            <a:spLocks noGrp="1"/>
          </p:cNvSpPr>
          <p:nvPr>
            <p:ph type="sldNum" sz="quarter" idx="12"/>
          </p:nvPr>
        </p:nvSpPr>
        <p:spPr/>
        <p:txBody>
          <a:bodyPr/>
          <a:lstStyle/>
          <a:p>
            <a:fld id="{C6B4983C-310F-425D-A507-6AAB76E56422}" type="slidenum">
              <a:rPr lang="en-US" smtClean="0"/>
              <a:t>‹#›</a:t>
            </a:fld>
            <a:endParaRPr lang="en-US"/>
          </a:p>
        </p:txBody>
      </p:sp>
    </p:spTree>
    <p:extLst>
      <p:ext uri="{BB962C8B-B14F-4D97-AF65-F5344CB8AC3E}">
        <p14:creationId xmlns:p14="http://schemas.microsoft.com/office/powerpoint/2010/main" val="9333304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801D97-34A2-488B-A925-1DDE0B599935}"/>
              </a:ext>
            </a:extLst>
          </p:cNvPr>
          <p:cNvSpPr>
            <a:spLocks noGrp="1"/>
          </p:cNvSpPr>
          <p:nvPr>
            <p:ph type="dt" sz="half" idx="10"/>
          </p:nvPr>
        </p:nvSpPr>
        <p:spPr/>
        <p:txBody>
          <a:bodyPr/>
          <a:lstStyle/>
          <a:p>
            <a:fld id="{2B50440D-828F-4A02-BDD0-49EEC4C7494F}" type="datetimeFigureOut">
              <a:rPr lang="en-US" smtClean="0"/>
              <a:t>9/30/2024</a:t>
            </a:fld>
            <a:endParaRPr lang="en-US"/>
          </a:p>
        </p:txBody>
      </p:sp>
      <p:sp>
        <p:nvSpPr>
          <p:cNvPr id="3" name="Footer Placeholder 2">
            <a:extLst>
              <a:ext uri="{FF2B5EF4-FFF2-40B4-BE49-F238E27FC236}">
                <a16:creationId xmlns:a16="http://schemas.microsoft.com/office/drawing/2014/main" id="{9B6DA6FE-8689-4537-9623-BB0716031E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CA7D0D8-72CC-4AEB-AA1F-BBA89ED2B446}"/>
              </a:ext>
            </a:extLst>
          </p:cNvPr>
          <p:cNvSpPr>
            <a:spLocks noGrp="1"/>
          </p:cNvSpPr>
          <p:nvPr>
            <p:ph type="sldNum" sz="quarter" idx="12"/>
          </p:nvPr>
        </p:nvSpPr>
        <p:spPr/>
        <p:txBody>
          <a:bodyPr/>
          <a:lstStyle/>
          <a:p>
            <a:fld id="{C6B4983C-310F-425D-A507-6AAB76E56422}" type="slidenum">
              <a:rPr lang="en-US" smtClean="0"/>
              <a:t>‹#›</a:t>
            </a:fld>
            <a:endParaRPr lang="en-US"/>
          </a:p>
        </p:txBody>
      </p:sp>
    </p:spTree>
    <p:extLst>
      <p:ext uri="{BB962C8B-B14F-4D97-AF65-F5344CB8AC3E}">
        <p14:creationId xmlns:p14="http://schemas.microsoft.com/office/powerpoint/2010/main" val="2110904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602EE-9874-4C0F-9C60-C30FB848E7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9486248-A84C-4D32-AFC7-00A4D00FA0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419DEE0-A0A7-49A1-A2E8-583698DE47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35450B-61C7-4FB8-93AD-C66BDAD65FA9}"/>
              </a:ext>
            </a:extLst>
          </p:cNvPr>
          <p:cNvSpPr>
            <a:spLocks noGrp="1"/>
          </p:cNvSpPr>
          <p:nvPr>
            <p:ph type="dt" sz="half" idx="10"/>
          </p:nvPr>
        </p:nvSpPr>
        <p:spPr/>
        <p:txBody>
          <a:bodyPr/>
          <a:lstStyle/>
          <a:p>
            <a:fld id="{2B50440D-828F-4A02-BDD0-49EEC4C7494F}" type="datetimeFigureOut">
              <a:rPr lang="en-US" smtClean="0"/>
              <a:t>9/30/2024</a:t>
            </a:fld>
            <a:endParaRPr lang="en-US"/>
          </a:p>
        </p:txBody>
      </p:sp>
      <p:sp>
        <p:nvSpPr>
          <p:cNvPr id="6" name="Footer Placeholder 5">
            <a:extLst>
              <a:ext uri="{FF2B5EF4-FFF2-40B4-BE49-F238E27FC236}">
                <a16:creationId xmlns:a16="http://schemas.microsoft.com/office/drawing/2014/main" id="{C9ED03B8-B290-4996-B3F2-EB89E28FEE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5A7CA7-5C06-4723-91D3-E8590FF27576}"/>
              </a:ext>
            </a:extLst>
          </p:cNvPr>
          <p:cNvSpPr>
            <a:spLocks noGrp="1"/>
          </p:cNvSpPr>
          <p:nvPr>
            <p:ph type="sldNum" sz="quarter" idx="12"/>
          </p:nvPr>
        </p:nvSpPr>
        <p:spPr/>
        <p:txBody>
          <a:bodyPr/>
          <a:lstStyle/>
          <a:p>
            <a:fld id="{C6B4983C-310F-425D-A507-6AAB76E56422}" type="slidenum">
              <a:rPr lang="en-US" smtClean="0"/>
              <a:t>‹#›</a:t>
            </a:fld>
            <a:endParaRPr lang="en-US"/>
          </a:p>
        </p:txBody>
      </p:sp>
    </p:spTree>
    <p:extLst>
      <p:ext uri="{BB962C8B-B14F-4D97-AF65-F5344CB8AC3E}">
        <p14:creationId xmlns:p14="http://schemas.microsoft.com/office/powerpoint/2010/main" val="14690987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06982-56E8-49C1-B590-A93B39939B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FA7E06A-1BF6-4727-9918-FCDA2174E43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EF3A5E8-D703-438F-A24D-7F6DC73A5C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F18B5F-FA23-4234-9739-4D3F66FCB1FD}"/>
              </a:ext>
            </a:extLst>
          </p:cNvPr>
          <p:cNvSpPr>
            <a:spLocks noGrp="1"/>
          </p:cNvSpPr>
          <p:nvPr>
            <p:ph type="dt" sz="half" idx="10"/>
          </p:nvPr>
        </p:nvSpPr>
        <p:spPr/>
        <p:txBody>
          <a:bodyPr/>
          <a:lstStyle/>
          <a:p>
            <a:fld id="{2B50440D-828F-4A02-BDD0-49EEC4C7494F}" type="datetimeFigureOut">
              <a:rPr lang="en-US" smtClean="0"/>
              <a:t>9/30/2024</a:t>
            </a:fld>
            <a:endParaRPr lang="en-US"/>
          </a:p>
        </p:txBody>
      </p:sp>
      <p:sp>
        <p:nvSpPr>
          <p:cNvPr id="6" name="Footer Placeholder 5">
            <a:extLst>
              <a:ext uri="{FF2B5EF4-FFF2-40B4-BE49-F238E27FC236}">
                <a16:creationId xmlns:a16="http://schemas.microsoft.com/office/drawing/2014/main" id="{DFFC8E64-7EFF-47D1-892E-BBC668B741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95C3B5-5B1B-497F-8672-4CDE53ACC331}"/>
              </a:ext>
            </a:extLst>
          </p:cNvPr>
          <p:cNvSpPr>
            <a:spLocks noGrp="1"/>
          </p:cNvSpPr>
          <p:nvPr>
            <p:ph type="sldNum" sz="quarter" idx="12"/>
          </p:nvPr>
        </p:nvSpPr>
        <p:spPr/>
        <p:txBody>
          <a:bodyPr/>
          <a:lstStyle/>
          <a:p>
            <a:fld id="{C6B4983C-310F-425D-A507-6AAB76E56422}" type="slidenum">
              <a:rPr lang="en-US" smtClean="0"/>
              <a:t>‹#›</a:t>
            </a:fld>
            <a:endParaRPr lang="en-US"/>
          </a:p>
        </p:txBody>
      </p:sp>
    </p:spTree>
    <p:extLst>
      <p:ext uri="{BB962C8B-B14F-4D97-AF65-F5344CB8AC3E}">
        <p14:creationId xmlns:p14="http://schemas.microsoft.com/office/powerpoint/2010/main" val="20552087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8E2DDF-B1E5-4568-9C50-685C6E2340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69BEA78-8F50-44A9-90CA-F5017A2675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670A54-56C0-42EC-AB04-2D2A23EDA9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50440D-828F-4A02-BDD0-49EEC4C7494F}" type="datetimeFigureOut">
              <a:rPr lang="en-US" smtClean="0"/>
              <a:t>9/30/2024</a:t>
            </a:fld>
            <a:endParaRPr lang="en-US"/>
          </a:p>
        </p:txBody>
      </p:sp>
      <p:sp>
        <p:nvSpPr>
          <p:cNvPr id="5" name="Footer Placeholder 4">
            <a:extLst>
              <a:ext uri="{FF2B5EF4-FFF2-40B4-BE49-F238E27FC236}">
                <a16:creationId xmlns:a16="http://schemas.microsoft.com/office/drawing/2014/main" id="{ED62F159-ACA9-4820-BE5B-5943C3DC33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D5380DD-98E5-435E-88AB-5CA90D4C53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B4983C-310F-425D-A507-6AAB76E56422}" type="slidenum">
              <a:rPr lang="en-US" smtClean="0"/>
              <a:t>‹#›</a:t>
            </a:fld>
            <a:endParaRPr lang="en-US"/>
          </a:p>
        </p:txBody>
      </p:sp>
    </p:spTree>
    <p:extLst>
      <p:ext uri="{BB962C8B-B14F-4D97-AF65-F5344CB8AC3E}">
        <p14:creationId xmlns:p14="http://schemas.microsoft.com/office/powerpoint/2010/main" val="34093853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svg"/></Relationships>
</file>

<file path=ppt/slides/_rels/slide1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45.svg"/><Relationship Id="rId3" Type="http://schemas.microsoft.com/office/2007/relationships/hdphoto" Target="../media/hdphoto5.wdp"/><Relationship Id="rId7" Type="http://schemas.openxmlformats.org/officeDocument/2006/relationships/image" Target="../media/image44.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31.jpeg"/><Relationship Id="rId10" Type="http://schemas.openxmlformats.org/officeDocument/2006/relationships/image" Target="../media/image47.svg"/><Relationship Id="rId4" Type="http://schemas.openxmlformats.org/officeDocument/2006/relationships/image" Target="../media/image42.png"/><Relationship Id="rId9"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sv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3" Type="http://schemas.openxmlformats.org/officeDocument/2006/relationships/image" Target="../media/image3.png"/><Relationship Id="rId7" Type="http://schemas.openxmlformats.org/officeDocument/2006/relationships/image" Target="../media/image7.sv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s/_rels/slide2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7.xml"/><Relationship Id="rId5" Type="http://schemas.openxmlformats.org/officeDocument/2006/relationships/image" Target="../media/image59.svg"/><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7.pn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19.png"/><Relationship Id="rId4" Type="http://schemas.openxmlformats.org/officeDocument/2006/relationships/image" Target="../media/image16.png"/><Relationship Id="rId9" Type="http://schemas.microsoft.com/office/2007/relationships/hdphoto" Target="../media/hdphoto3.wdp"/></Relationships>
</file>

<file path=ppt/slides/_rels/slide4.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1.svg"/><Relationship Id="rId7"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slide" Target="slide9.xml"/><Relationship Id="rId5" Type="http://schemas.openxmlformats.org/officeDocument/2006/relationships/image" Target="../media/image23.svg"/><Relationship Id="rId10" Type="http://schemas.openxmlformats.org/officeDocument/2006/relationships/image" Target="../media/image27.svg"/><Relationship Id="rId4" Type="http://schemas.openxmlformats.org/officeDocument/2006/relationships/image" Target="../media/image22.png"/><Relationship Id="rId9" Type="http://schemas.openxmlformats.org/officeDocument/2006/relationships/image" Target="../media/image2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TRO MỎ ĐẦU">
            <a:hlinkClick r:id="" action="ppaction://media"/>
            <a:extLst>
              <a:ext uri="{FF2B5EF4-FFF2-40B4-BE49-F238E27FC236}">
                <a16:creationId xmlns:a16="http://schemas.microsoft.com/office/drawing/2014/main" id="{69C5E34C-CB73-495C-AB0B-4C5FF7E81E4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1950735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3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4C4C6D"/>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9CA955-79F3-4322-8EE1-C3C74689E971}"/>
              </a:ext>
            </a:extLst>
          </p:cNvPr>
          <p:cNvSpPr/>
          <p:nvPr/>
        </p:nvSpPr>
        <p:spPr>
          <a:xfrm>
            <a:off x="1" y="0"/>
            <a:ext cx="12192000" cy="51847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97309E25-FEE5-40FC-892E-11770E87E6DE}"/>
              </a:ext>
            </a:extLst>
          </p:cNvPr>
          <p:cNvSpPr txBox="1"/>
          <p:nvPr/>
        </p:nvSpPr>
        <p:spPr>
          <a:xfrm>
            <a:off x="8831211" y="32657"/>
            <a:ext cx="348061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9Slide07 IcielBaliho Script" pitchFamily="2" charset="-93"/>
                <a:ea typeface="+mn-ea"/>
                <a:cs typeface="+mn-cs"/>
              </a:rPr>
              <a:t>CHỦ ĐỀ 1: CÁC PHÉP ĐO</a:t>
            </a:r>
          </a:p>
        </p:txBody>
      </p:sp>
      <p:sp>
        <p:nvSpPr>
          <p:cNvPr id="292" name="Freeform: Shape 291">
            <a:extLst>
              <a:ext uri="{FF2B5EF4-FFF2-40B4-BE49-F238E27FC236}">
                <a16:creationId xmlns:a16="http://schemas.microsoft.com/office/drawing/2014/main" id="{94C23D56-D212-4389-A4E6-C28E0A955CB4}"/>
              </a:ext>
            </a:extLst>
          </p:cNvPr>
          <p:cNvSpPr/>
          <p:nvPr/>
        </p:nvSpPr>
        <p:spPr>
          <a:xfrm>
            <a:off x="598714" y="0"/>
            <a:ext cx="1600199" cy="521110"/>
          </a:xfrm>
          <a:custGeom>
            <a:avLst/>
            <a:gdLst>
              <a:gd name="connsiteX0" fmla="*/ 0 w 1223465"/>
              <a:gd name="connsiteY0" fmla="*/ 0 h 521110"/>
              <a:gd name="connsiteX1" fmla="*/ 1223465 w 1223465"/>
              <a:gd name="connsiteY1" fmla="*/ 0 h 521110"/>
              <a:gd name="connsiteX2" fmla="*/ 819762 w 1223465"/>
              <a:gd name="connsiteY2" fmla="*/ 521110 h 521110"/>
              <a:gd name="connsiteX3" fmla="*/ 57103 w 1223465"/>
              <a:gd name="connsiteY3" fmla="*/ 521110 h 521110"/>
              <a:gd name="connsiteX4" fmla="*/ 396150 w 1223465"/>
              <a:gd name="connsiteY4" fmla="*/ 1 h 521110"/>
              <a:gd name="connsiteX5" fmla="*/ 0 w 1223465"/>
              <a:gd name="connsiteY5" fmla="*/ 1 h 521110"/>
              <a:gd name="connsiteX6" fmla="*/ 0 w 1223465"/>
              <a:gd name="connsiteY6" fmla="*/ 0 h 521110"/>
              <a:gd name="connsiteX0" fmla="*/ 0 w 1223465"/>
              <a:gd name="connsiteY0" fmla="*/ 0 h 521110"/>
              <a:gd name="connsiteX1" fmla="*/ 1223465 w 1223465"/>
              <a:gd name="connsiteY1" fmla="*/ 0 h 521110"/>
              <a:gd name="connsiteX2" fmla="*/ 961251 w 1223465"/>
              <a:gd name="connsiteY2" fmla="*/ 521110 h 521110"/>
              <a:gd name="connsiteX3" fmla="*/ 57103 w 1223465"/>
              <a:gd name="connsiteY3" fmla="*/ 521110 h 521110"/>
              <a:gd name="connsiteX4" fmla="*/ 396150 w 1223465"/>
              <a:gd name="connsiteY4" fmla="*/ 1 h 521110"/>
              <a:gd name="connsiteX5" fmla="*/ 0 w 1223465"/>
              <a:gd name="connsiteY5" fmla="*/ 1 h 521110"/>
              <a:gd name="connsiteX6" fmla="*/ 0 w 1223465"/>
              <a:gd name="connsiteY6" fmla="*/ 0 h 521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3465" h="521110">
                <a:moveTo>
                  <a:pt x="0" y="0"/>
                </a:moveTo>
                <a:lnTo>
                  <a:pt x="1223465" y="0"/>
                </a:lnTo>
                <a:lnTo>
                  <a:pt x="961251" y="521110"/>
                </a:lnTo>
                <a:lnTo>
                  <a:pt x="57103" y="521110"/>
                </a:lnTo>
                <a:lnTo>
                  <a:pt x="396150" y="1"/>
                </a:lnTo>
                <a:lnTo>
                  <a:pt x="0" y="1"/>
                </a:lnTo>
                <a:lnTo>
                  <a:pt x="0" y="0"/>
                </a:lnTo>
                <a:close/>
              </a:path>
            </a:pathLst>
          </a:custGeom>
          <a:solidFill>
            <a:srgbClr val="FDD2BF">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FDCC9A04-15E6-4638-9B7F-63904B58400B}"/>
              </a:ext>
            </a:extLst>
          </p:cNvPr>
          <p:cNvGrpSpPr/>
          <p:nvPr/>
        </p:nvGrpSpPr>
        <p:grpSpPr>
          <a:xfrm>
            <a:off x="0" y="0"/>
            <a:ext cx="1027522" cy="521111"/>
            <a:chOff x="0" y="0"/>
            <a:chExt cx="1027522" cy="521111"/>
          </a:xfrm>
        </p:grpSpPr>
        <p:sp>
          <p:nvSpPr>
            <p:cNvPr id="293" name="Freeform: Shape 292">
              <a:extLst>
                <a:ext uri="{FF2B5EF4-FFF2-40B4-BE49-F238E27FC236}">
                  <a16:creationId xmlns:a16="http://schemas.microsoft.com/office/drawing/2014/main" id="{CB5F7F1C-F0DE-49D0-91A7-D9B199D51415}"/>
                </a:ext>
              </a:extLst>
            </p:cNvPr>
            <p:cNvSpPr/>
            <p:nvPr/>
          </p:nvSpPr>
          <p:spPr>
            <a:xfrm>
              <a:off x="631372" y="0"/>
              <a:ext cx="396150" cy="521109"/>
            </a:xfrm>
            <a:custGeom>
              <a:avLst/>
              <a:gdLst>
                <a:gd name="connsiteX0" fmla="*/ 0 w 396150"/>
                <a:gd name="connsiteY0" fmla="*/ 0 h 521109"/>
                <a:gd name="connsiteX1" fmla="*/ 396150 w 396150"/>
                <a:gd name="connsiteY1" fmla="*/ 0 h 521109"/>
                <a:gd name="connsiteX2" fmla="*/ 57103 w 396150"/>
                <a:gd name="connsiteY2" fmla="*/ 521109 h 521109"/>
                <a:gd name="connsiteX3" fmla="*/ 0 w 396150"/>
                <a:gd name="connsiteY3" fmla="*/ 521109 h 521109"/>
                <a:gd name="connsiteX4" fmla="*/ 0 w 396150"/>
                <a:gd name="connsiteY4" fmla="*/ 0 h 521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150" h="521109">
                  <a:moveTo>
                    <a:pt x="0" y="0"/>
                  </a:moveTo>
                  <a:lnTo>
                    <a:pt x="396150" y="0"/>
                  </a:lnTo>
                  <a:lnTo>
                    <a:pt x="57103" y="521109"/>
                  </a:lnTo>
                  <a:lnTo>
                    <a:pt x="0" y="521109"/>
                  </a:lnTo>
                  <a:lnTo>
                    <a:pt x="0" y="0"/>
                  </a:lnTo>
                  <a:close/>
                </a:path>
              </a:pathLst>
            </a:custGeom>
            <a:solidFill>
              <a:srgbClr val="E5FBB8">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1" name="Freeform: Shape 290">
              <a:extLst>
                <a:ext uri="{FF2B5EF4-FFF2-40B4-BE49-F238E27FC236}">
                  <a16:creationId xmlns:a16="http://schemas.microsoft.com/office/drawing/2014/main" id="{45AA6CA8-0CDD-45A3-981E-29F1CDD035F3}"/>
                </a:ext>
              </a:extLst>
            </p:cNvPr>
            <p:cNvSpPr/>
            <p:nvPr/>
          </p:nvSpPr>
          <p:spPr>
            <a:xfrm>
              <a:off x="0" y="1"/>
              <a:ext cx="688475" cy="521110"/>
            </a:xfrm>
            <a:custGeom>
              <a:avLst/>
              <a:gdLst>
                <a:gd name="connsiteX0" fmla="*/ 0 w 688475"/>
                <a:gd name="connsiteY0" fmla="*/ 0 h 521110"/>
                <a:gd name="connsiteX1" fmla="*/ 631372 w 688475"/>
                <a:gd name="connsiteY1" fmla="*/ 0 h 521110"/>
                <a:gd name="connsiteX2" fmla="*/ 631372 w 688475"/>
                <a:gd name="connsiteY2" fmla="*/ 521109 h 521110"/>
                <a:gd name="connsiteX3" fmla="*/ 688475 w 688475"/>
                <a:gd name="connsiteY3" fmla="*/ 521109 h 521110"/>
                <a:gd name="connsiteX4" fmla="*/ 688474 w 688475"/>
                <a:gd name="connsiteY4" fmla="*/ 521110 h 521110"/>
                <a:gd name="connsiteX5" fmla="*/ 0 w 688475"/>
                <a:gd name="connsiteY5" fmla="*/ 521110 h 521110"/>
                <a:gd name="connsiteX6" fmla="*/ 0 w 688475"/>
                <a:gd name="connsiteY6" fmla="*/ 0 h 521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475" h="521110">
                  <a:moveTo>
                    <a:pt x="0" y="0"/>
                  </a:moveTo>
                  <a:lnTo>
                    <a:pt x="631372" y="0"/>
                  </a:lnTo>
                  <a:lnTo>
                    <a:pt x="631372" y="521109"/>
                  </a:lnTo>
                  <a:lnTo>
                    <a:pt x="688475" y="521109"/>
                  </a:lnTo>
                  <a:lnTo>
                    <a:pt x="688474" y="521110"/>
                  </a:lnTo>
                  <a:lnTo>
                    <a:pt x="0" y="521110"/>
                  </a:lnTo>
                  <a:lnTo>
                    <a:pt x="0" y="0"/>
                  </a:lnTo>
                  <a:close/>
                </a:path>
              </a:pathLst>
            </a:custGeom>
            <a:solidFill>
              <a:srgbClr val="E5FBB8">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68" name="TextBox 467">
            <a:extLst>
              <a:ext uri="{FF2B5EF4-FFF2-40B4-BE49-F238E27FC236}">
                <a16:creationId xmlns:a16="http://schemas.microsoft.com/office/drawing/2014/main" id="{BE3A4EDB-411E-4192-8F01-3AE803F8BE1C}"/>
              </a:ext>
            </a:extLst>
          </p:cNvPr>
          <p:cNvSpPr txBox="1"/>
          <p:nvPr/>
        </p:nvSpPr>
        <p:spPr>
          <a:xfrm>
            <a:off x="4722524" y="803547"/>
            <a:ext cx="274695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00"/>
                </a:solidFill>
                <a:effectLst/>
                <a:uLnTx/>
                <a:uFillTx/>
                <a:latin typeface="#9Slide07 IcielBaliho Script" pitchFamily="2" charset="-93"/>
                <a:ea typeface="+mn-ea"/>
                <a:cs typeface="#9Slide03 Arima Madurai Black" panose="00000A00000000000000" pitchFamily="2" charset="-93"/>
              </a:rPr>
              <a:t>DỤNG CỤ</a:t>
            </a:r>
          </a:p>
        </p:txBody>
      </p:sp>
      <p:sp>
        <p:nvSpPr>
          <p:cNvPr id="306" name="Freeform: Shape 305">
            <a:extLst>
              <a:ext uri="{FF2B5EF4-FFF2-40B4-BE49-F238E27FC236}">
                <a16:creationId xmlns:a16="http://schemas.microsoft.com/office/drawing/2014/main" id="{1333F57C-43A8-4628-A8E9-5AA1CED92005}"/>
              </a:ext>
            </a:extLst>
          </p:cNvPr>
          <p:cNvSpPr/>
          <p:nvPr/>
        </p:nvSpPr>
        <p:spPr>
          <a:xfrm>
            <a:off x="1603730" y="0"/>
            <a:ext cx="1600199" cy="521110"/>
          </a:xfrm>
          <a:custGeom>
            <a:avLst/>
            <a:gdLst>
              <a:gd name="connsiteX0" fmla="*/ 0 w 1223465"/>
              <a:gd name="connsiteY0" fmla="*/ 0 h 521110"/>
              <a:gd name="connsiteX1" fmla="*/ 1223465 w 1223465"/>
              <a:gd name="connsiteY1" fmla="*/ 0 h 521110"/>
              <a:gd name="connsiteX2" fmla="*/ 819762 w 1223465"/>
              <a:gd name="connsiteY2" fmla="*/ 521110 h 521110"/>
              <a:gd name="connsiteX3" fmla="*/ 57103 w 1223465"/>
              <a:gd name="connsiteY3" fmla="*/ 521110 h 521110"/>
              <a:gd name="connsiteX4" fmla="*/ 396150 w 1223465"/>
              <a:gd name="connsiteY4" fmla="*/ 1 h 521110"/>
              <a:gd name="connsiteX5" fmla="*/ 0 w 1223465"/>
              <a:gd name="connsiteY5" fmla="*/ 1 h 521110"/>
              <a:gd name="connsiteX6" fmla="*/ 0 w 1223465"/>
              <a:gd name="connsiteY6" fmla="*/ 0 h 521110"/>
              <a:gd name="connsiteX0" fmla="*/ 0 w 1223465"/>
              <a:gd name="connsiteY0" fmla="*/ 0 h 521110"/>
              <a:gd name="connsiteX1" fmla="*/ 1223465 w 1223465"/>
              <a:gd name="connsiteY1" fmla="*/ 0 h 521110"/>
              <a:gd name="connsiteX2" fmla="*/ 961251 w 1223465"/>
              <a:gd name="connsiteY2" fmla="*/ 521110 h 521110"/>
              <a:gd name="connsiteX3" fmla="*/ 57103 w 1223465"/>
              <a:gd name="connsiteY3" fmla="*/ 521110 h 521110"/>
              <a:gd name="connsiteX4" fmla="*/ 396150 w 1223465"/>
              <a:gd name="connsiteY4" fmla="*/ 1 h 521110"/>
              <a:gd name="connsiteX5" fmla="*/ 0 w 1223465"/>
              <a:gd name="connsiteY5" fmla="*/ 1 h 521110"/>
              <a:gd name="connsiteX6" fmla="*/ 0 w 1223465"/>
              <a:gd name="connsiteY6" fmla="*/ 0 h 521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3465" h="521110">
                <a:moveTo>
                  <a:pt x="0" y="0"/>
                </a:moveTo>
                <a:lnTo>
                  <a:pt x="1223465" y="0"/>
                </a:lnTo>
                <a:lnTo>
                  <a:pt x="961251" y="521110"/>
                </a:lnTo>
                <a:lnTo>
                  <a:pt x="57103" y="521110"/>
                </a:lnTo>
                <a:lnTo>
                  <a:pt x="396150" y="1"/>
                </a:lnTo>
                <a:lnTo>
                  <a:pt x="0" y="1"/>
                </a:lnTo>
                <a:lnTo>
                  <a:pt x="0" y="0"/>
                </a:lnTo>
                <a:close/>
              </a:path>
            </a:pathLst>
          </a:custGeom>
          <a:solidFill>
            <a:srgbClr val="8D92A4">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07" name="Group 306">
            <a:extLst>
              <a:ext uri="{FF2B5EF4-FFF2-40B4-BE49-F238E27FC236}">
                <a16:creationId xmlns:a16="http://schemas.microsoft.com/office/drawing/2014/main" id="{73D8B466-5046-4067-B97A-0439D91FDACC}"/>
              </a:ext>
            </a:extLst>
          </p:cNvPr>
          <p:cNvGrpSpPr/>
          <p:nvPr/>
        </p:nvGrpSpPr>
        <p:grpSpPr>
          <a:xfrm>
            <a:off x="2237742" y="37071"/>
            <a:ext cx="369536" cy="457093"/>
            <a:chOff x="4557440" y="902542"/>
            <a:chExt cx="1766107" cy="2184562"/>
          </a:xfrm>
          <a:solidFill>
            <a:schemeClr val="tx1"/>
          </a:solidFill>
        </p:grpSpPr>
        <p:sp>
          <p:nvSpPr>
            <p:cNvPr id="308" name="Freeform: Shape 307">
              <a:extLst>
                <a:ext uri="{FF2B5EF4-FFF2-40B4-BE49-F238E27FC236}">
                  <a16:creationId xmlns:a16="http://schemas.microsoft.com/office/drawing/2014/main" id="{EF48D7B3-689B-4F2A-B625-9D73DD2A1F56}"/>
                </a:ext>
              </a:extLst>
            </p:cNvPr>
            <p:cNvSpPr/>
            <p:nvPr/>
          </p:nvSpPr>
          <p:spPr>
            <a:xfrm flipV="1">
              <a:off x="4557440" y="902542"/>
              <a:ext cx="1766107" cy="2184562"/>
            </a:xfrm>
            <a:custGeom>
              <a:avLst/>
              <a:gdLst>
                <a:gd name="connsiteX0" fmla="*/ 752867 w 1766107"/>
                <a:gd name="connsiteY0" fmla="*/ 2175203 h 2184562"/>
                <a:gd name="connsiteX1" fmla="*/ 625518 w 1766107"/>
                <a:gd name="connsiteY1" fmla="*/ 1957175 h 2184562"/>
                <a:gd name="connsiteX2" fmla="*/ 634852 w 1766107"/>
                <a:gd name="connsiteY2" fmla="*/ 1922504 h 2184562"/>
                <a:gd name="connsiteX3" fmla="*/ 542174 w 1766107"/>
                <a:gd name="connsiteY3" fmla="*/ 1922504 h 2184562"/>
                <a:gd name="connsiteX4" fmla="*/ 448829 w 1766107"/>
                <a:gd name="connsiteY4" fmla="*/ 1922504 h 2184562"/>
                <a:gd name="connsiteX5" fmla="*/ 429493 w 1766107"/>
                <a:gd name="connsiteY5" fmla="*/ 1903169 h 2184562"/>
                <a:gd name="connsiteX6" fmla="*/ 410157 w 1766107"/>
                <a:gd name="connsiteY6" fmla="*/ 1799822 h 2184562"/>
                <a:gd name="connsiteX7" fmla="*/ 410157 w 1766107"/>
                <a:gd name="connsiteY7" fmla="*/ 1715812 h 2184562"/>
                <a:gd name="connsiteX8" fmla="*/ 326147 w 1766107"/>
                <a:gd name="connsiteY8" fmla="*/ 1715812 h 2184562"/>
                <a:gd name="connsiteX9" fmla="*/ 222801 w 1766107"/>
                <a:gd name="connsiteY9" fmla="*/ 1696476 h 2184562"/>
                <a:gd name="connsiteX10" fmla="*/ 210132 w 1766107"/>
                <a:gd name="connsiteY10" fmla="*/ 1601798 h 2184562"/>
                <a:gd name="connsiteX11" fmla="*/ 444162 w 1766107"/>
                <a:gd name="connsiteY11" fmla="*/ 1356434 h 2184562"/>
                <a:gd name="connsiteX12" fmla="*/ 598848 w 1766107"/>
                <a:gd name="connsiteY12" fmla="*/ 1349099 h 2184562"/>
                <a:gd name="connsiteX13" fmla="*/ 723530 w 1766107"/>
                <a:gd name="connsiteY13" fmla="*/ 1349099 h 2184562"/>
                <a:gd name="connsiteX14" fmla="*/ 723530 w 1766107"/>
                <a:gd name="connsiteY14" fmla="*/ 1281758 h 2184562"/>
                <a:gd name="connsiteX15" fmla="*/ 723530 w 1766107"/>
                <a:gd name="connsiteY15" fmla="*/ 1215083 h 2184562"/>
                <a:gd name="connsiteX16" fmla="*/ 698860 w 1766107"/>
                <a:gd name="connsiteY16" fmla="*/ 1205081 h 2184562"/>
                <a:gd name="connsiteX17" fmla="*/ 266806 w 1766107"/>
                <a:gd name="connsiteY17" fmla="*/ 683016 h 2184562"/>
                <a:gd name="connsiteX18" fmla="*/ 256805 w 1766107"/>
                <a:gd name="connsiteY18" fmla="*/ 364976 h 2184562"/>
                <a:gd name="connsiteX19" fmla="*/ 256805 w 1766107"/>
                <a:gd name="connsiteY19" fmla="*/ 102277 h 2184562"/>
                <a:gd name="connsiteX20" fmla="*/ 143457 w 1766107"/>
                <a:gd name="connsiteY20" fmla="*/ 102277 h 2184562"/>
                <a:gd name="connsiteX21" fmla="*/ 13441 w 1766107"/>
                <a:gd name="connsiteY21" fmla="*/ 85608 h 2184562"/>
                <a:gd name="connsiteX22" fmla="*/ 38111 w 1766107"/>
                <a:gd name="connsiteY22" fmla="*/ -1070 h 2184562"/>
                <a:gd name="connsiteX23" fmla="*/ 895551 w 1766107"/>
                <a:gd name="connsiteY23" fmla="*/ -3070 h 2184562"/>
                <a:gd name="connsiteX24" fmla="*/ 1738323 w 1766107"/>
                <a:gd name="connsiteY24" fmla="*/ -1070 h 2184562"/>
                <a:gd name="connsiteX25" fmla="*/ 1750992 w 1766107"/>
                <a:gd name="connsiteY25" fmla="*/ 14932 h 2184562"/>
                <a:gd name="connsiteX26" fmla="*/ 1748325 w 1766107"/>
                <a:gd name="connsiteY26" fmla="*/ 87608 h 2184562"/>
                <a:gd name="connsiteX27" fmla="*/ 1672315 w 1766107"/>
                <a:gd name="connsiteY27" fmla="*/ 102277 h 2184562"/>
                <a:gd name="connsiteX28" fmla="*/ 1611641 w 1766107"/>
                <a:gd name="connsiteY28" fmla="*/ 102277 h 2184562"/>
                <a:gd name="connsiteX29" fmla="*/ 1608974 w 1766107"/>
                <a:gd name="connsiteY29" fmla="*/ 387646 h 2184562"/>
                <a:gd name="connsiteX30" fmla="*/ 1588971 w 1766107"/>
                <a:gd name="connsiteY30" fmla="*/ 736356 h 2184562"/>
                <a:gd name="connsiteX31" fmla="*/ 1408282 w 1766107"/>
                <a:gd name="connsiteY31" fmla="*/ 1049729 h 2184562"/>
                <a:gd name="connsiteX32" fmla="*/ 1192255 w 1766107"/>
                <a:gd name="connsiteY32" fmla="*/ 1194413 h 2184562"/>
                <a:gd name="connsiteX33" fmla="*/ 1143582 w 1766107"/>
                <a:gd name="connsiteY33" fmla="*/ 1212416 h 2184562"/>
                <a:gd name="connsiteX34" fmla="*/ 1143582 w 1766107"/>
                <a:gd name="connsiteY34" fmla="*/ 1281091 h 2184562"/>
                <a:gd name="connsiteX35" fmla="*/ 1143582 w 1766107"/>
                <a:gd name="connsiteY35" fmla="*/ 1349099 h 2184562"/>
                <a:gd name="connsiteX36" fmla="*/ 1268931 w 1766107"/>
                <a:gd name="connsiteY36" fmla="*/ 1349099 h 2184562"/>
                <a:gd name="connsiteX37" fmla="*/ 1490292 w 1766107"/>
                <a:gd name="connsiteY37" fmla="*/ 1382437 h 2184562"/>
                <a:gd name="connsiteX38" fmla="*/ 1659647 w 1766107"/>
                <a:gd name="connsiteY38" fmla="*/ 1644470 h 2184562"/>
                <a:gd name="connsiteX39" fmla="*/ 1641645 w 1766107"/>
                <a:gd name="connsiteY39" fmla="*/ 1699810 h 2184562"/>
                <a:gd name="connsiteX40" fmla="*/ 1540299 w 1766107"/>
                <a:gd name="connsiteY40" fmla="*/ 1715812 h 2184562"/>
                <a:gd name="connsiteX41" fmla="*/ 1458288 w 1766107"/>
                <a:gd name="connsiteY41" fmla="*/ 1715812 h 2184562"/>
                <a:gd name="connsiteX42" fmla="*/ 1455621 w 1766107"/>
                <a:gd name="connsiteY42" fmla="*/ 1803156 h 2184562"/>
                <a:gd name="connsiteX43" fmla="*/ 1434952 w 1766107"/>
                <a:gd name="connsiteY43" fmla="*/ 1906502 h 2184562"/>
                <a:gd name="connsiteX44" fmla="*/ 1323605 w 1766107"/>
                <a:gd name="connsiteY44" fmla="*/ 1922504 h 2184562"/>
                <a:gd name="connsiteX45" fmla="*/ 1230260 w 1766107"/>
                <a:gd name="connsiteY45" fmla="*/ 1922504 h 2184562"/>
                <a:gd name="connsiteX46" fmla="*/ 1236927 w 1766107"/>
                <a:gd name="connsiteY46" fmla="*/ 1939840 h 2184562"/>
                <a:gd name="connsiteX47" fmla="*/ 1235594 w 1766107"/>
                <a:gd name="connsiteY47" fmla="*/ 2056521 h 2184562"/>
                <a:gd name="connsiteX48" fmla="*/ 1100244 w 1766107"/>
                <a:gd name="connsiteY48" fmla="*/ 2176536 h 2184562"/>
                <a:gd name="connsiteX49" fmla="*/ 968227 w 1766107"/>
                <a:gd name="connsiteY49" fmla="*/ 2153200 h 2184562"/>
                <a:gd name="connsiteX50" fmla="*/ 930889 w 1766107"/>
                <a:gd name="connsiteY50" fmla="*/ 2130530 h 2184562"/>
                <a:gd name="connsiteX51" fmla="*/ 908886 w 1766107"/>
                <a:gd name="connsiteY51" fmla="*/ 2146532 h 2184562"/>
                <a:gd name="connsiteX52" fmla="*/ 752867 w 1766107"/>
                <a:gd name="connsiteY52" fmla="*/ 2175203 h 2184562"/>
                <a:gd name="connsiteX53" fmla="*/ 836877 w 1766107"/>
                <a:gd name="connsiteY53" fmla="*/ 2065856 h 2184562"/>
                <a:gd name="connsiteX54" fmla="*/ 876882 w 1766107"/>
                <a:gd name="connsiteY54" fmla="*/ 1997180 h 2184562"/>
                <a:gd name="connsiteX55" fmla="*/ 760201 w 1766107"/>
                <a:gd name="connsiteY55" fmla="*/ 1937173 h 2184562"/>
                <a:gd name="connsiteX56" fmla="*/ 762868 w 1766107"/>
                <a:gd name="connsiteY56" fmla="*/ 2060522 h 2184562"/>
                <a:gd name="connsiteX57" fmla="*/ 836877 w 1766107"/>
                <a:gd name="connsiteY57" fmla="*/ 2065856 h 2184562"/>
                <a:gd name="connsiteX58" fmla="*/ 1096910 w 1766107"/>
                <a:gd name="connsiteY58" fmla="*/ 2065856 h 2184562"/>
                <a:gd name="connsiteX59" fmla="*/ 1136915 w 1766107"/>
                <a:gd name="connsiteY59" fmla="*/ 1997180 h 2184562"/>
                <a:gd name="connsiteX60" fmla="*/ 1114245 w 1766107"/>
                <a:gd name="connsiteY60" fmla="*/ 1945174 h 2184562"/>
                <a:gd name="connsiteX61" fmla="*/ 1064239 w 1766107"/>
                <a:gd name="connsiteY61" fmla="*/ 1922504 h 2184562"/>
                <a:gd name="connsiteX62" fmla="*/ 987563 w 1766107"/>
                <a:gd name="connsiteY62" fmla="*/ 1983179 h 2184562"/>
                <a:gd name="connsiteX63" fmla="*/ 1024901 w 1766107"/>
                <a:gd name="connsiteY63" fmla="*/ 2062522 h 2184562"/>
                <a:gd name="connsiteX64" fmla="*/ 1096910 w 1766107"/>
                <a:gd name="connsiteY64" fmla="*/ 2065856 h 2184562"/>
                <a:gd name="connsiteX65" fmla="*/ 1343607 w 1766107"/>
                <a:gd name="connsiteY65" fmla="*/ 1765818 h 2184562"/>
                <a:gd name="connsiteX66" fmla="*/ 1343607 w 1766107"/>
                <a:gd name="connsiteY66" fmla="*/ 1715812 h 2184562"/>
                <a:gd name="connsiteX67" fmla="*/ 930222 w 1766107"/>
                <a:gd name="connsiteY67" fmla="*/ 1715812 h 2184562"/>
                <a:gd name="connsiteX68" fmla="*/ 516837 w 1766107"/>
                <a:gd name="connsiteY68" fmla="*/ 1715812 h 2184562"/>
                <a:gd name="connsiteX69" fmla="*/ 516837 w 1766107"/>
                <a:gd name="connsiteY69" fmla="*/ 1765818 h 2184562"/>
                <a:gd name="connsiteX70" fmla="*/ 516837 w 1766107"/>
                <a:gd name="connsiteY70" fmla="*/ 1815824 h 2184562"/>
                <a:gd name="connsiteX71" fmla="*/ 930222 w 1766107"/>
                <a:gd name="connsiteY71" fmla="*/ 1815824 h 2184562"/>
                <a:gd name="connsiteX72" fmla="*/ 1343607 w 1766107"/>
                <a:gd name="connsiteY72" fmla="*/ 1815824 h 2184562"/>
                <a:gd name="connsiteX73" fmla="*/ 1343607 w 1766107"/>
                <a:gd name="connsiteY73" fmla="*/ 1765818 h 2184562"/>
                <a:gd name="connsiteX74" fmla="*/ 1543632 w 1766107"/>
                <a:gd name="connsiteY74" fmla="*/ 1599131 h 2184562"/>
                <a:gd name="connsiteX75" fmla="*/ 1440953 w 1766107"/>
                <a:gd name="connsiteY75" fmla="*/ 1477115 h 2184562"/>
                <a:gd name="connsiteX76" fmla="*/ 1406949 w 1766107"/>
                <a:gd name="connsiteY76" fmla="*/ 1459113 h 2184562"/>
                <a:gd name="connsiteX77" fmla="*/ 944224 w 1766107"/>
                <a:gd name="connsiteY77" fmla="*/ 1457113 h 2184562"/>
                <a:gd name="connsiteX78" fmla="*/ 383487 w 1766107"/>
                <a:gd name="connsiteY78" fmla="*/ 1507119 h 2184562"/>
                <a:gd name="connsiteX79" fmla="*/ 323480 w 1766107"/>
                <a:gd name="connsiteY79" fmla="*/ 1592463 h 2184562"/>
                <a:gd name="connsiteX80" fmla="*/ 316812 w 1766107"/>
                <a:gd name="connsiteY80" fmla="*/ 1609132 h 2184562"/>
                <a:gd name="connsiteX81" fmla="*/ 930222 w 1766107"/>
                <a:gd name="connsiteY81" fmla="*/ 1609132 h 2184562"/>
                <a:gd name="connsiteX82" fmla="*/ 1543632 w 1766107"/>
                <a:gd name="connsiteY82" fmla="*/ 1599131 h 2184562"/>
                <a:gd name="connsiteX83" fmla="*/ 1036902 w 1766107"/>
                <a:gd name="connsiteY83" fmla="*/ 1296426 h 2184562"/>
                <a:gd name="connsiteX84" fmla="*/ 1036902 w 1766107"/>
                <a:gd name="connsiteY84" fmla="*/ 1244420 h 2184562"/>
                <a:gd name="connsiteX85" fmla="*/ 933556 w 1766107"/>
                <a:gd name="connsiteY85" fmla="*/ 1244420 h 2184562"/>
                <a:gd name="connsiteX86" fmla="*/ 830210 w 1766107"/>
                <a:gd name="connsiteY86" fmla="*/ 1245086 h 2184562"/>
                <a:gd name="connsiteX87" fmla="*/ 830210 w 1766107"/>
                <a:gd name="connsiteY87" fmla="*/ 1297093 h 2184562"/>
                <a:gd name="connsiteX88" fmla="*/ 830210 w 1766107"/>
                <a:gd name="connsiteY88" fmla="*/ 1349099 h 2184562"/>
                <a:gd name="connsiteX89" fmla="*/ 933556 w 1766107"/>
                <a:gd name="connsiteY89" fmla="*/ 1349099 h 2184562"/>
                <a:gd name="connsiteX90" fmla="*/ 1036902 w 1766107"/>
                <a:gd name="connsiteY90" fmla="*/ 1349099 h 2184562"/>
                <a:gd name="connsiteX91" fmla="*/ 1036902 w 1766107"/>
                <a:gd name="connsiteY91" fmla="*/ 1296426 h 2184562"/>
                <a:gd name="connsiteX92" fmla="*/ 1056905 w 1766107"/>
                <a:gd name="connsiteY92" fmla="*/ 1125071 h 2184562"/>
                <a:gd name="connsiteX93" fmla="*/ 1484958 w 1766107"/>
                <a:gd name="connsiteY93" fmla="*/ 712353 h 2184562"/>
                <a:gd name="connsiteX94" fmla="*/ 1502294 w 1766107"/>
                <a:gd name="connsiteY94" fmla="*/ 380978 h 2184562"/>
                <a:gd name="connsiteX95" fmla="*/ 1504294 w 1766107"/>
                <a:gd name="connsiteY95" fmla="*/ 102277 h 2184562"/>
                <a:gd name="connsiteX96" fmla="*/ 933556 w 1766107"/>
                <a:gd name="connsiteY96" fmla="*/ 102277 h 2184562"/>
                <a:gd name="connsiteX97" fmla="*/ 362818 w 1766107"/>
                <a:gd name="connsiteY97" fmla="*/ 102277 h 2184562"/>
                <a:gd name="connsiteX98" fmla="*/ 364818 w 1766107"/>
                <a:gd name="connsiteY98" fmla="*/ 387646 h 2184562"/>
                <a:gd name="connsiteX99" fmla="*/ 382154 w 1766107"/>
                <a:gd name="connsiteY99" fmla="*/ 721021 h 2184562"/>
                <a:gd name="connsiteX100" fmla="*/ 1056905 w 1766107"/>
                <a:gd name="connsiteY100" fmla="*/ 1125071 h 218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1766107" h="2184562">
                  <a:moveTo>
                    <a:pt x="752867" y="2175203"/>
                  </a:moveTo>
                  <a:cubicBezTo>
                    <a:pt x="662189" y="2149199"/>
                    <a:pt x="602848" y="2046520"/>
                    <a:pt x="625518" y="1957175"/>
                  </a:cubicBezTo>
                  <a:lnTo>
                    <a:pt x="634852" y="1922504"/>
                  </a:lnTo>
                  <a:lnTo>
                    <a:pt x="542174" y="1922504"/>
                  </a:lnTo>
                  <a:lnTo>
                    <a:pt x="448829" y="1922504"/>
                  </a:lnTo>
                  <a:lnTo>
                    <a:pt x="429493" y="1903169"/>
                  </a:lnTo>
                  <a:cubicBezTo>
                    <a:pt x="410157" y="1883833"/>
                    <a:pt x="410157" y="1883166"/>
                    <a:pt x="410157" y="1799822"/>
                  </a:cubicBezTo>
                  <a:lnTo>
                    <a:pt x="410157" y="1715812"/>
                  </a:lnTo>
                  <a:lnTo>
                    <a:pt x="326147" y="1715812"/>
                  </a:lnTo>
                  <a:cubicBezTo>
                    <a:pt x="242803" y="1715812"/>
                    <a:pt x="242136" y="1715812"/>
                    <a:pt x="222801" y="1696476"/>
                  </a:cubicBezTo>
                  <a:cubicBezTo>
                    <a:pt x="201465" y="1674473"/>
                    <a:pt x="199464" y="1659138"/>
                    <a:pt x="210132" y="1601798"/>
                  </a:cubicBezTo>
                  <a:cubicBezTo>
                    <a:pt x="232135" y="1486450"/>
                    <a:pt x="331481" y="1382437"/>
                    <a:pt x="444162" y="1356434"/>
                  </a:cubicBezTo>
                  <a:cubicBezTo>
                    <a:pt x="460164" y="1352433"/>
                    <a:pt x="529506" y="1349099"/>
                    <a:pt x="598848" y="1349099"/>
                  </a:cubicBezTo>
                  <a:lnTo>
                    <a:pt x="723530" y="1349099"/>
                  </a:lnTo>
                  <a:lnTo>
                    <a:pt x="723530" y="1281758"/>
                  </a:lnTo>
                  <a:lnTo>
                    <a:pt x="723530" y="1215083"/>
                  </a:lnTo>
                  <a:lnTo>
                    <a:pt x="698860" y="1205081"/>
                  </a:lnTo>
                  <a:cubicBezTo>
                    <a:pt x="467498" y="1113737"/>
                    <a:pt x="308145" y="921712"/>
                    <a:pt x="266806" y="683016"/>
                  </a:cubicBezTo>
                  <a:cubicBezTo>
                    <a:pt x="258805" y="640344"/>
                    <a:pt x="256805" y="565668"/>
                    <a:pt x="256805" y="364976"/>
                  </a:cubicBezTo>
                  <a:lnTo>
                    <a:pt x="256805" y="102277"/>
                  </a:lnTo>
                  <a:lnTo>
                    <a:pt x="143457" y="102277"/>
                  </a:lnTo>
                  <a:cubicBezTo>
                    <a:pt x="31443" y="102277"/>
                    <a:pt x="29443" y="102277"/>
                    <a:pt x="13441" y="85608"/>
                  </a:cubicBezTo>
                  <a:cubicBezTo>
                    <a:pt x="-16563" y="56271"/>
                    <a:pt x="-2561" y="8932"/>
                    <a:pt x="38111" y="-1070"/>
                  </a:cubicBezTo>
                  <a:cubicBezTo>
                    <a:pt x="46779" y="-3070"/>
                    <a:pt x="432827" y="-3737"/>
                    <a:pt x="895551" y="-3070"/>
                  </a:cubicBezTo>
                  <a:lnTo>
                    <a:pt x="1738323" y="-1070"/>
                  </a:lnTo>
                  <a:lnTo>
                    <a:pt x="1750992" y="14932"/>
                  </a:lnTo>
                  <a:cubicBezTo>
                    <a:pt x="1768327" y="36268"/>
                    <a:pt x="1767660" y="69606"/>
                    <a:pt x="1748325" y="87608"/>
                  </a:cubicBezTo>
                  <a:cubicBezTo>
                    <a:pt x="1734990" y="100276"/>
                    <a:pt x="1724988" y="102277"/>
                    <a:pt x="1672315" y="102277"/>
                  </a:cubicBezTo>
                  <a:lnTo>
                    <a:pt x="1611641" y="102277"/>
                  </a:lnTo>
                  <a:lnTo>
                    <a:pt x="1608974" y="387646"/>
                  </a:lnTo>
                  <a:cubicBezTo>
                    <a:pt x="1606307" y="669681"/>
                    <a:pt x="1606307" y="673015"/>
                    <a:pt x="1588971" y="736356"/>
                  </a:cubicBezTo>
                  <a:cubicBezTo>
                    <a:pt x="1556301" y="858371"/>
                    <a:pt x="1496293" y="961717"/>
                    <a:pt x="1408282" y="1049729"/>
                  </a:cubicBezTo>
                  <a:cubicBezTo>
                    <a:pt x="1350275" y="1107069"/>
                    <a:pt x="1256930" y="1169744"/>
                    <a:pt x="1192255" y="1194413"/>
                  </a:cubicBezTo>
                  <a:lnTo>
                    <a:pt x="1143582" y="1212416"/>
                  </a:lnTo>
                  <a:lnTo>
                    <a:pt x="1143582" y="1281091"/>
                  </a:lnTo>
                  <a:lnTo>
                    <a:pt x="1143582" y="1349099"/>
                  </a:lnTo>
                  <a:lnTo>
                    <a:pt x="1268931" y="1349099"/>
                  </a:lnTo>
                  <a:cubicBezTo>
                    <a:pt x="1400948" y="1349099"/>
                    <a:pt x="1435619" y="1354433"/>
                    <a:pt x="1490292" y="1382437"/>
                  </a:cubicBezTo>
                  <a:cubicBezTo>
                    <a:pt x="1588305" y="1432443"/>
                    <a:pt x="1657647" y="1539123"/>
                    <a:pt x="1659647" y="1644470"/>
                  </a:cubicBezTo>
                  <a:cubicBezTo>
                    <a:pt x="1660314" y="1679807"/>
                    <a:pt x="1658313" y="1685141"/>
                    <a:pt x="1641645" y="1699810"/>
                  </a:cubicBezTo>
                  <a:cubicBezTo>
                    <a:pt x="1624309" y="1715145"/>
                    <a:pt x="1618308" y="1715812"/>
                    <a:pt x="1540299" y="1715812"/>
                  </a:cubicBezTo>
                  <a:lnTo>
                    <a:pt x="1458288" y="1715812"/>
                  </a:lnTo>
                  <a:lnTo>
                    <a:pt x="1455621" y="1803156"/>
                  </a:lnTo>
                  <a:cubicBezTo>
                    <a:pt x="1453621" y="1889167"/>
                    <a:pt x="1453621" y="1890500"/>
                    <a:pt x="1434952" y="1906502"/>
                  </a:cubicBezTo>
                  <a:cubicBezTo>
                    <a:pt x="1416950" y="1921838"/>
                    <a:pt x="1411616" y="1922504"/>
                    <a:pt x="1323605" y="1922504"/>
                  </a:cubicBezTo>
                  <a:lnTo>
                    <a:pt x="1230260" y="1922504"/>
                  </a:lnTo>
                  <a:lnTo>
                    <a:pt x="1236927" y="1939840"/>
                  </a:lnTo>
                  <a:cubicBezTo>
                    <a:pt x="1246262" y="1963176"/>
                    <a:pt x="1245595" y="2029184"/>
                    <a:pt x="1235594" y="2056521"/>
                  </a:cubicBezTo>
                  <a:cubicBezTo>
                    <a:pt x="1214925" y="2117195"/>
                    <a:pt x="1164252" y="2161868"/>
                    <a:pt x="1100244" y="2176536"/>
                  </a:cubicBezTo>
                  <a:cubicBezTo>
                    <a:pt x="1052904" y="2187204"/>
                    <a:pt x="1012899" y="2179870"/>
                    <a:pt x="968227" y="2153200"/>
                  </a:cubicBezTo>
                  <a:lnTo>
                    <a:pt x="930889" y="2130530"/>
                  </a:lnTo>
                  <a:lnTo>
                    <a:pt x="908886" y="2146532"/>
                  </a:lnTo>
                  <a:cubicBezTo>
                    <a:pt x="867548" y="2177203"/>
                    <a:pt x="801540" y="2189204"/>
                    <a:pt x="752867" y="2175203"/>
                  </a:cubicBezTo>
                  <a:close/>
                  <a:moveTo>
                    <a:pt x="836877" y="2065856"/>
                  </a:moveTo>
                  <a:cubicBezTo>
                    <a:pt x="864881" y="2051854"/>
                    <a:pt x="876882" y="2030518"/>
                    <a:pt x="876882" y="1997180"/>
                  </a:cubicBezTo>
                  <a:cubicBezTo>
                    <a:pt x="876882" y="1936506"/>
                    <a:pt x="806874" y="1900502"/>
                    <a:pt x="760201" y="1937173"/>
                  </a:cubicBezTo>
                  <a:cubicBezTo>
                    <a:pt x="716862" y="1971177"/>
                    <a:pt x="717529" y="2030518"/>
                    <a:pt x="762868" y="2060522"/>
                  </a:cubicBezTo>
                  <a:cubicBezTo>
                    <a:pt x="788871" y="2078524"/>
                    <a:pt x="810207" y="2079857"/>
                    <a:pt x="836877" y="2065856"/>
                  </a:cubicBezTo>
                  <a:close/>
                  <a:moveTo>
                    <a:pt x="1096910" y="2065856"/>
                  </a:moveTo>
                  <a:cubicBezTo>
                    <a:pt x="1124913" y="2051854"/>
                    <a:pt x="1136915" y="2030518"/>
                    <a:pt x="1136915" y="1997180"/>
                  </a:cubicBezTo>
                  <a:cubicBezTo>
                    <a:pt x="1136915" y="1972511"/>
                    <a:pt x="1132914" y="1963843"/>
                    <a:pt x="1114245" y="1945174"/>
                  </a:cubicBezTo>
                  <a:cubicBezTo>
                    <a:pt x="1095576" y="1926505"/>
                    <a:pt x="1086242" y="1922504"/>
                    <a:pt x="1064239" y="1922504"/>
                  </a:cubicBezTo>
                  <a:cubicBezTo>
                    <a:pt x="1031568" y="1922504"/>
                    <a:pt x="994230" y="1951841"/>
                    <a:pt x="987563" y="1983179"/>
                  </a:cubicBezTo>
                  <a:cubicBezTo>
                    <a:pt x="982229" y="2011182"/>
                    <a:pt x="998231" y="2046520"/>
                    <a:pt x="1024901" y="2062522"/>
                  </a:cubicBezTo>
                  <a:cubicBezTo>
                    <a:pt x="1050904" y="2078524"/>
                    <a:pt x="1070907" y="2079191"/>
                    <a:pt x="1096910" y="2065856"/>
                  </a:cubicBezTo>
                  <a:close/>
                  <a:moveTo>
                    <a:pt x="1343607" y="1765818"/>
                  </a:moveTo>
                  <a:lnTo>
                    <a:pt x="1343607" y="1715812"/>
                  </a:lnTo>
                  <a:lnTo>
                    <a:pt x="930222" y="1715812"/>
                  </a:lnTo>
                  <a:lnTo>
                    <a:pt x="516837" y="1715812"/>
                  </a:lnTo>
                  <a:lnTo>
                    <a:pt x="516837" y="1765818"/>
                  </a:lnTo>
                  <a:lnTo>
                    <a:pt x="516837" y="1815824"/>
                  </a:lnTo>
                  <a:lnTo>
                    <a:pt x="930222" y="1815824"/>
                  </a:lnTo>
                  <a:lnTo>
                    <a:pt x="1343607" y="1815824"/>
                  </a:lnTo>
                  <a:lnTo>
                    <a:pt x="1343607" y="1765818"/>
                  </a:lnTo>
                  <a:close/>
                  <a:moveTo>
                    <a:pt x="1543632" y="1599131"/>
                  </a:moveTo>
                  <a:cubicBezTo>
                    <a:pt x="1543632" y="1566460"/>
                    <a:pt x="1489626" y="1502452"/>
                    <a:pt x="1440953" y="1477115"/>
                  </a:cubicBezTo>
                  <a:lnTo>
                    <a:pt x="1406949" y="1459113"/>
                  </a:lnTo>
                  <a:lnTo>
                    <a:pt x="944224" y="1457113"/>
                  </a:lnTo>
                  <a:cubicBezTo>
                    <a:pt x="420825" y="1455113"/>
                    <a:pt x="443495" y="1453112"/>
                    <a:pt x="383487" y="1507119"/>
                  </a:cubicBezTo>
                  <a:cubicBezTo>
                    <a:pt x="350817" y="1536456"/>
                    <a:pt x="337482" y="1555792"/>
                    <a:pt x="323480" y="1592463"/>
                  </a:cubicBezTo>
                  <a:lnTo>
                    <a:pt x="316812" y="1609132"/>
                  </a:lnTo>
                  <a:lnTo>
                    <a:pt x="930222" y="1609132"/>
                  </a:lnTo>
                  <a:cubicBezTo>
                    <a:pt x="1479624" y="1609132"/>
                    <a:pt x="1543632" y="1607798"/>
                    <a:pt x="1543632" y="1599131"/>
                  </a:cubicBezTo>
                  <a:close/>
                  <a:moveTo>
                    <a:pt x="1036902" y="1296426"/>
                  </a:moveTo>
                  <a:lnTo>
                    <a:pt x="1036902" y="1244420"/>
                  </a:lnTo>
                  <a:lnTo>
                    <a:pt x="933556" y="1244420"/>
                  </a:lnTo>
                  <a:lnTo>
                    <a:pt x="830210" y="1245086"/>
                  </a:lnTo>
                  <a:lnTo>
                    <a:pt x="830210" y="1297093"/>
                  </a:lnTo>
                  <a:lnTo>
                    <a:pt x="830210" y="1349099"/>
                  </a:lnTo>
                  <a:lnTo>
                    <a:pt x="933556" y="1349099"/>
                  </a:lnTo>
                  <a:lnTo>
                    <a:pt x="1036902" y="1349099"/>
                  </a:lnTo>
                  <a:lnTo>
                    <a:pt x="1036902" y="1296426"/>
                  </a:lnTo>
                  <a:close/>
                  <a:moveTo>
                    <a:pt x="1056905" y="1125071"/>
                  </a:moveTo>
                  <a:cubicBezTo>
                    <a:pt x="1263597" y="1079066"/>
                    <a:pt x="1427618" y="921046"/>
                    <a:pt x="1484958" y="712353"/>
                  </a:cubicBezTo>
                  <a:cubicBezTo>
                    <a:pt x="1498960" y="662347"/>
                    <a:pt x="1499627" y="641677"/>
                    <a:pt x="1502294" y="380978"/>
                  </a:cubicBezTo>
                  <a:lnTo>
                    <a:pt x="1504294" y="102277"/>
                  </a:lnTo>
                  <a:lnTo>
                    <a:pt x="933556" y="102277"/>
                  </a:lnTo>
                  <a:lnTo>
                    <a:pt x="362818" y="102277"/>
                  </a:lnTo>
                  <a:lnTo>
                    <a:pt x="364818" y="387646"/>
                  </a:lnTo>
                  <a:cubicBezTo>
                    <a:pt x="367485" y="658346"/>
                    <a:pt x="368152" y="675015"/>
                    <a:pt x="382154" y="721021"/>
                  </a:cubicBezTo>
                  <a:cubicBezTo>
                    <a:pt x="472165" y="1017724"/>
                    <a:pt x="760201" y="1190413"/>
                    <a:pt x="1056905" y="1125071"/>
                  </a:cubicBezTo>
                  <a:close/>
                </a:path>
              </a:pathLst>
            </a:custGeom>
            <a:grpFill/>
            <a:ln w="6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a16="http://schemas.microsoft.com/office/drawing/2014/main" id="{4C3E7B5B-4D14-4381-84DF-21554B5BF022}"/>
                </a:ext>
              </a:extLst>
            </p:cNvPr>
            <p:cNvSpPr/>
            <p:nvPr/>
          </p:nvSpPr>
          <p:spPr>
            <a:xfrm flipV="1">
              <a:off x="5130642" y="2097763"/>
              <a:ext cx="726302" cy="728673"/>
            </a:xfrm>
            <a:custGeom>
              <a:avLst/>
              <a:gdLst>
                <a:gd name="connsiteX0" fmla="*/ 302276 w 726302"/>
                <a:gd name="connsiteY0" fmla="*/ 722489 h 728673"/>
                <a:gd name="connsiteX1" fmla="*/ 104918 w 726302"/>
                <a:gd name="connsiteY1" fmla="*/ 620476 h 728673"/>
                <a:gd name="connsiteX2" fmla="*/ 10239 w 726302"/>
                <a:gd name="connsiteY2" fmla="*/ 463790 h 728673"/>
                <a:gd name="connsiteX3" fmla="*/ 15573 w 726302"/>
                <a:gd name="connsiteY3" fmla="*/ 239095 h 728673"/>
                <a:gd name="connsiteX4" fmla="*/ 479631 w 726302"/>
                <a:gd name="connsiteY4" fmla="*/ 18401 h 728673"/>
                <a:gd name="connsiteX5" fmla="*/ 624983 w 726302"/>
                <a:gd name="connsiteY5" fmla="*/ 609808 h 728673"/>
                <a:gd name="connsiteX6" fmla="*/ 478964 w 726302"/>
                <a:gd name="connsiteY6" fmla="*/ 705820 h 728673"/>
                <a:gd name="connsiteX7" fmla="*/ 302276 w 726302"/>
                <a:gd name="connsiteY7" fmla="*/ 722489 h 728673"/>
                <a:gd name="connsiteX8" fmla="*/ 445627 w 726302"/>
                <a:gd name="connsiteY8" fmla="*/ 605141 h 728673"/>
                <a:gd name="connsiteX9" fmla="*/ 541639 w 726302"/>
                <a:gd name="connsiteY9" fmla="*/ 539800 h 728673"/>
                <a:gd name="connsiteX10" fmla="*/ 438293 w 726302"/>
                <a:gd name="connsiteY10" fmla="*/ 471791 h 728673"/>
                <a:gd name="connsiteX11" fmla="*/ 324278 w 726302"/>
                <a:gd name="connsiteY11" fmla="*/ 399782 h 728673"/>
                <a:gd name="connsiteX12" fmla="*/ 357616 w 726302"/>
                <a:gd name="connsiteY12" fmla="*/ 309104 h 728673"/>
                <a:gd name="connsiteX13" fmla="*/ 486965 w 726302"/>
                <a:gd name="connsiteY13" fmla="*/ 375779 h 728673"/>
                <a:gd name="connsiteX14" fmla="*/ 606314 w 726302"/>
                <a:gd name="connsiteY14" fmla="*/ 435787 h 728673"/>
                <a:gd name="connsiteX15" fmla="*/ 613648 w 726302"/>
                <a:gd name="connsiteY15" fmla="*/ 363778 h 728673"/>
                <a:gd name="connsiteX16" fmla="*/ 592312 w 726302"/>
                <a:gd name="connsiteY16" fmla="*/ 254431 h 728673"/>
                <a:gd name="connsiteX17" fmla="*/ 405622 w 726302"/>
                <a:gd name="connsiteY17" fmla="*/ 109079 h 728673"/>
                <a:gd name="connsiteX18" fmla="*/ 124253 w 726302"/>
                <a:gd name="connsiteY18" fmla="*/ 255764 h 728673"/>
                <a:gd name="connsiteX19" fmla="*/ 106918 w 726302"/>
                <a:gd name="connsiteY19" fmla="*/ 362444 h 728673"/>
                <a:gd name="connsiteX20" fmla="*/ 126254 w 726302"/>
                <a:gd name="connsiteY20" fmla="*/ 472458 h 728673"/>
                <a:gd name="connsiteX21" fmla="*/ 445627 w 726302"/>
                <a:gd name="connsiteY21" fmla="*/ 605141 h 72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26302" h="728673">
                  <a:moveTo>
                    <a:pt x="302276" y="722489"/>
                  </a:moveTo>
                  <a:cubicBezTo>
                    <a:pt x="222932" y="708487"/>
                    <a:pt x="164258" y="677817"/>
                    <a:pt x="104918" y="620476"/>
                  </a:cubicBezTo>
                  <a:cubicBezTo>
                    <a:pt x="59579" y="576471"/>
                    <a:pt x="28908" y="525131"/>
                    <a:pt x="10239" y="463790"/>
                  </a:cubicBezTo>
                  <a:cubicBezTo>
                    <a:pt x="-9097" y="400449"/>
                    <a:pt x="-6430" y="300436"/>
                    <a:pt x="15573" y="239095"/>
                  </a:cubicBezTo>
                  <a:cubicBezTo>
                    <a:pt x="83582" y="51739"/>
                    <a:pt x="294941" y="-48941"/>
                    <a:pt x="479631" y="18401"/>
                  </a:cubicBezTo>
                  <a:cubicBezTo>
                    <a:pt x="728996" y="108412"/>
                    <a:pt x="804338" y="416451"/>
                    <a:pt x="624983" y="609808"/>
                  </a:cubicBezTo>
                  <a:cubicBezTo>
                    <a:pt x="581644" y="656481"/>
                    <a:pt x="537638" y="685818"/>
                    <a:pt x="478964" y="705820"/>
                  </a:cubicBezTo>
                  <a:cubicBezTo>
                    <a:pt x="427625" y="723823"/>
                    <a:pt x="348948" y="731157"/>
                    <a:pt x="302276" y="722489"/>
                  </a:cubicBezTo>
                  <a:close/>
                  <a:moveTo>
                    <a:pt x="445627" y="605141"/>
                  </a:moveTo>
                  <a:cubicBezTo>
                    <a:pt x="480965" y="592473"/>
                    <a:pt x="544973" y="549801"/>
                    <a:pt x="541639" y="539800"/>
                  </a:cubicBezTo>
                  <a:cubicBezTo>
                    <a:pt x="540305" y="535799"/>
                    <a:pt x="493633" y="505129"/>
                    <a:pt x="438293" y="471791"/>
                  </a:cubicBezTo>
                  <a:cubicBezTo>
                    <a:pt x="382286" y="438454"/>
                    <a:pt x="330946" y="405783"/>
                    <a:pt x="324278" y="399782"/>
                  </a:cubicBezTo>
                  <a:cubicBezTo>
                    <a:pt x="289607" y="367778"/>
                    <a:pt x="310943" y="309771"/>
                    <a:pt x="357616" y="309104"/>
                  </a:cubicBezTo>
                  <a:cubicBezTo>
                    <a:pt x="368284" y="309104"/>
                    <a:pt x="420290" y="335774"/>
                    <a:pt x="486965" y="375779"/>
                  </a:cubicBezTo>
                  <a:cubicBezTo>
                    <a:pt x="567642" y="424452"/>
                    <a:pt x="600980" y="441121"/>
                    <a:pt x="606314" y="435787"/>
                  </a:cubicBezTo>
                  <a:cubicBezTo>
                    <a:pt x="610314" y="431786"/>
                    <a:pt x="613648" y="401782"/>
                    <a:pt x="613648" y="363778"/>
                  </a:cubicBezTo>
                  <a:cubicBezTo>
                    <a:pt x="613648" y="305104"/>
                    <a:pt x="611648" y="295102"/>
                    <a:pt x="592312" y="254431"/>
                  </a:cubicBezTo>
                  <a:cubicBezTo>
                    <a:pt x="554974" y="175754"/>
                    <a:pt x="490966" y="125748"/>
                    <a:pt x="405622" y="109079"/>
                  </a:cubicBezTo>
                  <a:cubicBezTo>
                    <a:pt x="292274" y="86410"/>
                    <a:pt x="175593" y="147751"/>
                    <a:pt x="124253" y="255764"/>
                  </a:cubicBezTo>
                  <a:cubicBezTo>
                    <a:pt x="108918" y="287768"/>
                    <a:pt x="106918" y="301103"/>
                    <a:pt x="106918" y="362444"/>
                  </a:cubicBezTo>
                  <a:cubicBezTo>
                    <a:pt x="106918" y="426452"/>
                    <a:pt x="108918" y="435787"/>
                    <a:pt x="126254" y="472458"/>
                  </a:cubicBezTo>
                  <a:cubicBezTo>
                    <a:pt x="184261" y="591139"/>
                    <a:pt x="322278" y="648480"/>
                    <a:pt x="445627" y="605141"/>
                  </a:cubicBezTo>
                  <a:close/>
                </a:path>
              </a:pathLst>
            </a:custGeom>
            <a:grpFill/>
            <a:ln w="6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a16="http://schemas.microsoft.com/office/drawing/2014/main" id="{1BD5F8A9-1706-4507-9E16-57AEC3894652}"/>
                </a:ext>
              </a:extLst>
            </p:cNvPr>
            <p:cNvSpPr/>
            <p:nvPr/>
          </p:nvSpPr>
          <p:spPr>
            <a:xfrm flipV="1">
              <a:off x="4970267" y="2828156"/>
              <a:ext cx="106680" cy="100012"/>
            </a:xfrm>
            <a:custGeom>
              <a:avLst/>
              <a:gdLst>
                <a:gd name="connsiteX0" fmla="*/ -2106 w 106680"/>
                <a:gd name="connsiteY0" fmla="*/ 48144 h 100012"/>
                <a:gd name="connsiteX1" fmla="*/ -2106 w 106680"/>
                <a:gd name="connsiteY1" fmla="*/ -1863 h 100012"/>
                <a:gd name="connsiteX2" fmla="*/ 51234 w 106680"/>
                <a:gd name="connsiteY2" fmla="*/ -1863 h 100012"/>
                <a:gd name="connsiteX3" fmla="*/ 104574 w 106680"/>
                <a:gd name="connsiteY3" fmla="*/ -1863 h 100012"/>
                <a:gd name="connsiteX4" fmla="*/ 104574 w 106680"/>
                <a:gd name="connsiteY4" fmla="*/ 48144 h 100012"/>
                <a:gd name="connsiteX5" fmla="*/ 104574 w 106680"/>
                <a:gd name="connsiteY5" fmla="*/ 98150 h 100012"/>
                <a:gd name="connsiteX6" fmla="*/ 51234 w 106680"/>
                <a:gd name="connsiteY6" fmla="*/ 98150 h 100012"/>
                <a:gd name="connsiteX7" fmla="*/ -2106 w 106680"/>
                <a:gd name="connsiteY7" fmla="*/ 98150 h 100012"/>
                <a:gd name="connsiteX8" fmla="*/ -2106 w 106680"/>
                <a:gd name="connsiteY8" fmla="*/ 48144 h 10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680" h="100012">
                  <a:moveTo>
                    <a:pt x="-2106" y="48144"/>
                  </a:moveTo>
                  <a:lnTo>
                    <a:pt x="-2106" y="-1863"/>
                  </a:lnTo>
                  <a:lnTo>
                    <a:pt x="51234" y="-1863"/>
                  </a:lnTo>
                  <a:lnTo>
                    <a:pt x="104574" y="-1863"/>
                  </a:lnTo>
                  <a:lnTo>
                    <a:pt x="104574" y="48144"/>
                  </a:lnTo>
                  <a:lnTo>
                    <a:pt x="104574" y="98150"/>
                  </a:lnTo>
                  <a:lnTo>
                    <a:pt x="51234" y="98150"/>
                  </a:lnTo>
                  <a:lnTo>
                    <a:pt x="-2106" y="98150"/>
                  </a:lnTo>
                  <a:lnTo>
                    <a:pt x="-2106" y="48144"/>
                  </a:lnTo>
                  <a:close/>
                </a:path>
              </a:pathLst>
            </a:custGeom>
            <a:grpFill/>
            <a:ln w="6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a16="http://schemas.microsoft.com/office/drawing/2014/main" id="{F75255E1-1C15-485F-A6DC-604ACC50BFE2}"/>
                </a:ext>
              </a:extLst>
            </p:cNvPr>
            <p:cNvSpPr/>
            <p:nvPr/>
          </p:nvSpPr>
          <p:spPr>
            <a:xfrm flipV="1">
              <a:off x="5130287" y="2828156"/>
              <a:ext cx="100012" cy="100012"/>
            </a:xfrm>
            <a:custGeom>
              <a:avLst/>
              <a:gdLst>
                <a:gd name="connsiteX0" fmla="*/ -2318 w 100012"/>
                <a:gd name="connsiteY0" fmla="*/ 48144 h 100012"/>
                <a:gd name="connsiteX1" fmla="*/ -2318 w 100012"/>
                <a:gd name="connsiteY1" fmla="*/ -1863 h 100012"/>
                <a:gd name="connsiteX2" fmla="*/ 47689 w 100012"/>
                <a:gd name="connsiteY2" fmla="*/ -1863 h 100012"/>
                <a:gd name="connsiteX3" fmla="*/ 97695 w 100012"/>
                <a:gd name="connsiteY3" fmla="*/ -1863 h 100012"/>
                <a:gd name="connsiteX4" fmla="*/ 97695 w 100012"/>
                <a:gd name="connsiteY4" fmla="*/ 48144 h 100012"/>
                <a:gd name="connsiteX5" fmla="*/ 97695 w 100012"/>
                <a:gd name="connsiteY5" fmla="*/ 98150 h 100012"/>
                <a:gd name="connsiteX6" fmla="*/ 47689 w 100012"/>
                <a:gd name="connsiteY6" fmla="*/ 98150 h 100012"/>
                <a:gd name="connsiteX7" fmla="*/ -2318 w 100012"/>
                <a:gd name="connsiteY7" fmla="*/ 98150 h 100012"/>
                <a:gd name="connsiteX8" fmla="*/ -2318 w 100012"/>
                <a:gd name="connsiteY8" fmla="*/ 48144 h 10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12" h="100012">
                  <a:moveTo>
                    <a:pt x="-2318" y="48144"/>
                  </a:moveTo>
                  <a:lnTo>
                    <a:pt x="-2318" y="-1863"/>
                  </a:lnTo>
                  <a:lnTo>
                    <a:pt x="47689" y="-1863"/>
                  </a:lnTo>
                  <a:lnTo>
                    <a:pt x="97695" y="-1863"/>
                  </a:lnTo>
                  <a:lnTo>
                    <a:pt x="97695" y="48144"/>
                  </a:lnTo>
                  <a:lnTo>
                    <a:pt x="97695" y="98150"/>
                  </a:lnTo>
                  <a:lnTo>
                    <a:pt x="47689" y="98150"/>
                  </a:lnTo>
                  <a:lnTo>
                    <a:pt x="-2318" y="98150"/>
                  </a:lnTo>
                  <a:lnTo>
                    <a:pt x="-2318" y="48144"/>
                  </a:lnTo>
                  <a:close/>
                </a:path>
              </a:pathLst>
            </a:custGeom>
            <a:grpFill/>
            <a:ln w="6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12" name="TextBox 311">
            <a:extLst>
              <a:ext uri="{FF2B5EF4-FFF2-40B4-BE49-F238E27FC236}">
                <a16:creationId xmlns:a16="http://schemas.microsoft.com/office/drawing/2014/main" id="{71F4E54F-5F77-4652-A8E2-90E658068D88}"/>
              </a:ext>
            </a:extLst>
          </p:cNvPr>
          <p:cNvSpPr txBox="1"/>
          <p:nvPr/>
        </p:nvSpPr>
        <p:spPr>
          <a:xfrm>
            <a:off x="514453" y="1762818"/>
            <a:ext cx="5242881" cy="60016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Để</a:t>
            </a: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4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đo</a:t>
            </a: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4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khối</a:t>
            </a: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4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lượng</a:t>
            </a: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4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người</a:t>
            </a: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ta </a:t>
            </a:r>
            <a:r>
              <a:rPr kumimoji="0" lang="en-US" sz="24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dùng</a:t>
            </a: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4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cân</a:t>
            </a:r>
            <a:endPar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endParaRPr>
          </a:p>
        </p:txBody>
      </p:sp>
      <p:sp>
        <p:nvSpPr>
          <p:cNvPr id="331" name="TextBox 330">
            <a:extLst>
              <a:ext uri="{FF2B5EF4-FFF2-40B4-BE49-F238E27FC236}">
                <a16:creationId xmlns:a16="http://schemas.microsoft.com/office/drawing/2014/main" id="{6C97B653-5699-4CE4-B147-1A17AA551516}"/>
              </a:ext>
            </a:extLst>
          </p:cNvPr>
          <p:cNvSpPr txBox="1"/>
          <p:nvPr/>
        </p:nvSpPr>
        <p:spPr>
          <a:xfrm>
            <a:off x="198896" y="2154709"/>
            <a:ext cx="8629548" cy="2215991"/>
          </a:xfrm>
          <a:prstGeom prst="rect">
            <a:avLst/>
          </a:prstGeom>
          <a:noFill/>
        </p:spPr>
        <p:txBody>
          <a:bodyPr wrap="square" rtlCol="0">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Trên</a:t>
            </a: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4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một</a:t>
            </a: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4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số</a:t>
            </a: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4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loại</a:t>
            </a: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4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cân</a:t>
            </a: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4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thông</a:t>
            </a: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4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thường</a:t>
            </a: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4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có</a:t>
            </a: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4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ghi</a:t>
            </a: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GHĐ </a:t>
            </a:r>
            <a:r>
              <a:rPr kumimoji="0" lang="en-US" sz="24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và</a:t>
            </a: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ĐCNN:</a:t>
            </a:r>
          </a:p>
          <a:p>
            <a:pPr marL="0" marR="0" lvl="0" indent="0" algn="just" defTabSz="914400" rtl="0" eaLnBrk="1" fontAlgn="auto" latinLnBrk="0" hangingPunct="1">
              <a:lnSpc>
                <a:spcPct val="2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400" b="0" i="1" u="none" strike="noStrike" kern="1200" cap="none" spc="0" normalizeH="0" baseline="0" noProof="0" dirty="0">
                <a:ln>
                  <a:noFill/>
                </a:ln>
                <a:solidFill>
                  <a:srgbClr val="FFFF00"/>
                </a:solidFill>
                <a:effectLst/>
                <a:uLnTx/>
                <a:uFillTx/>
                <a:latin typeface="#9Slide03 Arima Madurai Bold" panose="00000800000000000000" pitchFamily="2" charset="-93"/>
                <a:ea typeface="+mn-ea"/>
                <a:cs typeface="#9Slide03 Arima Madurai Bold" panose="00000800000000000000" pitchFamily="2" charset="-93"/>
              </a:rPr>
              <a:t>GHĐ</a:t>
            </a: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4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của</a:t>
            </a: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4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cân</a:t>
            </a: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4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là</a:t>
            </a: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4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số</a:t>
            </a: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4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lớn</a:t>
            </a: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4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nhất</a:t>
            </a: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4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ghi</a:t>
            </a: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4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trên</a:t>
            </a: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4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cân</a:t>
            </a:r>
            <a:endPar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endParaRPr>
          </a:p>
          <a:p>
            <a:pPr marL="0" marR="0" lvl="0" indent="0" algn="just" defTabSz="914400" rtl="0" eaLnBrk="1" fontAlgn="auto" latinLnBrk="0" hangingPunct="1">
              <a:lnSpc>
                <a:spcPct val="2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400" b="0" i="1" u="none" strike="noStrike" kern="1200" cap="none" spc="0" normalizeH="0" baseline="0" noProof="0" dirty="0">
                <a:ln>
                  <a:noFill/>
                </a:ln>
                <a:solidFill>
                  <a:srgbClr val="FFFF00"/>
                </a:solidFill>
                <a:effectLst/>
                <a:uLnTx/>
                <a:uFillTx/>
                <a:latin typeface="#9Slide03 Arima Madurai Bold" panose="00000800000000000000" pitchFamily="2" charset="-93"/>
                <a:ea typeface="+mn-ea"/>
                <a:cs typeface="#9Slide03 Arima Madurai Bold" panose="00000800000000000000" pitchFamily="2" charset="-93"/>
              </a:rPr>
              <a:t>ĐCNN</a:t>
            </a: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4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của</a:t>
            </a: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4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cân</a:t>
            </a: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4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là</a:t>
            </a: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4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hiệu</a:t>
            </a: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2 </a:t>
            </a:r>
            <a:r>
              <a:rPr kumimoji="0" lang="en-US" sz="24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số</a:t>
            </a: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4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ghi</a:t>
            </a: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4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trên</a:t>
            </a: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2 </a:t>
            </a:r>
            <a:r>
              <a:rPr kumimoji="0" lang="en-US" sz="24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vạch</a:t>
            </a: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chia </a:t>
            </a:r>
            <a:r>
              <a:rPr kumimoji="0" lang="en-US" sz="24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liên</a:t>
            </a: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4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tiếp</a:t>
            </a: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p>
        </p:txBody>
      </p:sp>
      <p:pic>
        <p:nvPicPr>
          <p:cNvPr id="1027" name="Picture 3">
            <a:extLst>
              <a:ext uri="{FF2B5EF4-FFF2-40B4-BE49-F238E27FC236}">
                <a16:creationId xmlns:a16="http://schemas.microsoft.com/office/drawing/2014/main" id="{2333F9B3-A8AA-482A-BFA4-2241079FA5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26925" y="3053644"/>
            <a:ext cx="3804356" cy="3804356"/>
          </a:xfrm>
          <a:prstGeom prst="rect">
            <a:avLst/>
          </a:prstGeom>
          <a:noFill/>
          <a:extLst>
            <a:ext uri="{909E8E84-426E-40DD-AFC4-6F175D3DCCD1}">
              <a14:hiddenFill xmlns:a14="http://schemas.microsoft.com/office/drawing/2010/main">
                <a:solidFill>
                  <a:srgbClr val="FFFFFF"/>
                </a:solidFill>
              </a14:hiddenFill>
            </a:ext>
          </a:extLst>
        </p:spPr>
      </p:pic>
      <p:pic>
        <p:nvPicPr>
          <p:cNvPr id="7" name="Graphic 6" descr="Line arrow Clockwise curve">
            <a:extLst>
              <a:ext uri="{FF2B5EF4-FFF2-40B4-BE49-F238E27FC236}">
                <a16:creationId xmlns:a16="http://schemas.microsoft.com/office/drawing/2014/main" id="{7A6A4192-E12F-4963-BB9B-3C1CCA38A2B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3257599">
            <a:off x="9522178" y="3220155"/>
            <a:ext cx="914400" cy="914400"/>
          </a:xfrm>
          <a:prstGeom prst="rect">
            <a:avLst/>
          </a:prstGeom>
        </p:spPr>
      </p:pic>
      <p:sp>
        <p:nvSpPr>
          <p:cNvPr id="332" name="TextBox 331">
            <a:extLst>
              <a:ext uri="{FF2B5EF4-FFF2-40B4-BE49-F238E27FC236}">
                <a16:creationId xmlns:a16="http://schemas.microsoft.com/office/drawing/2014/main" id="{6787B72B-8FB5-4333-97FC-0EA0C28915DC}"/>
              </a:ext>
            </a:extLst>
          </p:cNvPr>
          <p:cNvSpPr txBox="1"/>
          <p:nvPr/>
        </p:nvSpPr>
        <p:spPr>
          <a:xfrm>
            <a:off x="9990666" y="2866936"/>
            <a:ext cx="1772357" cy="60016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GHĐ: 20kg</a:t>
            </a:r>
          </a:p>
        </p:txBody>
      </p:sp>
      <p:grpSp>
        <p:nvGrpSpPr>
          <p:cNvPr id="1031" name="Group 1030">
            <a:extLst>
              <a:ext uri="{FF2B5EF4-FFF2-40B4-BE49-F238E27FC236}">
                <a16:creationId xmlns:a16="http://schemas.microsoft.com/office/drawing/2014/main" id="{33EFCE3B-B8B9-49DD-BC13-4C6D276E332B}"/>
              </a:ext>
            </a:extLst>
          </p:cNvPr>
          <p:cNvGrpSpPr/>
          <p:nvPr/>
        </p:nvGrpSpPr>
        <p:grpSpPr>
          <a:xfrm>
            <a:off x="6276622" y="4763911"/>
            <a:ext cx="3239911" cy="1862667"/>
            <a:chOff x="6276622" y="4763911"/>
            <a:chExt cx="3239911" cy="1862667"/>
          </a:xfrm>
        </p:grpSpPr>
        <p:cxnSp>
          <p:nvCxnSpPr>
            <p:cNvPr id="10" name="Straight Connector 9">
              <a:extLst>
                <a:ext uri="{FF2B5EF4-FFF2-40B4-BE49-F238E27FC236}">
                  <a16:creationId xmlns:a16="http://schemas.microsoft.com/office/drawing/2014/main" id="{5AC756D6-87D4-45ED-B502-22556E2B1218}"/>
                </a:ext>
              </a:extLst>
            </p:cNvPr>
            <p:cNvCxnSpPr/>
            <p:nvPr/>
          </p:nvCxnSpPr>
          <p:spPr>
            <a:xfrm flipH="1" flipV="1">
              <a:off x="8105422" y="5554133"/>
              <a:ext cx="1411111" cy="135467"/>
            </a:xfrm>
            <a:prstGeom prst="line">
              <a:avLst/>
            </a:prstGeom>
            <a:ln w="28575">
              <a:solidFill>
                <a:srgbClr val="FFFF00"/>
              </a:solidFill>
            </a:ln>
          </p:spPr>
          <p:style>
            <a:lnRef idx="1">
              <a:schemeClr val="accent4"/>
            </a:lnRef>
            <a:fillRef idx="0">
              <a:schemeClr val="accent4"/>
            </a:fillRef>
            <a:effectRef idx="0">
              <a:schemeClr val="accent4"/>
            </a:effectRef>
            <a:fontRef idx="minor">
              <a:schemeClr val="tx1"/>
            </a:fontRef>
          </p:style>
        </p:cxnSp>
        <p:sp>
          <p:nvSpPr>
            <p:cNvPr id="11" name="Oval 10">
              <a:extLst>
                <a:ext uri="{FF2B5EF4-FFF2-40B4-BE49-F238E27FC236}">
                  <a16:creationId xmlns:a16="http://schemas.microsoft.com/office/drawing/2014/main" id="{22821252-8929-4E03-8FE1-4F0B262DF128}"/>
                </a:ext>
              </a:extLst>
            </p:cNvPr>
            <p:cNvSpPr/>
            <p:nvPr/>
          </p:nvSpPr>
          <p:spPr>
            <a:xfrm>
              <a:off x="6276622" y="4763911"/>
              <a:ext cx="1862667" cy="1862667"/>
            </a:xfrm>
            <a:prstGeom prst="ellipse">
              <a:avLst/>
            </a:prstGeom>
            <a:blipFill>
              <a:blip r:embed="rId5"/>
              <a:srcRect/>
              <a:stretch>
                <a:fillRect l="-343032" t="-486666" r="-343635" b="-200002"/>
              </a:stretch>
            </a:blip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33" name="TextBox 332">
            <a:extLst>
              <a:ext uri="{FF2B5EF4-FFF2-40B4-BE49-F238E27FC236}">
                <a16:creationId xmlns:a16="http://schemas.microsoft.com/office/drawing/2014/main" id="{EC5698D4-8006-4FDC-AAD2-7D535A08EDA1}"/>
              </a:ext>
            </a:extLst>
          </p:cNvPr>
          <p:cNvSpPr txBox="1"/>
          <p:nvPr/>
        </p:nvSpPr>
        <p:spPr>
          <a:xfrm>
            <a:off x="4368798" y="5519826"/>
            <a:ext cx="1885246" cy="1154162"/>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ĐCNN: 0,1 kg (1 </a:t>
            </a:r>
            <a:r>
              <a:rPr kumimoji="0" lang="en-US" sz="24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lạng</a:t>
            </a: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a:t>
            </a:r>
          </a:p>
        </p:txBody>
      </p:sp>
      <p:grpSp>
        <p:nvGrpSpPr>
          <p:cNvPr id="1030" name="Group 1029">
            <a:extLst>
              <a:ext uri="{FF2B5EF4-FFF2-40B4-BE49-F238E27FC236}">
                <a16:creationId xmlns:a16="http://schemas.microsoft.com/office/drawing/2014/main" id="{770C936A-C127-40DB-8198-F005C79E2024}"/>
              </a:ext>
            </a:extLst>
          </p:cNvPr>
          <p:cNvGrpSpPr/>
          <p:nvPr/>
        </p:nvGrpSpPr>
        <p:grpSpPr>
          <a:xfrm>
            <a:off x="6005689" y="5734756"/>
            <a:ext cx="688622" cy="428977"/>
            <a:chOff x="6005689" y="5734756"/>
            <a:chExt cx="688622" cy="428977"/>
          </a:xfrm>
        </p:grpSpPr>
        <p:cxnSp>
          <p:nvCxnSpPr>
            <p:cNvPr id="1026" name="Straight Connector 1025">
              <a:extLst>
                <a:ext uri="{FF2B5EF4-FFF2-40B4-BE49-F238E27FC236}">
                  <a16:creationId xmlns:a16="http://schemas.microsoft.com/office/drawing/2014/main" id="{9F807AEB-D2C7-42E3-9E08-25594B67B66A}"/>
                </a:ext>
              </a:extLst>
            </p:cNvPr>
            <p:cNvCxnSpPr/>
            <p:nvPr/>
          </p:nvCxnSpPr>
          <p:spPr>
            <a:xfrm flipH="1">
              <a:off x="6005689" y="5734756"/>
              <a:ext cx="598311" cy="327377"/>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a:extLst>
                <a:ext uri="{FF2B5EF4-FFF2-40B4-BE49-F238E27FC236}">
                  <a16:creationId xmlns:a16="http://schemas.microsoft.com/office/drawing/2014/main" id="{787B686D-2A17-4A16-A214-3E5AC99287C6}"/>
                </a:ext>
              </a:extLst>
            </p:cNvPr>
            <p:cNvCxnSpPr/>
            <p:nvPr/>
          </p:nvCxnSpPr>
          <p:spPr>
            <a:xfrm flipH="1">
              <a:off x="6096000" y="5836356"/>
              <a:ext cx="598311" cy="327377"/>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29" name="Straight Connector 1028">
              <a:extLst>
                <a:ext uri="{FF2B5EF4-FFF2-40B4-BE49-F238E27FC236}">
                  <a16:creationId xmlns:a16="http://schemas.microsoft.com/office/drawing/2014/main" id="{D0AFF4E0-12E1-4350-9521-5333F75F3080}"/>
                </a:ext>
              </a:extLst>
            </p:cNvPr>
            <p:cNvCxnSpPr/>
            <p:nvPr/>
          </p:nvCxnSpPr>
          <p:spPr>
            <a:xfrm flipH="1" flipV="1">
              <a:off x="6016978" y="6062133"/>
              <a:ext cx="79022" cy="10160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248788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250"/>
                                      </p:stCondLst>
                                      <p:childTnLst>
                                        <p:set>
                                          <p:cBhvr>
                                            <p:cTn id="6" dur="1" fill="hold">
                                              <p:stCondLst>
                                                <p:cond delay="0"/>
                                              </p:stCondLst>
                                            </p:cTn>
                                            <p:tgtEl>
                                              <p:spTgt spid="468"/>
                                            </p:tgtEl>
                                            <p:attrNameLst>
                                              <p:attrName>style.visibility</p:attrName>
                                            </p:attrNameLst>
                                          </p:cBhvr>
                                          <p:to>
                                            <p:strVal val="visible"/>
                                          </p:to>
                                        </p:set>
                                        <p:animEffect transition="in" filter="fade">
                                          <p:cBhvr>
                                            <p:cTn id="7" dur="750"/>
                                            <p:tgtEl>
                                              <p:spTgt spid="468"/>
                                            </p:tgtEl>
                                          </p:cBhvr>
                                        </p:animEffect>
                                        <p:anim calcmode="lin" valueType="num">
                                          <p:cBhvr>
                                            <p:cTn id="8" dur="750" fill="hold"/>
                                            <p:tgtEl>
                                              <p:spTgt spid="468"/>
                                            </p:tgtEl>
                                            <p:attrNameLst>
                                              <p:attrName>ppt_x</p:attrName>
                                            </p:attrNameLst>
                                          </p:cBhvr>
                                          <p:tavLst>
                                            <p:tav tm="0">
                                              <p:val>
                                                <p:strVal val="#ppt_x"/>
                                              </p:val>
                                            </p:tav>
                                            <p:tav tm="100000">
                                              <p:val>
                                                <p:strVal val="#ppt_x"/>
                                              </p:val>
                                            </p:tav>
                                          </p:tavLst>
                                        </p:anim>
                                        <p:anim calcmode="lin" valueType="num">
                                          <p:cBhvr>
                                            <p:cTn id="9" dur="750" fill="hold"/>
                                            <p:tgtEl>
                                              <p:spTgt spid="468"/>
                                            </p:tgtEl>
                                            <p:attrNameLst>
                                              <p:attrName>ppt_y</p:attrName>
                                            </p:attrNameLst>
                                          </p:cBhvr>
                                          <p:tavLst>
                                            <p:tav tm="0">
                                              <p:val>
                                                <p:strVal val="#ppt_y-.1"/>
                                              </p:val>
                                            </p:tav>
                                            <p:tav tm="100000">
                                              <p:val>
                                                <p:strVal val="#ppt_y"/>
                                              </p:val>
                                            </p:tav>
                                          </p:tavLst>
                                        </p:anim>
                                      </p:childTnLst>
                                    </p:cTn>
                                  </p:par>
                                  <p:par>
                                    <p:cTn id="10" presetID="2" presetClass="entr" presetSubtype="8" fill="hold" grpId="0" nodeType="withEffect">
                                      <p:stCondLst>
                                        <p:cond delay="1000"/>
                                      </p:stCondLst>
                                      <p:childTnLst>
                                        <p:set>
                                          <p:cBhvr>
                                            <p:cTn id="11" dur="1" fill="hold">
                                              <p:stCondLst>
                                                <p:cond delay="0"/>
                                              </p:stCondLst>
                                            </p:cTn>
                                            <p:tgtEl>
                                              <p:spTgt spid="312"/>
                                            </p:tgtEl>
                                            <p:attrNameLst>
                                              <p:attrName>style.visibility</p:attrName>
                                            </p:attrNameLst>
                                          </p:cBhvr>
                                          <p:to>
                                            <p:strVal val="visible"/>
                                          </p:to>
                                        </p:set>
                                        <p:anim calcmode="lin" valueType="num">
                                          <p:cBhvr additive="base">
                                            <p:cTn id="12" dur="500" fill="hold"/>
                                            <p:tgtEl>
                                              <p:spTgt spid="312"/>
                                            </p:tgtEl>
                                            <p:attrNameLst>
                                              <p:attrName>ppt_x</p:attrName>
                                            </p:attrNameLst>
                                          </p:cBhvr>
                                          <p:tavLst>
                                            <p:tav tm="0">
                                              <p:val>
                                                <p:strVal val="0-#ppt_w/2"/>
                                              </p:val>
                                            </p:tav>
                                            <p:tav tm="100000">
                                              <p:val>
                                                <p:strVal val="#ppt_x"/>
                                              </p:val>
                                            </p:tav>
                                          </p:tavLst>
                                        </p:anim>
                                        <p:anim calcmode="lin" valueType="num">
                                          <p:cBhvr additive="base">
                                            <p:cTn id="13" dur="500" fill="hold"/>
                                            <p:tgtEl>
                                              <p:spTgt spid="312"/>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14:presetBounceEnd="4000">
                                      <p:stCondLst>
                                        <p:cond delay="0"/>
                                      </p:stCondLst>
                                      <p:iterate type="wd">
                                        <p:tmPct val="10000"/>
                                      </p:iterate>
                                      <p:childTnLst>
                                        <p:set>
                                          <p:cBhvr>
                                            <p:cTn id="15" dur="1" fill="hold">
                                              <p:stCondLst>
                                                <p:cond delay="0"/>
                                              </p:stCondLst>
                                            </p:cTn>
                                            <p:tgtEl>
                                              <p:spTgt spid="331"/>
                                            </p:tgtEl>
                                            <p:attrNameLst>
                                              <p:attrName>style.visibility</p:attrName>
                                            </p:attrNameLst>
                                          </p:cBhvr>
                                          <p:to>
                                            <p:strVal val="visible"/>
                                          </p:to>
                                        </p:set>
                                        <p:anim calcmode="lin" valueType="num" p14:bounceEnd="4000">
                                          <p:cBhvr additive="base">
                                            <p:cTn id="16" dur="500" fill="hold"/>
                                            <p:tgtEl>
                                              <p:spTgt spid="331"/>
                                            </p:tgtEl>
                                            <p:attrNameLst>
                                              <p:attrName>ppt_x</p:attrName>
                                            </p:attrNameLst>
                                          </p:cBhvr>
                                          <p:tavLst>
                                            <p:tav tm="0">
                                              <p:val>
                                                <p:strVal val="0-#ppt_w/2"/>
                                              </p:val>
                                            </p:tav>
                                            <p:tav tm="100000">
                                              <p:val>
                                                <p:strVal val="#ppt_x"/>
                                              </p:val>
                                            </p:tav>
                                          </p:tavLst>
                                        </p:anim>
                                        <p:anim calcmode="lin" valueType="num" p14:bounceEnd="4000">
                                          <p:cBhvr additive="base">
                                            <p:cTn id="17" dur="500" fill="hold"/>
                                            <p:tgtEl>
                                              <p:spTgt spid="331"/>
                                            </p:tgtEl>
                                            <p:attrNameLst>
                                              <p:attrName>ppt_y</p:attrName>
                                            </p:attrNameLst>
                                          </p:cBhvr>
                                          <p:tavLst>
                                            <p:tav tm="0">
                                              <p:val>
                                                <p:strVal val="#ppt_y"/>
                                              </p:val>
                                            </p:tav>
                                            <p:tav tm="100000">
                                              <p:val>
                                                <p:strVal val="#ppt_y"/>
                                              </p:val>
                                            </p:tav>
                                          </p:tavLst>
                                        </p:anim>
                                      </p:childTnLst>
                                    </p:cTn>
                                  </p:par>
                                  <p:par>
                                    <p:cTn id="18" presetID="53" presetClass="entr" presetSubtype="528" fill="hold" nodeType="withEffect">
                                      <p:stCondLst>
                                        <p:cond delay="250"/>
                                      </p:stCondLst>
                                      <p:childTnLst>
                                        <p:set>
                                          <p:cBhvr>
                                            <p:cTn id="19" dur="1" fill="hold">
                                              <p:stCondLst>
                                                <p:cond delay="0"/>
                                              </p:stCondLst>
                                            </p:cTn>
                                            <p:tgtEl>
                                              <p:spTgt spid="1027"/>
                                            </p:tgtEl>
                                            <p:attrNameLst>
                                              <p:attrName>style.visibility</p:attrName>
                                            </p:attrNameLst>
                                          </p:cBhvr>
                                          <p:to>
                                            <p:strVal val="visible"/>
                                          </p:to>
                                        </p:set>
                                        <p:anim calcmode="lin" valueType="num">
                                          <p:cBhvr>
                                            <p:cTn id="20" dur="500" fill="hold"/>
                                            <p:tgtEl>
                                              <p:spTgt spid="1027"/>
                                            </p:tgtEl>
                                            <p:attrNameLst>
                                              <p:attrName>ppt_w</p:attrName>
                                            </p:attrNameLst>
                                          </p:cBhvr>
                                          <p:tavLst>
                                            <p:tav tm="0">
                                              <p:val>
                                                <p:fltVal val="0"/>
                                              </p:val>
                                            </p:tav>
                                            <p:tav tm="100000">
                                              <p:val>
                                                <p:strVal val="#ppt_w"/>
                                              </p:val>
                                            </p:tav>
                                          </p:tavLst>
                                        </p:anim>
                                        <p:anim calcmode="lin" valueType="num">
                                          <p:cBhvr>
                                            <p:cTn id="21" dur="500" fill="hold"/>
                                            <p:tgtEl>
                                              <p:spTgt spid="1027"/>
                                            </p:tgtEl>
                                            <p:attrNameLst>
                                              <p:attrName>ppt_h</p:attrName>
                                            </p:attrNameLst>
                                          </p:cBhvr>
                                          <p:tavLst>
                                            <p:tav tm="0">
                                              <p:val>
                                                <p:fltVal val="0"/>
                                              </p:val>
                                            </p:tav>
                                            <p:tav tm="100000">
                                              <p:val>
                                                <p:strVal val="#ppt_h"/>
                                              </p:val>
                                            </p:tav>
                                          </p:tavLst>
                                        </p:anim>
                                        <p:animEffect transition="in" filter="fade">
                                          <p:cBhvr>
                                            <p:cTn id="22" dur="500"/>
                                            <p:tgtEl>
                                              <p:spTgt spid="1027"/>
                                            </p:tgtEl>
                                          </p:cBhvr>
                                        </p:animEffect>
                                        <p:anim calcmode="lin" valueType="num">
                                          <p:cBhvr>
                                            <p:cTn id="23" dur="500" fill="hold"/>
                                            <p:tgtEl>
                                              <p:spTgt spid="1027"/>
                                            </p:tgtEl>
                                            <p:attrNameLst>
                                              <p:attrName>ppt_x</p:attrName>
                                            </p:attrNameLst>
                                          </p:cBhvr>
                                          <p:tavLst>
                                            <p:tav tm="0">
                                              <p:val>
                                                <p:fltVal val="0.5"/>
                                              </p:val>
                                            </p:tav>
                                            <p:tav tm="100000">
                                              <p:val>
                                                <p:strVal val="#ppt_x"/>
                                              </p:val>
                                            </p:tav>
                                          </p:tavLst>
                                        </p:anim>
                                        <p:anim calcmode="lin" valueType="num">
                                          <p:cBhvr>
                                            <p:cTn id="24" dur="500" fill="hold"/>
                                            <p:tgtEl>
                                              <p:spTgt spid="1027"/>
                                            </p:tgtEl>
                                            <p:attrNameLst>
                                              <p:attrName>ppt_y</p:attrName>
                                            </p:attrNameLst>
                                          </p:cBhvr>
                                          <p:tavLst>
                                            <p:tav tm="0">
                                              <p:val>
                                                <p:fltVal val="0.5"/>
                                              </p:val>
                                            </p:tav>
                                            <p:tav tm="100000">
                                              <p:val>
                                                <p:strVal val="#ppt_y"/>
                                              </p:val>
                                            </p:tav>
                                          </p:tavLst>
                                        </p:anim>
                                      </p:childTnLst>
                                    </p:cTn>
                                  </p:par>
                                </p:childTnLst>
                              </p:cTn>
                            </p:par>
                            <p:par>
                              <p:cTn id="25" fill="hold">
                                <p:stCondLst>
                                  <p:cond delay="2400"/>
                                </p:stCondLst>
                                <p:childTnLst>
                                  <p:par>
                                    <p:cTn id="26" presetID="22" presetClass="entr" presetSubtype="4"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childTnLst>
                              </p:cTn>
                            </p:par>
                            <p:par>
                              <p:cTn id="29" fill="hold">
                                <p:stCondLst>
                                  <p:cond delay="2900"/>
                                </p:stCondLst>
                                <p:childTnLst>
                                  <p:par>
                                    <p:cTn id="30" presetID="22" presetClass="entr" presetSubtype="8" fill="hold" grpId="0" nodeType="afterEffect">
                                      <p:stCondLst>
                                        <p:cond delay="0"/>
                                      </p:stCondLst>
                                      <p:childTnLst>
                                        <p:set>
                                          <p:cBhvr>
                                            <p:cTn id="31" dur="1" fill="hold">
                                              <p:stCondLst>
                                                <p:cond delay="0"/>
                                              </p:stCondLst>
                                            </p:cTn>
                                            <p:tgtEl>
                                              <p:spTgt spid="332"/>
                                            </p:tgtEl>
                                            <p:attrNameLst>
                                              <p:attrName>style.visibility</p:attrName>
                                            </p:attrNameLst>
                                          </p:cBhvr>
                                          <p:to>
                                            <p:strVal val="visible"/>
                                          </p:to>
                                        </p:set>
                                        <p:animEffect transition="in" filter="wipe(left)">
                                          <p:cBhvr>
                                            <p:cTn id="32" dur="500"/>
                                            <p:tgtEl>
                                              <p:spTgt spid="332"/>
                                            </p:tgtEl>
                                          </p:cBhvr>
                                        </p:animEffect>
                                      </p:childTnLst>
                                    </p:cTn>
                                  </p:par>
                                </p:childTnLst>
                              </p:cTn>
                            </p:par>
                            <p:par>
                              <p:cTn id="33" fill="hold">
                                <p:stCondLst>
                                  <p:cond delay="3400"/>
                                </p:stCondLst>
                                <p:childTnLst>
                                  <p:par>
                                    <p:cTn id="34" presetID="22" presetClass="entr" presetSubtype="2" fill="hold" nodeType="afterEffect">
                                      <p:stCondLst>
                                        <p:cond delay="0"/>
                                      </p:stCondLst>
                                      <p:childTnLst>
                                        <p:set>
                                          <p:cBhvr>
                                            <p:cTn id="35" dur="1" fill="hold">
                                              <p:stCondLst>
                                                <p:cond delay="0"/>
                                              </p:stCondLst>
                                            </p:cTn>
                                            <p:tgtEl>
                                              <p:spTgt spid="1031"/>
                                            </p:tgtEl>
                                            <p:attrNameLst>
                                              <p:attrName>style.visibility</p:attrName>
                                            </p:attrNameLst>
                                          </p:cBhvr>
                                          <p:to>
                                            <p:strVal val="visible"/>
                                          </p:to>
                                        </p:set>
                                        <p:animEffect transition="in" filter="wipe(right)">
                                          <p:cBhvr>
                                            <p:cTn id="36" dur="500"/>
                                            <p:tgtEl>
                                              <p:spTgt spid="1031"/>
                                            </p:tgtEl>
                                          </p:cBhvr>
                                        </p:animEffect>
                                      </p:childTnLst>
                                    </p:cTn>
                                  </p:par>
                                </p:childTnLst>
                              </p:cTn>
                            </p:par>
                            <p:par>
                              <p:cTn id="37" fill="hold">
                                <p:stCondLst>
                                  <p:cond delay="3900"/>
                                </p:stCondLst>
                                <p:childTnLst>
                                  <p:par>
                                    <p:cTn id="38" presetID="22" presetClass="entr" presetSubtype="2" fill="hold" nodeType="afterEffect">
                                      <p:stCondLst>
                                        <p:cond delay="0"/>
                                      </p:stCondLst>
                                      <p:childTnLst>
                                        <p:set>
                                          <p:cBhvr>
                                            <p:cTn id="39" dur="1" fill="hold">
                                              <p:stCondLst>
                                                <p:cond delay="0"/>
                                              </p:stCondLst>
                                            </p:cTn>
                                            <p:tgtEl>
                                              <p:spTgt spid="1030"/>
                                            </p:tgtEl>
                                            <p:attrNameLst>
                                              <p:attrName>style.visibility</p:attrName>
                                            </p:attrNameLst>
                                          </p:cBhvr>
                                          <p:to>
                                            <p:strVal val="visible"/>
                                          </p:to>
                                        </p:set>
                                        <p:animEffect transition="in" filter="wipe(right)">
                                          <p:cBhvr>
                                            <p:cTn id="40" dur="500"/>
                                            <p:tgtEl>
                                              <p:spTgt spid="1030"/>
                                            </p:tgtEl>
                                          </p:cBhvr>
                                        </p:animEffect>
                                      </p:childTnLst>
                                    </p:cTn>
                                  </p:par>
                                </p:childTnLst>
                              </p:cTn>
                            </p:par>
                            <p:par>
                              <p:cTn id="41" fill="hold">
                                <p:stCondLst>
                                  <p:cond delay="4400"/>
                                </p:stCondLst>
                                <p:childTnLst>
                                  <p:par>
                                    <p:cTn id="42" presetID="22" presetClass="entr" presetSubtype="2" fill="hold" grpId="0" nodeType="afterEffect">
                                      <p:stCondLst>
                                        <p:cond delay="0"/>
                                      </p:stCondLst>
                                      <p:childTnLst>
                                        <p:set>
                                          <p:cBhvr>
                                            <p:cTn id="43" dur="1" fill="hold">
                                              <p:stCondLst>
                                                <p:cond delay="0"/>
                                              </p:stCondLst>
                                            </p:cTn>
                                            <p:tgtEl>
                                              <p:spTgt spid="333"/>
                                            </p:tgtEl>
                                            <p:attrNameLst>
                                              <p:attrName>style.visibility</p:attrName>
                                            </p:attrNameLst>
                                          </p:cBhvr>
                                          <p:to>
                                            <p:strVal val="visible"/>
                                          </p:to>
                                        </p:set>
                                        <p:animEffect transition="in" filter="wipe(right)">
                                          <p:cBhvr>
                                            <p:cTn id="44" dur="500"/>
                                            <p:tgtEl>
                                              <p:spTgt spid="3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8" grpId="0"/>
          <p:bldP spid="312" grpId="0"/>
          <p:bldP spid="331" grpId="0"/>
          <p:bldP spid="332" grpId="0"/>
          <p:bldP spid="33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250"/>
                                      </p:stCondLst>
                                      <p:childTnLst>
                                        <p:set>
                                          <p:cBhvr>
                                            <p:cTn id="6" dur="1" fill="hold">
                                              <p:stCondLst>
                                                <p:cond delay="0"/>
                                              </p:stCondLst>
                                            </p:cTn>
                                            <p:tgtEl>
                                              <p:spTgt spid="468"/>
                                            </p:tgtEl>
                                            <p:attrNameLst>
                                              <p:attrName>style.visibility</p:attrName>
                                            </p:attrNameLst>
                                          </p:cBhvr>
                                          <p:to>
                                            <p:strVal val="visible"/>
                                          </p:to>
                                        </p:set>
                                        <p:animEffect transition="in" filter="fade">
                                          <p:cBhvr>
                                            <p:cTn id="7" dur="750"/>
                                            <p:tgtEl>
                                              <p:spTgt spid="468"/>
                                            </p:tgtEl>
                                          </p:cBhvr>
                                        </p:animEffect>
                                        <p:anim calcmode="lin" valueType="num">
                                          <p:cBhvr>
                                            <p:cTn id="8" dur="750" fill="hold"/>
                                            <p:tgtEl>
                                              <p:spTgt spid="468"/>
                                            </p:tgtEl>
                                            <p:attrNameLst>
                                              <p:attrName>ppt_x</p:attrName>
                                            </p:attrNameLst>
                                          </p:cBhvr>
                                          <p:tavLst>
                                            <p:tav tm="0">
                                              <p:val>
                                                <p:strVal val="#ppt_x"/>
                                              </p:val>
                                            </p:tav>
                                            <p:tav tm="100000">
                                              <p:val>
                                                <p:strVal val="#ppt_x"/>
                                              </p:val>
                                            </p:tav>
                                          </p:tavLst>
                                        </p:anim>
                                        <p:anim calcmode="lin" valueType="num">
                                          <p:cBhvr>
                                            <p:cTn id="9" dur="750" fill="hold"/>
                                            <p:tgtEl>
                                              <p:spTgt spid="468"/>
                                            </p:tgtEl>
                                            <p:attrNameLst>
                                              <p:attrName>ppt_y</p:attrName>
                                            </p:attrNameLst>
                                          </p:cBhvr>
                                          <p:tavLst>
                                            <p:tav tm="0">
                                              <p:val>
                                                <p:strVal val="#ppt_y-.1"/>
                                              </p:val>
                                            </p:tav>
                                            <p:tav tm="100000">
                                              <p:val>
                                                <p:strVal val="#ppt_y"/>
                                              </p:val>
                                            </p:tav>
                                          </p:tavLst>
                                        </p:anim>
                                      </p:childTnLst>
                                    </p:cTn>
                                  </p:par>
                                  <p:par>
                                    <p:cTn id="10" presetID="2" presetClass="entr" presetSubtype="8" fill="hold" grpId="0" nodeType="withEffect">
                                      <p:stCondLst>
                                        <p:cond delay="1000"/>
                                      </p:stCondLst>
                                      <p:childTnLst>
                                        <p:set>
                                          <p:cBhvr>
                                            <p:cTn id="11" dur="1" fill="hold">
                                              <p:stCondLst>
                                                <p:cond delay="0"/>
                                              </p:stCondLst>
                                            </p:cTn>
                                            <p:tgtEl>
                                              <p:spTgt spid="312"/>
                                            </p:tgtEl>
                                            <p:attrNameLst>
                                              <p:attrName>style.visibility</p:attrName>
                                            </p:attrNameLst>
                                          </p:cBhvr>
                                          <p:to>
                                            <p:strVal val="visible"/>
                                          </p:to>
                                        </p:set>
                                        <p:anim calcmode="lin" valueType="num">
                                          <p:cBhvr additive="base">
                                            <p:cTn id="12" dur="500" fill="hold"/>
                                            <p:tgtEl>
                                              <p:spTgt spid="312"/>
                                            </p:tgtEl>
                                            <p:attrNameLst>
                                              <p:attrName>ppt_x</p:attrName>
                                            </p:attrNameLst>
                                          </p:cBhvr>
                                          <p:tavLst>
                                            <p:tav tm="0">
                                              <p:val>
                                                <p:strVal val="0-#ppt_w/2"/>
                                              </p:val>
                                            </p:tav>
                                            <p:tav tm="100000">
                                              <p:val>
                                                <p:strVal val="#ppt_x"/>
                                              </p:val>
                                            </p:tav>
                                          </p:tavLst>
                                        </p:anim>
                                        <p:anim calcmode="lin" valueType="num">
                                          <p:cBhvr additive="base">
                                            <p:cTn id="13" dur="500" fill="hold"/>
                                            <p:tgtEl>
                                              <p:spTgt spid="312"/>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iterate type="wd">
                                        <p:tmPct val="10000"/>
                                      </p:iterate>
                                      <p:childTnLst>
                                        <p:set>
                                          <p:cBhvr>
                                            <p:cTn id="15" dur="1" fill="hold">
                                              <p:stCondLst>
                                                <p:cond delay="0"/>
                                              </p:stCondLst>
                                            </p:cTn>
                                            <p:tgtEl>
                                              <p:spTgt spid="331"/>
                                            </p:tgtEl>
                                            <p:attrNameLst>
                                              <p:attrName>style.visibility</p:attrName>
                                            </p:attrNameLst>
                                          </p:cBhvr>
                                          <p:to>
                                            <p:strVal val="visible"/>
                                          </p:to>
                                        </p:set>
                                        <p:anim calcmode="lin" valueType="num">
                                          <p:cBhvr additive="base">
                                            <p:cTn id="16" dur="500" fill="hold"/>
                                            <p:tgtEl>
                                              <p:spTgt spid="331"/>
                                            </p:tgtEl>
                                            <p:attrNameLst>
                                              <p:attrName>ppt_x</p:attrName>
                                            </p:attrNameLst>
                                          </p:cBhvr>
                                          <p:tavLst>
                                            <p:tav tm="0">
                                              <p:val>
                                                <p:strVal val="0-#ppt_w/2"/>
                                              </p:val>
                                            </p:tav>
                                            <p:tav tm="100000">
                                              <p:val>
                                                <p:strVal val="#ppt_x"/>
                                              </p:val>
                                            </p:tav>
                                          </p:tavLst>
                                        </p:anim>
                                        <p:anim calcmode="lin" valueType="num">
                                          <p:cBhvr additive="base">
                                            <p:cTn id="17" dur="500" fill="hold"/>
                                            <p:tgtEl>
                                              <p:spTgt spid="331"/>
                                            </p:tgtEl>
                                            <p:attrNameLst>
                                              <p:attrName>ppt_y</p:attrName>
                                            </p:attrNameLst>
                                          </p:cBhvr>
                                          <p:tavLst>
                                            <p:tav tm="0">
                                              <p:val>
                                                <p:strVal val="#ppt_y"/>
                                              </p:val>
                                            </p:tav>
                                            <p:tav tm="100000">
                                              <p:val>
                                                <p:strVal val="#ppt_y"/>
                                              </p:val>
                                            </p:tav>
                                          </p:tavLst>
                                        </p:anim>
                                      </p:childTnLst>
                                    </p:cTn>
                                  </p:par>
                                  <p:par>
                                    <p:cTn id="18" presetID="53" presetClass="entr" presetSubtype="528" fill="hold" nodeType="withEffect">
                                      <p:stCondLst>
                                        <p:cond delay="250"/>
                                      </p:stCondLst>
                                      <p:childTnLst>
                                        <p:set>
                                          <p:cBhvr>
                                            <p:cTn id="19" dur="1" fill="hold">
                                              <p:stCondLst>
                                                <p:cond delay="0"/>
                                              </p:stCondLst>
                                            </p:cTn>
                                            <p:tgtEl>
                                              <p:spTgt spid="1027"/>
                                            </p:tgtEl>
                                            <p:attrNameLst>
                                              <p:attrName>style.visibility</p:attrName>
                                            </p:attrNameLst>
                                          </p:cBhvr>
                                          <p:to>
                                            <p:strVal val="visible"/>
                                          </p:to>
                                        </p:set>
                                        <p:anim calcmode="lin" valueType="num">
                                          <p:cBhvr>
                                            <p:cTn id="20" dur="500" fill="hold"/>
                                            <p:tgtEl>
                                              <p:spTgt spid="1027"/>
                                            </p:tgtEl>
                                            <p:attrNameLst>
                                              <p:attrName>ppt_w</p:attrName>
                                            </p:attrNameLst>
                                          </p:cBhvr>
                                          <p:tavLst>
                                            <p:tav tm="0">
                                              <p:val>
                                                <p:fltVal val="0"/>
                                              </p:val>
                                            </p:tav>
                                            <p:tav tm="100000">
                                              <p:val>
                                                <p:strVal val="#ppt_w"/>
                                              </p:val>
                                            </p:tav>
                                          </p:tavLst>
                                        </p:anim>
                                        <p:anim calcmode="lin" valueType="num">
                                          <p:cBhvr>
                                            <p:cTn id="21" dur="500" fill="hold"/>
                                            <p:tgtEl>
                                              <p:spTgt spid="1027"/>
                                            </p:tgtEl>
                                            <p:attrNameLst>
                                              <p:attrName>ppt_h</p:attrName>
                                            </p:attrNameLst>
                                          </p:cBhvr>
                                          <p:tavLst>
                                            <p:tav tm="0">
                                              <p:val>
                                                <p:fltVal val="0"/>
                                              </p:val>
                                            </p:tav>
                                            <p:tav tm="100000">
                                              <p:val>
                                                <p:strVal val="#ppt_h"/>
                                              </p:val>
                                            </p:tav>
                                          </p:tavLst>
                                        </p:anim>
                                        <p:animEffect transition="in" filter="fade">
                                          <p:cBhvr>
                                            <p:cTn id="22" dur="500"/>
                                            <p:tgtEl>
                                              <p:spTgt spid="1027"/>
                                            </p:tgtEl>
                                          </p:cBhvr>
                                        </p:animEffect>
                                        <p:anim calcmode="lin" valueType="num">
                                          <p:cBhvr>
                                            <p:cTn id="23" dur="500" fill="hold"/>
                                            <p:tgtEl>
                                              <p:spTgt spid="1027"/>
                                            </p:tgtEl>
                                            <p:attrNameLst>
                                              <p:attrName>ppt_x</p:attrName>
                                            </p:attrNameLst>
                                          </p:cBhvr>
                                          <p:tavLst>
                                            <p:tav tm="0">
                                              <p:val>
                                                <p:fltVal val="0.5"/>
                                              </p:val>
                                            </p:tav>
                                            <p:tav tm="100000">
                                              <p:val>
                                                <p:strVal val="#ppt_x"/>
                                              </p:val>
                                            </p:tav>
                                          </p:tavLst>
                                        </p:anim>
                                        <p:anim calcmode="lin" valueType="num">
                                          <p:cBhvr>
                                            <p:cTn id="24" dur="500" fill="hold"/>
                                            <p:tgtEl>
                                              <p:spTgt spid="1027"/>
                                            </p:tgtEl>
                                            <p:attrNameLst>
                                              <p:attrName>ppt_y</p:attrName>
                                            </p:attrNameLst>
                                          </p:cBhvr>
                                          <p:tavLst>
                                            <p:tav tm="0">
                                              <p:val>
                                                <p:fltVal val="0.5"/>
                                              </p:val>
                                            </p:tav>
                                            <p:tav tm="100000">
                                              <p:val>
                                                <p:strVal val="#ppt_y"/>
                                              </p:val>
                                            </p:tav>
                                          </p:tavLst>
                                        </p:anim>
                                      </p:childTnLst>
                                    </p:cTn>
                                  </p:par>
                                </p:childTnLst>
                              </p:cTn>
                            </p:par>
                            <p:par>
                              <p:cTn id="25" fill="hold">
                                <p:stCondLst>
                                  <p:cond delay="2400"/>
                                </p:stCondLst>
                                <p:childTnLst>
                                  <p:par>
                                    <p:cTn id="26" presetID="22" presetClass="entr" presetSubtype="4"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childTnLst>
                              </p:cTn>
                            </p:par>
                            <p:par>
                              <p:cTn id="29" fill="hold">
                                <p:stCondLst>
                                  <p:cond delay="2900"/>
                                </p:stCondLst>
                                <p:childTnLst>
                                  <p:par>
                                    <p:cTn id="30" presetID="22" presetClass="entr" presetSubtype="8" fill="hold" grpId="0" nodeType="afterEffect">
                                      <p:stCondLst>
                                        <p:cond delay="0"/>
                                      </p:stCondLst>
                                      <p:childTnLst>
                                        <p:set>
                                          <p:cBhvr>
                                            <p:cTn id="31" dur="1" fill="hold">
                                              <p:stCondLst>
                                                <p:cond delay="0"/>
                                              </p:stCondLst>
                                            </p:cTn>
                                            <p:tgtEl>
                                              <p:spTgt spid="332"/>
                                            </p:tgtEl>
                                            <p:attrNameLst>
                                              <p:attrName>style.visibility</p:attrName>
                                            </p:attrNameLst>
                                          </p:cBhvr>
                                          <p:to>
                                            <p:strVal val="visible"/>
                                          </p:to>
                                        </p:set>
                                        <p:animEffect transition="in" filter="wipe(left)">
                                          <p:cBhvr>
                                            <p:cTn id="32" dur="500"/>
                                            <p:tgtEl>
                                              <p:spTgt spid="332"/>
                                            </p:tgtEl>
                                          </p:cBhvr>
                                        </p:animEffect>
                                      </p:childTnLst>
                                    </p:cTn>
                                  </p:par>
                                </p:childTnLst>
                              </p:cTn>
                            </p:par>
                            <p:par>
                              <p:cTn id="33" fill="hold">
                                <p:stCondLst>
                                  <p:cond delay="3400"/>
                                </p:stCondLst>
                                <p:childTnLst>
                                  <p:par>
                                    <p:cTn id="34" presetID="22" presetClass="entr" presetSubtype="2" fill="hold" nodeType="afterEffect">
                                      <p:stCondLst>
                                        <p:cond delay="0"/>
                                      </p:stCondLst>
                                      <p:childTnLst>
                                        <p:set>
                                          <p:cBhvr>
                                            <p:cTn id="35" dur="1" fill="hold">
                                              <p:stCondLst>
                                                <p:cond delay="0"/>
                                              </p:stCondLst>
                                            </p:cTn>
                                            <p:tgtEl>
                                              <p:spTgt spid="1031"/>
                                            </p:tgtEl>
                                            <p:attrNameLst>
                                              <p:attrName>style.visibility</p:attrName>
                                            </p:attrNameLst>
                                          </p:cBhvr>
                                          <p:to>
                                            <p:strVal val="visible"/>
                                          </p:to>
                                        </p:set>
                                        <p:animEffect transition="in" filter="wipe(right)">
                                          <p:cBhvr>
                                            <p:cTn id="36" dur="500"/>
                                            <p:tgtEl>
                                              <p:spTgt spid="1031"/>
                                            </p:tgtEl>
                                          </p:cBhvr>
                                        </p:animEffect>
                                      </p:childTnLst>
                                    </p:cTn>
                                  </p:par>
                                </p:childTnLst>
                              </p:cTn>
                            </p:par>
                            <p:par>
                              <p:cTn id="37" fill="hold">
                                <p:stCondLst>
                                  <p:cond delay="3900"/>
                                </p:stCondLst>
                                <p:childTnLst>
                                  <p:par>
                                    <p:cTn id="38" presetID="22" presetClass="entr" presetSubtype="2" fill="hold" nodeType="afterEffect">
                                      <p:stCondLst>
                                        <p:cond delay="0"/>
                                      </p:stCondLst>
                                      <p:childTnLst>
                                        <p:set>
                                          <p:cBhvr>
                                            <p:cTn id="39" dur="1" fill="hold">
                                              <p:stCondLst>
                                                <p:cond delay="0"/>
                                              </p:stCondLst>
                                            </p:cTn>
                                            <p:tgtEl>
                                              <p:spTgt spid="1030"/>
                                            </p:tgtEl>
                                            <p:attrNameLst>
                                              <p:attrName>style.visibility</p:attrName>
                                            </p:attrNameLst>
                                          </p:cBhvr>
                                          <p:to>
                                            <p:strVal val="visible"/>
                                          </p:to>
                                        </p:set>
                                        <p:animEffect transition="in" filter="wipe(right)">
                                          <p:cBhvr>
                                            <p:cTn id="40" dur="500"/>
                                            <p:tgtEl>
                                              <p:spTgt spid="1030"/>
                                            </p:tgtEl>
                                          </p:cBhvr>
                                        </p:animEffect>
                                      </p:childTnLst>
                                    </p:cTn>
                                  </p:par>
                                </p:childTnLst>
                              </p:cTn>
                            </p:par>
                            <p:par>
                              <p:cTn id="41" fill="hold">
                                <p:stCondLst>
                                  <p:cond delay="4400"/>
                                </p:stCondLst>
                                <p:childTnLst>
                                  <p:par>
                                    <p:cTn id="42" presetID="22" presetClass="entr" presetSubtype="2" fill="hold" grpId="0" nodeType="afterEffect">
                                      <p:stCondLst>
                                        <p:cond delay="0"/>
                                      </p:stCondLst>
                                      <p:childTnLst>
                                        <p:set>
                                          <p:cBhvr>
                                            <p:cTn id="43" dur="1" fill="hold">
                                              <p:stCondLst>
                                                <p:cond delay="0"/>
                                              </p:stCondLst>
                                            </p:cTn>
                                            <p:tgtEl>
                                              <p:spTgt spid="333"/>
                                            </p:tgtEl>
                                            <p:attrNameLst>
                                              <p:attrName>style.visibility</p:attrName>
                                            </p:attrNameLst>
                                          </p:cBhvr>
                                          <p:to>
                                            <p:strVal val="visible"/>
                                          </p:to>
                                        </p:set>
                                        <p:animEffect transition="in" filter="wipe(right)">
                                          <p:cBhvr>
                                            <p:cTn id="44" dur="500"/>
                                            <p:tgtEl>
                                              <p:spTgt spid="3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8" grpId="0"/>
          <p:bldP spid="312" grpId="0"/>
          <p:bldP spid="331" grpId="0"/>
          <p:bldP spid="332" grpId="0"/>
          <p:bldP spid="333"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4C4C6D"/>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9CA955-79F3-4322-8EE1-C3C74689E971}"/>
              </a:ext>
            </a:extLst>
          </p:cNvPr>
          <p:cNvSpPr/>
          <p:nvPr/>
        </p:nvSpPr>
        <p:spPr>
          <a:xfrm>
            <a:off x="1" y="0"/>
            <a:ext cx="12192000" cy="51847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97309E25-FEE5-40FC-892E-11770E87E6DE}"/>
              </a:ext>
            </a:extLst>
          </p:cNvPr>
          <p:cNvSpPr txBox="1"/>
          <p:nvPr/>
        </p:nvSpPr>
        <p:spPr>
          <a:xfrm>
            <a:off x="8831211" y="32657"/>
            <a:ext cx="348061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9Slide07 IcielBaliho Script" pitchFamily="2" charset="-93"/>
                <a:ea typeface="+mn-ea"/>
                <a:cs typeface="+mn-cs"/>
              </a:rPr>
              <a:t>CHỦ ĐỀ 1: CÁC PHÉP ĐO</a:t>
            </a:r>
          </a:p>
        </p:txBody>
      </p:sp>
      <p:sp>
        <p:nvSpPr>
          <p:cNvPr id="292" name="Freeform: Shape 291">
            <a:extLst>
              <a:ext uri="{FF2B5EF4-FFF2-40B4-BE49-F238E27FC236}">
                <a16:creationId xmlns:a16="http://schemas.microsoft.com/office/drawing/2014/main" id="{94C23D56-D212-4389-A4E6-C28E0A955CB4}"/>
              </a:ext>
            </a:extLst>
          </p:cNvPr>
          <p:cNvSpPr/>
          <p:nvPr/>
        </p:nvSpPr>
        <p:spPr>
          <a:xfrm>
            <a:off x="598714" y="0"/>
            <a:ext cx="1600199" cy="521110"/>
          </a:xfrm>
          <a:custGeom>
            <a:avLst/>
            <a:gdLst>
              <a:gd name="connsiteX0" fmla="*/ 0 w 1223465"/>
              <a:gd name="connsiteY0" fmla="*/ 0 h 521110"/>
              <a:gd name="connsiteX1" fmla="*/ 1223465 w 1223465"/>
              <a:gd name="connsiteY1" fmla="*/ 0 h 521110"/>
              <a:gd name="connsiteX2" fmla="*/ 819762 w 1223465"/>
              <a:gd name="connsiteY2" fmla="*/ 521110 h 521110"/>
              <a:gd name="connsiteX3" fmla="*/ 57103 w 1223465"/>
              <a:gd name="connsiteY3" fmla="*/ 521110 h 521110"/>
              <a:gd name="connsiteX4" fmla="*/ 396150 w 1223465"/>
              <a:gd name="connsiteY4" fmla="*/ 1 h 521110"/>
              <a:gd name="connsiteX5" fmla="*/ 0 w 1223465"/>
              <a:gd name="connsiteY5" fmla="*/ 1 h 521110"/>
              <a:gd name="connsiteX6" fmla="*/ 0 w 1223465"/>
              <a:gd name="connsiteY6" fmla="*/ 0 h 521110"/>
              <a:gd name="connsiteX0" fmla="*/ 0 w 1223465"/>
              <a:gd name="connsiteY0" fmla="*/ 0 h 521110"/>
              <a:gd name="connsiteX1" fmla="*/ 1223465 w 1223465"/>
              <a:gd name="connsiteY1" fmla="*/ 0 h 521110"/>
              <a:gd name="connsiteX2" fmla="*/ 961251 w 1223465"/>
              <a:gd name="connsiteY2" fmla="*/ 521110 h 521110"/>
              <a:gd name="connsiteX3" fmla="*/ 57103 w 1223465"/>
              <a:gd name="connsiteY3" fmla="*/ 521110 h 521110"/>
              <a:gd name="connsiteX4" fmla="*/ 396150 w 1223465"/>
              <a:gd name="connsiteY4" fmla="*/ 1 h 521110"/>
              <a:gd name="connsiteX5" fmla="*/ 0 w 1223465"/>
              <a:gd name="connsiteY5" fmla="*/ 1 h 521110"/>
              <a:gd name="connsiteX6" fmla="*/ 0 w 1223465"/>
              <a:gd name="connsiteY6" fmla="*/ 0 h 521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3465" h="521110">
                <a:moveTo>
                  <a:pt x="0" y="0"/>
                </a:moveTo>
                <a:lnTo>
                  <a:pt x="1223465" y="0"/>
                </a:lnTo>
                <a:lnTo>
                  <a:pt x="961251" y="521110"/>
                </a:lnTo>
                <a:lnTo>
                  <a:pt x="57103" y="521110"/>
                </a:lnTo>
                <a:lnTo>
                  <a:pt x="396150" y="1"/>
                </a:lnTo>
                <a:lnTo>
                  <a:pt x="0" y="1"/>
                </a:lnTo>
                <a:lnTo>
                  <a:pt x="0" y="0"/>
                </a:lnTo>
                <a:close/>
              </a:path>
            </a:pathLst>
          </a:custGeom>
          <a:solidFill>
            <a:srgbClr val="FDD2BF">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FDCC9A04-15E6-4638-9B7F-63904B58400B}"/>
              </a:ext>
            </a:extLst>
          </p:cNvPr>
          <p:cNvGrpSpPr/>
          <p:nvPr/>
        </p:nvGrpSpPr>
        <p:grpSpPr>
          <a:xfrm>
            <a:off x="0" y="0"/>
            <a:ext cx="1027522" cy="521111"/>
            <a:chOff x="0" y="0"/>
            <a:chExt cx="1027522" cy="521111"/>
          </a:xfrm>
        </p:grpSpPr>
        <p:sp>
          <p:nvSpPr>
            <p:cNvPr id="293" name="Freeform: Shape 292">
              <a:extLst>
                <a:ext uri="{FF2B5EF4-FFF2-40B4-BE49-F238E27FC236}">
                  <a16:creationId xmlns:a16="http://schemas.microsoft.com/office/drawing/2014/main" id="{CB5F7F1C-F0DE-49D0-91A7-D9B199D51415}"/>
                </a:ext>
              </a:extLst>
            </p:cNvPr>
            <p:cNvSpPr/>
            <p:nvPr/>
          </p:nvSpPr>
          <p:spPr>
            <a:xfrm>
              <a:off x="631372" y="0"/>
              <a:ext cx="396150" cy="521109"/>
            </a:xfrm>
            <a:custGeom>
              <a:avLst/>
              <a:gdLst>
                <a:gd name="connsiteX0" fmla="*/ 0 w 396150"/>
                <a:gd name="connsiteY0" fmla="*/ 0 h 521109"/>
                <a:gd name="connsiteX1" fmla="*/ 396150 w 396150"/>
                <a:gd name="connsiteY1" fmla="*/ 0 h 521109"/>
                <a:gd name="connsiteX2" fmla="*/ 57103 w 396150"/>
                <a:gd name="connsiteY2" fmla="*/ 521109 h 521109"/>
                <a:gd name="connsiteX3" fmla="*/ 0 w 396150"/>
                <a:gd name="connsiteY3" fmla="*/ 521109 h 521109"/>
                <a:gd name="connsiteX4" fmla="*/ 0 w 396150"/>
                <a:gd name="connsiteY4" fmla="*/ 0 h 521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150" h="521109">
                  <a:moveTo>
                    <a:pt x="0" y="0"/>
                  </a:moveTo>
                  <a:lnTo>
                    <a:pt x="396150" y="0"/>
                  </a:lnTo>
                  <a:lnTo>
                    <a:pt x="57103" y="521109"/>
                  </a:lnTo>
                  <a:lnTo>
                    <a:pt x="0" y="521109"/>
                  </a:lnTo>
                  <a:lnTo>
                    <a:pt x="0" y="0"/>
                  </a:lnTo>
                  <a:close/>
                </a:path>
              </a:pathLst>
            </a:custGeom>
            <a:solidFill>
              <a:srgbClr val="E5FBB8">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1" name="Freeform: Shape 290">
              <a:extLst>
                <a:ext uri="{FF2B5EF4-FFF2-40B4-BE49-F238E27FC236}">
                  <a16:creationId xmlns:a16="http://schemas.microsoft.com/office/drawing/2014/main" id="{45AA6CA8-0CDD-45A3-981E-29F1CDD035F3}"/>
                </a:ext>
              </a:extLst>
            </p:cNvPr>
            <p:cNvSpPr/>
            <p:nvPr/>
          </p:nvSpPr>
          <p:spPr>
            <a:xfrm>
              <a:off x="0" y="1"/>
              <a:ext cx="688475" cy="521110"/>
            </a:xfrm>
            <a:custGeom>
              <a:avLst/>
              <a:gdLst>
                <a:gd name="connsiteX0" fmla="*/ 0 w 688475"/>
                <a:gd name="connsiteY0" fmla="*/ 0 h 521110"/>
                <a:gd name="connsiteX1" fmla="*/ 631372 w 688475"/>
                <a:gd name="connsiteY1" fmla="*/ 0 h 521110"/>
                <a:gd name="connsiteX2" fmla="*/ 631372 w 688475"/>
                <a:gd name="connsiteY2" fmla="*/ 521109 h 521110"/>
                <a:gd name="connsiteX3" fmla="*/ 688475 w 688475"/>
                <a:gd name="connsiteY3" fmla="*/ 521109 h 521110"/>
                <a:gd name="connsiteX4" fmla="*/ 688474 w 688475"/>
                <a:gd name="connsiteY4" fmla="*/ 521110 h 521110"/>
                <a:gd name="connsiteX5" fmla="*/ 0 w 688475"/>
                <a:gd name="connsiteY5" fmla="*/ 521110 h 521110"/>
                <a:gd name="connsiteX6" fmla="*/ 0 w 688475"/>
                <a:gd name="connsiteY6" fmla="*/ 0 h 521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475" h="521110">
                  <a:moveTo>
                    <a:pt x="0" y="0"/>
                  </a:moveTo>
                  <a:lnTo>
                    <a:pt x="631372" y="0"/>
                  </a:lnTo>
                  <a:lnTo>
                    <a:pt x="631372" y="521109"/>
                  </a:lnTo>
                  <a:lnTo>
                    <a:pt x="688475" y="521109"/>
                  </a:lnTo>
                  <a:lnTo>
                    <a:pt x="688474" y="521110"/>
                  </a:lnTo>
                  <a:lnTo>
                    <a:pt x="0" y="521110"/>
                  </a:lnTo>
                  <a:lnTo>
                    <a:pt x="0" y="0"/>
                  </a:lnTo>
                  <a:close/>
                </a:path>
              </a:pathLst>
            </a:custGeom>
            <a:solidFill>
              <a:srgbClr val="E5FBB8">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68" name="TextBox 467">
            <a:extLst>
              <a:ext uri="{FF2B5EF4-FFF2-40B4-BE49-F238E27FC236}">
                <a16:creationId xmlns:a16="http://schemas.microsoft.com/office/drawing/2014/main" id="{BE3A4EDB-411E-4192-8F01-3AE803F8BE1C}"/>
              </a:ext>
            </a:extLst>
          </p:cNvPr>
          <p:cNvSpPr txBox="1"/>
          <p:nvPr/>
        </p:nvSpPr>
        <p:spPr>
          <a:xfrm>
            <a:off x="4722524" y="418919"/>
            <a:ext cx="274695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00"/>
                </a:solidFill>
                <a:effectLst/>
                <a:uLnTx/>
                <a:uFillTx/>
                <a:latin typeface="#9Slide07 IcielBaliho Script" pitchFamily="2" charset="-93"/>
                <a:ea typeface="+mn-ea"/>
                <a:cs typeface="#9Slide03 Arima Madurai Black" panose="00000A00000000000000" pitchFamily="2" charset="-93"/>
              </a:rPr>
              <a:t>DỤNG CỤ</a:t>
            </a:r>
          </a:p>
        </p:txBody>
      </p:sp>
      <p:sp>
        <p:nvSpPr>
          <p:cNvPr id="306" name="Freeform: Shape 305">
            <a:extLst>
              <a:ext uri="{FF2B5EF4-FFF2-40B4-BE49-F238E27FC236}">
                <a16:creationId xmlns:a16="http://schemas.microsoft.com/office/drawing/2014/main" id="{1333F57C-43A8-4628-A8E9-5AA1CED92005}"/>
              </a:ext>
            </a:extLst>
          </p:cNvPr>
          <p:cNvSpPr/>
          <p:nvPr/>
        </p:nvSpPr>
        <p:spPr>
          <a:xfrm>
            <a:off x="1603730" y="0"/>
            <a:ext cx="1600199" cy="521110"/>
          </a:xfrm>
          <a:custGeom>
            <a:avLst/>
            <a:gdLst>
              <a:gd name="connsiteX0" fmla="*/ 0 w 1223465"/>
              <a:gd name="connsiteY0" fmla="*/ 0 h 521110"/>
              <a:gd name="connsiteX1" fmla="*/ 1223465 w 1223465"/>
              <a:gd name="connsiteY1" fmla="*/ 0 h 521110"/>
              <a:gd name="connsiteX2" fmla="*/ 819762 w 1223465"/>
              <a:gd name="connsiteY2" fmla="*/ 521110 h 521110"/>
              <a:gd name="connsiteX3" fmla="*/ 57103 w 1223465"/>
              <a:gd name="connsiteY3" fmla="*/ 521110 h 521110"/>
              <a:gd name="connsiteX4" fmla="*/ 396150 w 1223465"/>
              <a:gd name="connsiteY4" fmla="*/ 1 h 521110"/>
              <a:gd name="connsiteX5" fmla="*/ 0 w 1223465"/>
              <a:gd name="connsiteY5" fmla="*/ 1 h 521110"/>
              <a:gd name="connsiteX6" fmla="*/ 0 w 1223465"/>
              <a:gd name="connsiteY6" fmla="*/ 0 h 521110"/>
              <a:gd name="connsiteX0" fmla="*/ 0 w 1223465"/>
              <a:gd name="connsiteY0" fmla="*/ 0 h 521110"/>
              <a:gd name="connsiteX1" fmla="*/ 1223465 w 1223465"/>
              <a:gd name="connsiteY1" fmla="*/ 0 h 521110"/>
              <a:gd name="connsiteX2" fmla="*/ 961251 w 1223465"/>
              <a:gd name="connsiteY2" fmla="*/ 521110 h 521110"/>
              <a:gd name="connsiteX3" fmla="*/ 57103 w 1223465"/>
              <a:gd name="connsiteY3" fmla="*/ 521110 h 521110"/>
              <a:gd name="connsiteX4" fmla="*/ 396150 w 1223465"/>
              <a:gd name="connsiteY4" fmla="*/ 1 h 521110"/>
              <a:gd name="connsiteX5" fmla="*/ 0 w 1223465"/>
              <a:gd name="connsiteY5" fmla="*/ 1 h 521110"/>
              <a:gd name="connsiteX6" fmla="*/ 0 w 1223465"/>
              <a:gd name="connsiteY6" fmla="*/ 0 h 521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3465" h="521110">
                <a:moveTo>
                  <a:pt x="0" y="0"/>
                </a:moveTo>
                <a:lnTo>
                  <a:pt x="1223465" y="0"/>
                </a:lnTo>
                <a:lnTo>
                  <a:pt x="961251" y="521110"/>
                </a:lnTo>
                <a:lnTo>
                  <a:pt x="57103" y="521110"/>
                </a:lnTo>
                <a:lnTo>
                  <a:pt x="396150" y="1"/>
                </a:lnTo>
                <a:lnTo>
                  <a:pt x="0" y="1"/>
                </a:lnTo>
                <a:lnTo>
                  <a:pt x="0" y="0"/>
                </a:lnTo>
                <a:close/>
              </a:path>
            </a:pathLst>
          </a:custGeom>
          <a:solidFill>
            <a:srgbClr val="8D92A4">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07" name="Group 306">
            <a:extLst>
              <a:ext uri="{FF2B5EF4-FFF2-40B4-BE49-F238E27FC236}">
                <a16:creationId xmlns:a16="http://schemas.microsoft.com/office/drawing/2014/main" id="{73D8B466-5046-4067-B97A-0439D91FDACC}"/>
              </a:ext>
            </a:extLst>
          </p:cNvPr>
          <p:cNvGrpSpPr/>
          <p:nvPr/>
        </p:nvGrpSpPr>
        <p:grpSpPr>
          <a:xfrm>
            <a:off x="2237742" y="37071"/>
            <a:ext cx="369536" cy="457093"/>
            <a:chOff x="4557440" y="902542"/>
            <a:chExt cx="1766107" cy="2184562"/>
          </a:xfrm>
          <a:solidFill>
            <a:schemeClr val="tx1"/>
          </a:solidFill>
        </p:grpSpPr>
        <p:sp>
          <p:nvSpPr>
            <p:cNvPr id="308" name="Freeform: Shape 307">
              <a:extLst>
                <a:ext uri="{FF2B5EF4-FFF2-40B4-BE49-F238E27FC236}">
                  <a16:creationId xmlns:a16="http://schemas.microsoft.com/office/drawing/2014/main" id="{EF48D7B3-689B-4F2A-B625-9D73DD2A1F56}"/>
                </a:ext>
              </a:extLst>
            </p:cNvPr>
            <p:cNvSpPr/>
            <p:nvPr/>
          </p:nvSpPr>
          <p:spPr>
            <a:xfrm flipV="1">
              <a:off x="4557440" y="902542"/>
              <a:ext cx="1766107" cy="2184562"/>
            </a:xfrm>
            <a:custGeom>
              <a:avLst/>
              <a:gdLst>
                <a:gd name="connsiteX0" fmla="*/ 752867 w 1766107"/>
                <a:gd name="connsiteY0" fmla="*/ 2175203 h 2184562"/>
                <a:gd name="connsiteX1" fmla="*/ 625518 w 1766107"/>
                <a:gd name="connsiteY1" fmla="*/ 1957175 h 2184562"/>
                <a:gd name="connsiteX2" fmla="*/ 634852 w 1766107"/>
                <a:gd name="connsiteY2" fmla="*/ 1922504 h 2184562"/>
                <a:gd name="connsiteX3" fmla="*/ 542174 w 1766107"/>
                <a:gd name="connsiteY3" fmla="*/ 1922504 h 2184562"/>
                <a:gd name="connsiteX4" fmla="*/ 448829 w 1766107"/>
                <a:gd name="connsiteY4" fmla="*/ 1922504 h 2184562"/>
                <a:gd name="connsiteX5" fmla="*/ 429493 w 1766107"/>
                <a:gd name="connsiteY5" fmla="*/ 1903169 h 2184562"/>
                <a:gd name="connsiteX6" fmla="*/ 410157 w 1766107"/>
                <a:gd name="connsiteY6" fmla="*/ 1799822 h 2184562"/>
                <a:gd name="connsiteX7" fmla="*/ 410157 w 1766107"/>
                <a:gd name="connsiteY7" fmla="*/ 1715812 h 2184562"/>
                <a:gd name="connsiteX8" fmla="*/ 326147 w 1766107"/>
                <a:gd name="connsiteY8" fmla="*/ 1715812 h 2184562"/>
                <a:gd name="connsiteX9" fmla="*/ 222801 w 1766107"/>
                <a:gd name="connsiteY9" fmla="*/ 1696476 h 2184562"/>
                <a:gd name="connsiteX10" fmla="*/ 210132 w 1766107"/>
                <a:gd name="connsiteY10" fmla="*/ 1601798 h 2184562"/>
                <a:gd name="connsiteX11" fmla="*/ 444162 w 1766107"/>
                <a:gd name="connsiteY11" fmla="*/ 1356434 h 2184562"/>
                <a:gd name="connsiteX12" fmla="*/ 598848 w 1766107"/>
                <a:gd name="connsiteY12" fmla="*/ 1349099 h 2184562"/>
                <a:gd name="connsiteX13" fmla="*/ 723530 w 1766107"/>
                <a:gd name="connsiteY13" fmla="*/ 1349099 h 2184562"/>
                <a:gd name="connsiteX14" fmla="*/ 723530 w 1766107"/>
                <a:gd name="connsiteY14" fmla="*/ 1281758 h 2184562"/>
                <a:gd name="connsiteX15" fmla="*/ 723530 w 1766107"/>
                <a:gd name="connsiteY15" fmla="*/ 1215083 h 2184562"/>
                <a:gd name="connsiteX16" fmla="*/ 698860 w 1766107"/>
                <a:gd name="connsiteY16" fmla="*/ 1205081 h 2184562"/>
                <a:gd name="connsiteX17" fmla="*/ 266806 w 1766107"/>
                <a:gd name="connsiteY17" fmla="*/ 683016 h 2184562"/>
                <a:gd name="connsiteX18" fmla="*/ 256805 w 1766107"/>
                <a:gd name="connsiteY18" fmla="*/ 364976 h 2184562"/>
                <a:gd name="connsiteX19" fmla="*/ 256805 w 1766107"/>
                <a:gd name="connsiteY19" fmla="*/ 102277 h 2184562"/>
                <a:gd name="connsiteX20" fmla="*/ 143457 w 1766107"/>
                <a:gd name="connsiteY20" fmla="*/ 102277 h 2184562"/>
                <a:gd name="connsiteX21" fmla="*/ 13441 w 1766107"/>
                <a:gd name="connsiteY21" fmla="*/ 85608 h 2184562"/>
                <a:gd name="connsiteX22" fmla="*/ 38111 w 1766107"/>
                <a:gd name="connsiteY22" fmla="*/ -1070 h 2184562"/>
                <a:gd name="connsiteX23" fmla="*/ 895551 w 1766107"/>
                <a:gd name="connsiteY23" fmla="*/ -3070 h 2184562"/>
                <a:gd name="connsiteX24" fmla="*/ 1738323 w 1766107"/>
                <a:gd name="connsiteY24" fmla="*/ -1070 h 2184562"/>
                <a:gd name="connsiteX25" fmla="*/ 1750992 w 1766107"/>
                <a:gd name="connsiteY25" fmla="*/ 14932 h 2184562"/>
                <a:gd name="connsiteX26" fmla="*/ 1748325 w 1766107"/>
                <a:gd name="connsiteY26" fmla="*/ 87608 h 2184562"/>
                <a:gd name="connsiteX27" fmla="*/ 1672315 w 1766107"/>
                <a:gd name="connsiteY27" fmla="*/ 102277 h 2184562"/>
                <a:gd name="connsiteX28" fmla="*/ 1611641 w 1766107"/>
                <a:gd name="connsiteY28" fmla="*/ 102277 h 2184562"/>
                <a:gd name="connsiteX29" fmla="*/ 1608974 w 1766107"/>
                <a:gd name="connsiteY29" fmla="*/ 387646 h 2184562"/>
                <a:gd name="connsiteX30" fmla="*/ 1588971 w 1766107"/>
                <a:gd name="connsiteY30" fmla="*/ 736356 h 2184562"/>
                <a:gd name="connsiteX31" fmla="*/ 1408282 w 1766107"/>
                <a:gd name="connsiteY31" fmla="*/ 1049729 h 2184562"/>
                <a:gd name="connsiteX32" fmla="*/ 1192255 w 1766107"/>
                <a:gd name="connsiteY32" fmla="*/ 1194413 h 2184562"/>
                <a:gd name="connsiteX33" fmla="*/ 1143582 w 1766107"/>
                <a:gd name="connsiteY33" fmla="*/ 1212416 h 2184562"/>
                <a:gd name="connsiteX34" fmla="*/ 1143582 w 1766107"/>
                <a:gd name="connsiteY34" fmla="*/ 1281091 h 2184562"/>
                <a:gd name="connsiteX35" fmla="*/ 1143582 w 1766107"/>
                <a:gd name="connsiteY35" fmla="*/ 1349099 h 2184562"/>
                <a:gd name="connsiteX36" fmla="*/ 1268931 w 1766107"/>
                <a:gd name="connsiteY36" fmla="*/ 1349099 h 2184562"/>
                <a:gd name="connsiteX37" fmla="*/ 1490292 w 1766107"/>
                <a:gd name="connsiteY37" fmla="*/ 1382437 h 2184562"/>
                <a:gd name="connsiteX38" fmla="*/ 1659647 w 1766107"/>
                <a:gd name="connsiteY38" fmla="*/ 1644470 h 2184562"/>
                <a:gd name="connsiteX39" fmla="*/ 1641645 w 1766107"/>
                <a:gd name="connsiteY39" fmla="*/ 1699810 h 2184562"/>
                <a:gd name="connsiteX40" fmla="*/ 1540299 w 1766107"/>
                <a:gd name="connsiteY40" fmla="*/ 1715812 h 2184562"/>
                <a:gd name="connsiteX41" fmla="*/ 1458288 w 1766107"/>
                <a:gd name="connsiteY41" fmla="*/ 1715812 h 2184562"/>
                <a:gd name="connsiteX42" fmla="*/ 1455621 w 1766107"/>
                <a:gd name="connsiteY42" fmla="*/ 1803156 h 2184562"/>
                <a:gd name="connsiteX43" fmla="*/ 1434952 w 1766107"/>
                <a:gd name="connsiteY43" fmla="*/ 1906502 h 2184562"/>
                <a:gd name="connsiteX44" fmla="*/ 1323605 w 1766107"/>
                <a:gd name="connsiteY44" fmla="*/ 1922504 h 2184562"/>
                <a:gd name="connsiteX45" fmla="*/ 1230260 w 1766107"/>
                <a:gd name="connsiteY45" fmla="*/ 1922504 h 2184562"/>
                <a:gd name="connsiteX46" fmla="*/ 1236927 w 1766107"/>
                <a:gd name="connsiteY46" fmla="*/ 1939840 h 2184562"/>
                <a:gd name="connsiteX47" fmla="*/ 1235594 w 1766107"/>
                <a:gd name="connsiteY47" fmla="*/ 2056521 h 2184562"/>
                <a:gd name="connsiteX48" fmla="*/ 1100244 w 1766107"/>
                <a:gd name="connsiteY48" fmla="*/ 2176536 h 2184562"/>
                <a:gd name="connsiteX49" fmla="*/ 968227 w 1766107"/>
                <a:gd name="connsiteY49" fmla="*/ 2153200 h 2184562"/>
                <a:gd name="connsiteX50" fmla="*/ 930889 w 1766107"/>
                <a:gd name="connsiteY50" fmla="*/ 2130530 h 2184562"/>
                <a:gd name="connsiteX51" fmla="*/ 908886 w 1766107"/>
                <a:gd name="connsiteY51" fmla="*/ 2146532 h 2184562"/>
                <a:gd name="connsiteX52" fmla="*/ 752867 w 1766107"/>
                <a:gd name="connsiteY52" fmla="*/ 2175203 h 2184562"/>
                <a:gd name="connsiteX53" fmla="*/ 836877 w 1766107"/>
                <a:gd name="connsiteY53" fmla="*/ 2065856 h 2184562"/>
                <a:gd name="connsiteX54" fmla="*/ 876882 w 1766107"/>
                <a:gd name="connsiteY54" fmla="*/ 1997180 h 2184562"/>
                <a:gd name="connsiteX55" fmla="*/ 760201 w 1766107"/>
                <a:gd name="connsiteY55" fmla="*/ 1937173 h 2184562"/>
                <a:gd name="connsiteX56" fmla="*/ 762868 w 1766107"/>
                <a:gd name="connsiteY56" fmla="*/ 2060522 h 2184562"/>
                <a:gd name="connsiteX57" fmla="*/ 836877 w 1766107"/>
                <a:gd name="connsiteY57" fmla="*/ 2065856 h 2184562"/>
                <a:gd name="connsiteX58" fmla="*/ 1096910 w 1766107"/>
                <a:gd name="connsiteY58" fmla="*/ 2065856 h 2184562"/>
                <a:gd name="connsiteX59" fmla="*/ 1136915 w 1766107"/>
                <a:gd name="connsiteY59" fmla="*/ 1997180 h 2184562"/>
                <a:gd name="connsiteX60" fmla="*/ 1114245 w 1766107"/>
                <a:gd name="connsiteY60" fmla="*/ 1945174 h 2184562"/>
                <a:gd name="connsiteX61" fmla="*/ 1064239 w 1766107"/>
                <a:gd name="connsiteY61" fmla="*/ 1922504 h 2184562"/>
                <a:gd name="connsiteX62" fmla="*/ 987563 w 1766107"/>
                <a:gd name="connsiteY62" fmla="*/ 1983179 h 2184562"/>
                <a:gd name="connsiteX63" fmla="*/ 1024901 w 1766107"/>
                <a:gd name="connsiteY63" fmla="*/ 2062522 h 2184562"/>
                <a:gd name="connsiteX64" fmla="*/ 1096910 w 1766107"/>
                <a:gd name="connsiteY64" fmla="*/ 2065856 h 2184562"/>
                <a:gd name="connsiteX65" fmla="*/ 1343607 w 1766107"/>
                <a:gd name="connsiteY65" fmla="*/ 1765818 h 2184562"/>
                <a:gd name="connsiteX66" fmla="*/ 1343607 w 1766107"/>
                <a:gd name="connsiteY66" fmla="*/ 1715812 h 2184562"/>
                <a:gd name="connsiteX67" fmla="*/ 930222 w 1766107"/>
                <a:gd name="connsiteY67" fmla="*/ 1715812 h 2184562"/>
                <a:gd name="connsiteX68" fmla="*/ 516837 w 1766107"/>
                <a:gd name="connsiteY68" fmla="*/ 1715812 h 2184562"/>
                <a:gd name="connsiteX69" fmla="*/ 516837 w 1766107"/>
                <a:gd name="connsiteY69" fmla="*/ 1765818 h 2184562"/>
                <a:gd name="connsiteX70" fmla="*/ 516837 w 1766107"/>
                <a:gd name="connsiteY70" fmla="*/ 1815824 h 2184562"/>
                <a:gd name="connsiteX71" fmla="*/ 930222 w 1766107"/>
                <a:gd name="connsiteY71" fmla="*/ 1815824 h 2184562"/>
                <a:gd name="connsiteX72" fmla="*/ 1343607 w 1766107"/>
                <a:gd name="connsiteY72" fmla="*/ 1815824 h 2184562"/>
                <a:gd name="connsiteX73" fmla="*/ 1343607 w 1766107"/>
                <a:gd name="connsiteY73" fmla="*/ 1765818 h 2184562"/>
                <a:gd name="connsiteX74" fmla="*/ 1543632 w 1766107"/>
                <a:gd name="connsiteY74" fmla="*/ 1599131 h 2184562"/>
                <a:gd name="connsiteX75" fmla="*/ 1440953 w 1766107"/>
                <a:gd name="connsiteY75" fmla="*/ 1477115 h 2184562"/>
                <a:gd name="connsiteX76" fmla="*/ 1406949 w 1766107"/>
                <a:gd name="connsiteY76" fmla="*/ 1459113 h 2184562"/>
                <a:gd name="connsiteX77" fmla="*/ 944224 w 1766107"/>
                <a:gd name="connsiteY77" fmla="*/ 1457113 h 2184562"/>
                <a:gd name="connsiteX78" fmla="*/ 383487 w 1766107"/>
                <a:gd name="connsiteY78" fmla="*/ 1507119 h 2184562"/>
                <a:gd name="connsiteX79" fmla="*/ 323480 w 1766107"/>
                <a:gd name="connsiteY79" fmla="*/ 1592463 h 2184562"/>
                <a:gd name="connsiteX80" fmla="*/ 316812 w 1766107"/>
                <a:gd name="connsiteY80" fmla="*/ 1609132 h 2184562"/>
                <a:gd name="connsiteX81" fmla="*/ 930222 w 1766107"/>
                <a:gd name="connsiteY81" fmla="*/ 1609132 h 2184562"/>
                <a:gd name="connsiteX82" fmla="*/ 1543632 w 1766107"/>
                <a:gd name="connsiteY82" fmla="*/ 1599131 h 2184562"/>
                <a:gd name="connsiteX83" fmla="*/ 1036902 w 1766107"/>
                <a:gd name="connsiteY83" fmla="*/ 1296426 h 2184562"/>
                <a:gd name="connsiteX84" fmla="*/ 1036902 w 1766107"/>
                <a:gd name="connsiteY84" fmla="*/ 1244420 h 2184562"/>
                <a:gd name="connsiteX85" fmla="*/ 933556 w 1766107"/>
                <a:gd name="connsiteY85" fmla="*/ 1244420 h 2184562"/>
                <a:gd name="connsiteX86" fmla="*/ 830210 w 1766107"/>
                <a:gd name="connsiteY86" fmla="*/ 1245086 h 2184562"/>
                <a:gd name="connsiteX87" fmla="*/ 830210 w 1766107"/>
                <a:gd name="connsiteY87" fmla="*/ 1297093 h 2184562"/>
                <a:gd name="connsiteX88" fmla="*/ 830210 w 1766107"/>
                <a:gd name="connsiteY88" fmla="*/ 1349099 h 2184562"/>
                <a:gd name="connsiteX89" fmla="*/ 933556 w 1766107"/>
                <a:gd name="connsiteY89" fmla="*/ 1349099 h 2184562"/>
                <a:gd name="connsiteX90" fmla="*/ 1036902 w 1766107"/>
                <a:gd name="connsiteY90" fmla="*/ 1349099 h 2184562"/>
                <a:gd name="connsiteX91" fmla="*/ 1036902 w 1766107"/>
                <a:gd name="connsiteY91" fmla="*/ 1296426 h 2184562"/>
                <a:gd name="connsiteX92" fmla="*/ 1056905 w 1766107"/>
                <a:gd name="connsiteY92" fmla="*/ 1125071 h 2184562"/>
                <a:gd name="connsiteX93" fmla="*/ 1484958 w 1766107"/>
                <a:gd name="connsiteY93" fmla="*/ 712353 h 2184562"/>
                <a:gd name="connsiteX94" fmla="*/ 1502294 w 1766107"/>
                <a:gd name="connsiteY94" fmla="*/ 380978 h 2184562"/>
                <a:gd name="connsiteX95" fmla="*/ 1504294 w 1766107"/>
                <a:gd name="connsiteY95" fmla="*/ 102277 h 2184562"/>
                <a:gd name="connsiteX96" fmla="*/ 933556 w 1766107"/>
                <a:gd name="connsiteY96" fmla="*/ 102277 h 2184562"/>
                <a:gd name="connsiteX97" fmla="*/ 362818 w 1766107"/>
                <a:gd name="connsiteY97" fmla="*/ 102277 h 2184562"/>
                <a:gd name="connsiteX98" fmla="*/ 364818 w 1766107"/>
                <a:gd name="connsiteY98" fmla="*/ 387646 h 2184562"/>
                <a:gd name="connsiteX99" fmla="*/ 382154 w 1766107"/>
                <a:gd name="connsiteY99" fmla="*/ 721021 h 2184562"/>
                <a:gd name="connsiteX100" fmla="*/ 1056905 w 1766107"/>
                <a:gd name="connsiteY100" fmla="*/ 1125071 h 218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1766107" h="2184562">
                  <a:moveTo>
                    <a:pt x="752867" y="2175203"/>
                  </a:moveTo>
                  <a:cubicBezTo>
                    <a:pt x="662189" y="2149199"/>
                    <a:pt x="602848" y="2046520"/>
                    <a:pt x="625518" y="1957175"/>
                  </a:cubicBezTo>
                  <a:lnTo>
                    <a:pt x="634852" y="1922504"/>
                  </a:lnTo>
                  <a:lnTo>
                    <a:pt x="542174" y="1922504"/>
                  </a:lnTo>
                  <a:lnTo>
                    <a:pt x="448829" y="1922504"/>
                  </a:lnTo>
                  <a:lnTo>
                    <a:pt x="429493" y="1903169"/>
                  </a:lnTo>
                  <a:cubicBezTo>
                    <a:pt x="410157" y="1883833"/>
                    <a:pt x="410157" y="1883166"/>
                    <a:pt x="410157" y="1799822"/>
                  </a:cubicBezTo>
                  <a:lnTo>
                    <a:pt x="410157" y="1715812"/>
                  </a:lnTo>
                  <a:lnTo>
                    <a:pt x="326147" y="1715812"/>
                  </a:lnTo>
                  <a:cubicBezTo>
                    <a:pt x="242803" y="1715812"/>
                    <a:pt x="242136" y="1715812"/>
                    <a:pt x="222801" y="1696476"/>
                  </a:cubicBezTo>
                  <a:cubicBezTo>
                    <a:pt x="201465" y="1674473"/>
                    <a:pt x="199464" y="1659138"/>
                    <a:pt x="210132" y="1601798"/>
                  </a:cubicBezTo>
                  <a:cubicBezTo>
                    <a:pt x="232135" y="1486450"/>
                    <a:pt x="331481" y="1382437"/>
                    <a:pt x="444162" y="1356434"/>
                  </a:cubicBezTo>
                  <a:cubicBezTo>
                    <a:pt x="460164" y="1352433"/>
                    <a:pt x="529506" y="1349099"/>
                    <a:pt x="598848" y="1349099"/>
                  </a:cubicBezTo>
                  <a:lnTo>
                    <a:pt x="723530" y="1349099"/>
                  </a:lnTo>
                  <a:lnTo>
                    <a:pt x="723530" y="1281758"/>
                  </a:lnTo>
                  <a:lnTo>
                    <a:pt x="723530" y="1215083"/>
                  </a:lnTo>
                  <a:lnTo>
                    <a:pt x="698860" y="1205081"/>
                  </a:lnTo>
                  <a:cubicBezTo>
                    <a:pt x="467498" y="1113737"/>
                    <a:pt x="308145" y="921712"/>
                    <a:pt x="266806" y="683016"/>
                  </a:cubicBezTo>
                  <a:cubicBezTo>
                    <a:pt x="258805" y="640344"/>
                    <a:pt x="256805" y="565668"/>
                    <a:pt x="256805" y="364976"/>
                  </a:cubicBezTo>
                  <a:lnTo>
                    <a:pt x="256805" y="102277"/>
                  </a:lnTo>
                  <a:lnTo>
                    <a:pt x="143457" y="102277"/>
                  </a:lnTo>
                  <a:cubicBezTo>
                    <a:pt x="31443" y="102277"/>
                    <a:pt x="29443" y="102277"/>
                    <a:pt x="13441" y="85608"/>
                  </a:cubicBezTo>
                  <a:cubicBezTo>
                    <a:pt x="-16563" y="56271"/>
                    <a:pt x="-2561" y="8932"/>
                    <a:pt x="38111" y="-1070"/>
                  </a:cubicBezTo>
                  <a:cubicBezTo>
                    <a:pt x="46779" y="-3070"/>
                    <a:pt x="432827" y="-3737"/>
                    <a:pt x="895551" y="-3070"/>
                  </a:cubicBezTo>
                  <a:lnTo>
                    <a:pt x="1738323" y="-1070"/>
                  </a:lnTo>
                  <a:lnTo>
                    <a:pt x="1750992" y="14932"/>
                  </a:lnTo>
                  <a:cubicBezTo>
                    <a:pt x="1768327" y="36268"/>
                    <a:pt x="1767660" y="69606"/>
                    <a:pt x="1748325" y="87608"/>
                  </a:cubicBezTo>
                  <a:cubicBezTo>
                    <a:pt x="1734990" y="100276"/>
                    <a:pt x="1724988" y="102277"/>
                    <a:pt x="1672315" y="102277"/>
                  </a:cubicBezTo>
                  <a:lnTo>
                    <a:pt x="1611641" y="102277"/>
                  </a:lnTo>
                  <a:lnTo>
                    <a:pt x="1608974" y="387646"/>
                  </a:lnTo>
                  <a:cubicBezTo>
                    <a:pt x="1606307" y="669681"/>
                    <a:pt x="1606307" y="673015"/>
                    <a:pt x="1588971" y="736356"/>
                  </a:cubicBezTo>
                  <a:cubicBezTo>
                    <a:pt x="1556301" y="858371"/>
                    <a:pt x="1496293" y="961717"/>
                    <a:pt x="1408282" y="1049729"/>
                  </a:cubicBezTo>
                  <a:cubicBezTo>
                    <a:pt x="1350275" y="1107069"/>
                    <a:pt x="1256930" y="1169744"/>
                    <a:pt x="1192255" y="1194413"/>
                  </a:cubicBezTo>
                  <a:lnTo>
                    <a:pt x="1143582" y="1212416"/>
                  </a:lnTo>
                  <a:lnTo>
                    <a:pt x="1143582" y="1281091"/>
                  </a:lnTo>
                  <a:lnTo>
                    <a:pt x="1143582" y="1349099"/>
                  </a:lnTo>
                  <a:lnTo>
                    <a:pt x="1268931" y="1349099"/>
                  </a:lnTo>
                  <a:cubicBezTo>
                    <a:pt x="1400948" y="1349099"/>
                    <a:pt x="1435619" y="1354433"/>
                    <a:pt x="1490292" y="1382437"/>
                  </a:cubicBezTo>
                  <a:cubicBezTo>
                    <a:pt x="1588305" y="1432443"/>
                    <a:pt x="1657647" y="1539123"/>
                    <a:pt x="1659647" y="1644470"/>
                  </a:cubicBezTo>
                  <a:cubicBezTo>
                    <a:pt x="1660314" y="1679807"/>
                    <a:pt x="1658313" y="1685141"/>
                    <a:pt x="1641645" y="1699810"/>
                  </a:cubicBezTo>
                  <a:cubicBezTo>
                    <a:pt x="1624309" y="1715145"/>
                    <a:pt x="1618308" y="1715812"/>
                    <a:pt x="1540299" y="1715812"/>
                  </a:cubicBezTo>
                  <a:lnTo>
                    <a:pt x="1458288" y="1715812"/>
                  </a:lnTo>
                  <a:lnTo>
                    <a:pt x="1455621" y="1803156"/>
                  </a:lnTo>
                  <a:cubicBezTo>
                    <a:pt x="1453621" y="1889167"/>
                    <a:pt x="1453621" y="1890500"/>
                    <a:pt x="1434952" y="1906502"/>
                  </a:cubicBezTo>
                  <a:cubicBezTo>
                    <a:pt x="1416950" y="1921838"/>
                    <a:pt x="1411616" y="1922504"/>
                    <a:pt x="1323605" y="1922504"/>
                  </a:cubicBezTo>
                  <a:lnTo>
                    <a:pt x="1230260" y="1922504"/>
                  </a:lnTo>
                  <a:lnTo>
                    <a:pt x="1236927" y="1939840"/>
                  </a:lnTo>
                  <a:cubicBezTo>
                    <a:pt x="1246262" y="1963176"/>
                    <a:pt x="1245595" y="2029184"/>
                    <a:pt x="1235594" y="2056521"/>
                  </a:cubicBezTo>
                  <a:cubicBezTo>
                    <a:pt x="1214925" y="2117195"/>
                    <a:pt x="1164252" y="2161868"/>
                    <a:pt x="1100244" y="2176536"/>
                  </a:cubicBezTo>
                  <a:cubicBezTo>
                    <a:pt x="1052904" y="2187204"/>
                    <a:pt x="1012899" y="2179870"/>
                    <a:pt x="968227" y="2153200"/>
                  </a:cubicBezTo>
                  <a:lnTo>
                    <a:pt x="930889" y="2130530"/>
                  </a:lnTo>
                  <a:lnTo>
                    <a:pt x="908886" y="2146532"/>
                  </a:lnTo>
                  <a:cubicBezTo>
                    <a:pt x="867548" y="2177203"/>
                    <a:pt x="801540" y="2189204"/>
                    <a:pt x="752867" y="2175203"/>
                  </a:cubicBezTo>
                  <a:close/>
                  <a:moveTo>
                    <a:pt x="836877" y="2065856"/>
                  </a:moveTo>
                  <a:cubicBezTo>
                    <a:pt x="864881" y="2051854"/>
                    <a:pt x="876882" y="2030518"/>
                    <a:pt x="876882" y="1997180"/>
                  </a:cubicBezTo>
                  <a:cubicBezTo>
                    <a:pt x="876882" y="1936506"/>
                    <a:pt x="806874" y="1900502"/>
                    <a:pt x="760201" y="1937173"/>
                  </a:cubicBezTo>
                  <a:cubicBezTo>
                    <a:pt x="716862" y="1971177"/>
                    <a:pt x="717529" y="2030518"/>
                    <a:pt x="762868" y="2060522"/>
                  </a:cubicBezTo>
                  <a:cubicBezTo>
                    <a:pt x="788871" y="2078524"/>
                    <a:pt x="810207" y="2079857"/>
                    <a:pt x="836877" y="2065856"/>
                  </a:cubicBezTo>
                  <a:close/>
                  <a:moveTo>
                    <a:pt x="1096910" y="2065856"/>
                  </a:moveTo>
                  <a:cubicBezTo>
                    <a:pt x="1124913" y="2051854"/>
                    <a:pt x="1136915" y="2030518"/>
                    <a:pt x="1136915" y="1997180"/>
                  </a:cubicBezTo>
                  <a:cubicBezTo>
                    <a:pt x="1136915" y="1972511"/>
                    <a:pt x="1132914" y="1963843"/>
                    <a:pt x="1114245" y="1945174"/>
                  </a:cubicBezTo>
                  <a:cubicBezTo>
                    <a:pt x="1095576" y="1926505"/>
                    <a:pt x="1086242" y="1922504"/>
                    <a:pt x="1064239" y="1922504"/>
                  </a:cubicBezTo>
                  <a:cubicBezTo>
                    <a:pt x="1031568" y="1922504"/>
                    <a:pt x="994230" y="1951841"/>
                    <a:pt x="987563" y="1983179"/>
                  </a:cubicBezTo>
                  <a:cubicBezTo>
                    <a:pt x="982229" y="2011182"/>
                    <a:pt x="998231" y="2046520"/>
                    <a:pt x="1024901" y="2062522"/>
                  </a:cubicBezTo>
                  <a:cubicBezTo>
                    <a:pt x="1050904" y="2078524"/>
                    <a:pt x="1070907" y="2079191"/>
                    <a:pt x="1096910" y="2065856"/>
                  </a:cubicBezTo>
                  <a:close/>
                  <a:moveTo>
                    <a:pt x="1343607" y="1765818"/>
                  </a:moveTo>
                  <a:lnTo>
                    <a:pt x="1343607" y="1715812"/>
                  </a:lnTo>
                  <a:lnTo>
                    <a:pt x="930222" y="1715812"/>
                  </a:lnTo>
                  <a:lnTo>
                    <a:pt x="516837" y="1715812"/>
                  </a:lnTo>
                  <a:lnTo>
                    <a:pt x="516837" y="1765818"/>
                  </a:lnTo>
                  <a:lnTo>
                    <a:pt x="516837" y="1815824"/>
                  </a:lnTo>
                  <a:lnTo>
                    <a:pt x="930222" y="1815824"/>
                  </a:lnTo>
                  <a:lnTo>
                    <a:pt x="1343607" y="1815824"/>
                  </a:lnTo>
                  <a:lnTo>
                    <a:pt x="1343607" y="1765818"/>
                  </a:lnTo>
                  <a:close/>
                  <a:moveTo>
                    <a:pt x="1543632" y="1599131"/>
                  </a:moveTo>
                  <a:cubicBezTo>
                    <a:pt x="1543632" y="1566460"/>
                    <a:pt x="1489626" y="1502452"/>
                    <a:pt x="1440953" y="1477115"/>
                  </a:cubicBezTo>
                  <a:lnTo>
                    <a:pt x="1406949" y="1459113"/>
                  </a:lnTo>
                  <a:lnTo>
                    <a:pt x="944224" y="1457113"/>
                  </a:lnTo>
                  <a:cubicBezTo>
                    <a:pt x="420825" y="1455113"/>
                    <a:pt x="443495" y="1453112"/>
                    <a:pt x="383487" y="1507119"/>
                  </a:cubicBezTo>
                  <a:cubicBezTo>
                    <a:pt x="350817" y="1536456"/>
                    <a:pt x="337482" y="1555792"/>
                    <a:pt x="323480" y="1592463"/>
                  </a:cubicBezTo>
                  <a:lnTo>
                    <a:pt x="316812" y="1609132"/>
                  </a:lnTo>
                  <a:lnTo>
                    <a:pt x="930222" y="1609132"/>
                  </a:lnTo>
                  <a:cubicBezTo>
                    <a:pt x="1479624" y="1609132"/>
                    <a:pt x="1543632" y="1607798"/>
                    <a:pt x="1543632" y="1599131"/>
                  </a:cubicBezTo>
                  <a:close/>
                  <a:moveTo>
                    <a:pt x="1036902" y="1296426"/>
                  </a:moveTo>
                  <a:lnTo>
                    <a:pt x="1036902" y="1244420"/>
                  </a:lnTo>
                  <a:lnTo>
                    <a:pt x="933556" y="1244420"/>
                  </a:lnTo>
                  <a:lnTo>
                    <a:pt x="830210" y="1245086"/>
                  </a:lnTo>
                  <a:lnTo>
                    <a:pt x="830210" y="1297093"/>
                  </a:lnTo>
                  <a:lnTo>
                    <a:pt x="830210" y="1349099"/>
                  </a:lnTo>
                  <a:lnTo>
                    <a:pt x="933556" y="1349099"/>
                  </a:lnTo>
                  <a:lnTo>
                    <a:pt x="1036902" y="1349099"/>
                  </a:lnTo>
                  <a:lnTo>
                    <a:pt x="1036902" y="1296426"/>
                  </a:lnTo>
                  <a:close/>
                  <a:moveTo>
                    <a:pt x="1056905" y="1125071"/>
                  </a:moveTo>
                  <a:cubicBezTo>
                    <a:pt x="1263597" y="1079066"/>
                    <a:pt x="1427618" y="921046"/>
                    <a:pt x="1484958" y="712353"/>
                  </a:cubicBezTo>
                  <a:cubicBezTo>
                    <a:pt x="1498960" y="662347"/>
                    <a:pt x="1499627" y="641677"/>
                    <a:pt x="1502294" y="380978"/>
                  </a:cubicBezTo>
                  <a:lnTo>
                    <a:pt x="1504294" y="102277"/>
                  </a:lnTo>
                  <a:lnTo>
                    <a:pt x="933556" y="102277"/>
                  </a:lnTo>
                  <a:lnTo>
                    <a:pt x="362818" y="102277"/>
                  </a:lnTo>
                  <a:lnTo>
                    <a:pt x="364818" y="387646"/>
                  </a:lnTo>
                  <a:cubicBezTo>
                    <a:pt x="367485" y="658346"/>
                    <a:pt x="368152" y="675015"/>
                    <a:pt x="382154" y="721021"/>
                  </a:cubicBezTo>
                  <a:cubicBezTo>
                    <a:pt x="472165" y="1017724"/>
                    <a:pt x="760201" y="1190413"/>
                    <a:pt x="1056905" y="1125071"/>
                  </a:cubicBezTo>
                  <a:close/>
                </a:path>
              </a:pathLst>
            </a:custGeom>
            <a:grpFill/>
            <a:ln w="6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a16="http://schemas.microsoft.com/office/drawing/2014/main" id="{4C3E7B5B-4D14-4381-84DF-21554B5BF022}"/>
                </a:ext>
              </a:extLst>
            </p:cNvPr>
            <p:cNvSpPr/>
            <p:nvPr/>
          </p:nvSpPr>
          <p:spPr>
            <a:xfrm flipV="1">
              <a:off x="5130642" y="2097763"/>
              <a:ext cx="726302" cy="728673"/>
            </a:xfrm>
            <a:custGeom>
              <a:avLst/>
              <a:gdLst>
                <a:gd name="connsiteX0" fmla="*/ 302276 w 726302"/>
                <a:gd name="connsiteY0" fmla="*/ 722489 h 728673"/>
                <a:gd name="connsiteX1" fmla="*/ 104918 w 726302"/>
                <a:gd name="connsiteY1" fmla="*/ 620476 h 728673"/>
                <a:gd name="connsiteX2" fmla="*/ 10239 w 726302"/>
                <a:gd name="connsiteY2" fmla="*/ 463790 h 728673"/>
                <a:gd name="connsiteX3" fmla="*/ 15573 w 726302"/>
                <a:gd name="connsiteY3" fmla="*/ 239095 h 728673"/>
                <a:gd name="connsiteX4" fmla="*/ 479631 w 726302"/>
                <a:gd name="connsiteY4" fmla="*/ 18401 h 728673"/>
                <a:gd name="connsiteX5" fmla="*/ 624983 w 726302"/>
                <a:gd name="connsiteY5" fmla="*/ 609808 h 728673"/>
                <a:gd name="connsiteX6" fmla="*/ 478964 w 726302"/>
                <a:gd name="connsiteY6" fmla="*/ 705820 h 728673"/>
                <a:gd name="connsiteX7" fmla="*/ 302276 w 726302"/>
                <a:gd name="connsiteY7" fmla="*/ 722489 h 728673"/>
                <a:gd name="connsiteX8" fmla="*/ 445627 w 726302"/>
                <a:gd name="connsiteY8" fmla="*/ 605141 h 728673"/>
                <a:gd name="connsiteX9" fmla="*/ 541639 w 726302"/>
                <a:gd name="connsiteY9" fmla="*/ 539800 h 728673"/>
                <a:gd name="connsiteX10" fmla="*/ 438293 w 726302"/>
                <a:gd name="connsiteY10" fmla="*/ 471791 h 728673"/>
                <a:gd name="connsiteX11" fmla="*/ 324278 w 726302"/>
                <a:gd name="connsiteY11" fmla="*/ 399782 h 728673"/>
                <a:gd name="connsiteX12" fmla="*/ 357616 w 726302"/>
                <a:gd name="connsiteY12" fmla="*/ 309104 h 728673"/>
                <a:gd name="connsiteX13" fmla="*/ 486965 w 726302"/>
                <a:gd name="connsiteY13" fmla="*/ 375779 h 728673"/>
                <a:gd name="connsiteX14" fmla="*/ 606314 w 726302"/>
                <a:gd name="connsiteY14" fmla="*/ 435787 h 728673"/>
                <a:gd name="connsiteX15" fmla="*/ 613648 w 726302"/>
                <a:gd name="connsiteY15" fmla="*/ 363778 h 728673"/>
                <a:gd name="connsiteX16" fmla="*/ 592312 w 726302"/>
                <a:gd name="connsiteY16" fmla="*/ 254431 h 728673"/>
                <a:gd name="connsiteX17" fmla="*/ 405622 w 726302"/>
                <a:gd name="connsiteY17" fmla="*/ 109079 h 728673"/>
                <a:gd name="connsiteX18" fmla="*/ 124253 w 726302"/>
                <a:gd name="connsiteY18" fmla="*/ 255764 h 728673"/>
                <a:gd name="connsiteX19" fmla="*/ 106918 w 726302"/>
                <a:gd name="connsiteY19" fmla="*/ 362444 h 728673"/>
                <a:gd name="connsiteX20" fmla="*/ 126254 w 726302"/>
                <a:gd name="connsiteY20" fmla="*/ 472458 h 728673"/>
                <a:gd name="connsiteX21" fmla="*/ 445627 w 726302"/>
                <a:gd name="connsiteY21" fmla="*/ 605141 h 72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26302" h="728673">
                  <a:moveTo>
                    <a:pt x="302276" y="722489"/>
                  </a:moveTo>
                  <a:cubicBezTo>
                    <a:pt x="222932" y="708487"/>
                    <a:pt x="164258" y="677817"/>
                    <a:pt x="104918" y="620476"/>
                  </a:cubicBezTo>
                  <a:cubicBezTo>
                    <a:pt x="59579" y="576471"/>
                    <a:pt x="28908" y="525131"/>
                    <a:pt x="10239" y="463790"/>
                  </a:cubicBezTo>
                  <a:cubicBezTo>
                    <a:pt x="-9097" y="400449"/>
                    <a:pt x="-6430" y="300436"/>
                    <a:pt x="15573" y="239095"/>
                  </a:cubicBezTo>
                  <a:cubicBezTo>
                    <a:pt x="83582" y="51739"/>
                    <a:pt x="294941" y="-48941"/>
                    <a:pt x="479631" y="18401"/>
                  </a:cubicBezTo>
                  <a:cubicBezTo>
                    <a:pt x="728996" y="108412"/>
                    <a:pt x="804338" y="416451"/>
                    <a:pt x="624983" y="609808"/>
                  </a:cubicBezTo>
                  <a:cubicBezTo>
                    <a:pt x="581644" y="656481"/>
                    <a:pt x="537638" y="685818"/>
                    <a:pt x="478964" y="705820"/>
                  </a:cubicBezTo>
                  <a:cubicBezTo>
                    <a:pt x="427625" y="723823"/>
                    <a:pt x="348948" y="731157"/>
                    <a:pt x="302276" y="722489"/>
                  </a:cubicBezTo>
                  <a:close/>
                  <a:moveTo>
                    <a:pt x="445627" y="605141"/>
                  </a:moveTo>
                  <a:cubicBezTo>
                    <a:pt x="480965" y="592473"/>
                    <a:pt x="544973" y="549801"/>
                    <a:pt x="541639" y="539800"/>
                  </a:cubicBezTo>
                  <a:cubicBezTo>
                    <a:pt x="540305" y="535799"/>
                    <a:pt x="493633" y="505129"/>
                    <a:pt x="438293" y="471791"/>
                  </a:cubicBezTo>
                  <a:cubicBezTo>
                    <a:pt x="382286" y="438454"/>
                    <a:pt x="330946" y="405783"/>
                    <a:pt x="324278" y="399782"/>
                  </a:cubicBezTo>
                  <a:cubicBezTo>
                    <a:pt x="289607" y="367778"/>
                    <a:pt x="310943" y="309771"/>
                    <a:pt x="357616" y="309104"/>
                  </a:cubicBezTo>
                  <a:cubicBezTo>
                    <a:pt x="368284" y="309104"/>
                    <a:pt x="420290" y="335774"/>
                    <a:pt x="486965" y="375779"/>
                  </a:cubicBezTo>
                  <a:cubicBezTo>
                    <a:pt x="567642" y="424452"/>
                    <a:pt x="600980" y="441121"/>
                    <a:pt x="606314" y="435787"/>
                  </a:cubicBezTo>
                  <a:cubicBezTo>
                    <a:pt x="610314" y="431786"/>
                    <a:pt x="613648" y="401782"/>
                    <a:pt x="613648" y="363778"/>
                  </a:cubicBezTo>
                  <a:cubicBezTo>
                    <a:pt x="613648" y="305104"/>
                    <a:pt x="611648" y="295102"/>
                    <a:pt x="592312" y="254431"/>
                  </a:cubicBezTo>
                  <a:cubicBezTo>
                    <a:pt x="554974" y="175754"/>
                    <a:pt x="490966" y="125748"/>
                    <a:pt x="405622" y="109079"/>
                  </a:cubicBezTo>
                  <a:cubicBezTo>
                    <a:pt x="292274" y="86410"/>
                    <a:pt x="175593" y="147751"/>
                    <a:pt x="124253" y="255764"/>
                  </a:cubicBezTo>
                  <a:cubicBezTo>
                    <a:pt x="108918" y="287768"/>
                    <a:pt x="106918" y="301103"/>
                    <a:pt x="106918" y="362444"/>
                  </a:cubicBezTo>
                  <a:cubicBezTo>
                    <a:pt x="106918" y="426452"/>
                    <a:pt x="108918" y="435787"/>
                    <a:pt x="126254" y="472458"/>
                  </a:cubicBezTo>
                  <a:cubicBezTo>
                    <a:pt x="184261" y="591139"/>
                    <a:pt x="322278" y="648480"/>
                    <a:pt x="445627" y="605141"/>
                  </a:cubicBezTo>
                  <a:close/>
                </a:path>
              </a:pathLst>
            </a:custGeom>
            <a:grpFill/>
            <a:ln w="6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a16="http://schemas.microsoft.com/office/drawing/2014/main" id="{1BD5F8A9-1706-4507-9E16-57AEC3894652}"/>
                </a:ext>
              </a:extLst>
            </p:cNvPr>
            <p:cNvSpPr/>
            <p:nvPr/>
          </p:nvSpPr>
          <p:spPr>
            <a:xfrm flipV="1">
              <a:off x="4970267" y="2828156"/>
              <a:ext cx="106680" cy="100012"/>
            </a:xfrm>
            <a:custGeom>
              <a:avLst/>
              <a:gdLst>
                <a:gd name="connsiteX0" fmla="*/ -2106 w 106680"/>
                <a:gd name="connsiteY0" fmla="*/ 48144 h 100012"/>
                <a:gd name="connsiteX1" fmla="*/ -2106 w 106680"/>
                <a:gd name="connsiteY1" fmla="*/ -1863 h 100012"/>
                <a:gd name="connsiteX2" fmla="*/ 51234 w 106680"/>
                <a:gd name="connsiteY2" fmla="*/ -1863 h 100012"/>
                <a:gd name="connsiteX3" fmla="*/ 104574 w 106680"/>
                <a:gd name="connsiteY3" fmla="*/ -1863 h 100012"/>
                <a:gd name="connsiteX4" fmla="*/ 104574 w 106680"/>
                <a:gd name="connsiteY4" fmla="*/ 48144 h 100012"/>
                <a:gd name="connsiteX5" fmla="*/ 104574 w 106680"/>
                <a:gd name="connsiteY5" fmla="*/ 98150 h 100012"/>
                <a:gd name="connsiteX6" fmla="*/ 51234 w 106680"/>
                <a:gd name="connsiteY6" fmla="*/ 98150 h 100012"/>
                <a:gd name="connsiteX7" fmla="*/ -2106 w 106680"/>
                <a:gd name="connsiteY7" fmla="*/ 98150 h 100012"/>
                <a:gd name="connsiteX8" fmla="*/ -2106 w 106680"/>
                <a:gd name="connsiteY8" fmla="*/ 48144 h 10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680" h="100012">
                  <a:moveTo>
                    <a:pt x="-2106" y="48144"/>
                  </a:moveTo>
                  <a:lnTo>
                    <a:pt x="-2106" y="-1863"/>
                  </a:lnTo>
                  <a:lnTo>
                    <a:pt x="51234" y="-1863"/>
                  </a:lnTo>
                  <a:lnTo>
                    <a:pt x="104574" y="-1863"/>
                  </a:lnTo>
                  <a:lnTo>
                    <a:pt x="104574" y="48144"/>
                  </a:lnTo>
                  <a:lnTo>
                    <a:pt x="104574" y="98150"/>
                  </a:lnTo>
                  <a:lnTo>
                    <a:pt x="51234" y="98150"/>
                  </a:lnTo>
                  <a:lnTo>
                    <a:pt x="-2106" y="98150"/>
                  </a:lnTo>
                  <a:lnTo>
                    <a:pt x="-2106" y="48144"/>
                  </a:lnTo>
                  <a:close/>
                </a:path>
              </a:pathLst>
            </a:custGeom>
            <a:grpFill/>
            <a:ln w="6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a16="http://schemas.microsoft.com/office/drawing/2014/main" id="{F75255E1-1C15-485F-A6DC-604ACC50BFE2}"/>
                </a:ext>
              </a:extLst>
            </p:cNvPr>
            <p:cNvSpPr/>
            <p:nvPr/>
          </p:nvSpPr>
          <p:spPr>
            <a:xfrm flipV="1">
              <a:off x="5130287" y="2828156"/>
              <a:ext cx="100012" cy="100012"/>
            </a:xfrm>
            <a:custGeom>
              <a:avLst/>
              <a:gdLst>
                <a:gd name="connsiteX0" fmla="*/ -2318 w 100012"/>
                <a:gd name="connsiteY0" fmla="*/ 48144 h 100012"/>
                <a:gd name="connsiteX1" fmla="*/ -2318 w 100012"/>
                <a:gd name="connsiteY1" fmla="*/ -1863 h 100012"/>
                <a:gd name="connsiteX2" fmla="*/ 47689 w 100012"/>
                <a:gd name="connsiteY2" fmla="*/ -1863 h 100012"/>
                <a:gd name="connsiteX3" fmla="*/ 97695 w 100012"/>
                <a:gd name="connsiteY3" fmla="*/ -1863 h 100012"/>
                <a:gd name="connsiteX4" fmla="*/ 97695 w 100012"/>
                <a:gd name="connsiteY4" fmla="*/ 48144 h 100012"/>
                <a:gd name="connsiteX5" fmla="*/ 97695 w 100012"/>
                <a:gd name="connsiteY5" fmla="*/ 98150 h 100012"/>
                <a:gd name="connsiteX6" fmla="*/ 47689 w 100012"/>
                <a:gd name="connsiteY6" fmla="*/ 98150 h 100012"/>
                <a:gd name="connsiteX7" fmla="*/ -2318 w 100012"/>
                <a:gd name="connsiteY7" fmla="*/ 98150 h 100012"/>
                <a:gd name="connsiteX8" fmla="*/ -2318 w 100012"/>
                <a:gd name="connsiteY8" fmla="*/ 48144 h 10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12" h="100012">
                  <a:moveTo>
                    <a:pt x="-2318" y="48144"/>
                  </a:moveTo>
                  <a:lnTo>
                    <a:pt x="-2318" y="-1863"/>
                  </a:lnTo>
                  <a:lnTo>
                    <a:pt x="47689" y="-1863"/>
                  </a:lnTo>
                  <a:lnTo>
                    <a:pt x="97695" y="-1863"/>
                  </a:lnTo>
                  <a:lnTo>
                    <a:pt x="97695" y="48144"/>
                  </a:lnTo>
                  <a:lnTo>
                    <a:pt x="97695" y="98150"/>
                  </a:lnTo>
                  <a:lnTo>
                    <a:pt x="47689" y="98150"/>
                  </a:lnTo>
                  <a:lnTo>
                    <a:pt x="-2318" y="98150"/>
                  </a:lnTo>
                  <a:lnTo>
                    <a:pt x="-2318" y="48144"/>
                  </a:lnTo>
                  <a:close/>
                </a:path>
              </a:pathLst>
            </a:custGeom>
            <a:grpFill/>
            <a:ln w="6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13" name="TextBox 312">
            <a:extLst>
              <a:ext uri="{FF2B5EF4-FFF2-40B4-BE49-F238E27FC236}">
                <a16:creationId xmlns:a16="http://schemas.microsoft.com/office/drawing/2014/main" id="{79F56A88-04E0-489C-92CB-EFC2DF8EFD45}"/>
              </a:ext>
            </a:extLst>
          </p:cNvPr>
          <p:cNvSpPr txBox="1"/>
          <p:nvPr/>
        </p:nvSpPr>
        <p:spPr>
          <a:xfrm>
            <a:off x="195943" y="1665303"/>
            <a:ext cx="30807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FF00"/>
                </a:solidFill>
                <a:effectLst/>
                <a:uLnTx/>
                <a:uFillTx/>
                <a:latin typeface="#9Slide07 IcielBaliho Script" pitchFamily="2" charset="-93"/>
                <a:ea typeface="+mn-ea"/>
                <a:cs typeface="+mn-cs"/>
              </a:rPr>
              <a:t>Hoạt</a:t>
            </a:r>
            <a:r>
              <a:rPr kumimoji="0" lang="en-US" sz="3200" b="0" i="0" u="none" strike="noStrike" kern="1200" cap="none" spc="0" normalizeH="0" baseline="0" noProof="0" dirty="0">
                <a:ln>
                  <a:noFill/>
                </a:ln>
                <a:solidFill>
                  <a:srgbClr val="FFFF00"/>
                </a:solidFill>
                <a:effectLst/>
                <a:uLnTx/>
                <a:uFillTx/>
                <a:latin typeface="#9Slide07 IcielBaliho Script" pitchFamily="2" charset="-93"/>
                <a:ea typeface="+mn-ea"/>
                <a:cs typeface="+mn-cs"/>
              </a:rPr>
              <a:t> </a:t>
            </a:r>
            <a:r>
              <a:rPr kumimoji="0" lang="en-US" sz="3200" b="0" i="0" u="none" strike="noStrike" kern="1200" cap="none" spc="0" normalizeH="0" baseline="0" noProof="0" dirty="0" err="1">
                <a:ln>
                  <a:noFill/>
                </a:ln>
                <a:solidFill>
                  <a:srgbClr val="FFFF00"/>
                </a:solidFill>
                <a:effectLst/>
                <a:uLnTx/>
                <a:uFillTx/>
                <a:latin typeface="#9Slide07 IcielBaliho Script" pitchFamily="2" charset="-93"/>
                <a:ea typeface="+mn-ea"/>
                <a:cs typeface="+mn-cs"/>
              </a:rPr>
              <a:t>động</a:t>
            </a:r>
            <a:r>
              <a:rPr kumimoji="0" lang="en-US" sz="3200" b="0" i="0" u="none" strike="noStrike" kern="1200" cap="none" spc="0" normalizeH="0" baseline="0" noProof="0" dirty="0">
                <a:ln>
                  <a:noFill/>
                </a:ln>
                <a:solidFill>
                  <a:srgbClr val="FFFF00"/>
                </a:solidFill>
                <a:effectLst/>
                <a:uLnTx/>
                <a:uFillTx/>
                <a:latin typeface="#9Slide07 IcielBaliho Script" pitchFamily="2" charset="-93"/>
                <a:ea typeface="+mn-ea"/>
                <a:cs typeface="+mn-cs"/>
              </a:rPr>
              <a:t> </a:t>
            </a:r>
            <a:r>
              <a:rPr kumimoji="0" lang="en-US" sz="3200" b="0" i="0" u="none" strike="noStrike" kern="1200" cap="none" spc="0" normalizeH="0" baseline="0" noProof="0" dirty="0" err="1">
                <a:ln>
                  <a:noFill/>
                </a:ln>
                <a:solidFill>
                  <a:srgbClr val="FFFF00"/>
                </a:solidFill>
                <a:effectLst/>
                <a:uLnTx/>
                <a:uFillTx/>
                <a:latin typeface="#9Slide07 IcielBaliho Script" pitchFamily="2" charset="-93"/>
                <a:ea typeface="+mn-ea"/>
                <a:cs typeface="+mn-cs"/>
              </a:rPr>
              <a:t>nhóm</a:t>
            </a:r>
            <a:endParaRPr kumimoji="0" lang="en-US" sz="3200" b="0" i="0" u="none" strike="noStrike" kern="1200" cap="none" spc="0" normalizeH="0" baseline="0" noProof="0" dirty="0">
              <a:ln>
                <a:noFill/>
              </a:ln>
              <a:solidFill>
                <a:srgbClr val="FFFF00"/>
              </a:solidFill>
              <a:effectLst/>
              <a:uLnTx/>
              <a:uFillTx/>
              <a:latin typeface="#9Slide07 IcielBaliho Script" pitchFamily="2" charset="-93"/>
              <a:ea typeface="+mn-ea"/>
              <a:cs typeface="+mn-cs"/>
            </a:endParaRPr>
          </a:p>
        </p:txBody>
      </p:sp>
      <p:sp>
        <p:nvSpPr>
          <p:cNvPr id="314" name="TextBox 313">
            <a:extLst>
              <a:ext uri="{FF2B5EF4-FFF2-40B4-BE49-F238E27FC236}">
                <a16:creationId xmlns:a16="http://schemas.microsoft.com/office/drawing/2014/main" id="{F901F4FB-802C-4E6F-89B6-B998A959B283}"/>
              </a:ext>
            </a:extLst>
          </p:cNvPr>
          <p:cNvSpPr txBox="1"/>
          <p:nvPr/>
        </p:nvSpPr>
        <p:spPr>
          <a:xfrm>
            <a:off x="2950030" y="1687286"/>
            <a:ext cx="8284027" cy="60016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400" b="0" i="1"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Sử</a:t>
            </a:r>
            <a:r>
              <a:rPr kumimoji="0" lang="en-US" sz="2400" b="0" i="1"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400" b="0" i="1"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dụng</a:t>
            </a:r>
            <a:r>
              <a:rPr kumimoji="0" lang="en-US" sz="2400" b="0" i="1"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400" b="0" i="1"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sgk</a:t>
            </a:r>
            <a:r>
              <a:rPr kumimoji="0" lang="en-US" sz="2400" b="0" i="1"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internet </a:t>
            </a:r>
            <a:r>
              <a:rPr kumimoji="0" lang="en-US" sz="2400" b="0" i="1"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hoàn</a:t>
            </a:r>
            <a:r>
              <a:rPr kumimoji="0" lang="en-US" sz="2400" b="0" i="1"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400" b="0" i="1"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thành</a:t>
            </a:r>
            <a:r>
              <a:rPr kumimoji="0" lang="en-US" sz="2400" b="0" i="1"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400" b="0" i="1"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phiếu</a:t>
            </a:r>
            <a:r>
              <a:rPr kumimoji="0" lang="en-US" sz="2400" b="0" i="1"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400" b="0" i="1"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học</a:t>
            </a:r>
            <a:r>
              <a:rPr kumimoji="0" lang="en-US" sz="2400" b="0" i="1"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400" b="0" i="1"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tập</a:t>
            </a:r>
            <a:r>
              <a:rPr kumimoji="0" lang="en-US" sz="2400" b="0" i="1"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400" b="0" i="1"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sau</a:t>
            </a:r>
            <a:r>
              <a:rPr kumimoji="0" lang="en-US" sz="2400" b="0" i="1"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p>
        </p:txBody>
      </p:sp>
      <p:sp>
        <p:nvSpPr>
          <p:cNvPr id="315" name="TextBox 314">
            <a:extLst>
              <a:ext uri="{FF2B5EF4-FFF2-40B4-BE49-F238E27FC236}">
                <a16:creationId xmlns:a16="http://schemas.microsoft.com/office/drawing/2014/main" id="{9878A25D-3ABD-4D54-86F8-8A35EC243995}"/>
              </a:ext>
            </a:extLst>
          </p:cNvPr>
          <p:cNvSpPr txBox="1"/>
          <p:nvPr/>
        </p:nvSpPr>
        <p:spPr>
          <a:xfrm>
            <a:off x="746759" y="2529842"/>
            <a:ext cx="10400212" cy="60016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1. </a:t>
            </a:r>
            <a:r>
              <a:rPr kumimoji="0" lang="en-US" sz="24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Kể</a:t>
            </a: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4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một</a:t>
            </a: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4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số</a:t>
            </a: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4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loại</a:t>
            </a: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4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cân</a:t>
            </a: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4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mà</a:t>
            </a: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4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em</a:t>
            </a: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4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biết</a:t>
            </a: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4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và</a:t>
            </a: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4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nêu</a:t>
            </a: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4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ưu</a:t>
            </a: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4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thế</a:t>
            </a: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4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của</a:t>
            </a: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4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từng</a:t>
            </a: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4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loại</a:t>
            </a: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4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cân</a:t>
            </a: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4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đó</a:t>
            </a:r>
            <a:endPar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endParaRPr>
          </a:p>
        </p:txBody>
      </p:sp>
      <p:sp>
        <p:nvSpPr>
          <p:cNvPr id="316" name="TextBox 315">
            <a:extLst>
              <a:ext uri="{FF2B5EF4-FFF2-40B4-BE49-F238E27FC236}">
                <a16:creationId xmlns:a16="http://schemas.microsoft.com/office/drawing/2014/main" id="{C6556D93-7E70-455D-87FE-5D14F904E9B8}"/>
              </a:ext>
            </a:extLst>
          </p:cNvPr>
          <p:cNvSpPr txBox="1"/>
          <p:nvPr/>
        </p:nvSpPr>
        <p:spPr>
          <a:xfrm>
            <a:off x="729341" y="3325586"/>
            <a:ext cx="8338459" cy="115416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2. </a:t>
            </a:r>
            <a:r>
              <a:rPr kumimoji="0" lang="en-US" sz="24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Em</a:t>
            </a: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4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hãy</a:t>
            </a: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4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đọc</a:t>
            </a: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4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tên</a:t>
            </a: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4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loại</a:t>
            </a: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4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cân</a:t>
            </a: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4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dưới</a:t>
            </a: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4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đây</a:t>
            </a: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4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và</a:t>
            </a: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4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cho</a:t>
            </a: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4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biết</a:t>
            </a: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GHĐ </a:t>
            </a:r>
            <a:r>
              <a:rPr kumimoji="0" lang="en-US" sz="24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và</a:t>
            </a: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ĐCNN </a:t>
            </a:r>
            <a:r>
              <a:rPr kumimoji="0" lang="en-US" sz="24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của</a:t>
            </a: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4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cân</a:t>
            </a: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a:t>
            </a:r>
          </a:p>
        </p:txBody>
      </p:sp>
      <p:sp>
        <p:nvSpPr>
          <p:cNvPr id="317" name="TextBox 316">
            <a:extLst>
              <a:ext uri="{FF2B5EF4-FFF2-40B4-BE49-F238E27FC236}">
                <a16:creationId xmlns:a16="http://schemas.microsoft.com/office/drawing/2014/main" id="{330D7182-BBC8-44B5-BABF-1C083066E541}"/>
              </a:ext>
            </a:extLst>
          </p:cNvPr>
          <p:cNvSpPr txBox="1"/>
          <p:nvPr/>
        </p:nvSpPr>
        <p:spPr>
          <a:xfrm>
            <a:off x="718456" y="4511044"/>
            <a:ext cx="8044544" cy="1154162"/>
          </a:xfrm>
          <a:prstGeom prst="rect">
            <a:avLst/>
          </a:prstGeom>
          <a:noFill/>
        </p:spPr>
        <p:txBody>
          <a:bodyPr wrap="square" rtlCol="0">
            <a:spAutoFit/>
          </a:bodyPr>
          <a:lstStyle>
            <a:defPPr>
              <a:defRPr lang="en-US"/>
            </a:defPPr>
            <a:lvl1pPr algn="just">
              <a:lnSpc>
                <a:spcPct val="150000"/>
              </a:lnSpc>
              <a:defRPr sz="2400">
                <a:solidFill>
                  <a:schemeClr val="bg1"/>
                </a:solidFill>
                <a:latin typeface="#9Slide03 Arima Madurai Bold" panose="00000800000000000000" pitchFamily="2" charset="-93"/>
                <a:cs typeface="#9Slide03 Arima Madurai Bold" panose="00000800000000000000" pitchFamily="2" charset="-93"/>
              </a:defRPr>
            </a:lvl1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3. </a:t>
            </a:r>
            <a:r>
              <a:rPr kumimoji="0" lang="vi-VN"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Hãy mô tả một tình huống cho thấy sự cần thiết của ước lượng khối lượng trong đời sống</a:t>
            </a: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a:t>
            </a:r>
          </a:p>
        </p:txBody>
      </p:sp>
      <p:pic>
        <p:nvPicPr>
          <p:cNvPr id="2050" name="Picture 2">
            <a:extLst>
              <a:ext uri="{FF2B5EF4-FFF2-40B4-BE49-F238E27FC236}">
                <a16:creationId xmlns:a16="http://schemas.microsoft.com/office/drawing/2014/main" id="{BBCE7204-54C0-4E0B-936D-08F33F8492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25618" y="3001734"/>
            <a:ext cx="2502353" cy="3710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02191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68"/>
                                        </p:tgtEl>
                                        <p:attrNameLst>
                                          <p:attrName>style.visibility</p:attrName>
                                        </p:attrNameLst>
                                      </p:cBhvr>
                                      <p:to>
                                        <p:strVal val="visible"/>
                                      </p:to>
                                    </p:set>
                                    <p:animEffect transition="in" filter="fade">
                                      <p:cBhvr>
                                        <p:cTn id="7" dur="750"/>
                                        <p:tgtEl>
                                          <p:spTgt spid="468"/>
                                        </p:tgtEl>
                                      </p:cBhvr>
                                    </p:animEffect>
                                    <p:anim calcmode="lin" valueType="num">
                                      <p:cBhvr>
                                        <p:cTn id="8" dur="750" fill="hold"/>
                                        <p:tgtEl>
                                          <p:spTgt spid="468"/>
                                        </p:tgtEl>
                                        <p:attrNameLst>
                                          <p:attrName>ppt_x</p:attrName>
                                        </p:attrNameLst>
                                      </p:cBhvr>
                                      <p:tavLst>
                                        <p:tav tm="0">
                                          <p:val>
                                            <p:strVal val="#ppt_x"/>
                                          </p:val>
                                        </p:tav>
                                        <p:tav tm="100000">
                                          <p:val>
                                            <p:strVal val="#ppt_x"/>
                                          </p:val>
                                        </p:tav>
                                      </p:tavLst>
                                    </p:anim>
                                    <p:anim calcmode="lin" valueType="num">
                                      <p:cBhvr>
                                        <p:cTn id="9" dur="750" fill="hold"/>
                                        <p:tgtEl>
                                          <p:spTgt spid="468"/>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8" fill="hold" grpId="0" nodeType="afterEffect">
                                  <p:stCondLst>
                                    <p:cond delay="0"/>
                                  </p:stCondLst>
                                  <p:childTnLst>
                                    <p:set>
                                      <p:cBhvr>
                                        <p:cTn id="12" dur="1" fill="hold">
                                          <p:stCondLst>
                                            <p:cond delay="0"/>
                                          </p:stCondLst>
                                        </p:cTn>
                                        <p:tgtEl>
                                          <p:spTgt spid="313"/>
                                        </p:tgtEl>
                                        <p:attrNameLst>
                                          <p:attrName>style.visibility</p:attrName>
                                        </p:attrNameLst>
                                      </p:cBhvr>
                                      <p:to>
                                        <p:strVal val="visible"/>
                                      </p:to>
                                    </p:set>
                                    <p:anim calcmode="lin" valueType="num">
                                      <p:cBhvr additive="base">
                                        <p:cTn id="13" dur="500" fill="hold"/>
                                        <p:tgtEl>
                                          <p:spTgt spid="313"/>
                                        </p:tgtEl>
                                        <p:attrNameLst>
                                          <p:attrName>ppt_x</p:attrName>
                                        </p:attrNameLst>
                                      </p:cBhvr>
                                      <p:tavLst>
                                        <p:tav tm="0">
                                          <p:val>
                                            <p:strVal val="0-#ppt_w/2"/>
                                          </p:val>
                                        </p:tav>
                                        <p:tav tm="100000">
                                          <p:val>
                                            <p:strVal val="#ppt_x"/>
                                          </p:val>
                                        </p:tav>
                                      </p:tavLst>
                                    </p:anim>
                                    <p:anim calcmode="lin" valueType="num">
                                      <p:cBhvr additive="base">
                                        <p:cTn id="14" dur="500" fill="hold"/>
                                        <p:tgtEl>
                                          <p:spTgt spid="313"/>
                                        </p:tgtEl>
                                        <p:attrNameLst>
                                          <p:attrName>ppt_y</p:attrName>
                                        </p:attrNameLst>
                                      </p:cBhvr>
                                      <p:tavLst>
                                        <p:tav tm="0">
                                          <p:val>
                                            <p:strVal val="#ppt_y"/>
                                          </p:val>
                                        </p:tav>
                                        <p:tav tm="100000">
                                          <p:val>
                                            <p:strVal val="#ppt_y"/>
                                          </p:val>
                                        </p:tav>
                                      </p:tavLst>
                                    </p:anim>
                                  </p:childTnLst>
                                </p:cTn>
                              </p:par>
                            </p:childTnLst>
                          </p:cTn>
                        </p:par>
                        <p:par>
                          <p:cTn id="15" fill="hold">
                            <p:stCondLst>
                              <p:cond delay="1250"/>
                            </p:stCondLst>
                            <p:childTnLst>
                              <p:par>
                                <p:cTn id="16" presetID="2" presetClass="entr" presetSubtype="8" fill="hold" grpId="0" nodeType="afterEffect">
                                  <p:stCondLst>
                                    <p:cond delay="0"/>
                                  </p:stCondLst>
                                  <p:childTnLst>
                                    <p:set>
                                      <p:cBhvr>
                                        <p:cTn id="17" dur="1" fill="hold">
                                          <p:stCondLst>
                                            <p:cond delay="0"/>
                                          </p:stCondLst>
                                        </p:cTn>
                                        <p:tgtEl>
                                          <p:spTgt spid="314"/>
                                        </p:tgtEl>
                                        <p:attrNameLst>
                                          <p:attrName>style.visibility</p:attrName>
                                        </p:attrNameLst>
                                      </p:cBhvr>
                                      <p:to>
                                        <p:strVal val="visible"/>
                                      </p:to>
                                    </p:set>
                                    <p:anim calcmode="lin" valueType="num">
                                      <p:cBhvr additive="base">
                                        <p:cTn id="18" dur="500" fill="hold"/>
                                        <p:tgtEl>
                                          <p:spTgt spid="314"/>
                                        </p:tgtEl>
                                        <p:attrNameLst>
                                          <p:attrName>ppt_x</p:attrName>
                                        </p:attrNameLst>
                                      </p:cBhvr>
                                      <p:tavLst>
                                        <p:tav tm="0">
                                          <p:val>
                                            <p:strVal val="0-#ppt_w/2"/>
                                          </p:val>
                                        </p:tav>
                                        <p:tav tm="100000">
                                          <p:val>
                                            <p:strVal val="#ppt_x"/>
                                          </p:val>
                                        </p:tav>
                                      </p:tavLst>
                                    </p:anim>
                                    <p:anim calcmode="lin" valueType="num">
                                      <p:cBhvr additive="base">
                                        <p:cTn id="19" dur="500" fill="hold"/>
                                        <p:tgtEl>
                                          <p:spTgt spid="314"/>
                                        </p:tgtEl>
                                        <p:attrNameLst>
                                          <p:attrName>ppt_y</p:attrName>
                                        </p:attrNameLst>
                                      </p:cBhvr>
                                      <p:tavLst>
                                        <p:tav tm="0">
                                          <p:val>
                                            <p:strVal val="#ppt_y"/>
                                          </p:val>
                                        </p:tav>
                                        <p:tav tm="100000">
                                          <p:val>
                                            <p:strVal val="#ppt_y"/>
                                          </p:val>
                                        </p:tav>
                                      </p:tavLst>
                                    </p:anim>
                                  </p:childTnLst>
                                </p:cTn>
                              </p:par>
                            </p:childTnLst>
                          </p:cTn>
                        </p:par>
                        <p:par>
                          <p:cTn id="20" fill="hold">
                            <p:stCondLst>
                              <p:cond delay="1750"/>
                            </p:stCondLst>
                            <p:childTnLst>
                              <p:par>
                                <p:cTn id="21" presetID="2" presetClass="entr" presetSubtype="8" fill="hold" grpId="0" nodeType="afterEffect">
                                  <p:stCondLst>
                                    <p:cond delay="0"/>
                                  </p:stCondLst>
                                  <p:childTnLst>
                                    <p:set>
                                      <p:cBhvr>
                                        <p:cTn id="22" dur="1" fill="hold">
                                          <p:stCondLst>
                                            <p:cond delay="0"/>
                                          </p:stCondLst>
                                        </p:cTn>
                                        <p:tgtEl>
                                          <p:spTgt spid="315"/>
                                        </p:tgtEl>
                                        <p:attrNameLst>
                                          <p:attrName>style.visibility</p:attrName>
                                        </p:attrNameLst>
                                      </p:cBhvr>
                                      <p:to>
                                        <p:strVal val="visible"/>
                                      </p:to>
                                    </p:set>
                                    <p:anim calcmode="lin" valueType="num">
                                      <p:cBhvr additive="base">
                                        <p:cTn id="23" dur="500" fill="hold"/>
                                        <p:tgtEl>
                                          <p:spTgt spid="315"/>
                                        </p:tgtEl>
                                        <p:attrNameLst>
                                          <p:attrName>ppt_x</p:attrName>
                                        </p:attrNameLst>
                                      </p:cBhvr>
                                      <p:tavLst>
                                        <p:tav tm="0">
                                          <p:val>
                                            <p:strVal val="0-#ppt_w/2"/>
                                          </p:val>
                                        </p:tav>
                                        <p:tav tm="100000">
                                          <p:val>
                                            <p:strVal val="#ppt_x"/>
                                          </p:val>
                                        </p:tav>
                                      </p:tavLst>
                                    </p:anim>
                                    <p:anim calcmode="lin" valueType="num">
                                      <p:cBhvr additive="base">
                                        <p:cTn id="24" dur="500" fill="hold"/>
                                        <p:tgtEl>
                                          <p:spTgt spid="315"/>
                                        </p:tgtEl>
                                        <p:attrNameLst>
                                          <p:attrName>ppt_y</p:attrName>
                                        </p:attrNameLst>
                                      </p:cBhvr>
                                      <p:tavLst>
                                        <p:tav tm="0">
                                          <p:val>
                                            <p:strVal val="#ppt_y"/>
                                          </p:val>
                                        </p:tav>
                                        <p:tav tm="100000">
                                          <p:val>
                                            <p:strVal val="#ppt_y"/>
                                          </p:val>
                                        </p:tav>
                                      </p:tavLst>
                                    </p:anim>
                                  </p:childTnLst>
                                </p:cTn>
                              </p:par>
                            </p:childTnLst>
                          </p:cTn>
                        </p:par>
                        <p:par>
                          <p:cTn id="25" fill="hold">
                            <p:stCondLst>
                              <p:cond delay="2250"/>
                            </p:stCondLst>
                            <p:childTnLst>
                              <p:par>
                                <p:cTn id="26" presetID="2" presetClass="entr" presetSubtype="8" fill="hold" grpId="0" nodeType="afterEffect">
                                  <p:stCondLst>
                                    <p:cond delay="0"/>
                                  </p:stCondLst>
                                  <p:childTnLst>
                                    <p:set>
                                      <p:cBhvr>
                                        <p:cTn id="27" dur="1" fill="hold">
                                          <p:stCondLst>
                                            <p:cond delay="0"/>
                                          </p:stCondLst>
                                        </p:cTn>
                                        <p:tgtEl>
                                          <p:spTgt spid="316"/>
                                        </p:tgtEl>
                                        <p:attrNameLst>
                                          <p:attrName>style.visibility</p:attrName>
                                        </p:attrNameLst>
                                      </p:cBhvr>
                                      <p:to>
                                        <p:strVal val="visible"/>
                                      </p:to>
                                    </p:set>
                                    <p:anim calcmode="lin" valueType="num">
                                      <p:cBhvr additive="base">
                                        <p:cTn id="28" dur="500" fill="hold"/>
                                        <p:tgtEl>
                                          <p:spTgt spid="316"/>
                                        </p:tgtEl>
                                        <p:attrNameLst>
                                          <p:attrName>ppt_x</p:attrName>
                                        </p:attrNameLst>
                                      </p:cBhvr>
                                      <p:tavLst>
                                        <p:tav tm="0">
                                          <p:val>
                                            <p:strVal val="0-#ppt_w/2"/>
                                          </p:val>
                                        </p:tav>
                                        <p:tav tm="100000">
                                          <p:val>
                                            <p:strVal val="#ppt_x"/>
                                          </p:val>
                                        </p:tav>
                                      </p:tavLst>
                                    </p:anim>
                                    <p:anim calcmode="lin" valueType="num">
                                      <p:cBhvr additive="base">
                                        <p:cTn id="29" dur="500" fill="hold"/>
                                        <p:tgtEl>
                                          <p:spTgt spid="316"/>
                                        </p:tgtEl>
                                        <p:attrNameLst>
                                          <p:attrName>ppt_y</p:attrName>
                                        </p:attrNameLst>
                                      </p:cBhvr>
                                      <p:tavLst>
                                        <p:tav tm="0">
                                          <p:val>
                                            <p:strVal val="#ppt_y"/>
                                          </p:val>
                                        </p:tav>
                                        <p:tav tm="100000">
                                          <p:val>
                                            <p:strVal val="#ppt_y"/>
                                          </p:val>
                                        </p:tav>
                                      </p:tavLst>
                                    </p:anim>
                                  </p:childTnLst>
                                </p:cTn>
                              </p:par>
                              <p:par>
                                <p:cTn id="30" presetID="53" presetClass="entr" presetSubtype="528" fill="hold" nodeType="withEffect">
                                  <p:stCondLst>
                                    <p:cond delay="250"/>
                                  </p:stCondLst>
                                  <p:childTnLst>
                                    <p:set>
                                      <p:cBhvr>
                                        <p:cTn id="31" dur="1" fill="hold">
                                          <p:stCondLst>
                                            <p:cond delay="0"/>
                                          </p:stCondLst>
                                        </p:cTn>
                                        <p:tgtEl>
                                          <p:spTgt spid="2050"/>
                                        </p:tgtEl>
                                        <p:attrNameLst>
                                          <p:attrName>style.visibility</p:attrName>
                                        </p:attrNameLst>
                                      </p:cBhvr>
                                      <p:to>
                                        <p:strVal val="visible"/>
                                      </p:to>
                                    </p:set>
                                    <p:anim calcmode="lin" valueType="num">
                                      <p:cBhvr>
                                        <p:cTn id="32" dur="500" fill="hold"/>
                                        <p:tgtEl>
                                          <p:spTgt spid="2050"/>
                                        </p:tgtEl>
                                        <p:attrNameLst>
                                          <p:attrName>ppt_w</p:attrName>
                                        </p:attrNameLst>
                                      </p:cBhvr>
                                      <p:tavLst>
                                        <p:tav tm="0">
                                          <p:val>
                                            <p:fltVal val="0"/>
                                          </p:val>
                                        </p:tav>
                                        <p:tav tm="100000">
                                          <p:val>
                                            <p:strVal val="#ppt_w"/>
                                          </p:val>
                                        </p:tav>
                                      </p:tavLst>
                                    </p:anim>
                                    <p:anim calcmode="lin" valueType="num">
                                      <p:cBhvr>
                                        <p:cTn id="33" dur="500" fill="hold"/>
                                        <p:tgtEl>
                                          <p:spTgt spid="2050"/>
                                        </p:tgtEl>
                                        <p:attrNameLst>
                                          <p:attrName>ppt_h</p:attrName>
                                        </p:attrNameLst>
                                      </p:cBhvr>
                                      <p:tavLst>
                                        <p:tav tm="0">
                                          <p:val>
                                            <p:fltVal val="0"/>
                                          </p:val>
                                        </p:tav>
                                        <p:tav tm="100000">
                                          <p:val>
                                            <p:strVal val="#ppt_h"/>
                                          </p:val>
                                        </p:tav>
                                      </p:tavLst>
                                    </p:anim>
                                    <p:animEffect transition="in" filter="fade">
                                      <p:cBhvr>
                                        <p:cTn id="34" dur="500"/>
                                        <p:tgtEl>
                                          <p:spTgt spid="2050"/>
                                        </p:tgtEl>
                                      </p:cBhvr>
                                    </p:animEffect>
                                    <p:anim calcmode="lin" valueType="num">
                                      <p:cBhvr>
                                        <p:cTn id="35" dur="500" fill="hold"/>
                                        <p:tgtEl>
                                          <p:spTgt spid="2050"/>
                                        </p:tgtEl>
                                        <p:attrNameLst>
                                          <p:attrName>ppt_x</p:attrName>
                                        </p:attrNameLst>
                                      </p:cBhvr>
                                      <p:tavLst>
                                        <p:tav tm="0">
                                          <p:val>
                                            <p:fltVal val="0.5"/>
                                          </p:val>
                                        </p:tav>
                                        <p:tav tm="100000">
                                          <p:val>
                                            <p:strVal val="#ppt_x"/>
                                          </p:val>
                                        </p:tav>
                                      </p:tavLst>
                                    </p:anim>
                                    <p:anim calcmode="lin" valueType="num">
                                      <p:cBhvr>
                                        <p:cTn id="36" dur="500" fill="hold"/>
                                        <p:tgtEl>
                                          <p:spTgt spid="2050"/>
                                        </p:tgtEl>
                                        <p:attrNameLst>
                                          <p:attrName>ppt_y</p:attrName>
                                        </p:attrNameLst>
                                      </p:cBhvr>
                                      <p:tavLst>
                                        <p:tav tm="0">
                                          <p:val>
                                            <p:fltVal val="0.5"/>
                                          </p:val>
                                        </p:tav>
                                        <p:tav tm="100000">
                                          <p:val>
                                            <p:strVal val="#ppt_y"/>
                                          </p:val>
                                        </p:tav>
                                      </p:tavLst>
                                    </p:anim>
                                  </p:childTnLst>
                                </p:cTn>
                              </p:par>
                            </p:childTnLst>
                          </p:cTn>
                        </p:par>
                        <p:par>
                          <p:cTn id="37" fill="hold">
                            <p:stCondLst>
                              <p:cond delay="3000"/>
                            </p:stCondLst>
                            <p:childTnLst>
                              <p:par>
                                <p:cTn id="38" presetID="2" presetClass="entr" presetSubtype="8" fill="hold" grpId="0" nodeType="afterEffect">
                                  <p:stCondLst>
                                    <p:cond delay="0"/>
                                  </p:stCondLst>
                                  <p:childTnLst>
                                    <p:set>
                                      <p:cBhvr>
                                        <p:cTn id="39" dur="1" fill="hold">
                                          <p:stCondLst>
                                            <p:cond delay="0"/>
                                          </p:stCondLst>
                                        </p:cTn>
                                        <p:tgtEl>
                                          <p:spTgt spid="317"/>
                                        </p:tgtEl>
                                        <p:attrNameLst>
                                          <p:attrName>style.visibility</p:attrName>
                                        </p:attrNameLst>
                                      </p:cBhvr>
                                      <p:to>
                                        <p:strVal val="visible"/>
                                      </p:to>
                                    </p:set>
                                    <p:anim calcmode="lin" valueType="num">
                                      <p:cBhvr additive="base">
                                        <p:cTn id="40" dur="500" fill="hold"/>
                                        <p:tgtEl>
                                          <p:spTgt spid="317"/>
                                        </p:tgtEl>
                                        <p:attrNameLst>
                                          <p:attrName>ppt_x</p:attrName>
                                        </p:attrNameLst>
                                      </p:cBhvr>
                                      <p:tavLst>
                                        <p:tav tm="0">
                                          <p:val>
                                            <p:strVal val="0-#ppt_w/2"/>
                                          </p:val>
                                        </p:tav>
                                        <p:tav tm="100000">
                                          <p:val>
                                            <p:strVal val="#ppt_x"/>
                                          </p:val>
                                        </p:tav>
                                      </p:tavLst>
                                    </p:anim>
                                    <p:anim calcmode="lin" valueType="num">
                                      <p:cBhvr additive="base">
                                        <p:cTn id="41" dur="500" fill="hold"/>
                                        <p:tgtEl>
                                          <p:spTgt spid="3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8" grpId="0"/>
      <p:bldP spid="313" grpId="0"/>
      <p:bldP spid="314" grpId="0"/>
      <p:bldP spid="315" grpId="0"/>
      <p:bldP spid="316" grpId="0"/>
      <p:bldP spid="31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4C4C6D"/>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9CA955-79F3-4322-8EE1-C3C74689E971}"/>
              </a:ext>
            </a:extLst>
          </p:cNvPr>
          <p:cNvSpPr/>
          <p:nvPr/>
        </p:nvSpPr>
        <p:spPr>
          <a:xfrm>
            <a:off x="1" y="0"/>
            <a:ext cx="12192000" cy="51847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97309E25-FEE5-40FC-892E-11770E87E6DE}"/>
              </a:ext>
            </a:extLst>
          </p:cNvPr>
          <p:cNvSpPr txBox="1"/>
          <p:nvPr/>
        </p:nvSpPr>
        <p:spPr>
          <a:xfrm>
            <a:off x="8831211" y="32657"/>
            <a:ext cx="348061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9Slide07 IcielBaliho Script" pitchFamily="2" charset="-93"/>
                <a:ea typeface="+mn-ea"/>
                <a:cs typeface="+mn-cs"/>
              </a:rPr>
              <a:t>CHỦ ĐỀ 1: CÁC PHÉP ĐO</a:t>
            </a:r>
          </a:p>
        </p:txBody>
      </p:sp>
      <p:sp>
        <p:nvSpPr>
          <p:cNvPr id="292" name="Freeform: Shape 291">
            <a:extLst>
              <a:ext uri="{FF2B5EF4-FFF2-40B4-BE49-F238E27FC236}">
                <a16:creationId xmlns:a16="http://schemas.microsoft.com/office/drawing/2014/main" id="{94C23D56-D212-4389-A4E6-C28E0A955CB4}"/>
              </a:ext>
            </a:extLst>
          </p:cNvPr>
          <p:cNvSpPr/>
          <p:nvPr/>
        </p:nvSpPr>
        <p:spPr>
          <a:xfrm>
            <a:off x="598714" y="0"/>
            <a:ext cx="1600199" cy="521110"/>
          </a:xfrm>
          <a:custGeom>
            <a:avLst/>
            <a:gdLst>
              <a:gd name="connsiteX0" fmla="*/ 0 w 1223465"/>
              <a:gd name="connsiteY0" fmla="*/ 0 h 521110"/>
              <a:gd name="connsiteX1" fmla="*/ 1223465 w 1223465"/>
              <a:gd name="connsiteY1" fmla="*/ 0 h 521110"/>
              <a:gd name="connsiteX2" fmla="*/ 819762 w 1223465"/>
              <a:gd name="connsiteY2" fmla="*/ 521110 h 521110"/>
              <a:gd name="connsiteX3" fmla="*/ 57103 w 1223465"/>
              <a:gd name="connsiteY3" fmla="*/ 521110 h 521110"/>
              <a:gd name="connsiteX4" fmla="*/ 396150 w 1223465"/>
              <a:gd name="connsiteY4" fmla="*/ 1 h 521110"/>
              <a:gd name="connsiteX5" fmla="*/ 0 w 1223465"/>
              <a:gd name="connsiteY5" fmla="*/ 1 h 521110"/>
              <a:gd name="connsiteX6" fmla="*/ 0 w 1223465"/>
              <a:gd name="connsiteY6" fmla="*/ 0 h 521110"/>
              <a:gd name="connsiteX0" fmla="*/ 0 w 1223465"/>
              <a:gd name="connsiteY0" fmla="*/ 0 h 521110"/>
              <a:gd name="connsiteX1" fmla="*/ 1223465 w 1223465"/>
              <a:gd name="connsiteY1" fmla="*/ 0 h 521110"/>
              <a:gd name="connsiteX2" fmla="*/ 961251 w 1223465"/>
              <a:gd name="connsiteY2" fmla="*/ 521110 h 521110"/>
              <a:gd name="connsiteX3" fmla="*/ 57103 w 1223465"/>
              <a:gd name="connsiteY3" fmla="*/ 521110 h 521110"/>
              <a:gd name="connsiteX4" fmla="*/ 396150 w 1223465"/>
              <a:gd name="connsiteY4" fmla="*/ 1 h 521110"/>
              <a:gd name="connsiteX5" fmla="*/ 0 w 1223465"/>
              <a:gd name="connsiteY5" fmla="*/ 1 h 521110"/>
              <a:gd name="connsiteX6" fmla="*/ 0 w 1223465"/>
              <a:gd name="connsiteY6" fmla="*/ 0 h 521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3465" h="521110">
                <a:moveTo>
                  <a:pt x="0" y="0"/>
                </a:moveTo>
                <a:lnTo>
                  <a:pt x="1223465" y="0"/>
                </a:lnTo>
                <a:lnTo>
                  <a:pt x="961251" y="521110"/>
                </a:lnTo>
                <a:lnTo>
                  <a:pt x="57103" y="521110"/>
                </a:lnTo>
                <a:lnTo>
                  <a:pt x="396150" y="1"/>
                </a:lnTo>
                <a:lnTo>
                  <a:pt x="0" y="1"/>
                </a:lnTo>
                <a:lnTo>
                  <a:pt x="0" y="0"/>
                </a:lnTo>
                <a:close/>
              </a:path>
            </a:pathLst>
          </a:custGeom>
          <a:solidFill>
            <a:srgbClr val="FDD2BF">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FDCC9A04-15E6-4638-9B7F-63904B58400B}"/>
              </a:ext>
            </a:extLst>
          </p:cNvPr>
          <p:cNvGrpSpPr/>
          <p:nvPr/>
        </p:nvGrpSpPr>
        <p:grpSpPr>
          <a:xfrm>
            <a:off x="0" y="0"/>
            <a:ext cx="1027522" cy="521111"/>
            <a:chOff x="0" y="0"/>
            <a:chExt cx="1027522" cy="521111"/>
          </a:xfrm>
        </p:grpSpPr>
        <p:sp>
          <p:nvSpPr>
            <p:cNvPr id="293" name="Freeform: Shape 292">
              <a:extLst>
                <a:ext uri="{FF2B5EF4-FFF2-40B4-BE49-F238E27FC236}">
                  <a16:creationId xmlns:a16="http://schemas.microsoft.com/office/drawing/2014/main" id="{CB5F7F1C-F0DE-49D0-91A7-D9B199D51415}"/>
                </a:ext>
              </a:extLst>
            </p:cNvPr>
            <p:cNvSpPr/>
            <p:nvPr/>
          </p:nvSpPr>
          <p:spPr>
            <a:xfrm>
              <a:off x="631372" y="0"/>
              <a:ext cx="396150" cy="521109"/>
            </a:xfrm>
            <a:custGeom>
              <a:avLst/>
              <a:gdLst>
                <a:gd name="connsiteX0" fmla="*/ 0 w 396150"/>
                <a:gd name="connsiteY0" fmla="*/ 0 h 521109"/>
                <a:gd name="connsiteX1" fmla="*/ 396150 w 396150"/>
                <a:gd name="connsiteY1" fmla="*/ 0 h 521109"/>
                <a:gd name="connsiteX2" fmla="*/ 57103 w 396150"/>
                <a:gd name="connsiteY2" fmla="*/ 521109 h 521109"/>
                <a:gd name="connsiteX3" fmla="*/ 0 w 396150"/>
                <a:gd name="connsiteY3" fmla="*/ 521109 h 521109"/>
                <a:gd name="connsiteX4" fmla="*/ 0 w 396150"/>
                <a:gd name="connsiteY4" fmla="*/ 0 h 521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150" h="521109">
                  <a:moveTo>
                    <a:pt x="0" y="0"/>
                  </a:moveTo>
                  <a:lnTo>
                    <a:pt x="396150" y="0"/>
                  </a:lnTo>
                  <a:lnTo>
                    <a:pt x="57103" y="521109"/>
                  </a:lnTo>
                  <a:lnTo>
                    <a:pt x="0" y="521109"/>
                  </a:lnTo>
                  <a:lnTo>
                    <a:pt x="0" y="0"/>
                  </a:lnTo>
                  <a:close/>
                </a:path>
              </a:pathLst>
            </a:custGeom>
            <a:solidFill>
              <a:srgbClr val="E5FBB8">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1" name="Freeform: Shape 290">
              <a:extLst>
                <a:ext uri="{FF2B5EF4-FFF2-40B4-BE49-F238E27FC236}">
                  <a16:creationId xmlns:a16="http://schemas.microsoft.com/office/drawing/2014/main" id="{45AA6CA8-0CDD-45A3-981E-29F1CDD035F3}"/>
                </a:ext>
              </a:extLst>
            </p:cNvPr>
            <p:cNvSpPr/>
            <p:nvPr/>
          </p:nvSpPr>
          <p:spPr>
            <a:xfrm>
              <a:off x="0" y="1"/>
              <a:ext cx="688475" cy="521110"/>
            </a:xfrm>
            <a:custGeom>
              <a:avLst/>
              <a:gdLst>
                <a:gd name="connsiteX0" fmla="*/ 0 w 688475"/>
                <a:gd name="connsiteY0" fmla="*/ 0 h 521110"/>
                <a:gd name="connsiteX1" fmla="*/ 631372 w 688475"/>
                <a:gd name="connsiteY1" fmla="*/ 0 h 521110"/>
                <a:gd name="connsiteX2" fmla="*/ 631372 w 688475"/>
                <a:gd name="connsiteY2" fmla="*/ 521109 h 521110"/>
                <a:gd name="connsiteX3" fmla="*/ 688475 w 688475"/>
                <a:gd name="connsiteY3" fmla="*/ 521109 h 521110"/>
                <a:gd name="connsiteX4" fmla="*/ 688474 w 688475"/>
                <a:gd name="connsiteY4" fmla="*/ 521110 h 521110"/>
                <a:gd name="connsiteX5" fmla="*/ 0 w 688475"/>
                <a:gd name="connsiteY5" fmla="*/ 521110 h 521110"/>
                <a:gd name="connsiteX6" fmla="*/ 0 w 688475"/>
                <a:gd name="connsiteY6" fmla="*/ 0 h 521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475" h="521110">
                  <a:moveTo>
                    <a:pt x="0" y="0"/>
                  </a:moveTo>
                  <a:lnTo>
                    <a:pt x="631372" y="0"/>
                  </a:lnTo>
                  <a:lnTo>
                    <a:pt x="631372" y="521109"/>
                  </a:lnTo>
                  <a:lnTo>
                    <a:pt x="688475" y="521109"/>
                  </a:lnTo>
                  <a:lnTo>
                    <a:pt x="688474" y="521110"/>
                  </a:lnTo>
                  <a:lnTo>
                    <a:pt x="0" y="521110"/>
                  </a:lnTo>
                  <a:lnTo>
                    <a:pt x="0" y="0"/>
                  </a:lnTo>
                  <a:close/>
                </a:path>
              </a:pathLst>
            </a:custGeom>
            <a:solidFill>
              <a:srgbClr val="E5FBB8">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68" name="TextBox 467">
            <a:extLst>
              <a:ext uri="{FF2B5EF4-FFF2-40B4-BE49-F238E27FC236}">
                <a16:creationId xmlns:a16="http://schemas.microsoft.com/office/drawing/2014/main" id="{BE3A4EDB-411E-4192-8F01-3AE803F8BE1C}"/>
              </a:ext>
            </a:extLst>
          </p:cNvPr>
          <p:cNvSpPr txBox="1"/>
          <p:nvPr/>
        </p:nvSpPr>
        <p:spPr>
          <a:xfrm>
            <a:off x="4722524" y="418919"/>
            <a:ext cx="274695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00"/>
                </a:solidFill>
                <a:effectLst/>
                <a:uLnTx/>
                <a:uFillTx/>
                <a:latin typeface="#9Slide07 IcielBaliho Script" pitchFamily="2" charset="-93"/>
                <a:ea typeface="+mn-ea"/>
                <a:cs typeface="#9Slide03 Arima Madurai Black" panose="00000A00000000000000" pitchFamily="2" charset="-93"/>
              </a:rPr>
              <a:t>DỤNG CỤ</a:t>
            </a:r>
          </a:p>
        </p:txBody>
      </p:sp>
      <p:sp>
        <p:nvSpPr>
          <p:cNvPr id="306" name="Freeform: Shape 305">
            <a:extLst>
              <a:ext uri="{FF2B5EF4-FFF2-40B4-BE49-F238E27FC236}">
                <a16:creationId xmlns:a16="http://schemas.microsoft.com/office/drawing/2014/main" id="{1333F57C-43A8-4628-A8E9-5AA1CED92005}"/>
              </a:ext>
            </a:extLst>
          </p:cNvPr>
          <p:cNvSpPr/>
          <p:nvPr/>
        </p:nvSpPr>
        <p:spPr>
          <a:xfrm>
            <a:off x="1603730" y="0"/>
            <a:ext cx="1600199" cy="521110"/>
          </a:xfrm>
          <a:custGeom>
            <a:avLst/>
            <a:gdLst>
              <a:gd name="connsiteX0" fmla="*/ 0 w 1223465"/>
              <a:gd name="connsiteY0" fmla="*/ 0 h 521110"/>
              <a:gd name="connsiteX1" fmla="*/ 1223465 w 1223465"/>
              <a:gd name="connsiteY1" fmla="*/ 0 h 521110"/>
              <a:gd name="connsiteX2" fmla="*/ 819762 w 1223465"/>
              <a:gd name="connsiteY2" fmla="*/ 521110 h 521110"/>
              <a:gd name="connsiteX3" fmla="*/ 57103 w 1223465"/>
              <a:gd name="connsiteY3" fmla="*/ 521110 h 521110"/>
              <a:gd name="connsiteX4" fmla="*/ 396150 w 1223465"/>
              <a:gd name="connsiteY4" fmla="*/ 1 h 521110"/>
              <a:gd name="connsiteX5" fmla="*/ 0 w 1223465"/>
              <a:gd name="connsiteY5" fmla="*/ 1 h 521110"/>
              <a:gd name="connsiteX6" fmla="*/ 0 w 1223465"/>
              <a:gd name="connsiteY6" fmla="*/ 0 h 521110"/>
              <a:gd name="connsiteX0" fmla="*/ 0 w 1223465"/>
              <a:gd name="connsiteY0" fmla="*/ 0 h 521110"/>
              <a:gd name="connsiteX1" fmla="*/ 1223465 w 1223465"/>
              <a:gd name="connsiteY1" fmla="*/ 0 h 521110"/>
              <a:gd name="connsiteX2" fmla="*/ 961251 w 1223465"/>
              <a:gd name="connsiteY2" fmla="*/ 521110 h 521110"/>
              <a:gd name="connsiteX3" fmla="*/ 57103 w 1223465"/>
              <a:gd name="connsiteY3" fmla="*/ 521110 h 521110"/>
              <a:gd name="connsiteX4" fmla="*/ 396150 w 1223465"/>
              <a:gd name="connsiteY4" fmla="*/ 1 h 521110"/>
              <a:gd name="connsiteX5" fmla="*/ 0 w 1223465"/>
              <a:gd name="connsiteY5" fmla="*/ 1 h 521110"/>
              <a:gd name="connsiteX6" fmla="*/ 0 w 1223465"/>
              <a:gd name="connsiteY6" fmla="*/ 0 h 521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3465" h="521110">
                <a:moveTo>
                  <a:pt x="0" y="0"/>
                </a:moveTo>
                <a:lnTo>
                  <a:pt x="1223465" y="0"/>
                </a:lnTo>
                <a:lnTo>
                  <a:pt x="961251" y="521110"/>
                </a:lnTo>
                <a:lnTo>
                  <a:pt x="57103" y="521110"/>
                </a:lnTo>
                <a:lnTo>
                  <a:pt x="396150" y="1"/>
                </a:lnTo>
                <a:lnTo>
                  <a:pt x="0" y="1"/>
                </a:lnTo>
                <a:lnTo>
                  <a:pt x="0" y="0"/>
                </a:lnTo>
                <a:close/>
              </a:path>
            </a:pathLst>
          </a:custGeom>
          <a:solidFill>
            <a:srgbClr val="8D92A4">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07" name="Group 306">
            <a:extLst>
              <a:ext uri="{FF2B5EF4-FFF2-40B4-BE49-F238E27FC236}">
                <a16:creationId xmlns:a16="http://schemas.microsoft.com/office/drawing/2014/main" id="{73D8B466-5046-4067-B97A-0439D91FDACC}"/>
              </a:ext>
            </a:extLst>
          </p:cNvPr>
          <p:cNvGrpSpPr/>
          <p:nvPr/>
        </p:nvGrpSpPr>
        <p:grpSpPr>
          <a:xfrm>
            <a:off x="2237742" y="37071"/>
            <a:ext cx="369536" cy="457093"/>
            <a:chOff x="4557440" y="902542"/>
            <a:chExt cx="1766107" cy="2184562"/>
          </a:xfrm>
          <a:solidFill>
            <a:schemeClr val="tx1"/>
          </a:solidFill>
        </p:grpSpPr>
        <p:sp>
          <p:nvSpPr>
            <p:cNvPr id="308" name="Freeform: Shape 307">
              <a:extLst>
                <a:ext uri="{FF2B5EF4-FFF2-40B4-BE49-F238E27FC236}">
                  <a16:creationId xmlns:a16="http://schemas.microsoft.com/office/drawing/2014/main" id="{EF48D7B3-689B-4F2A-B625-9D73DD2A1F56}"/>
                </a:ext>
              </a:extLst>
            </p:cNvPr>
            <p:cNvSpPr/>
            <p:nvPr/>
          </p:nvSpPr>
          <p:spPr>
            <a:xfrm flipV="1">
              <a:off x="4557440" y="902542"/>
              <a:ext cx="1766107" cy="2184562"/>
            </a:xfrm>
            <a:custGeom>
              <a:avLst/>
              <a:gdLst>
                <a:gd name="connsiteX0" fmla="*/ 752867 w 1766107"/>
                <a:gd name="connsiteY0" fmla="*/ 2175203 h 2184562"/>
                <a:gd name="connsiteX1" fmla="*/ 625518 w 1766107"/>
                <a:gd name="connsiteY1" fmla="*/ 1957175 h 2184562"/>
                <a:gd name="connsiteX2" fmla="*/ 634852 w 1766107"/>
                <a:gd name="connsiteY2" fmla="*/ 1922504 h 2184562"/>
                <a:gd name="connsiteX3" fmla="*/ 542174 w 1766107"/>
                <a:gd name="connsiteY3" fmla="*/ 1922504 h 2184562"/>
                <a:gd name="connsiteX4" fmla="*/ 448829 w 1766107"/>
                <a:gd name="connsiteY4" fmla="*/ 1922504 h 2184562"/>
                <a:gd name="connsiteX5" fmla="*/ 429493 w 1766107"/>
                <a:gd name="connsiteY5" fmla="*/ 1903169 h 2184562"/>
                <a:gd name="connsiteX6" fmla="*/ 410157 w 1766107"/>
                <a:gd name="connsiteY6" fmla="*/ 1799822 h 2184562"/>
                <a:gd name="connsiteX7" fmla="*/ 410157 w 1766107"/>
                <a:gd name="connsiteY7" fmla="*/ 1715812 h 2184562"/>
                <a:gd name="connsiteX8" fmla="*/ 326147 w 1766107"/>
                <a:gd name="connsiteY8" fmla="*/ 1715812 h 2184562"/>
                <a:gd name="connsiteX9" fmla="*/ 222801 w 1766107"/>
                <a:gd name="connsiteY9" fmla="*/ 1696476 h 2184562"/>
                <a:gd name="connsiteX10" fmla="*/ 210132 w 1766107"/>
                <a:gd name="connsiteY10" fmla="*/ 1601798 h 2184562"/>
                <a:gd name="connsiteX11" fmla="*/ 444162 w 1766107"/>
                <a:gd name="connsiteY11" fmla="*/ 1356434 h 2184562"/>
                <a:gd name="connsiteX12" fmla="*/ 598848 w 1766107"/>
                <a:gd name="connsiteY12" fmla="*/ 1349099 h 2184562"/>
                <a:gd name="connsiteX13" fmla="*/ 723530 w 1766107"/>
                <a:gd name="connsiteY13" fmla="*/ 1349099 h 2184562"/>
                <a:gd name="connsiteX14" fmla="*/ 723530 w 1766107"/>
                <a:gd name="connsiteY14" fmla="*/ 1281758 h 2184562"/>
                <a:gd name="connsiteX15" fmla="*/ 723530 w 1766107"/>
                <a:gd name="connsiteY15" fmla="*/ 1215083 h 2184562"/>
                <a:gd name="connsiteX16" fmla="*/ 698860 w 1766107"/>
                <a:gd name="connsiteY16" fmla="*/ 1205081 h 2184562"/>
                <a:gd name="connsiteX17" fmla="*/ 266806 w 1766107"/>
                <a:gd name="connsiteY17" fmla="*/ 683016 h 2184562"/>
                <a:gd name="connsiteX18" fmla="*/ 256805 w 1766107"/>
                <a:gd name="connsiteY18" fmla="*/ 364976 h 2184562"/>
                <a:gd name="connsiteX19" fmla="*/ 256805 w 1766107"/>
                <a:gd name="connsiteY19" fmla="*/ 102277 h 2184562"/>
                <a:gd name="connsiteX20" fmla="*/ 143457 w 1766107"/>
                <a:gd name="connsiteY20" fmla="*/ 102277 h 2184562"/>
                <a:gd name="connsiteX21" fmla="*/ 13441 w 1766107"/>
                <a:gd name="connsiteY21" fmla="*/ 85608 h 2184562"/>
                <a:gd name="connsiteX22" fmla="*/ 38111 w 1766107"/>
                <a:gd name="connsiteY22" fmla="*/ -1070 h 2184562"/>
                <a:gd name="connsiteX23" fmla="*/ 895551 w 1766107"/>
                <a:gd name="connsiteY23" fmla="*/ -3070 h 2184562"/>
                <a:gd name="connsiteX24" fmla="*/ 1738323 w 1766107"/>
                <a:gd name="connsiteY24" fmla="*/ -1070 h 2184562"/>
                <a:gd name="connsiteX25" fmla="*/ 1750992 w 1766107"/>
                <a:gd name="connsiteY25" fmla="*/ 14932 h 2184562"/>
                <a:gd name="connsiteX26" fmla="*/ 1748325 w 1766107"/>
                <a:gd name="connsiteY26" fmla="*/ 87608 h 2184562"/>
                <a:gd name="connsiteX27" fmla="*/ 1672315 w 1766107"/>
                <a:gd name="connsiteY27" fmla="*/ 102277 h 2184562"/>
                <a:gd name="connsiteX28" fmla="*/ 1611641 w 1766107"/>
                <a:gd name="connsiteY28" fmla="*/ 102277 h 2184562"/>
                <a:gd name="connsiteX29" fmla="*/ 1608974 w 1766107"/>
                <a:gd name="connsiteY29" fmla="*/ 387646 h 2184562"/>
                <a:gd name="connsiteX30" fmla="*/ 1588971 w 1766107"/>
                <a:gd name="connsiteY30" fmla="*/ 736356 h 2184562"/>
                <a:gd name="connsiteX31" fmla="*/ 1408282 w 1766107"/>
                <a:gd name="connsiteY31" fmla="*/ 1049729 h 2184562"/>
                <a:gd name="connsiteX32" fmla="*/ 1192255 w 1766107"/>
                <a:gd name="connsiteY32" fmla="*/ 1194413 h 2184562"/>
                <a:gd name="connsiteX33" fmla="*/ 1143582 w 1766107"/>
                <a:gd name="connsiteY33" fmla="*/ 1212416 h 2184562"/>
                <a:gd name="connsiteX34" fmla="*/ 1143582 w 1766107"/>
                <a:gd name="connsiteY34" fmla="*/ 1281091 h 2184562"/>
                <a:gd name="connsiteX35" fmla="*/ 1143582 w 1766107"/>
                <a:gd name="connsiteY35" fmla="*/ 1349099 h 2184562"/>
                <a:gd name="connsiteX36" fmla="*/ 1268931 w 1766107"/>
                <a:gd name="connsiteY36" fmla="*/ 1349099 h 2184562"/>
                <a:gd name="connsiteX37" fmla="*/ 1490292 w 1766107"/>
                <a:gd name="connsiteY37" fmla="*/ 1382437 h 2184562"/>
                <a:gd name="connsiteX38" fmla="*/ 1659647 w 1766107"/>
                <a:gd name="connsiteY38" fmla="*/ 1644470 h 2184562"/>
                <a:gd name="connsiteX39" fmla="*/ 1641645 w 1766107"/>
                <a:gd name="connsiteY39" fmla="*/ 1699810 h 2184562"/>
                <a:gd name="connsiteX40" fmla="*/ 1540299 w 1766107"/>
                <a:gd name="connsiteY40" fmla="*/ 1715812 h 2184562"/>
                <a:gd name="connsiteX41" fmla="*/ 1458288 w 1766107"/>
                <a:gd name="connsiteY41" fmla="*/ 1715812 h 2184562"/>
                <a:gd name="connsiteX42" fmla="*/ 1455621 w 1766107"/>
                <a:gd name="connsiteY42" fmla="*/ 1803156 h 2184562"/>
                <a:gd name="connsiteX43" fmla="*/ 1434952 w 1766107"/>
                <a:gd name="connsiteY43" fmla="*/ 1906502 h 2184562"/>
                <a:gd name="connsiteX44" fmla="*/ 1323605 w 1766107"/>
                <a:gd name="connsiteY44" fmla="*/ 1922504 h 2184562"/>
                <a:gd name="connsiteX45" fmla="*/ 1230260 w 1766107"/>
                <a:gd name="connsiteY45" fmla="*/ 1922504 h 2184562"/>
                <a:gd name="connsiteX46" fmla="*/ 1236927 w 1766107"/>
                <a:gd name="connsiteY46" fmla="*/ 1939840 h 2184562"/>
                <a:gd name="connsiteX47" fmla="*/ 1235594 w 1766107"/>
                <a:gd name="connsiteY47" fmla="*/ 2056521 h 2184562"/>
                <a:gd name="connsiteX48" fmla="*/ 1100244 w 1766107"/>
                <a:gd name="connsiteY48" fmla="*/ 2176536 h 2184562"/>
                <a:gd name="connsiteX49" fmla="*/ 968227 w 1766107"/>
                <a:gd name="connsiteY49" fmla="*/ 2153200 h 2184562"/>
                <a:gd name="connsiteX50" fmla="*/ 930889 w 1766107"/>
                <a:gd name="connsiteY50" fmla="*/ 2130530 h 2184562"/>
                <a:gd name="connsiteX51" fmla="*/ 908886 w 1766107"/>
                <a:gd name="connsiteY51" fmla="*/ 2146532 h 2184562"/>
                <a:gd name="connsiteX52" fmla="*/ 752867 w 1766107"/>
                <a:gd name="connsiteY52" fmla="*/ 2175203 h 2184562"/>
                <a:gd name="connsiteX53" fmla="*/ 836877 w 1766107"/>
                <a:gd name="connsiteY53" fmla="*/ 2065856 h 2184562"/>
                <a:gd name="connsiteX54" fmla="*/ 876882 w 1766107"/>
                <a:gd name="connsiteY54" fmla="*/ 1997180 h 2184562"/>
                <a:gd name="connsiteX55" fmla="*/ 760201 w 1766107"/>
                <a:gd name="connsiteY55" fmla="*/ 1937173 h 2184562"/>
                <a:gd name="connsiteX56" fmla="*/ 762868 w 1766107"/>
                <a:gd name="connsiteY56" fmla="*/ 2060522 h 2184562"/>
                <a:gd name="connsiteX57" fmla="*/ 836877 w 1766107"/>
                <a:gd name="connsiteY57" fmla="*/ 2065856 h 2184562"/>
                <a:gd name="connsiteX58" fmla="*/ 1096910 w 1766107"/>
                <a:gd name="connsiteY58" fmla="*/ 2065856 h 2184562"/>
                <a:gd name="connsiteX59" fmla="*/ 1136915 w 1766107"/>
                <a:gd name="connsiteY59" fmla="*/ 1997180 h 2184562"/>
                <a:gd name="connsiteX60" fmla="*/ 1114245 w 1766107"/>
                <a:gd name="connsiteY60" fmla="*/ 1945174 h 2184562"/>
                <a:gd name="connsiteX61" fmla="*/ 1064239 w 1766107"/>
                <a:gd name="connsiteY61" fmla="*/ 1922504 h 2184562"/>
                <a:gd name="connsiteX62" fmla="*/ 987563 w 1766107"/>
                <a:gd name="connsiteY62" fmla="*/ 1983179 h 2184562"/>
                <a:gd name="connsiteX63" fmla="*/ 1024901 w 1766107"/>
                <a:gd name="connsiteY63" fmla="*/ 2062522 h 2184562"/>
                <a:gd name="connsiteX64" fmla="*/ 1096910 w 1766107"/>
                <a:gd name="connsiteY64" fmla="*/ 2065856 h 2184562"/>
                <a:gd name="connsiteX65" fmla="*/ 1343607 w 1766107"/>
                <a:gd name="connsiteY65" fmla="*/ 1765818 h 2184562"/>
                <a:gd name="connsiteX66" fmla="*/ 1343607 w 1766107"/>
                <a:gd name="connsiteY66" fmla="*/ 1715812 h 2184562"/>
                <a:gd name="connsiteX67" fmla="*/ 930222 w 1766107"/>
                <a:gd name="connsiteY67" fmla="*/ 1715812 h 2184562"/>
                <a:gd name="connsiteX68" fmla="*/ 516837 w 1766107"/>
                <a:gd name="connsiteY68" fmla="*/ 1715812 h 2184562"/>
                <a:gd name="connsiteX69" fmla="*/ 516837 w 1766107"/>
                <a:gd name="connsiteY69" fmla="*/ 1765818 h 2184562"/>
                <a:gd name="connsiteX70" fmla="*/ 516837 w 1766107"/>
                <a:gd name="connsiteY70" fmla="*/ 1815824 h 2184562"/>
                <a:gd name="connsiteX71" fmla="*/ 930222 w 1766107"/>
                <a:gd name="connsiteY71" fmla="*/ 1815824 h 2184562"/>
                <a:gd name="connsiteX72" fmla="*/ 1343607 w 1766107"/>
                <a:gd name="connsiteY72" fmla="*/ 1815824 h 2184562"/>
                <a:gd name="connsiteX73" fmla="*/ 1343607 w 1766107"/>
                <a:gd name="connsiteY73" fmla="*/ 1765818 h 2184562"/>
                <a:gd name="connsiteX74" fmla="*/ 1543632 w 1766107"/>
                <a:gd name="connsiteY74" fmla="*/ 1599131 h 2184562"/>
                <a:gd name="connsiteX75" fmla="*/ 1440953 w 1766107"/>
                <a:gd name="connsiteY75" fmla="*/ 1477115 h 2184562"/>
                <a:gd name="connsiteX76" fmla="*/ 1406949 w 1766107"/>
                <a:gd name="connsiteY76" fmla="*/ 1459113 h 2184562"/>
                <a:gd name="connsiteX77" fmla="*/ 944224 w 1766107"/>
                <a:gd name="connsiteY77" fmla="*/ 1457113 h 2184562"/>
                <a:gd name="connsiteX78" fmla="*/ 383487 w 1766107"/>
                <a:gd name="connsiteY78" fmla="*/ 1507119 h 2184562"/>
                <a:gd name="connsiteX79" fmla="*/ 323480 w 1766107"/>
                <a:gd name="connsiteY79" fmla="*/ 1592463 h 2184562"/>
                <a:gd name="connsiteX80" fmla="*/ 316812 w 1766107"/>
                <a:gd name="connsiteY80" fmla="*/ 1609132 h 2184562"/>
                <a:gd name="connsiteX81" fmla="*/ 930222 w 1766107"/>
                <a:gd name="connsiteY81" fmla="*/ 1609132 h 2184562"/>
                <a:gd name="connsiteX82" fmla="*/ 1543632 w 1766107"/>
                <a:gd name="connsiteY82" fmla="*/ 1599131 h 2184562"/>
                <a:gd name="connsiteX83" fmla="*/ 1036902 w 1766107"/>
                <a:gd name="connsiteY83" fmla="*/ 1296426 h 2184562"/>
                <a:gd name="connsiteX84" fmla="*/ 1036902 w 1766107"/>
                <a:gd name="connsiteY84" fmla="*/ 1244420 h 2184562"/>
                <a:gd name="connsiteX85" fmla="*/ 933556 w 1766107"/>
                <a:gd name="connsiteY85" fmla="*/ 1244420 h 2184562"/>
                <a:gd name="connsiteX86" fmla="*/ 830210 w 1766107"/>
                <a:gd name="connsiteY86" fmla="*/ 1245086 h 2184562"/>
                <a:gd name="connsiteX87" fmla="*/ 830210 w 1766107"/>
                <a:gd name="connsiteY87" fmla="*/ 1297093 h 2184562"/>
                <a:gd name="connsiteX88" fmla="*/ 830210 w 1766107"/>
                <a:gd name="connsiteY88" fmla="*/ 1349099 h 2184562"/>
                <a:gd name="connsiteX89" fmla="*/ 933556 w 1766107"/>
                <a:gd name="connsiteY89" fmla="*/ 1349099 h 2184562"/>
                <a:gd name="connsiteX90" fmla="*/ 1036902 w 1766107"/>
                <a:gd name="connsiteY90" fmla="*/ 1349099 h 2184562"/>
                <a:gd name="connsiteX91" fmla="*/ 1036902 w 1766107"/>
                <a:gd name="connsiteY91" fmla="*/ 1296426 h 2184562"/>
                <a:gd name="connsiteX92" fmla="*/ 1056905 w 1766107"/>
                <a:gd name="connsiteY92" fmla="*/ 1125071 h 2184562"/>
                <a:gd name="connsiteX93" fmla="*/ 1484958 w 1766107"/>
                <a:gd name="connsiteY93" fmla="*/ 712353 h 2184562"/>
                <a:gd name="connsiteX94" fmla="*/ 1502294 w 1766107"/>
                <a:gd name="connsiteY94" fmla="*/ 380978 h 2184562"/>
                <a:gd name="connsiteX95" fmla="*/ 1504294 w 1766107"/>
                <a:gd name="connsiteY95" fmla="*/ 102277 h 2184562"/>
                <a:gd name="connsiteX96" fmla="*/ 933556 w 1766107"/>
                <a:gd name="connsiteY96" fmla="*/ 102277 h 2184562"/>
                <a:gd name="connsiteX97" fmla="*/ 362818 w 1766107"/>
                <a:gd name="connsiteY97" fmla="*/ 102277 h 2184562"/>
                <a:gd name="connsiteX98" fmla="*/ 364818 w 1766107"/>
                <a:gd name="connsiteY98" fmla="*/ 387646 h 2184562"/>
                <a:gd name="connsiteX99" fmla="*/ 382154 w 1766107"/>
                <a:gd name="connsiteY99" fmla="*/ 721021 h 2184562"/>
                <a:gd name="connsiteX100" fmla="*/ 1056905 w 1766107"/>
                <a:gd name="connsiteY100" fmla="*/ 1125071 h 218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1766107" h="2184562">
                  <a:moveTo>
                    <a:pt x="752867" y="2175203"/>
                  </a:moveTo>
                  <a:cubicBezTo>
                    <a:pt x="662189" y="2149199"/>
                    <a:pt x="602848" y="2046520"/>
                    <a:pt x="625518" y="1957175"/>
                  </a:cubicBezTo>
                  <a:lnTo>
                    <a:pt x="634852" y="1922504"/>
                  </a:lnTo>
                  <a:lnTo>
                    <a:pt x="542174" y="1922504"/>
                  </a:lnTo>
                  <a:lnTo>
                    <a:pt x="448829" y="1922504"/>
                  </a:lnTo>
                  <a:lnTo>
                    <a:pt x="429493" y="1903169"/>
                  </a:lnTo>
                  <a:cubicBezTo>
                    <a:pt x="410157" y="1883833"/>
                    <a:pt x="410157" y="1883166"/>
                    <a:pt x="410157" y="1799822"/>
                  </a:cubicBezTo>
                  <a:lnTo>
                    <a:pt x="410157" y="1715812"/>
                  </a:lnTo>
                  <a:lnTo>
                    <a:pt x="326147" y="1715812"/>
                  </a:lnTo>
                  <a:cubicBezTo>
                    <a:pt x="242803" y="1715812"/>
                    <a:pt x="242136" y="1715812"/>
                    <a:pt x="222801" y="1696476"/>
                  </a:cubicBezTo>
                  <a:cubicBezTo>
                    <a:pt x="201465" y="1674473"/>
                    <a:pt x="199464" y="1659138"/>
                    <a:pt x="210132" y="1601798"/>
                  </a:cubicBezTo>
                  <a:cubicBezTo>
                    <a:pt x="232135" y="1486450"/>
                    <a:pt x="331481" y="1382437"/>
                    <a:pt x="444162" y="1356434"/>
                  </a:cubicBezTo>
                  <a:cubicBezTo>
                    <a:pt x="460164" y="1352433"/>
                    <a:pt x="529506" y="1349099"/>
                    <a:pt x="598848" y="1349099"/>
                  </a:cubicBezTo>
                  <a:lnTo>
                    <a:pt x="723530" y="1349099"/>
                  </a:lnTo>
                  <a:lnTo>
                    <a:pt x="723530" y="1281758"/>
                  </a:lnTo>
                  <a:lnTo>
                    <a:pt x="723530" y="1215083"/>
                  </a:lnTo>
                  <a:lnTo>
                    <a:pt x="698860" y="1205081"/>
                  </a:lnTo>
                  <a:cubicBezTo>
                    <a:pt x="467498" y="1113737"/>
                    <a:pt x="308145" y="921712"/>
                    <a:pt x="266806" y="683016"/>
                  </a:cubicBezTo>
                  <a:cubicBezTo>
                    <a:pt x="258805" y="640344"/>
                    <a:pt x="256805" y="565668"/>
                    <a:pt x="256805" y="364976"/>
                  </a:cubicBezTo>
                  <a:lnTo>
                    <a:pt x="256805" y="102277"/>
                  </a:lnTo>
                  <a:lnTo>
                    <a:pt x="143457" y="102277"/>
                  </a:lnTo>
                  <a:cubicBezTo>
                    <a:pt x="31443" y="102277"/>
                    <a:pt x="29443" y="102277"/>
                    <a:pt x="13441" y="85608"/>
                  </a:cubicBezTo>
                  <a:cubicBezTo>
                    <a:pt x="-16563" y="56271"/>
                    <a:pt x="-2561" y="8932"/>
                    <a:pt x="38111" y="-1070"/>
                  </a:cubicBezTo>
                  <a:cubicBezTo>
                    <a:pt x="46779" y="-3070"/>
                    <a:pt x="432827" y="-3737"/>
                    <a:pt x="895551" y="-3070"/>
                  </a:cubicBezTo>
                  <a:lnTo>
                    <a:pt x="1738323" y="-1070"/>
                  </a:lnTo>
                  <a:lnTo>
                    <a:pt x="1750992" y="14932"/>
                  </a:lnTo>
                  <a:cubicBezTo>
                    <a:pt x="1768327" y="36268"/>
                    <a:pt x="1767660" y="69606"/>
                    <a:pt x="1748325" y="87608"/>
                  </a:cubicBezTo>
                  <a:cubicBezTo>
                    <a:pt x="1734990" y="100276"/>
                    <a:pt x="1724988" y="102277"/>
                    <a:pt x="1672315" y="102277"/>
                  </a:cubicBezTo>
                  <a:lnTo>
                    <a:pt x="1611641" y="102277"/>
                  </a:lnTo>
                  <a:lnTo>
                    <a:pt x="1608974" y="387646"/>
                  </a:lnTo>
                  <a:cubicBezTo>
                    <a:pt x="1606307" y="669681"/>
                    <a:pt x="1606307" y="673015"/>
                    <a:pt x="1588971" y="736356"/>
                  </a:cubicBezTo>
                  <a:cubicBezTo>
                    <a:pt x="1556301" y="858371"/>
                    <a:pt x="1496293" y="961717"/>
                    <a:pt x="1408282" y="1049729"/>
                  </a:cubicBezTo>
                  <a:cubicBezTo>
                    <a:pt x="1350275" y="1107069"/>
                    <a:pt x="1256930" y="1169744"/>
                    <a:pt x="1192255" y="1194413"/>
                  </a:cubicBezTo>
                  <a:lnTo>
                    <a:pt x="1143582" y="1212416"/>
                  </a:lnTo>
                  <a:lnTo>
                    <a:pt x="1143582" y="1281091"/>
                  </a:lnTo>
                  <a:lnTo>
                    <a:pt x="1143582" y="1349099"/>
                  </a:lnTo>
                  <a:lnTo>
                    <a:pt x="1268931" y="1349099"/>
                  </a:lnTo>
                  <a:cubicBezTo>
                    <a:pt x="1400948" y="1349099"/>
                    <a:pt x="1435619" y="1354433"/>
                    <a:pt x="1490292" y="1382437"/>
                  </a:cubicBezTo>
                  <a:cubicBezTo>
                    <a:pt x="1588305" y="1432443"/>
                    <a:pt x="1657647" y="1539123"/>
                    <a:pt x="1659647" y="1644470"/>
                  </a:cubicBezTo>
                  <a:cubicBezTo>
                    <a:pt x="1660314" y="1679807"/>
                    <a:pt x="1658313" y="1685141"/>
                    <a:pt x="1641645" y="1699810"/>
                  </a:cubicBezTo>
                  <a:cubicBezTo>
                    <a:pt x="1624309" y="1715145"/>
                    <a:pt x="1618308" y="1715812"/>
                    <a:pt x="1540299" y="1715812"/>
                  </a:cubicBezTo>
                  <a:lnTo>
                    <a:pt x="1458288" y="1715812"/>
                  </a:lnTo>
                  <a:lnTo>
                    <a:pt x="1455621" y="1803156"/>
                  </a:lnTo>
                  <a:cubicBezTo>
                    <a:pt x="1453621" y="1889167"/>
                    <a:pt x="1453621" y="1890500"/>
                    <a:pt x="1434952" y="1906502"/>
                  </a:cubicBezTo>
                  <a:cubicBezTo>
                    <a:pt x="1416950" y="1921838"/>
                    <a:pt x="1411616" y="1922504"/>
                    <a:pt x="1323605" y="1922504"/>
                  </a:cubicBezTo>
                  <a:lnTo>
                    <a:pt x="1230260" y="1922504"/>
                  </a:lnTo>
                  <a:lnTo>
                    <a:pt x="1236927" y="1939840"/>
                  </a:lnTo>
                  <a:cubicBezTo>
                    <a:pt x="1246262" y="1963176"/>
                    <a:pt x="1245595" y="2029184"/>
                    <a:pt x="1235594" y="2056521"/>
                  </a:cubicBezTo>
                  <a:cubicBezTo>
                    <a:pt x="1214925" y="2117195"/>
                    <a:pt x="1164252" y="2161868"/>
                    <a:pt x="1100244" y="2176536"/>
                  </a:cubicBezTo>
                  <a:cubicBezTo>
                    <a:pt x="1052904" y="2187204"/>
                    <a:pt x="1012899" y="2179870"/>
                    <a:pt x="968227" y="2153200"/>
                  </a:cubicBezTo>
                  <a:lnTo>
                    <a:pt x="930889" y="2130530"/>
                  </a:lnTo>
                  <a:lnTo>
                    <a:pt x="908886" y="2146532"/>
                  </a:lnTo>
                  <a:cubicBezTo>
                    <a:pt x="867548" y="2177203"/>
                    <a:pt x="801540" y="2189204"/>
                    <a:pt x="752867" y="2175203"/>
                  </a:cubicBezTo>
                  <a:close/>
                  <a:moveTo>
                    <a:pt x="836877" y="2065856"/>
                  </a:moveTo>
                  <a:cubicBezTo>
                    <a:pt x="864881" y="2051854"/>
                    <a:pt x="876882" y="2030518"/>
                    <a:pt x="876882" y="1997180"/>
                  </a:cubicBezTo>
                  <a:cubicBezTo>
                    <a:pt x="876882" y="1936506"/>
                    <a:pt x="806874" y="1900502"/>
                    <a:pt x="760201" y="1937173"/>
                  </a:cubicBezTo>
                  <a:cubicBezTo>
                    <a:pt x="716862" y="1971177"/>
                    <a:pt x="717529" y="2030518"/>
                    <a:pt x="762868" y="2060522"/>
                  </a:cubicBezTo>
                  <a:cubicBezTo>
                    <a:pt x="788871" y="2078524"/>
                    <a:pt x="810207" y="2079857"/>
                    <a:pt x="836877" y="2065856"/>
                  </a:cubicBezTo>
                  <a:close/>
                  <a:moveTo>
                    <a:pt x="1096910" y="2065856"/>
                  </a:moveTo>
                  <a:cubicBezTo>
                    <a:pt x="1124913" y="2051854"/>
                    <a:pt x="1136915" y="2030518"/>
                    <a:pt x="1136915" y="1997180"/>
                  </a:cubicBezTo>
                  <a:cubicBezTo>
                    <a:pt x="1136915" y="1972511"/>
                    <a:pt x="1132914" y="1963843"/>
                    <a:pt x="1114245" y="1945174"/>
                  </a:cubicBezTo>
                  <a:cubicBezTo>
                    <a:pt x="1095576" y="1926505"/>
                    <a:pt x="1086242" y="1922504"/>
                    <a:pt x="1064239" y="1922504"/>
                  </a:cubicBezTo>
                  <a:cubicBezTo>
                    <a:pt x="1031568" y="1922504"/>
                    <a:pt x="994230" y="1951841"/>
                    <a:pt x="987563" y="1983179"/>
                  </a:cubicBezTo>
                  <a:cubicBezTo>
                    <a:pt x="982229" y="2011182"/>
                    <a:pt x="998231" y="2046520"/>
                    <a:pt x="1024901" y="2062522"/>
                  </a:cubicBezTo>
                  <a:cubicBezTo>
                    <a:pt x="1050904" y="2078524"/>
                    <a:pt x="1070907" y="2079191"/>
                    <a:pt x="1096910" y="2065856"/>
                  </a:cubicBezTo>
                  <a:close/>
                  <a:moveTo>
                    <a:pt x="1343607" y="1765818"/>
                  </a:moveTo>
                  <a:lnTo>
                    <a:pt x="1343607" y="1715812"/>
                  </a:lnTo>
                  <a:lnTo>
                    <a:pt x="930222" y="1715812"/>
                  </a:lnTo>
                  <a:lnTo>
                    <a:pt x="516837" y="1715812"/>
                  </a:lnTo>
                  <a:lnTo>
                    <a:pt x="516837" y="1765818"/>
                  </a:lnTo>
                  <a:lnTo>
                    <a:pt x="516837" y="1815824"/>
                  </a:lnTo>
                  <a:lnTo>
                    <a:pt x="930222" y="1815824"/>
                  </a:lnTo>
                  <a:lnTo>
                    <a:pt x="1343607" y="1815824"/>
                  </a:lnTo>
                  <a:lnTo>
                    <a:pt x="1343607" y="1765818"/>
                  </a:lnTo>
                  <a:close/>
                  <a:moveTo>
                    <a:pt x="1543632" y="1599131"/>
                  </a:moveTo>
                  <a:cubicBezTo>
                    <a:pt x="1543632" y="1566460"/>
                    <a:pt x="1489626" y="1502452"/>
                    <a:pt x="1440953" y="1477115"/>
                  </a:cubicBezTo>
                  <a:lnTo>
                    <a:pt x="1406949" y="1459113"/>
                  </a:lnTo>
                  <a:lnTo>
                    <a:pt x="944224" y="1457113"/>
                  </a:lnTo>
                  <a:cubicBezTo>
                    <a:pt x="420825" y="1455113"/>
                    <a:pt x="443495" y="1453112"/>
                    <a:pt x="383487" y="1507119"/>
                  </a:cubicBezTo>
                  <a:cubicBezTo>
                    <a:pt x="350817" y="1536456"/>
                    <a:pt x="337482" y="1555792"/>
                    <a:pt x="323480" y="1592463"/>
                  </a:cubicBezTo>
                  <a:lnTo>
                    <a:pt x="316812" y="1609132"/>
                  </a:lnTo>
                  <a:lnTo>
                    <a:pt x="930222" y="1609132"/>
                  </a:lnTo>
                  <a:cubicBezTo>
                    <a:pt x="1479624" y="1609132"/>
                    <a:pt x="1543632" y="1607798"/>
                    <a:pt x="1543632" y="1599131"/>
                  </a:cubicBezTo>
                  <a:close/>
                  <a:moveTo>
                    <a:pt x="1036902" y="1296426"/>
                  </a:moveTo>
                  <a:lnTo>
                    <a:pt x="1036902" y="1244420"/>
                  </a:lnTo>
                  <a:lnTo>
                    <a:pt x="933556" y="1244420"/>
                  </a:lnTo>
                  <a:lnTo>
                    <a:pt x="830210" y="1245086"/>
                  </a:lnTo>
                  <a:lnTo>
                    <a:pt x="830210" y="1297093"/>
                  </a:lnTo>
                  <a:lnTo>
                    <a:pt x="830210" y="1349099"/>
                  </a:lnTo>
                  <a:lnTo>
                    <a:pt x="933556" y="1349099"/>
                  </a:lnTo>
                  <a:lnTo>
                    <a:pt x="1036902" y="1349099"/>
                  </a:lnTo>
                  <a:lnTo>
                    <a:pt x="1036902" y="1296426"/>
                  </a:lnTo>
                  <a:close/>
                  <a:moveTo>
                    <a:pt x="1056905" y="1125071"/>
                  </a:moveTo>
                  <a:cubicBezTo>
                    <a:pt x="1263597" y="1079066"/>
                    <a:pt x="1427618" y="921046"/>
                    <a:pt x="1484958" y="712353"/>
                  </a:cubicBezTo>
                  <a:cubicBezTo>
                    <a:pt x="1498960" y="662347"/>
                    <a:pt x="1499627" y="641677"/>
                    <a:pt x="1502294" y="380978"/>
                  </a:cubicBezTo>
                  <a:lnTo>
                    <a:pt x="1504294" y="102277"/>
                  </a:lnTo>
                  <a:lnTo>
                    <a:pt x="933556" y="102277"/>
                  </a:lnTo>
                  <a:lnTo>
                    <a:pt x="362818" y="102277"/>
                  </a:lnTo>
                  <a:lnTo>
                    <a:pt x="364818" y="387646"/>
                  </a:lnTo>
                  <a:cubicBezTo>
                    <a:pt x="367485" y="658346"/>
                    <a:pt x="368152" y="675015"/>
                    <a:pt x="382154" y="721021"/>
                  </a:cubicBezTo>
                  <a:cubicBezTo>
                    <a:pt x="472165" y="1017724"/>
                    <a:pt x="760201" y="1190413"/>
                    <a:pt x="1056905" y="1125071"/>
                  </a:cubicBezTo>
                  <a:close/>
                </a:path>
              </a:pathLst>
            </a:custGeom>
            <a:grpFill/>
            <a:ln w="6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a16="http://schemas.microsoft.com/office/drawing/2014/main" id="{4C3E7B5B-4D14-4381-84DF-21554B5BF022}"/>
                </a:ext>
              </a:extLst>
            </p:cNvPr>
            <p:cNvSpPr/>
            <p:nvPr/>
          </p:nvSpPr>
          <p:spPr>
            <a:xfrm flipV="1">
              <a:off x="5130642" y="2097763"/>
              <a:ext cx="726302" cy="728673"/>
            </a:xfrm>
            <a:custGeom>
              <a:avLst/>
              <a:gdLst>
                <a:gd name="connsiteX0" fmla="*/ 302276 w 726302"/>
                <a:gd name="connsiteY0" fmla="*/ 722489 h 728673"/>
                <a:gd name="connsiteX1" fmla="*/ 104918 w 726302"/>
                <a:gd name="connsiteY1" fmla="*/ 620476 h 728673"/>
                <a:gd name="connsiteX2" fmla="*/ 10239 w 726302"/>
                <a:gd name="connsiteY2" fmla="*/ 463790 h 728673"/>
                <a:gd name="connsiteX3" fmla="*/ 15573 w 726302"/>
                <a:gd name="connsiteY3" fmla="*/ 239095 h 728673"/>
                <a:gd name="connsiteX4" fmla="*/ 479631 w 726302"/>
                <a:gd name="connsiteY4" fmla="*/ 18401 h 728673"/>
                <a:gd name="connsiteX5" fmla="*/ 624983 w 726302"/>
                <a:gd name="connsiteY5" fmla="*/ 609808 h 728673"/>
                <a:gd name="connsiteX6" fmla="*/ 478964 w 726302"/>
                <a:gd name="connsiteY6" fmla="*/ 705820 h 728673"/>
                <a:gd name="connsiteX7" fmla="*/ 302276 w 726302"/>
                <a:gd name="connsiteY7" fmla="*/ 722489 h 728673"/>
                <a:gd name="connsiteX8" fmla="*/ 445627 w 726302"/>
                <a:gd name="connsiteY8" fmla="*/ 605141 h 728673"/>
                <a:gd name="connsiteX9" fmla="*/ 541639 w 726302"/>
                <a:gd name="connsiteY9" fmla="*/ 539800 h 728673"/>
                <a:gd name="connsiteX10" fmla="*/ 438293 w 726302"/>
                <a:gd name="connsiteY10" fmla="*/ 471791 h 728673"/>
                <a:gd name="connsiteX11" fmla="*/ 324278 w 726302"/>
                <a:gd name="connsiteY11" fmla="*/ 399782 h 728673"/>
                <a:gd name="connsiteX12" fmla="*/ 357616 w 726302"/>
                <a:gd name="connsiteY12" fmla="*/ 309104 h 728673"/>
                <a:gd name="connsiteX13" fmla="*/ 486965 w 726302"/>
                <a:gd name="connsiteY13" fmla="*/ 375779 h 728673"/>
                <a:gd name="connsiteX14" fmla="*/ 606314 w 726302"/>
                <a:gd name="connsiteY14" fmla="*/ 435787 h 728673"/>
                <a:gd name="connsiteX15" fmla="*/ 613648 w 726302"/>
                <a:gd name="connsiteY15" fmla="*/ 363778 h 728673"/>
                <a:gd name="connsiteX16" fmla="*/ 592312 w 726302"/>
                <a:gd name="connsiteY16" fmla="*/ 254431 h 728673"/>
                <a:gd name="connsiteX17" fmla="*/ 405622 w 726302"/>
                <a:gd name="connsiteY17" fmla="*/ 109079 h 728673"/>
                <a:gd name="connsiteX18" fmla="*/ 124253 w 726302"/>
                <a:gd name="connsiteY18" fmla="*/ 255764 h 728673"/>
                <a:gd name="connsiteX19" fmla="*/ 106918 w 726302"/>
                <a:gd name="connsiteY19" fmla="*/ 362444 h 728673"/>
                <a:gd name="connsiteX20" fmla="*/ 126254 w 726302"/>
                <a:gd name="connsiteY20" fmla="*/ 472458 h 728673"/>
                <a:gd name="connsiteX21" fmla="*/ 445627 w 726302"/>
                <a:gd name="connsiteY21" fmla="*/ 605141 h 72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26302" h="728673">
                  <a:moveTo>
                    <a:pt x="302276" y="722489"/>
                  </a:moveTo>
                  <a:cubicBezTo>
                    <a:pt x="222932" y="708487"/>
                    <a:pt x="164258" y="677817"/>
                    <a:pt x="104918" y="620476"/>
                  </a:cubicBezTo>
                  <a:cubicBezTo>
                    <a:pt x="59579" y="576471"/>
                    <a:pt x="28908" y="525131"/>
                    <a:pt x="10239" y="463790"/>
                  </a:cubicBezTo>
                  <a:cubicBezTo>
                    <a:pt x="-9097" y="400449"/>
                    <a:pt x="-6430" y="300436"/>
                    <a:pt x="15573" y="239095"/>
                  </a:cubicBezTo>
                  <a:cubicBezTo>
                    <a:pt x="83582" y="51739"/>
                    <a:pt x="294941" y="-48941"/>
                    <a:pt x="479631" y="18401"/>
                  </a:cubicBezTo>
                  <a:cubicBezTo>
                    <a:pt x="728996" y="108412"/>
                    <a:pt x="804338" y="416451"/>
                    <a:pt x="624983" y="609808"/>
                  </a:cubicBezTo>
                  <a:cubicBezTo>
                    <a:pt x="581644" y="656481"/>
                    <a:pt x="537638" y="685818"/>
                    <a:pt x="478964" y="705820"/>
                  </a:cubicBezTo>
                  <a:cubicBezTo>
                    <a:pt x="427625" y="723823"/>
                    <a:pt x="348948" y="731157"/>
                    <a:pt x="302276" y="722489"/>
                  </a:cubicBezTo>
                  <a:close/>
                  <a:moveTo>
                    <a:pt x="445627" y="605141"/>
                  </a:moveTo>
                  <a:cubicBezTo>
                    <a:pt x="480965" y="592473"/>
                    <a:pt x="544973" y="549801"/>
                    <a:pt x="541639" y="539800"/>
                  </a:cubicBezTo>
                  <a:cubicBezTo>
                    <a:pt x="540305" y="535799"/>
                    <a:pt x="493633" y="505129"/>
                    <a:pt x="438293" y="471791"/>
                  </a:cubicBezTo>
                  <a:cubicBezTo>
                    <a:pt x="382286" y="438454"/>
                    <a:pt x="330946" y="405783"/>
                    <a:pt x="324278" y="399782"/>
                  </a:cubicBezTo>
                  <a:cubicBezTo>
                    <a:pt x="289607" y="367778"/>
                    <a:pt x="310943" y="309771"/>
                    <a:pt x="357616" y="309104"/>
                  </a:cubicBezTo>
                  <a:cubicBezTo>
                    <a:pt x="368284" y="309104"/>
                    <a:pt x="420290" y="335774"/>
                    <a:pt x="486965" y="375779"/>
                  </a:cubicBezTo>
                  <a:cubicBezTo>
                    <a:pt x="567642" y="424452"/>
                    <a:pt x="600980" y="441121"/>
                    <a:pt x="606314" y="435787"/>
                  </a:cubicBezTo>
                  <a:cubicBezTo>
                    <a:pt x="610314" y="431786"/>
                    <a:pt x="613648" y="401782"/>
                    <a:pt x="613648" y="363778"/>
                  </a:cubicBezTo>
                  <a:cubicBezTo>
                    <a:pt x="613648" y="305104"/>
                    <a:pt x="611648" y="295102"/>
                    <a:pt x="592312" y="254431"/>
                  </a:cubicBezTo>
                  <a:cubicBezTo>
                    <a:pt x="554974" y="175754"/>
                    <a:pt x="490966" y="125748"/>
                    <a:pt x="405622" y="109079"/>
                  </a:cubicBezTo>
                  <a:cubicBezTo>
                    <a:pt x="292274" y="86410"/>
                    <a:pt x="175593" y="147751"/>
                    <a:pt x="124253" y="255764"/>
                  </a:cubicBezTo>
                  <a:cubicBezTo>
                    <a:pt x="108918" y="287768"/>
                    <a:pt x="106918" y="301103"/>
                    <a:pt x="106918" y="362444"/>
                  </a:cubicBezTo>
                  <a:cubicBezTo>
                    <a:pt x="106918" y="426452"/>
                    <a:pt x="108918" y="435787"/>
                    <a:pt x="126254" y="472458"/>
                  </a:cubicBezTo>
                  <a:cubicBezTo>
                    <a:pt x="184261" y="591139"/>
                    <a:pt x="322278" y="648480"/>
                    <a:pt x="445627" y="605141"/>
                  </a:cubicBezTo>
                  <a:close/>
                </a:path>
              </a:pathLst>
            </a:custGeom>
            <a:grpFill/>
            <a:ln w="6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a16="http://schemas.microsoft.com/office/drawing/2014/main" id="{1BD5F8A9-1706-4507-9E16-57AEC3894652}"/>
                </a:ext>
              </a:extLst>
            </p:cNvPr>
            <p:cNvSpPr/>
            <p:nvPr/>
          </p:nvSpPr>
          <p:spPr>
            <a:xfrm flipV="1">
              <a:off x="4970267" y="2828156"/>
              <a:ext cx="106680" cy="100012"/>
            </a:xfrm>
            <a:custGeom>
              <a:avLst/>
              <a:gdLst>
                <a:gd name="connsiteX0" fmla="*/ -2106 w 106680"/>
                <a:gd name="connsiteY0" fmla="*/ 48144 h 100012"/>
                <a:gd name="connsiteX1" fmla="*/ -2106 w 106680"/>
                <a:gd name="connsiteY1" fmla="*/ -1863 h 100012"/>
                <a:gd name="connsiteX2" fmla="*/ 51234 w 106680"/>
                <a:gd name="connsiteY2" fmla="*/ -1863 h 100012"/>
                <a:gd name="connsiteX3" fmla="*/ 104574 w 106680"/>
                <a:gd name="connsiteY3" fmla="*/ -1863 h 100012"/>
                <a:gd name="connsiteX4" fmla="*/ 104574 w 106680"/>
                <a:gd name="connsiteY4" fmla="*/ 48144 h 100012"/>
                <a:gd name="connsiteX5" fmla="*/ 104574 w 106680"/>
                <a:gd name="connsiteY5" fmla="*/ 98150 h 100012"/>
                <a:gd name="connsiteX6" fmla="*/ 51234 w 106680"/>
                <a:gd name="connsiteY6" fmla="*/ 98150 h 100012"/>
                <a:gd name="connsiteX7" fmla="*/ -2106 w 106680"/>
                <a:gd name="connsiteY7" fmla="*/ 98150 h 100012"/>
                <a:gd name="connsiteX8" fmla="*/ -2106 w 106680"/>
                <a:gd name="connsiteY8" fmla="*/ 48144 h 10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680" h="100012">
                  <a:moveTo>
                    <a:pt x="-2106" y="48144"/>
                  </a:moveTo>
                  <a:lnTo>
                    <a:pt x="-2106" y="-1863"/>
                  </a:lnTo>
                  <a:lnTo>
                    <a:pt x="51234" y="-1863"/>
                  </a:lnTo>
                  <a:lnTo>
                    <a:pt x="104574" y="-1863"/>
                  </a:lnTo>
                  <a:lnTo>
                    <a:pt x="104574" y="48144"/>
                  </a:lnTo>
                  <a:lnTo>
                    <a:pt x="104574" y="98150"/>
                  </a:lnTo>
                  <a:lnTo>
                    <a:pt x="51234" y="98150"/>
                  </a:lnTo>
                  <a:lnTo>
                    <a:pt x="-2106" y="98150"/>
                  </a:lnTo>
                  <a:lnTo>
                    <a:pt x="-2106" y="48144"/>
                  </a:lnTo>
                  <a:close/>
                </a:path>
              </a:pathLst>
            </a:custGeom>
            <a:grpFill/>
            <a:ln w="6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a16="http://schemas.microsoft.com/office/drawing/2014/main" id="{F75255E1-1C15-485F-A6DC-604ACC50BFE2}"/>
                </a:ext>
              </a:extLst>
            </p:cNvPr>
            <p:cNvSpPr/>
            <p:nvPr/>
          </p:nvSpPr>
          <p:spPr>
            <a:xfrm flipV="1">
              <a:off x="5130287" y="2828156"/>
              <a:ext cx="100012" cy="100012"/>
            </a:xfrm>
            <a:custGeom>
              <a:avLst/>
              <a:gdLst>
                <a:gd name="connsiteX0" fmla="*/ -2318 w 100012"/>
                <a:gd name="connsiteY0" fmla="*/ 48144 h 100012"/>
                <a:gd name="connsiteX1" fmla="*/ -2318 w 100012"/>
                <a:gd name="connsiteY1" fmla="*/ -1863 h 100012"/>
                <a:gd name="connsiteX2" fmla="*/ 47689 w 100012"/>
                <a:gd name="connsiteY2" fmla="*/ -1863 h 100012"/>
                <a:gd name="connsiteX3" fmla="*/ 97695 w 100012"/>
                <a:gd name="connsiteY3" fmla="*/ -1863 h 100012"/>
                <a:gd name="connsiteX4" fmla="*/ 97695 w 100012"/>
                <a:gd name="connsiteY4" fmla="*/ 48144 h 100012"/>
                <a:gd name="connsiteX5" fmla="*/ 97695 w 100012"/>
                <a:gd name="connsiteY5" fmla="*/ 98150 h 100012"/>
                <a:gd name="connsiteX6" fmla="*/ 47689 w 100012"/>
                <a:gd name="connsiteY6" fmla="*/ 98150 h 100012"/>
                <a:gd name="connsiteX7" fmla="*/ -2318 w 100012"/>
                <a:gd name="connsiteY7" fmla="*/ 98150 h 100012"/>
                <a:gd name="connsiteX8" fmla="*/ -2318 w 100012"/>
                <a:gd name="connsiteY8" fmla="*/ 48144 h 10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12" h="100012">
                  <a:moveTo>
                    <a:pt x="-2318" y="48144"/>
                  </a:moveTo>
                  <a:lnTo>
                    <a:pt x="-2318" y="-1863"/>
                  </a:lnTo>
                  <a:lnTo>
                    <a:pt x="47689" y="-1863"/>
                  </a:lnTo>
                  <a:lnTo>
                    <a:pt x="97695" y="-1863"/>
                  </a:lnTo>
                  <a:lnTo>
                    <a:pt x="97695" y="48144"/>
                  </a:lnTo>
                  <a:lnTo>
                    <a:pt x="97695" y="98150"/>
                  </a:lnTo>
                  <a:lnTo>
                    <a:pt x="47689" y="98150"/>
                  </a:lnTo>
                  <a:lnTo>
                    <a:pt x="-2318" y="98150"/>
                  </a:lnTo>
                  <a:lnTo>
                    <a:pt x="-2318" y="48144"/>
                  </a:lnTo>
                  <a:close/>
                </a:path>
              </a:pathLst>
            </a:custGeom>
            <a:grpFill/>
            <a:ln w="6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321" name="Picture 320">
            <a:extLst>
              <a:ext uri="{FF2B5EF4-FFF2-40B4-BE49-F238E27FC236}">
                <a16:creationId xmlns:a16="http://schemas.microsoft.com/office/drawing/2014/main" id="{C3862715-E3B2-4441-B00B-32C1CFD669CC}"/>
              </a:ext>
            </a:extLst>
          </p:cNvPr>
          <p:cNvPicPr/>
          <p:nvPr/>
        </p:nvPicPr>
        <p:blipFill>
          <a:blip r:embed="rId2">
            <a:extLst>
              <a:ext uri="{28A0092B-C50C-407E-A947-70E740481C1C}">
                <a14:useLocalDpi xmlns:a14="http://schemas.microsoft.com/office/drawing/2010/main" val="0"/>
              </a:ext>
            </a:extLst>
          </a:blip>
          <a:srcRect l="6492" r="8636"/>
          <a:stretch>
            <a:fillRect/>
          </a:stretch>
        </p:blipFill>
        <p:spPr>
          <a:xfrm>
            <a:off x="797649" y="2890007"/>
            <a:ext cx="2202164" cy="2092932"/>
          </a:xfrm>
          <a:prstGeom prst="rect">
            <a:avLst/>
          </a:prstGeom>
          <a:noFill/>
          <a:ln>
            <a:noFill/>
          </a:ln>
        </p:spPr>
      </p:pic>
      <p:pic>
        <p:nvPicPr>
          <p:cNvPr id="322" name="Picture 321">
            <a:extLst>
              <a:ext uri="{FF2B5EF4-FFF2-40B4-BE49-F238E27FC236}">
                <a16:creationId xmlns:a16="http://schemas.microsoft.com/office/drawing/2014/main" id="{ED8CB2E7-DD52-4821-A958-2ABAC3F5DA38}"/>
              </a:ext>
            </a:extLst>
          </p:cNvPr>
          <p:cNvPicPr/>
          <p:nvPr/>
        </p:nvPicPr>
        <p:blipFill>
          <a:blip r:embed="rId3">
            <a:lum contrast="6000"/>
          </a:blip>
          <a:srcRect b="12204"/>
          <a:stretch>
            <a:fillRect/>
          </a:stretch>
        </p:blipFill>
        <p:spPr>
          <a:xfrm>
            <a:off x="4819360" y="2889267"/>
            <a:ext cx="2529735" cy="2093672"/>
          </a:xfrm>
          <a:prstGeom prst="rect">
            <a:avLst/>
          </a:prstGeom>
          <a:noFill/>
          <a:ln>
            <a:noFill/>
          </a:ln>
        </p:spPr>
      </p:pic>
      <p:pic>
        <p:nvPicPr>
          <p:cNvPr id="323" name="Picture 322">
            <a:extLst>
              <a:ext uri="{FF2B5EF4-FFF2-40B4-BE49-F238E27FC236}">
                <a16:creationId xmlns:a16="http://schemas.microsoft.com/office/drawing/2014/main" id="{C05CF9B3-8D7B-4E9D-BB70-5F5F7E4C89D8}"/>
              </a:ext>
            </a:extLst>
          </p:cNvPr>
          <p:cNvPicPr/>
          <p:nvPr/>
        </p:nvPicPr>
        <p:blipFill>
          <a:blip r:embed="rId4"/>
          <a:stretch>
            <a:fillRect/>
          </a:stretch>
        </p:blipFill>
        <p:spPr>
          <a:xfrm>
            <a:off x="9168642" y="2834507"/>
            <a:ext cx="1877131" cy="2115775"/>
          </a:xfrm>
          <a:prstGeom prst="rect">
            <a:avLst/>
          </a:prstGeom>
          <a:noFill/>
          <a:ln>
            <a:noFill/>
          </a:ln>
        </p:spPr>
      </p:pic>
      <p:sp>
        <p:nvSpPr>
          <p:cNvPr id="326" name="TextBox 325">
            <a:extLst>
              <a:ext uri="{FF2B5EF4-FFF2-40B4-BE49-F238E27FC236}">
                <a16:creationId xmlns:a16="http://schemas.microsoft.com/office/drawing/2014/main" id="{3023EC84-5962-4A23-A316-B2A3653C5851}"/>
              </a:ext>
            </a:extLst>
          </p:cNvPr>
          <p:cNvSpPr txBox="1"/>
          <p:nvPr/>
        </p:nvSpPr>
        <p:spPr>
          <a:xfrm>
            <a:off x="848085" y="2015113"/>
            <a:ext cx="185278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00"/>
                </a:solidFill>
                <a:effectLst/>
                <a:uLnTx/>
                <a:uFillTx/>
                <a:latin typeface="#9Slide07 IcielBaliho Script" pitchFamily="2" charset="-93"/>
                <a:ea typeface="+mn-ea"/>
                <a:cs typeface="#9Slide03 Arima Madurai Black" panose="00000A00000000000000" pitchFamily="2" charset="-93"/>
              </a:rPr>
              <a:t>Cân</a:t>
            </a:r>
            <a:r>
              <a:rPr kumimoji="0" lang="en-US" sz="2800" b="0" i="0" u="none" strike="noStrike" kern="1200" cap="none" spc="0" normalizeH="0" baseline="0" noProof="0" dirty="0">
                <a:ln>
                  <a:noFill/>
                </a:ln>
                <a:solidFill>
                  <a:srgbClr val="FFFF00"/>
                </a:solidFill>
                <a:effectLst/>
                <a:uLnTx/>
                <a:uFillTx/>
                <a:latin typeface="#9Slide07 IcielBaliho Script" pitchFamily="2" charset="-93"/>
                <a:ea typeface="+mn-ea"/>
                <a:cs typeface="#9Slide03 Arima Madurai Black" panose="00000A00000000000000" pitchFamily="2" charset="-93"/>
              </a:rPr>
              <a:t> y </a:t>
            </a:r>
            <a:r>
              <a:rPr kumimoji="0" lang="en-US" sz="2800" b="0" i="0" u="none" strike="noStrike" kern="1200" cap="none" spc="0" normalizeH="0" baseline="0" noProof="0" dirty="0" err="1">
                <a:ln>
                  <a:noFill/>
                </a:ln>
                <a:solidFill>
                  <a:srgbClr val="FFFF00"/>
                </a:solidFill>
                <a:effectLst/>
                <a:uLnTx/>
                <a:uFillTx/>
                <a:latin typeface="#9Slide07 IcielBaliho Script" pitchFamily="2" charset="-93"/>
                <a:ea typeface="+mn-ea"/>
                <a:cs typeface="#9Slide03 Arima Madurai Black" panose="00000A00000000000000" pitchFamily="2" charset="-93"/>
              </a:rPr>
              <a:t>tế</a:t>
            </a:r>
            <a:endParaRPr kumimoji="0" lang="en-US" sz="2800" b="0" i="0" u="none" strike="noStrike" kern="1200" cap="none" spc="0" normalizeH="0" baseline="0" noProof="0" dirty="0">
              <a:ln>
                <a:noFill/>
              </a:ln>
              <a:solidFill>
                <a:srgbClr val="FFFF00"/>
              </a:solidFill>
              <a:effectLst/>
              <a:uLnTx/>
              <a:uFillTx/>
              <a:latin typeface="#9Slide07 IcielBaliho Script" pitchFamily="2" charset="-93"/>
              <a:ea typeface="+mn-ea"/>
              <a:cs typeface="#9Slide03 Arima Madurai Black" panose="00000A00000000000000" pitchFamily="2" charset="-93"/>
            </a:endParaRPr>
          </a:p>
        </p:txBody>
      </p:sp>
      <p:sp>
        <p:nvSpPr>
          <p:cNvPr id="327" name="TextBox 326">
            <a:extLst>
              <a:ext uri="{FF2B5EF4-FFF2-40B4-BE49-F238E27FC236}">
                <a16:creationId xmlns:a16="http://schemas.microsoft.com/office/drawing/2014/main" id="{E8AAD38D-7C85-4A52-B94B-88C62D5F23AF}"/>
              </a:ext>
            </a:extLst>
          </p:cNvPr>
          <p:cNvSpPr txBox="1"/>
          <p:nvPr/>
        </p:nvSpPr>
        <p:spPr>
          <a:xfrm>
            <a:off x="9084135" y="2038498"/>
            <a:ext cx="185278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00"/>
                </a:solidFill>
                <a:effectLst/>
                <a:uLnTx/>
                <a:uFillTx/>
                <a:latin typeface="#9Slide07 IcielBaliho Script" pitchFamily="2" charset="-93"/>
                <a:ea typeface="+mn-ea"/>
                <a:cs typeface="#9Slide03 Arima Madurai Black" panose="00000A00000000000000" pitchFamily="2" charset="-93"/>
              </a:rPr>
              <a:t>Cân</a:t>
            </a:r>
            <a:r>
              <a:rPr kumimoji="0" lang="en-US" sz="2800" b="0" i="0" u="none" strike="noStrike" kern="1200" cap="none" spc="0" normalizeH="0" baseline="0" noProof="0" dirty="0">
                <a:ln>
                  <a:noFill/>
                </a:ln>
                <a:solidFill>
                  <a:srgbClr val="FFFF00"/>
                </a:solidFill>
                <a:effectLst/>
                <a:uLnTx/>
                <a:uFillTx/>
                <a:latin typeface="#9Slide07 IcielBaliho Script" pitchFamily="2" charset="-93"/>
                <a:ea typeface="+mn-ea"/>
                <a:cs typeface="#9Slide03 Arima Madurai Black" panose="00000A00000000000000" pitchFamily="2" charset="-93"/>
              </a:rPr>
              <a:t> </a:t>
            </a:r>
            <a:r>
              <a:rPr kumimoji="0" lang="en-US" sz="2800" b="0" i="0" u="none" strike="noStrike" kern="1200" cap="none" spc="0" normalizeH="0" baseline="0" noProof="0" dirty="0" err="1">
                <a:ln>
                  <a:noFill/>
                </a:ln>
                <a:solidFill>
                  <a:srgbClr val="FFFF00"/>
                </a:solidFill>
                <a:effectLst/>
                <a:uLnTx/>
                <a:uFillTx/>
                <a:latin typeface="#9Slide07 IcielBaliho Script" pitchFamily="2" charset="-93"/>
                <a:ea typeface="+mn-ea"/>
                <a:cs typeface="#9Slide03 Arima Madurai Black" panose="00000A00000000000000" pitchFamily="2" charset="-93"/>
              </a:rPr>
              <a:t>đồng</a:t>
            </a:r>
            <a:r>
              <a:rPr kumimoji="0" lang="en-US" sz="2800" b="0" i="0" u="none" strike="noStrike" kern="1200" cap="none" spc="0" normalizeH="0" baseline="0" noProof="0" dirty="0">
                <a:ln>
                  <a:noFill/>
                </a:ln>
                <a:solidFill>
                  <a:srgbClr val="FFFF00"/>
                </a:solidFill>
                <a:effectLst/>
                <a:uLnTx/>
                <a:uFillTx/>
                <a:latin typeface="#9Slide07 IcielBaliho Script" pitchFamily="2" charset="-93"/>
                <a:ea typeface="+mn-ea"/>
                <a:cs typeface="#9Slide03 Arima Madurai Black" panose="00000A00000000000000" pitchFamily="2" charset="-93"/>
              </a:rPr>
              <a:t> </a:t>
            </a:r>
            <a:r>
              <a:rPr kumimoji="0" lang="en-US" sz="2800" b="0" i="0" u="none" strike="noStrike" kern="1200" cap="none" spc="0" normalizeH="0" baseline="0" noProof="0" dirty="0" err="1">
                <a:ln>
                  <a:noFill/>
                </a:ln>
                <a:solidFill>
                  <a:srgbClr val="FFFF00"/>
                </a:solidFill>
                <a:effectLst/>
                <a:uLnTx/>
                <a:uFillTx/>
                <a:latin typeface="#9Slide07 IcielBaliho Script" pitchFamily="2" charset="-93"/>
                <a:ea typeface="+mn-ea"/>
                <a:cs typeface="#9Slide03 Arima Madurai Black" panose="00000A00000000000000" pitchFamily="2" charset="-93"/>
              </a:rPr>
              <a:t>hồ</a:t>
            </a:r>
            <a:endParaRPr kumimoji="0" lang="en-US" sz="2800" b="0" i="0" u="none" strike="noStrike" kern="1200" cap="none" spc="0" normalizeH="0" baseline="0" noProof="0" dirty="0">
              <a:ln>
                <a:noFill/>
              </a:ln>
              <a:solidFill>
                <a:srgbClr val="FFFF00"/>
              </a:solidFill>
              <a:effectLst/>
              <a:uLnTx/>
              <a:uFillTx/>
              <a:latin typeface="#9Slide07 IcielBaliho Script" pitchFamily="2" charset="-93"/>
              <a:ea typeface="+mn-ea"/>
              <a:cs typeface="#9Slide03 Arima Madurai Black" panose="00000A00000000000000" pitchFamily="2" charset="-93"/>
            </a:endParaRPr>
          </a:p>
        </p:txBody>
      </p:sp>
      <p:sp>
        <p:nvSpPr>
          <p:cNvPr id="328" name="TextBox 327">
            <a:extLst>
              <a:ext uri="{FF2B5EF4-FFF2-40B4-BE49-F238E27FC236}">
                <a16:creationId xmlns:a16="http://schemas.microsoft.com/office/drawing/2014/main" id="{158AC584-8630-4B14-9C9F-2A5CFA3F7261}"/>
              </a:ext>
            </a:extLst>
          </p:cNvPr>
          <p:cNvSpPr txBox="1"/>
          <p:nvPr/>
        </p:nvSpPr>
        <p:spPr>
          <a:xfrm>
            <a:off x="5169609" y="2037260"/>
            <a:ext cx="185278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00"/>
                </a:solidFill>
                <a:effectLst/>
                <a:uLnTx/>
                <a:uFillTx/>
                <a:latin typeface="#9Slide07 IcielBaliho Script" pitchFamily="2" charset="-93"/>
                <a:ea typeface="+mn-ea"/>
                <a:cs typeface="#9Slide03 Arima Madurai Black" panose="00000A00000000000000" pitchFamily="2" charset="-93"/>
              </a:rPr>
              <a:t>Cân</a:t>
            </a:r>
            <a:r>
              <a:rPr kumimoji="0" lang="en-US" sz="2800" b="0" i="0" u="none" strike="noStrike" kern="1200" cap="none" spc="0" normalizeH="0" baseline="0" noProof="0" dirty="0">
                <a:ln>
                  <a:noFill/>
                </a:ln>
                <a:solidFill>
                  <a:srgbClr val="FFFF00"/>
                </a:solidFill>
                <a:effectLst/>
                <a:uLnTx/>
                <a:uFillTx/>
                <a:latin typeface="#9Slide07 IcielBaliho Script" pitchFamily="2" charset="-93"/>
                <a:ea typeface="+mn-ea"/>
                <a:cs typeface="#9Slide03 Arima Madurai Black" panose="00000A00000000000000" pitchFamily="2" charset="-93"/>
              </a:rPr>
              <a:t> </a:t>
            </a:r>
            <a:r>
              <a:rPr kumimoji="0" lang="en-US" sz="2800" b="0" i="0" u="none" strike="noStrike" kern="1200" cap="none" spc="0" normalizeH="0" baseline="0" noProof="0" dirty="0" err="1">
                <a:ln>
                  <a:noFill/>
                </a:ln>
                <a:solidFill>
                  <a:srgbClr val="FFFF00"/>
                </a:solidFill>
                <a:effectLst/>
                <a:uLnTx/>
                <a:uFillTx/>
                <a:latin typeface="#9Slide07 IcielBaliho Script" pitchFamily="2" charset="-93"/>
                <a:ea typeface="+mn-ea"/>
                <a:cs typeface="#9Slide03 Arima Madurai Black" panose="00000A00000000000000" pitchFamily="2" charset="-93"/>
              </a:rPr>
              <a:t>điện</a:t>
            </a:r>
            <a:r>
              <a:rPr kumimoji="0" lang="en-US" sz="2800" b="0" i="0" u="none" strike="noStrike" kern="1200" cap="none" spc="0" normalizeH="0" baseline="0" noProof="0" dirty="0">
                <a:ln>
                  <a:noFill/>
                </a:ln>
                <a:solidFill>
                  <a:srgbClr val="FFFF00"/>
                </a:solidFill>
                <a:effectLst/>
                <a:uLnTx/>
                <a:uFillTx/>
                <a:latin typeface="#9Slide07 IcielBaliho Script" pitchFamily="2" charset="-93"/>
                <a:ea typeface="+mn-ea"/>
                <a:cs typeface="#9Slide03 Arima Madurai Black" panose="00000A00000000000000" pitchFamily="2" charset="-93"/>
              </a:rPr>
              <a:t> </a:t>
            </a:r>
            <a:r>
              <a:rPr kumimoji="0" lang="en-US" sz="2800" b="0" i="0" u="none" strike="noStrike" kern="1200" cap="none" spc="0" normalizeH="0" baseline="0" noProof="0" dirty="0" err="1">
                <a:ln>
                  <a:noFill/>
                </a:ln>
                <a:solidFill>
                  <a:srgbClr val="FFFF00"/>
                </a:solidFill>
                <a:effectLst/>
                <a:uLnTx/>
                <a:uFillTx/>
                <a:latin typeface="#9Slide07 IcielBaliho Script" pitchFamily="2" charset="-93"/>
                <a:ea typeface="+mn-ea"/>
                <a:cs typeface="#9Slide03 Arima Madurai Black" panose="00000A00000000000000" pitchFamily="2" charset="-93"/>
              </a:rPr>
              <a:t>tử</a:t>
            </a:r>
            <a:endParaRPr kumimoji="0" lang="en-US" sz="2800" b="0" i="0" u="none" strike="noStrike" kern="1200" cap="none" spc="0" normalizeH="0" baseline="0" noProof="0" dirty="0">
              <a:ln>
                <a:noFill/>
              </a:ln>
              <a:solidFill>
                <a:srgbClr val="FFFF00"/>
              </a:solidFill>
              <a:effectLst/>
              <a:uLnTx/>
              <a:uFillTx/>
              <a:latin typeface="#9Slide07 IcielBaliho Script" pitchFamily="2" charset="-93"/>
              <a:ea typeface="+mn-ea"/>
              <a:cs typeface="#9Slide03 Arima Madurai Black" panose="00000A00000000000000" pitchFamily="2" charset="-93"/>
            </a:endParaRPr>
          </a:p>
        </p:txBody>
      </p:sp>
      <p:sp>
        <p:nvSpPr>
          <p:cNvPr id="329" name="TextBox 328">
            <a:extLst>
              <a:ext uri="{FF2B5EF4-FFF2-40B4-BE49-F238E27FC236}">
                <a16:creationId xmlns:a16="http://schemas.microsoft.com/office/drawing/2014/main" id="{BD1BE7D7-0860-4DA3-B833-146F7F905403}"/>
              </a:ext>
            </a:extLst>
          </p:cNvPr>
          <p:cNvSpPr txBox="1"/>
          <p:nvPr/>
        </p:nvSpPr>
        <p:spPr>
          <a:xfrm>
            <a:off x="4745619" y="5094964"/>
            <a:ext cx="2700762"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9Slide07 IcielBaliho Script" pitchFamily="2" charset="-93"/>
                <a:ea typeface="+mn-ea"/>
                <a:cs typeface="#9Slide03 Arima Madurai Black" panose="00000A00000000000000" pitchFamily="2" charset="-93"/>
              </a:rPr>
              <a:t>Dùng</a:t>
            </a:r>
            <a:r>
              <a:rPr kumimoji="0" lang="en-US" sz="2800" b="0" i="0" u="none" strike="noStrike" kern="1200" cap="none" spc="0" normalizeH="0" baseline="0" noProof="0" dirty="0">
                <a:ln>
                  <a:noFill/>
                </a:ln>
                <a:solidFill>
                  <a:prstClr val="white"/>
                </a:solidFill>
                <a:effectLst/>
                <a:uLnTx/>
                <a:uFillTx/>
                <a:latin typeface="#9Slide07 IcielBaliho Script" pitchFamily="2" charset="-93"/>
                <a:ea typeface="+mn-ea"/>
                <a:cs typeface="#9Slide03 Arima Madurai Black" panose="00000A00000000000000" pitchFamily="2" charset="-93"/>
              </a:rPr>
              <a:t> </a:t>
            </a:r>
            <a:r>
              <a:rPr kumimoji="0" lang="en-US" sz="2800" b="0" i="0" u="none" strike="noStrike" kern="1200" cap="none" spc="0" normalizeH="0" baseline="0" noProof="0" dirty="0" err="1">
                <a:ln>
                  <a:noFill/>
                </a:ln>
                <a:solidFill>
                  <a:prstClr val="white"/>
                </a:solidFill>
                <a:effectLst/>
                <a:uLnTx/>
                <a:uFillTx/>
                <a:latin typeface="#9Slide07 IcielBaliho Script" pitchFamily="2" charset="-93"/>
                <a:ea typeface="+mn-ea"/>
                <a:cs typeface="#9Slide03 Arima Madurai Black" panose="00000A00000000000000" pitchFamily="2" charset="-93"/>
              </a:rPr>
              <a:t>cho</a:t>
            </a:r>
            <a:r>
              <a:rPr kumimoji="0" lang="en-US" sz="2800" b="0" i="0" u="none" strike="noStrike" kern="1200" cap="none" spc="0" normalizeH="0" baseline="0" noProof="0" dirty="0">
                <a:ln>
                  <a:noFill/>
                </a:ln>
                <a:solidFill>
                  <a:prstClr val="white"/>
                </a:solidFill>
                <a:effectLst/>
                <a:uLnTx/>
                <a:uFillTx/>
                <a:latin typeface="#9Slide07 IcielBaliho Script" pitchFamily="2" charset="-93"/>
                <a:ea typeface="+mn-ea"/>
                <a:cs typeface="#9Slide03 Arima Madurai Black" panose="00000A00000000000000" pitchFamily="2" charset="-93"/>
              </a:rPr>
              <a:t> </a:t>
            </a:r>
            <a:r>
              <a:rPr kumimoji="0" lang="en-US" sz="2800" b="0" i="0" u="none" strike="noStrike" kern="1200" cap="none" spc="0" normalizeH="0" baseline="0" noProof="0" dirty="0" err="1">
                <a:ln>
                  <a:noFill/>
                </a:ln>
                <a:solidFill>
                  <a:prstClr val="white"/>
                </a:solidFill>
                <a:effectLst/>
                <a:uLnTx/>
                <a:uFillTx/>
                <a:latin typeface="#9Slide07 IcielBaliho Script" pitchFamily="2" charset="-93"/>
                <a:ea typeface="+mn-ea"/>
                <a:cs typeface="#9Slide03 Arima Madurai Black" panose="00000A00000000000000" pitchFamily="2" charset="-93"/>
              </a:rPr>
              <a:t>phòng</a:t>
            </a:r>
            <a:r>
              <a:rPr kumimoji="0" lang="en-US" sz="2800" b="0" i="0" u="none" strike="noStrike" kern="1200" cap="none" spc="0" normalizeH="0" baseline="0" noProof="0" dirty="0">
                <a:ln>
                  <a:noFill/>
                </a:ln>
                <a:solidFill>
                  <a:prstClr val="white"/>
                </a:solidFill>
                <a:effectLst/>
                <a:uLnTx/>
                <a:uFillTx/>
                <a:latin typeface="#9Slide07 IcielBaliho Script" pitchFamily="2" charset="-93"/>
                <a:ea typeface="+mn-ea"/>
                <a:cs typeface="#9Slide03 Arima Madurai Black" panose="00000A00000000000000" pitchFamily="2" charset="-93"/>
              </a:rPr>
              <a:t> </a:t>
            </a:r>
            <a:r>
              <a:rPr kumimoji="0" lang="en-US" sz="2800" b="0" i="0" u="none" strike="noStrike" kern="1200" cap="none" spc="0" normalizeH="0" baseline="0" noProof="0" dirty="0" err="1">
                <a:ln>
                  <a:noFill/>
                </a:ln>
                <a:solidFill>
                  <a:prstClr val="white"/>
                </a:solidFill>
                <a:effectLst/>
                <a:uLnTx/>
                <a:uFillTx/>
                <a:latin typeface="#9Slide07 IcielBaliho Script" pitchFamily="2" charset="-93"/>
                <a:ea typeface="+mn-ea"/>
                <a:cs typeface="#9Slide03 Arima Madurai Black" panose="00000A00000000000000" pitchFamily="2" charset="-93"/>
              </a:rPr>
              <a:t>thí</a:t>
            </a:r>
            <a:r>
              <a:rPr kumimoji="0" lang="en-US" sz="2800" b="0" i="0" u="none" strike="noStrike" kern="1200" cap="none" spc="0" normalizeH="0" baseline="0" noProof="0" dirty="0">
                <a:ln>
                  <a:noFill/>
                </a:ln>
                <a:solidFill>
                  <a:prstClr val="white"/>
                </a:solidFill>
                <a:effectLst/>
                <a:uLnTx/>
                <a:uFillTx/>
                <a:latin typeface="#9Slide07 IcielBaliho Script" pitchFamily="2" charset="-93"/>
                <a:ea typeface="+mn-ea"/>
                <a:cs typeface="#9Slide03 Arima Madurai Black" panose="00000A00000000000000" pitchFamily="2" charset="-93"/>
              </a:rPr>
              <a:t> </a:t>
            </a:r>
            <a:r>
              <a:rPr kumimoji="0" lang="en-US" sz="2800" b="0" i="0" u="none" strike="noStrike" kern="1200" cap="none" spc="0" normalizeH="0" baseline="0" noProof="0" dirty="0" err="1">
                <a:ln>
                  <a:noFill/>
                </a:ln>
                <a:solidFill>
                  <a:prstClr val="white"/>
                </a:solidFill>
                <a:effectLst/>
                <a:uLnTx/>
                <a:uFillTx/>
                <a:latin typeface="#9Slide07 IcielBaliho Script" pitchFamily="2" charset="-93"/>
                <a:ea typeface="+mn-ea"/>
                <a:cs typeface="#9Slide03 Arima Madurai Black" panose="00000A00000000000000" pitchFamily="2" charset="-93"/>
              </a:rPr>
              <a:t>nghiệm</a:t>
            </a:r>
            <a:r>
              <a:rPr kumimoji="0" lang="en-US" sz="2800" b="0" i="0" u="none" strike="noStrike" kern="1200" cap="none" spc="0" normalizeH="0" baseline="0" noProof="0" dirty="0">
                <a:ln>
                  <a:noFill/>
                </a:ln>
                <a:solidFill>
                  <a:prstClr val="white"/>
                </a:solidFill>
                <a:effectLst/>
                <a:uLnTx/>
                <a:uFillTx/>
                <a:latin typeface="#9Slide07 IcielBaliho Script" pitchFamily="2" charset="-93"/>
                <a:ea typeface="+mn-ea"/>
                <a:cs typeface="#9Slide03 Arima Madurai Black" panose="00000A00000000000000" pitchFamily="2" charset="-93"/>
              </a:rPr>
              <a:t> </a:t>
            </a:r>
            <a:r>
              <a:rPr kumimoji="0" lang="en-US" sz="2800" b="0" i="0" u="none" strike="noStrike" kern="1200" cap="none" spc="0" normalizeH="0" baseline="0" noProof="0" dirty="0" err="1">
                <a:ln>
                  <a:noFill/>
                </a:ln>
                <a:solidFill>
                  <a:prstClr val="white"/>
                </a:solidFill>
                <a:effectLst/>
                <a:uLnTx/>
                <a:uFillTx/>
                <a:latin typeface="#9Slide07 IcielBaliho Script" pitchFamily="2" charset="-93"/>
                <a:ea typeface="+mn-ea"/>
                <a:cs typeface="#9Slide03 Arima Madurai Black" panose="00000A00000000000000" pitchFamily="2" charset="-93"/>
              </a:rPr>
              <a:t>cho</a:t>
            </a:r>
            <a:r>
              <a:rPr kumimoji="0" lang="en-US" sz="2800" b="0" i="0" u="none" strike="noStrike" kern="1200" cap="none" spc="0" normalizeH="0" baseline="0" noProof="0" dirty="0">
                <a:ln>
                  <a:noFill/>
                </a:ln>
                <a:solidFill>
                  <a:prstClr val="white"/>
                </a:solidFill>
                <a:effectLst/>
                <a:uLnTx/>
                <a:uFillTx/>
                <a:latin typeface="#9Slide07 IcielBaliho Script" pitchFamily="2" charset="-93"/>
                <a:ea typeface="+mn-ea"/>
                <a:cs typeface="#9Slide03 Arima Madurai Black" panose="00000A00000000000000" pitchFamily="2" charset="-93"/>
              </a:rPr>
              <a:t> </a:t>
            </a:r>
            <a:r>
              <a:rPr kumimoji="0" lang="en-US" sz="2800" b="0" i="0" u="none" strike="noStrike" kern="1200" cap="none" spc="0" normalizeH="0" baseline="0" noProof="0" dirty="0" err="1">
                <a:ln>
                  <a:noFill/>
                </a:ln>
                <a:solidFill>
                  <a:prstClr val="white"/>
                </a:solidFill>
                <a:effectLst/>
                <a:uLnTx/>
                <a:uFillTx/>
                <a:latin typeface="#9Slide07 IcielBaliho Script" pitchFamily="2" charset="-93"/>
                <a:ea typeface="+mn-ea"/>
                <a:cs typeface="#9Slide03 Arima Madurai Black" panose="00000A00000000000000" pitchFamily="2" charset="-93"/>
              </a:rPr>
              <a:t>kết</a:t>
            </a:r>
            <a:r>
              <a:rPr kumimoji="0" lang="en-US" sz="2800" b="0" i="0" u="none" strike="noStrike" kern="1200" cap="none" spc="0" normalizeH="0" baseline="0" noProof="0" dirty="0">
                <a:ln>
                  <a:noFill/>
                </a:ln>
                <a:solidFill>
                  <a:prstClr val="white"/>
                </a:solidFill>
                <a:effectLst/>
                <a:uLnTx/>
                <a:uFillTx/>
                <a:latin typeface="#9Slide07 IcielBaliho Script" pitchFamily="2" charset="-93"/>
                <a:ea typeface="+mn-ea"/>
                <a:cs typeface="#9Slide03 Arima Madurai Black" panose="00000A00000000000000" pitchFamily="2" charset="-93"/>
              </a:rPr>
              <a:t> </a:t>
            </a:r>
            <a:r>
              <a:rPr kumimoji="0" lang="en-US" sz="2800" b="0" i="0" u="none" strike="noStrike" kern="1200" cap="none" spc="0" normalizeH="0" baseline="0" noProof="0" dirty="0" err="1">
                <a:ln>
                  <a:noFill/>
                </a:ln>
                <a:solidFill>
                  <a:prstClr val="white"/>
                </a:solidFill>
                <a:effectLst/>
                <a:uLnTx/>
                <a:uFillTx/>
                <a:latin typeface="#9Slide07 IcielBaliho Script" pitchFamily="2" charset="-93"/>
                <a:ea typeface="+mn-ea"/>
                <a:cs typeface="#9Slide03 Arima Madurai Black" panose="00000A00000000000000" pitchFamily="2" charset="-93"/>
              </a:rPr>
              <a:t>quả</a:t>
            </a:r>
            <a:r>
              <a:rPr kumimoji="0" lang="en-US" sz="2800" b="0" i="0" u="none" strike="noStrike" kern="1200" cap="none" spc="0" normalizeH="0" baseline="0" noProof="0" dirty="0">
                <a:ln>
                  <a:noFill/>
                </a:ln>
                <a:solidFill>
                  <a:prstClr val="white"/>
                </a:solidFill>
                <a:effectLst/>
                <a:uLnTx/>
                <a:uFillTx/>
                <a:latin typeface="#9Slide07 IcielBaliho Script" pitchFamily="2" charset="-93"/>
                <a:ea typeface="+mn-ea"/>
                <a:cs typeface="#9Slide03 Arima Madurai Black" panose="00000A00000000000000" pitchFamily="2" charset="-93"/>
              </a:rPr>
              <a:t> </a:t>
            </a:r>
            <a:r>
              <a:rPr kumimoji="0" lang="en-US" sz="2800" b="0" i="0" u="none" strike="noStrike" kern="1200" cap="none" spc="0" normalizeH="0" baseline="0" noProof="0" dirty="0" err="1">
                <a:ln>
                  <a:noFill/>
                </a:ln>
                <a:solidFill>
                  <a:prstClr val="white"/>
                </a:solidFill>
                <a:effectLst/>
                <a:uLnTx/>
                <a:uFillTx/>
                <a:latin typeface="#9Slide07 IcielBaliho Script" pitchFamily="2" charset="-93"/>
                <a:ea typeface="+mn-ea"/>
                <a:cs typeface="#9Slide03 Arima Madurai Black" panose="00000A00000000000000" pitchFamily="2" charset="-93"/>
              </a:rPr>
              <a:t>chính</a:t>
            </a:r>
            <a:r>
              <a:rPr kumimoji="0" lang="en-US" sz="2800" b="0" i="0" u="none" strike="noStrike" kern="1200" cap="none" spc="0" normalizeH="0" baseline="0" noProof="0" dirty="0">
                <a:ln>
                  <a:noFill/>
                </a:ln>
                <a:solidFill>
                  <a:prstClr val="white"/>
                </a:solidFill>
                <a:effectLst/>
                <a:uLnTx/>
                <a:uFillTx/>
                <a:latin typeface="#9Slide07 IcielBaliho Script" pitchFamily="2" charset="-93"/>
                <a:ea typeface="+mn-ea"/>
                <a:cs typeface="#9Slide03 Arima Madurai Black" panose="00000A00000000000000" pitchFamily="2" charset="-93"/>
              </a:rPr>
              <a:t> </a:t>
            </a:r>
            <a:r>
              <a:rPr kumimoji="0" lang="en-US" sz="2800" b="0" i="0" u="none" strike="noStrike" kern="1200" cap="none" spc="0" normalizeH="0" baseline="0" noProof="0" dirty="0" err="1">
                <a:ln>
                  <a:noFill/>
                </a:ln>
                <a:solidFill>
                  <a:prstClr val="white"/>
                </a:solidFill>
                <a:effectLst/>
                <a:uLnTx/>
                <a:uFillTx/>
                <a:latin typeface="#9Slide07 IcielBaliho Script" pitchFamily="2" charset="-93"/>
                <a:ea typeface="+mn-ea"/>
                <a:cs typeface="#9Slide03 Arima Madurai Black" panose="00000A00000000000000" pitchFamily="2" charset="-93"/>
              </a:rPr>
              <a:t>xác</a:t>
            </a:r>
            <a:r>
              <a:rPr kumimoji="0" lang="en-US" sz="2800" b="0" i="0" u="none" strike="noStrike" kern="1200" cap="none" spc="0" normalizeH="0" baseline="0" noProof="0" dirty="0">
                <a:ln>
                  <a:noFill/>
                </a:ln>
                <a:solidFill>
                  <a:prstClr val="white"/>
                </a:solidFill>
                <a:effectLst/>
                <a:uLnTx/>
                <a:uFillTx/>
                <a:latin typeface="#9Slide07 IcielBaliho Script" pitchFamily="2" charset="-93"/>
                <a:ea typeface="+mn-ea"/>
                <a:cs typeface="#9Slide03 Arima Madurai Black" panose="00000A00000000000000" pitchFamily="2" charset="-93"/>
              </a:rPr>
              <a:t> </a:t>
            </a:r>
            <a:r>
              <a:rPr kumimoji="0" lang="en-US" sz="2800" b="0" i="0" u="none" strike="noStrike" kern="1200" cap="none" spc="0" normalizeH="0" baseline="0" noProof="0" dirty="0" err="1">
                <a:ln>
                  <a:noFill/>
                </a:ln>
                <a:solidFill>
                  <a:prstClr val="white"/>
                </a:solidFill>
                <a:effectLst/>
                <a:uLnTx/>
                <a:uFillTx/>
                <a:latin typeface="#9Slide07 IcielBaliho Script" pitchFamily="2" charset="-93"/>
                <a:ea typeface="+mn-ea"/>
                <a:cs typeface="#9Slide03 Arima Madurai Black" panose="00000A00000000000000" pitchFamily="2" charset="-93"/>
              </a:rPr>
              <a:t>cao</a:t>
            </a:r>
            <a:endParaRPr kumimoji="0" lang="en-US" sz="2800" b="0" i="0" u="none" strike="noStrike" kern="1200" cap="none" spc="0" normalizeH="0" baseline="0" noProof="0" dirty="0">
              <a:ln>
                <a:noFill/>
              </a:ln>
              <a:solidFill>
                <a:prstClr val="white"/>
              </a:solidFill>
              <a:effectLst/>
              <a:uLnTx/>
              <a:uFillTx/>
              <a:latin typeface="#9Slide07 IcielBaliho Script" pitchFamily="2" charset="-93"/>
              <a:ea typeface="+mn-ea"/>
              <a:cs typeface="#9Slide03 Arima Madurai Black" panose="00000A00000000000000" pitchFamily="2" charset="-93"/>
            </a:endParaRPr>
          </a:p>
        </p:txBody>
      </p:sp>
      <p:sp>
        <p:nvSpPr>
          <p:cNvPr id="330" name="TextBox 329">
            <a:extLst>
              <a:ext uri="{FF2B5EF4-FFF2-40B4-BE49-F238E27FC236}">
                <a16:creationId xmlns:a16="http://schemas.microsoft.com/office/drawing/2014/main" id="{55CB06FB-4D4B-4327-9C24-0211218C88F3}"/>
              </a:ext>
            </a:extLst>
          </p:cNvPr>
          <p:cNvSpPr txBox="1"/>
          <p:nvPr/>
        </p:nvSpPr>
        <p:spPr>
          <a:xfrm>
            <a:off x="9209926" y="5182048"/>
            <a:ext cx="207855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9Slide07 IcielBaliho Script" pitchFamily="2" charset="-93"/>
                <a:ea typeface="+mn-ea"/>
                <a:cs typeface="#9Slide03 Arima Madurai Black" panose="00000A00000000000000" pitchFamily="2" charset="-93"/>
              </a:rPr>
              <a:t>Đời</a:t>
            </a:r>
            <a:r>
              <a:rPr kumimoji="0" lang="en-US" sz="2800" b="0" i="0" u="none" strike="noStrike" kern="1200" cap="none" spc="0" normalizeH="0" baseline="0" noProof="0" dirty="0">
                <a:ln>
                  <a:noFill/>
                </a:ln>
                <a:solidFill>
                  <a:prstClr val="white"/>
                </a:solidFill>
                <a:effectLst/>
                <a:uLnTx/>
                <a:uFillTx/>
                <a:latin typeface="#9Slide07 IcielBaliho Script" pitchFamily="2" charset="-93"/>
                <a:ea typeface="+mn-ea"/>
                <a:cs typeface="#9Slide03 Arima Madurai Black" panose="00000A00000000000000" pitchFamily="2" charset="-93"/>
              </a:rPr>
              <a:t> </a:t>
            </a:r>
            <a:r>
              <a:rPr kumimoji="0" lang="en-US" sz="2800" b="0" i="0" u="none" strike="noStrike" kern="1200" cap="none" spc="0" normalizeH="0" baseline="0" noProof="0" dirty="0" err="1">
                <a:ln>
                  <a:noFill/>
                </a:ln>
                <a:solidFill>
                  <a:prstClr val="white"/>
                </a:solidFill>
                <a:effectLst/>
                <a:uLnTx/>
                <a:uFillTx/>
                <a:latin typeface="#9Slide07 IcielBaliho Script" pitchFamily="2" charset="-93"/>
                <a:ea typeface="+mn-ea"/>
                <a:cs typeface="#9Slide03 Arima Madurai Black" panose="00000A00000000000000" pitchFamily="2" charset="-93"/>
              </a:rPr>
              <a:t>sống</a:t>
            </a:r>
            <a:r>
              <a:rPr kumimoji="0" lang="en-US" sz="2800" b="0" i="0" u="none" strike="noStrike" kern="1200" cap="none" spc="0" normalizeH="0" baseline="0" noProof="0" dirty="0">
                <a:ln>
                  <a:noFill/>
                </a:ln>
                <a:solidFill>
                  <a:prstClr val="white"/>
                </a:solidFill>
                <a:effectLst/>
                <a:uLnTx/>
                <a:uFillTx/>
                <a:latin typeface="#9Slide07 IcielBaliho Script" pitchFamily="2" charset="-93"/>
                <a:ea typeface="+mn-ea"/>
                <a:cs typeface="#9Slide03 Arima Madurai Black" panose="00000A00000000000000" pitchFamily="2" charset="-93"/>
              </a:rPr>
              <a:t> </a:t>
            </a:r>
            <a:r>
              <a:rPr kumimoji="0" lang="en-US" sz="2800" b="0" i="0" u="none" strike="noStrike" kern="1200" cap="none" spc="0" normalizeH="0" baseline="0" noProof="0" dirty="0" err="1">
                <a:ln>
                  <a:noFill/>
                </a:ln>
                <a:solidFill>
                  <a:prstClr val="white"/>
                </a:solidFill>
                <a:effectLst/>
                <a:uLnTx/>
                <a:uFillTx/>
                <a:latin typeface="#9Slide07 IcielBaliho Script" pitchFamily="2" charset="-93"/>
                <a:ea typeface="+mn-ea"/>
                <a:cs typeface="#9Slide03 Arima Madurai Black" panose="00000A00000000000000" pitchFamily="2" charset="-93"/>
              </a:rPr>
              <a:t>tùy</a:t>
            </a:r>
            <a:r>
              <a:rPr kumimoji="0" lang="en-US" sz="2800" b="0" i="0" u="none" strike="noStrike" kern="1200" cap="none" spc="0" normalizeH="0" baseline="0" noProof="0" dirty="0">
                <a:ln>
                  <a:noFill/>
                </a:ln>
                <a:solidFill>
                  <a:prstClr val="white"/>
                </a:solidFill>
                <a:effectLst/>
                <a:uLnTx/>
                <a:uFillTx/>
                <a:latin typeface="#9Slide07 IcielBaliho Script" pitchFamily="2" charset="-93"/>
                <a:ea typeface="+mn-ea"/>
                <a:cs typeface="#9Slide03 Arima Madurai Black" panose="00000A00000000000000" pitchFamily="2" charset="-93"/>
              </a:rPr>
              <a:t> </a:t>
            </a:r>
            <a:r>
              <a:rPr kumimoji="0" lang="en-US" sz="2800" b="0" i="0" u="none" strike="noStrike" kern="1200" cap="none" spc="0" normalizeH="0" baseline="0" noProof="0" dirty="0" err="1">
                <a:ln>
                  <a:noFill/>
                </a:ln>
                <a:solidFill>
                  <a:prstClr val="white"/>
                </a:solidFill>
                <a:effectLst/>
                <a:uLnTx/>
                <a:uFillTx/>
                <a:latin typeface="#9Slide07 IcielBaliho Script" pitchFamily="2" charset="-93"/>
                <a:ea typeface="+mn-ea"/>
                <a:cs typeface="#9Slide03 Arima Madurai Black" panose="00000A00000000000000" pitchFamily="2" charset="-93"/>
              </a:rPr>
              <a:t>thuộc</a:t>
            </a:r>
            <a:r>
              <a:rPr kumimoji="0" lang="en-US" sz="2800" b="0" i="0" u="none" strike="noStrike" kern="1200" cap="none" spc="0" normalizeH="0" baseline="0" noProof="0" dirty="0">
                <a:ln>
                  <a:noFill/>
                </a:ln>
                <a:solidFill>
                  <a:prstClr val="white"/>
                </a:solidFill>
                <a:effectLst/>
                <a:uLnTx/>
                <a:uFillTx/>
                <a:latin typeface="#9Slide07 IcielBaliho Script" pitchFamily="2" charset="-93"/>
                <a:ea typeface="+mn-ea"/>
                <a:cs typeface="#9Slide03 Arima Madurai Black" panose="00000A00000000000000" pitchFamily="2" charset="-93"/>
              </a:rPr>
              <a:t> </a:t>
            </a:r>
            <a:r>
              <a:rPr kumimoji="0" lang="en-US" sz="2800" b="0" i="0" u="none" strike="noStrike" kern="1200" cap="none" spc="0" normalizeH="0" baseline="0" noProof="0" dirty="0" err="1">
                <a:ln>
                  <a:noFill/>
                </a:ln>
                <a:solidFill>
                  <a:prstClr val="white"/>
                </a:solidFill>
                <a:effectLst/>
                <a:uLnTx/>
                <a:uFillTx/>
                <a:latin typeface="#9Slide07 IcielBaliho Script" pitchFamily="2" charset="-93"/>
                <a:ea typeface="+mn-ea"/>
                <a:cs typeface="#9Slide03 Arima Madurai Black" panose="00000A00000000000000" pitchFamily="2" charset="-93"/>
              </a:rPr>
              <a:t>vào</a:t>
            </a:r>
            <a:r>
              <a:rPr kumimoji="0" lang="en-US" sz="2800" b="0" i="0" u="none" strike="noStrike" kern="1200" cap="none" spc="0" normalizeH="0" baseline="0" noProof="0" dirty="0">
                <a:ln>
                  <a:noFill/>
                </a:ln>
                <a:solidFill>
                  <a:prstClr val="white"/>
                </a:solidFill>
                <a:effectLst/>
                <a:uLnTx/>
                <a:uFillTx/>
                <a:latin typeface="#9Slide07 IcielBaliho Script" pitchFamily="2" charset="-93"/>
                <a:ea typeface="+mn-ea"/>
                <a:cs typeface="#9Slide03 Arima Madurai Black" panose="00000A00000000000000" pitchFamily="2" charset="-93"/>
              </a:rPr>
              <a:t> GHĐ</a:t>
            </a:r>
          </a:p>
        </p:txBody>
      </p:sp>
      <p:sp>
        <p:nvSpPr>
          <p:cNvPr id="331" name="TextBox 330">
            <a:extLst>
              <a:ext uri="{FF2B5EF4-FFF2-40B4-BE49-F238E27FC236}">
                <a16:creationId xmlns:a16="http://schemas.microsoft.com/office/drawing/2014/main" id="{55B21380-2369-4048-950C-6A8035FB2FBF}"/>
              </a:ext>
            </a:extLst>
          </p:cNvPr>
          <p:cNvSpPr txBox="1"/>
          <p:nvPr/>
        </p:nvSpPr>
        <p:spPr>
          <a:xfrm>
            <a:off x="860582" y="5192934"/>
            <a:ext cx="185278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9Slide07 IcielBaliho Script" pitchFamily="2" charset="-93"/>
                <a:ea typeface="+mn-ea"/>
                <a:cs typeface="#9Slide03 Arima Madurai Black" panose="00000A00000000000000" pitchFamily="2" charset="-93"/>
              </a:rPr>
              <a:t>Khối</a:t>
            </a:r>
            <a:r>
              <a:rPr kumimoji="0" lang="en-US" sz="2800" b="0" i="0" u="none" strike="noStrike" kern="1200" cap="none" spc="0" normalizeH="0" baseline="0" noProof="0" dirty="0">
                <a:ln>
                  <a:noFill/>
                </a:ln>
                <a:solidFill>
                  <a:prstClr val="white"/>
                </a:solidFill>
                <a:effectLst/>
                <a:uLnTx/>
                <a:uFillTx/>
                <a:latin typeface="#9Slide07 IcielBaliho Script" pitchFamily="2" charset="-93"/>
                <a:ea typeface="+mn-ea"/>
                <a:cs typeface="#9Slide03 Arima Madurai Black" panose="00000A00000000000000" pitchFamily="2" charset="-93"/>
              </a:rPr>
              <a:t> </a:t>
            </a:r>
            <a:r>
              <a:rPr kumimoji="0" lang="en-US" sz="2800" b="0" i="0" u="none" strike="noStrike" kern="1200" cap="none" spc="0" normalizeH="0" baseline="0" noProof="0" dirty="0" err="1">
                <a:ln>
                  <a:noFill/>
                </a:ln>
                <a:solidFill>
                  <a:prstClr val="white"/>
                </a:solidFill>
                <a:effectLst/>
                <a:uLnTx/>
                <a:uFillTx/>
                <a:latin typeface="#9Slide07 IcielBaliho Script" pitchFamily="2" charset="-93"/>
                <a:ea typeface="+mn-ea"/>
                <a:cs typeface="#9Slide03 Arima Madurai Black" panose="00000A00000000000000" pitchFamily="2" charset="-93"/>
              </a:rPr>
              <a:t>lượng</a:t>
            </a:r>
            <a:r>
              <a:rPr kumimoji="0" lang="en-US" sz="2800" b="0" i="0" u="none" strike="noStrike" kern="1200" cap="none" spc="0" normalizeH="0" baseline="0" noProof="0" dirty="0">
                <a:ln>
                  <a:noFill/>
                </a:ln>
                <a:solidFill>
                  <a:prstClr val="white"/>
                </a:solidFill>
                <a:effectLst/>
                <a:uLnTx/>
                <a:uFillTx/>
                <a:latin typeface="#9Slide07 IcielBaliho Script" pitchFamily="2" charset="-93"/>
                <a:ea typeface="+mn-ea"/>
                <a:cs typeface="#9Slide03 Arima Madurai Black" panose="00000A00000000000000" pitchFamily="2" charset="-93"/>
              </a:rPr>
              <a:t> </a:t>
            </a:r>
            <a:r>
              <a:rPr kumimoji="0" lang="en-US" sz="2800" b="0" i="0" u="none" strike="noStrike" kern="1200" cap="none" spc="0" normalizeH="0" baseline="0" noProof="0" dirty="0" err="1">
                <a:ln>
                  <a:noFill/>
                </a:ln>
                <a:solidFill>
                  <a:prstClr val="white"/>
                </a:solidFill>
                <a:effectLst/>
                <a:uLnTx/>
                <a:uFillTx/>
                <a:latin typeface="#9Slide07 IcielBaliho Script" pitchFamily="2" charset="-93"/>
                <a:ea typeface="+mn-ea"/>
                <a:cs typeface="#9Slide03 Arima Madurai Black" panose="00000A00000000000000" pitchFamily="2" charset="-93"/>
              </a:rPr>
              <a:t>cơ</a:t>
            </a:r>
            <a:r>
              <a:rPr kumimoji="0" lang="en-US" sz="2800" b="0" i="0" u="none" strike="noStrike" kern="1200" cap="none" spc="0" normalizeH="0" baseline="0" noProof="0" dirty="0">
                <a:ln>
                  <a:noFill/>
                </a:ln>
                <a:solidFill>
                  <a:prstClr val="white"/>
                </a:solidFill>
                <a:effectLst/>
                <a:uLnTx/>
                <a:uFillTx/>
                <a:latin typeface="#9Slide07 IcielBaliho Script" pitchFamily="2" charset="-93"/>
                <a:ea typeface="+mn-ea"/>
                <a:cs typeface="#9Slide03 Arima Madurai Black" panose="00000A00000000000000" pitchFamily="2" charset="-93"/>
              </a:rPr>
              <a:t> </a:t>
            </a:r>
            <a:r>
              <a:rPr kumimoji="0" lang="en-US" sz="2800" b="0" i="0" u="none" strike="noStrike" kern="1200" cap="none" spc="0" normalizeH="0" baseline="0" noProof="0" dirty="0" err="1">
                <a:ln>
                  <a:noFill/>
                </a:ln>
                <a:solidFill>
                  <a:prstClr val="white"/>
                </a:solidFill>
                <a:effectLst/>
                <a:uLnTx/>
                <a:uFillTx/>
                <a:latin typeface="#9Slide07 IcielBaliho Script" pitchFamily="2" charset="-93"/>
                <a:ea typeface="+mn-ea"/>
                <a:cs typeface="#9Slide03 Arima Madurai Black" panose="00000A00000000000000" pitchFamily="2" charset="-93"/>
              </a:rPr>
              <a:t>thể</a:t>
            </a:r>
            <a:r>
              <a:rPr kumimoji="0" lang="en-US" sz="2800" b="0" i="0" u="none" strike="noStrike" kern="1200" cap="none" spc="0" normalizeH="0" baseline="0" noProof="0" dirty="0">
                <a:ln>
                  <a:noFill/>
                </a:ln>
                <a:solidFill>
                  <a:prstClr val="white"/>
                </a:solidFill>
                <a:effectLst/>
                <a:uLnTx/>
                <a:uFillTx/>
                <a:latin typeface="#9Slide07 IcielBaliho Script" pitchFamily="2" charset="-93"/>
                <a:ea typeface="+mn-ea"/>
                <a:cs typeface="#9Slide03 Arima Madurai Black" panose="00000A00000000000000" pitchFamily="2" charset="-93"/>
              </a:rPr>
              <a:t> </a:t>
            </a:r>
            <a:r>
              <a:rPr kumimoji="0" lang="en-US" sz="2800" b="0" i="0" u="none" strike="noStrike" kern="1200" cap="none" spc="0" normalizeH="0" baseline="0" noProof="0" dirty="0" err="1">
                <a:ln>
                  <a:noFill/>
                </a:ln>
                <a:solidFill>
                  <a:prstClr val="white"/>
                </a:solidFill>
                <a:effectLst/>
                <a:uLnTx/>
                <a:uFillTx/>
                <a:latin typeface="#9Slide07 IcielBaliho Script" pitchFamily="2" charset="-93"/>
                <a:ea typeface="+mn-ea"/>
                <a:cs typeface="#9Slide03 Arima Madurai Black" panose="00000A00000000000000" pitchFamily="2" charset="-93"/>
              </a:rPr>
              <a:t>người</a:t>
            </a:r>
            <a:endParaRPr kumimoji="0" lang="en-US" sz="2800" b="0" i="0" u="none" strike="noStrike" kern="1200" cap="none" spc="0" normalizeH="0" baseline="0" noProof="0" dirty="0">
              <a:ln>
                <a:noFill/>
              </a:ln>
              <a:solidFill>
                <a:prstClr val="white"/>
              </a:solidFill>
              <a:effectLst/>
              <a:uLnTx/>
              <a:uFillTx/>
              <a:latin typeface="#9Slide07 IcielBaliho Script" pitchFamily="2" charset="-93"/>
              <a:ea typeface="+mn-ea"/>
              <a:cs typeface="#9Slide03 Arima Madurai Black" panose="00000A00000000000000" pitchFamily="2" charset="-93"/>
            </a:endParaRPr>
          </a:p>
        </p:txBody>
      </p:sp>
    </p:spTree>
    <p:extLst>
      <p:ext uri="{BB962C8B-B14F-4D97-AF65-F5344CB8AC3E}">
        <p14:creationId xmlns:p14="http://schemas.microsoft.com/office/powerpoint/2010/main" val="9518069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68"/>
                                        </p:tgtEl>
                                        <p:attrNameLst>
                                          <p:attrName>style.visibility</p:attrName>
                                        </p:attrNameLst>
                                      </p:cBhvr>
                                      <p:to>
                                        <p:strVal val="visible"/>
                                      </p:to>
                                    </p:set>
                                    <p:animEffect transition="in" filter="fade">
                                      <p:cBhvr>
                                        <p:cTn id="7" dur="750"/>
                                        <p:tgtEl>
                                          <p:spTgt spid="468"/>
                                        </p:tgtEl>
                                      </p:cBhvr>
                                    </p:animEffect>
                                    <p:anim calcmode="lin" valueType="num">
                                      <p:cBhvr>
                                        <p:cTn id="8" dur="750" fill="hold"/>
                                        <p:tgtEl>
                                          <p:spTgt spid="468"/>
                                        </p:tgtEl>
                                        <p:attrNameLst>
                                          <p:attrName>ppt_x</p:attrName>
                                        </p:attrNameLst>
                                      </p:cBhvr>
                                      <p:tavLst>
                                        <p:tav tm="0">
                                          <p:val>
                                            <p:strVal val="#ppt_x"/>
                                          </p:val>
                                        </p:tav>
                                        <p:tav tm="100000">
                                          <p:val>
                                            <p:strVal val="#ppt_x"/>
                                          </p:val>
                                        </p:tav>
                                      </p:tavLst>
                                    </p:anim>
                                    <p:anim calcmode="lin" valueType="num">
                                      <p:cBhvr>
                                        <p:cTn id="9" dur="750" fill="hold"/>
                                        <p:tgtEl>
                                          <p:spTgt spid="468"/>
                                        </p:tgtEl>
                                        <p:attrNameLst>
                                          <p:attrName>ppt_y</p:attrName>
                                        </p:attrNameLst>
                                      </p:cBhvr>
                                      <p:tavLst>
                                        <p:tav tm="0">
                                          <p:val>
                                            <p:strVal val="#ppt_y-.1"/>
                                          </p:val>
                                        </p:tav>
                                        <p:tav tm="100000">
                                          <p:val>
                                            <p:strVal val="#ppt_y"/>
                                          </p:val>
                                        </p:tav>
                                      </p:tavLst>
                                    </p:anim>
                                  </p:childTnLst>
                                </p:cTn>
                              </p:par>
                              <p:par>
                                <p:cTn id="10" presetID="20" presetClass="entr" presetSubtype="0" fill="hold" nodeType="withEffect">
                                  <p:stCondLst>
                                    <p:cond delay="0"/>
                                  </p:stCondLst>
                                  <p:childTnLst>
                                    <p:set>
                                      <p:cBhvr>
                                        <p:cTn id="11" dur="1" fill="hold">
                                          <p:stCondLst>
                                            <p:cond delay="0"/>
                                          </p:stCondLst>
                                        </p:cTn>
                                        <p:tgtEl>
                                          <p:spTgt spid="321"/>
                                        </p:tgtEl>
                                        <p:attrNameLst>
                                          <p:attrName>style.visibility</p:attrName>
                                        </p:attrNameLst>
                                      </p:cBhvr>
                                      <p:to>
                                        <p:strVal val="visible"/>
                                      </p:to>
                                    </p:set>
                                    <p:animEffect transition="in" filter="wedge">
                                      <p:cBhvr>
                                        <p:cTn id="12" dur="750"/>
                                        <p:tgtEl>
                                          <p:spTgt spid="321"/>
                                        </p:tgtEl>
                                      </p:cBhvr>
                                    </p:animEffect>
                                  </p:childTnLst>
                                </p:cTn>
                              </p:par>
                              <p:par>
                                <p:cTn id="13" presetID="31" presetClass="entr" presetSubtype="0" fill="hold" grpId="0" nodeType="withEffect">
                                  <p:stCondLst>
                                    <p:cond delay="500"/>
                                  </p:stCondLst>
                                  <p:childTnLst>
                                    <p:set>
                                      <p:cBhvr>
                                        <p:cTn id="14" dur="1" fill="hold">
                                          <p:stCondLst>
                                            <p:cond delay="0"/>
                                          </p:stCondLst>
                                        </p:cTn>
                                        <p:tgtEl>
                                          <p:spTgt spid="326"/>
                                        </p:tgtEl>
                                        <p:attrNameLst>
                                          <p:attrName>style.visibility</p:attrName>
                                        </p:attrNameLst>
                                      </p:cBhvr>
                                      <p:to>
                                        <p:strVal val="visible"/>
                                      </p:to>
                                    </p:set>
                                    <p:anim calcmode="lin" valueType="num">
                                      <p:cBhvr>
                                        <p:cTn id="15" dur="500" fill="hold"/>
                                        <p:tgtEl>
                                          <p:spTgt spid="326"/>
                                        </p:tgtEl>
                                        <p:attrNameLst>
                                          <p:attrName>ppt_w</p:attrName>
                                        </p:attrNameLst>
                                      </p:cBhvr>
                                      <p:tavLst>
                                        <p:tav tm="0">
                                          <p:val>
                                            <p:fltVal val="0"/>
                                          </p:val>
                                        </p:tav>
                                        <p:tav tm="100000">
                                          <p:val>
                                            <p:strVal val="#ppt_w"/>
                                          </p:val>
                                        </p:tav>
                                      </p:tavLst>
                                    </p:anim>
                                    <p:anim calcmode="lin" valueType="num">
                                      <p:cBhvr>
                                        <p:cTn id="16" dur="500" fill="hold"/>
                                        <p:tgtEl>
                                          <p:spTgt spid="326"/>
                                        </p:tgtEl>
                                        <p:attrNameLst>
                                          <p:attrName>ppt_h</p:attrName>
                                        </p:attrNameLst>
                                      </p:cBhvr>
                                      <p:tavLst>
                                        <p:tav tm="0">
                                          <p:val>
                                            <p:fltVal val="0"/>
                                          </p:val>
                                        </p:tav>
                                        <p:tav tm="100000">
                                          <p:val>
                                            <p:strVal val="#ppt_h"/>
                                          </p:val>
                                        </p:tav>
                                      </p:tavLst>
                                    </p:anim>
                                    <p:anim calcmode="lin" valueType="num">
                                      <p:cBhvr>
                                        <p:cTn id="17" dur="500" fill="hold"/>
                                        <p:tgtEl>
                                          <p:spTgt spid="326"/>
                                        </p:tgtEl>
                                        <p:attrNameLst>
                                          <p:attrName>style.rotation</p:attrName>
                                        </p:attrNameLst>
                                      </p:cBhvr>
                                      <p:tavLst>
                                        <p:tav tm="0">
                                          <p:val>
                                            <p:fltVal val="90"/>
                                          </p:val>
                                        </p:tav>
                                        <p:tav tm="100000">
                                          <p:val>
                                            <p:fltVal val="0"/>
                                          </p:val>
                                        </p:tav>
                                      </p:tavLst>
                                    </p:anim>
                                    <p:animEffect transition="in" filter="fade">
                                      <p:cBhvr>
                                        <p:cTn id="18" dur="500"/>
                                        <p:tgtEl>
                                          <p:spTgt spid="326"/>
                                        </p:tgtEl>
                                      </p:cBhvr>
                                    </p:animEffect>
                                  </p:childTnLst>
                                </p:cTn>
                              </p:par>
                              <p:par>
                                <p:cTn id="19" presetID="31" presetClass="entr" presetSubtype="0" fill="hold" grpId="0" nodeType="withEffect">
                                  <p:stCondLst>
                                    <p:cond delay="500"/>
                                  </p:stCondLst>
                                  <p:childTnLst>
                                    <p:set>
                                      <p:cBhvr>
                                        <p:cTn id="20" dur="1" fill="hold">
                                          <p:stCondLst>
                                            <p:cond delay="0"/>
                                          </p:stCondLst>
                                        </p:cTn>
                                        <p:tgtEl>
                                          <p:spTgt spid="331"/>
                                        </p:tgtEl>
                                        <p:attrNameLst>
                                          <p:attrName>style.visibility</p:attrName>
                                        </p:attrNameLst>
                                      </p:cBhvr>
                                      <p:to>
                                        <p:strVal val="visible"/>
                                      </p:to>
                                    </p:set>
                                    <p:anim calcmode="lin" valueType="num">
                                      <p:cBhvr>
                                        <p:cTn id="21" dur="500" fill="hold"/>
                                        <p:tgtEl>
                                          <p:spTgt spid="331"/>
                                        </p:tgtEl>
                                        <p:attrNameLst>
                                          <p:attrName>ppt_w</p:attrName>
                                        </p:attrNameLst>
                                      </p:cBhvr>
                                      <p:tavLst>
                                        <p:tav tm="0">
                                          <p:val>
                                            <p:fltVal val="0"/>
                                          </p:val>
                                        </p:tav>
                                        <p:tav tm="100000">
                                          <p:val>
                                            <p:strVal val="#ppt_w"/>
                                          </p:val>
                                        </p:tav>
                                      </p:tavLst>
                                    </p:anim>
                                    <p:anim calcmode="lin" valueType="num">
                                      <p:cBhvr>
                                        <p:cTn id="22" dur="500" fill="hold"/>
                                        <p:tgtEl>
                                          <p:spTgt spid="331"/>
                                        </p:tgtEl>
                                        <p:attrNameLst>
                                          <p:attrName>ppt_h</p:attrName>
                                        </p:attrNameLst>
                                      </p:cBhvr>
                                      <p:tavLst>
                                        <p:tav tm="0">
                                          <p:val>
                                            <p:fltVal val="0"/>
                                          </p:val>
                                        </p:tav>
                                        <p:tav tm="100000">
                                          <p:val>
                                            <p:strVal val="#ppt_h"/>
                                          </p:val>
                                        </p:tav>
                                      </p:tavLst>
                                    </p:anim>
                                    <p:anim calcmode="lin" valueType="num">
                                      <p:cBhvr>
                                        <p:cTn id="23" dur="500" fill="hold"/>
                                        <p:tgtEl>
                                          <p:spTgt spid="331"/>
                                        </p:tgtEl>
                                        <p:attrNameLst>
                                          <p:attrName>style.rotation</p:attrName>
                                        </p:attrNameLst>
                                      </p:cBhvr>
                                      <p:tavLst>
                                        <p:tav tm="0">
                                          <p:val>
                                            <p:fltVal val="90"/>
                                          </p:val>
                                        </p:tav>
                                        <p:tav tm="100000">
                                          <p:val>
                                            <p:fltVal val="0"/>
                                          </p:val>
                                        </p:tav>
                                      </p:tavLst>
                                    </p:anim>
                                    <p:animEffect transition="in" filter="fade">
                                      <p:cBhvr>
                                        <p:cTn id="24" dur="500"/>
                                        <p:tgtEl>
                                          <p:spTgt spid="331"/>
                                        </p:tgtEl>
                                      </p:cBhvr>
                                    </p:animEffect>
                                  </p:childTnLst>
                                </p:cTn>
                              </p:par>
                            </p:childTnLst>
                          </p:cTn>
                        </p:par>
                        <p:par>
                          <p:cTn id="25" fill="hold">
                            <p:stCondLst>
                              <p:cond delay="1000"/>
                            </p:stCondLst>
                            <p:childTnLst>
                              <p:par>
                                <p:cTn id="26" presetID="20" presetClass="entr" presetSubtype="0" fill="hold" nodeType="afterEffect">
                                  <p:stCondLst>
                                    <p:cond delay="0"/>
                                  </p:stCondLst>
                                  <p:childTnLst>
                                    <p:set>
                                      <p:cBhvr>
                                        <p:cTn id="27" dur="1" fill="hold">
                                          <p:stCondLst>
                                            <p:cond delay="0"/>
                                          </p:stCondLst>
                                        </p:cTn>
                                        <p:tgtEl>
                                          <p:spTgt spid="322"/>
                                        </p:tgtEl>
                                        <p:attrNameLst>
                                          <p:attrName>style.visibility</p:attrName>
                                        </p:attrNameLst>
                                      </p:cBhvr>
                                      <p:to>
                                        <p:strVal val="visible"/>
                                      </p:to>
                                    </p:set>
                                    <p:animEffect transition="in" filter="wedge">
                                      <p:cBhvr>
                                        <p:cTn id="28" dur="750"/>
                                        <p:tgtEl>
                                          <p:spTgt spid="322"/>
                                        </p:tgtEl>
                                      </p:cBhvr>
                                    </p:animEffect>
                                  </p:childTnLst>
                                </p:cTn>
                              </p:par>
                              <p:par>
                                <p:cTn id="29" presetID="31" presetClass="entr" presetSubtype="0" fill="hold" grpId="0" nodeType="withEffect">
                                  <p:stCondLst>
                                    <p:cond delay="500"/>
                                  </p:stCondLst>
                                  <p:childTnLst>
                                    <p:set>
                                      <p:cBhvr>
                                        <p:cTn id="30" dur="1" fill="hold">
                                          <p:stCondLst>
                                            <p:cond delay="0"/>
                                          </p:stCondLst>
                                        </p:cTn>
                                        <p:tgtEl>
                                          <p:spTgt spid="328"/>
                                        </p:tgtEl>
                                        <p:attrNameLst>
                                          <p:attrName>style.visibility</p:attrName>
                                        </p:attrNameLst>
                                      </p:cBhvr>
                                      <p:to>
                                        <p:strVal val="visible"/>
                                      </p:to>
                                    </p:set>
                                    <p:anim calcmode="lin" valueType="num">
                                      <p:cBhvr>
                                        <p:cTn id="31" dur="500" fill="hold"/>
                                        <p:tgtEl>
                                          <p:spTgt spid="328"/>
                                        </p:tgtEl>
                                        <p:attrNameLst>
                                          <p:attrName>ppt_w</p:attrName>
                                        </p:attrNameLst>
                                      </p:cBhvr>
                                      <p:tavLst>
                                        <p:tav tm="0">
                                          <p:val>
                                            <p:fltVal val="0"/>
                                          </p:val>
                                        </p:tav>
                                        <p:tav tm="100000">
                                          <p:val>
                                            <p:strVal val="#ppt_w"/>
                                          </p:val>
                                        </p:tav>
                                      </p:tavLst>
                                    </p:anim>
                                    <p:anim calcmode="lin" valueType="num">
                                      <p:cBhvr>
                                        <p:cTn id="32" dur="500" fill="hold"/>
                                        <p:tgtEl>
                                          <p:spTgt spid="328"/>
                                        </p:tgtEl>
                                        <p:attrNameLst>
                                          <p:attrName>ppt_h</p:attrName>
                                        </p:attrNameLst>
                                      </p:cBhvr>
                                      <p:tavLst>
                                        <p:tav tm="0">
                                          <p:val>
                                            <p:fltVal val="0"/>
                                          </p:val>
                                        </p:tav>
                                        <p:tav tm="100000">
                                          <p:val>
                                            <p:strVal val="#ppt_h"/>
                                          </p:val>
                                        </p:tav>
                                      </p:tavLst>
                                    </p:anim>
                                    <p:anim calcmode="lin" valueType="num">
                                      <p:cBhvr>
                                        <p:cTn id="33" dur="500" fill="hold"/>
                                        <p:tgtEl>
                                          <p:spTgt spid="328"/>
                                        </p:tgtEl>
                                        <p:attrNameLst>
                                          <p:attrName>style.rotation</p:attrName>
                                        </p:attrNameLst>
                                      </p:cBhvr>
                                      <p:tavLst>
                                        <p:tav tm="0">
                                          <p:val>
                                            <p:fltVal val="90"/>
                                          </p:val>
                                        </p:tav>
                                        <p:tav tm="100000">
                                          <p:val>
                                            <p:fltVal val="0"/>
                                          </p:val>
                                        </p:tav>
                                      </p:tavLst>
                                    </p:anim>
                                    <p:animEffect transition="in" filter="fade">
                                      <p:cBhvr>
                                        <p:cTn id="34" dur="500"/>
                                        <p:tgtEl>
                                          <p:spTgt spid="328"/>
                                        </p:tgtEl>
                                      </p:cBhvr>
                                    </p:animEffect>
                                  </p:childTnLst>
                                </p:cTn>
                              </p:par>
                              <p:par>
                                <p:cTn id="35" presetID="31" presetClass="entr" presetSubtype="0" fill="hold" grpId="0" nodeType="withEffect">
                                  <p:stCondLst>
                                    <p:cond delay="500"/>
                                  </p:stCondLst>
                                  <p:childTnLst>
                                    <p:set>
                                      <p:cBhvr>
                                        <p:cTn id="36" dur="1" fill="hold">
                                          <p:stCondLst>
                                            <p:cond delay="0"/>
                                          </p:stCondLst>
                                        </p:cTn>
                                        <p:tgtEl>
                                          <p:spTgt spid="329"/>
                                        </p:tgtEl>
                                        <p:attrNameLst>
                                          <p:attrName>style.visibility</p:attrName>
                                        </p:attrNameLst>
                                      </p:cBhvr>
                                      <p:to>
                                        <p:strVal val="visible"/>
                                      </p:to>
                                    </p:set>
                                    <p:anim calcmode="lin" valueType="num">
                                      <p:cBhvr>
                                        <p:cTn id="37" dur="500" fill="hold"/>
                                        <p:tgtEl>
                                          <p:spTgt spid="329"/>
                                        </p:tgtEl>
                                        <p:attrNameLst>
                                          <p:attrName>ppt_w</p:attrName>
                                        </p:attrNameLst>
                                      </p:cBhvr>
                                      <p:tavLst>
                                        <p:tav tm="0">
                                          <p:val>
                                            <p:fltVal val="0"/>
                                          </p:val>
                                        </p:tav>
                                        <p:tav tm="100000">
                                          <p:val>
                                            <p:strVal val="#ppt_w"/>
                                          </p:val>
                                        </p:tav>
                                      </p:tavLst>
                                    </p:anim>
                                    <p:anim calcmode="lin" valueType="num">
                                      <p:cBhvr>
                                        <p:cTn id="38" dur="500" fill="hold"/>
                                        <p:tgtEl>
                                          <p:spTgt spid="329"/>
                                        </p:tgtEl>
                                        <p:attrNameLst>
                                          <p:attrName>ppt_h</p:attrName>
                                        </p:attrNameLst>
                                      </p:cBhvr>
                                      <p:tavLst>
                                        <p:tav tm="0">
                                          <p:val>
                                            <p:fltVal val="0"/>
                                          </p:val>
                                        </p:tav>
                                        <p:tav tm="100000">
                                          <p:val>
                                            <p:strVal val="#ppt_h"/>
                                          </p:val>
                                        </p:tav>
                                      </p:tavLst>
                                    </p:anim>
                                    <p:anim calcmode="lin" valueType="num">
                                      <p:cBhvr>
                                        <p:cTn id="39" dur="500" fill="hold"/>
                                        <p:tgtEl>
                                          <p:spTgt spid="329"/>
                                        </p:tgtEl>
                                        <p:attrNameLst>
                                          <p:attrName>style.rotation</p:attrName>
                                        </p:attrNameLst>
                                      </p:cBhvr>
                                      <p:tavLst>
                                        <p:tav tm="0">
                                          <p:val>
                                            <p:fltVal val="90"/>
                                          </p:val>
                                        </p:tav>
                                        <p:tav tm="100000">
                                          <p:val>
                                            <p:fltVal val="0"/>
                                          </p:val>
                                        </p:tav>
                                      </p:tavLst>
                                    </p:anim>
                                    <p:animEffect transition="in" filter="fade">
                                      <p:cBhvr>
                                        <p:cTn id="40" dur="500"/>
                                        <p:tgtEl>
                                          <p:spTgt spid="329"/>
                                        </p:tgtEl>
                                      </p:cBhvr>
                                    </p:animEffect>
                                  </p:childTnLst>
                                </p:cTn>
                              </p:par>
                            </p:childTnLst>
                          </p:cTn>
                        </p:par>
                        <p:par>
                          <p:cTn id="41" fill="hold">
                            <p:stCondLst>
                              <p:cond delay="2000"/>
                            </p:stCondLst>
                            <p:childTnLst>
                              <p:par>
                                <p:cTn id="42" presetID="20" presetClass="entr" presetSubtype="0" fill="hold" nodeType="afterEffect">
                                  <p:stCondLst>
                                    <p:cond delay="0"/>
                                  </p:stCondLst>
                                  <p:childTnLst>
                                    <p:set>
                                      <p:cBhvr>
                                        <p:cTn id="43" dur="1" fill="hold">
                                          <p:stCondLst>
                                            <p:cond delay="0"/>
                                          </p:stCondLst>
                                        </p:cTn>
                                        <p:tgtEl>
                                          <p:spTgt spid="323"/>
                                        </p:tgtEl>
                                        <p:attrNameLst>
                                          <p:attrName>style.visibility</p:attrName>
                                        </p:attrNameLst>
                                      </p:cBhvr>
                                      <p:to>
                                        <p:strVal val="visible"/>
                                      </p:to>
                                    </p:set>
                                    <p:animEffect transition="in" filter="wedge">
                                      <p:cBhvr>
                                        <p:cTn id="44" dur="750"/>
                                        <p:tgtEl>
                                          <p:spTgt spid="323"/>
                                        </p:tgtEl>
                                      </p:cBhvr>
                                    </p:animEffect>
                                  </p:childTnLst>
                                </p:cTn>
                              </p:par>
                              <p:par>
                                <p:cTn id="45" presetID="31" presetClass="entr" presetSubtype="0" fill="hold" grpId="0" nodeType="withEffect">
                                  <p:stCondLst>
                                    <p:cond delay="500"/>
                                  </p:stCondLst>
                                  <p:childTnLst>
                                    <p:set>
                                      <p:cBhvr>
                                        <p:cTn id="46" dur="1" fill="hold">
                                          <p:stCondLst>
                                            <p:cond delay="0"/>
                                          </p:stCondLst>
                                        </p:cTn>
                                        <p:tgtEl>
                                          <p:spTgt spid="327"/>
                                        </p:tgtEl>
                                        <p:attrNameLst>
                                          <p:attrName>style.visibility</p:attrName>
                                        </p:attrNameLst>
                                      </p:cBhvr>
                                      <p:to>
                                        <p:strVal val="visible"/>
                                      </p:to>
                                    </p:set>
                                    <p:anim calcmode="lin" valueType="num">
                                      <p:cBhvr>
                                        <p:cTn id="47" dur="500" fill="hold"/>
                                        <p:tgtEl>
                                          <p:spTgt spid="327"/>
                                        </p:tgtEl>
                                        <p:attrNameLst>
                                          <p:attrName>ppt_w</p:attrName>
                                        </p:attrNameLst>
                                      </p:cBhvr>
                                      <p:tavLst>
                                        <p:tav tm="0">
                                          <p:val>
                                            <p:fltVal val="0"/>
                                          </p:val>
                                        </p:tav>
                                        <p:tav tm="100000">
                                          <p:val>
                                            <p:strVal val="#ppt_w"/>
                                          </p:val>
                                        </p:tav>
                                      </p:tavLst>
                                    </p:anim>
                                    <p:anim calcmode="lin" valueType="num">
                                      <p:cBhvr>
                                        <p:cTn id="48" dur="500" fill="hold"/>
                                        <p:tgtEl>
                                          <p:spTgt spid="327"/>
                                        </p:tgtEl>
                                        <p:attrNameLst>
                                          <p:attrName>ppt_h</p:attrName>
                                        </p:attrNameLst>
                                      </p:cBhvr>
                                      <p:tavLst>
                                        <p:tav tm="0">
                                          <p:val>
                                            <p:fltVal val="0"/>
                                          </p:val>
                                        </p:tav>
                                        <p:tav tm="100000">
                                          <p:val>
                                            <p:strVal val="#ppt_h"/>
                                          </p:val>
                                        </p:tav>
                                      </p:tavLst>
                                    </p:anim>
                                    <p:anim calcmode="lin" valueType="num">
                                      <p:cBhvr>
                                        <p:cTn id="49" dur="500" fill="hold"/>
                                        <p:tgtEl>
                                          <p:spTgt spid="327"/>
                                        </p:tgtEl>
                                        <p:attrNameLst>
                                          <p:attrName>style.rotation</p:attrName>
                                        </p:attrNameLst>
                                      </p:cBhvr>
                                      <p:tavLst>
                                        <p:tav tm="0">
                                          <p:val>
                                            <p:fltVal val="90"/>
                                          </p:val>
                                        </p:tav>
                                        <p:tav tm="100000">
                                          <p:val>
                                            <p:fltVal val="0"/>
                                          </p:val>
                                        </p:tav>
                                      </p:tavLst>
                                    </p:anim>
                                    <p:animEffect transition="in" filter="fade">
                                      <p:cBhvr>
                                        <p:cTn id="50" dur="500"/>
                                        <p:tgtEl>
                                          <p:spTgt spid="327"/>
                                        </p:tgtEl>
                                      </p:cBhvr>
                                    </p:animEffect>
                                  </p:childTnLst>
                                </p:cTn>
                              </p:par>
                              <p:par>
                                <p:cTn id="51" presetID="31" presetClass="entr" presetSubtype="0" fill="hold" grpId="0" nodeType="withEffect">
                                  <p:stCondLst>
                                    <p:cond delay="500"/>
                                  </p:stCondLst>
                                  <p:childTnLst>
                                    <p:set>
                                      <p:cBhvr>
                                        <p:cTn id="52" dur="1" fill="hold">
                                          <p:stCondLst>
                                            <p:cond delay="0"/>
                                          </p:stCondLst>
                                        </p:cTn>
                                        <p:tgtEl>
                                          <p:spTgt spid="330"/>
                                        </p:tgtEl>
                                        <p:attrNameLst>
                                          <p:attrName>style.visibility</p:attrName>
                                        </p:attrNameLst>
                                      </p:cBhvr>
                                      <p:to>
                                        <p:strVal val="visible"/>
                                      </p:to>
                                    </p:set>
                                    <p:anim calcmode="lin" valueType="num">
                                      <p:cBhvr>
                                        <p:cTn id="53" dur="500" fill="hold"/>
                                        <p:tgtEl>
                                          <p:spTgt spid="330"/>
                                        </p:tgtEl>
                                        <p:attrNameLst>
                                          <p:attrName>ppt_w</p:attrName>
                                        </p:attrNameLst>
                                      </p:cBhvr>
                                      <p:tavLst>
                                        <p:tav tm="0">
                                          <p:val>
                                            <p:fltVal val="0"/>
                                          </p:val>
                                        </p:tav>
                                        <p:tav tm="100000">
                                          <p:val>
                                            <p:strVal val="#ppt_w"/>
                                          </p:val>
                                        </p:tav>
                                      </p:tavLst>
                                    </p:anim>
                                    <p:anim calcmode="lin" valueType="num">
                                      <p:cBhvr>
                                        <p:cTn id="54" dur="500" fill="hold"/>
                                        <p:tgtEl>
                                          <p:spTgt spid="330"/>
                                        </p:tgtEl>
                                        <p:attrNameLst>
                                          <p:attrName>ppt_h</p:attrName>
                                        </p:attrNameLst>
                                      </p:cBhvr>
                                      <p:tavLst>
                                        <p:tav tm="0">
                                          <p:val>
                                            <p:fltVal val="0"/>
                                          </p:val>
                                        </p:tav>
                                        <p:tav tm="100000">
                                          <p:val>
                                            <p:strVal val="#ppt_h"/>
                                          </p:val>
                                        </p:tav>
                                      </p:tavLst>
                                    </p:anim>
                                    <p:anim calcmode="lin" valueType="num">
                                      <p:cBhvr>
                                        <p:cTn id="55" dur="500" fill="hold"/>
                                        <p:tgtEl>
                                          <p:spTgt spid="330"/>
                                        </p:tgtEl>
                                        <p:attrNameLst>
                                          <p:attrName>style.rotation</p:attrName>
                                        </p:attrNameLst>
                                      </p:cBhvr>
                                      <p:tavLst>
                                        <p:tav tm="0">
                                          <p:val>
                                            <p:fltVal val="90"/>
                                          </p:val>
                                        </p:tav>
                                        <p:tav tm="100000">
                                          <p:val>
                                            <p:fltVal val="0"/>
                                          </p:val>
                                        </p:tav>
                                      </p:tavLst>
                                    </p:anim>
                                    <p:animEffect transition="in" filter="fade">
                                      <p:cBhvr>
                                        <p:cTn id="56" dur="500"/>
                                        <p:tgtEl>
                                          <p:spTgt spid="3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8" grpId="0"/>
      <p:bldP spid="326" grpId="0"/>
      <p:bldP spid="327" grpId="0"/>
      <p:bldP spid="328" grpId="0"/>
      <p:bldP spid="329" grpId="0"/>
      <p:bldP spid="330" grpId="0"/>
      <p:bldP spid="33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4C4C6D"/>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9CA955-79F3-4322-8EE1-C3C74689E971}"/>
              </a:ext>
            </a:extLst>
          </p:cNvPr>
          <p:cNvSpPr/>
          <p:nvPr/>
        </p:nvSpPr>
        <p:spPr>
          <a:xfrm>
            <a:off x="1" y="0"/>
            <a:ext cx="12192000" cy="51847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97309E25-FEE5-40FC-892E-11770E87E6DE}"/>
              </a:ext>
            </a:extLst>
          </p:cNvPr>
          <p:cNvSpPr txBox="1"/>
          <p:nvPr/>
        </p:nvSpPr>
        <p:spPr>
          <a:xfrm>
            <a:off x="8831211" y="32657"/>
            <a:ext cx="348061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9Slide07 IcielBaliho Script" pitchFamily="2" charset="-93"/>
                <a:ea typeface="+mn-ea"/>
                <a:cs typeface="+mn-cs"/>
              </a:rPr>
              <a:t>CHỦ ĐỀ 1: CÁC PHÉP ĐO</a:t>
            </a:r>
          </a:p>
        </p:txBody>
      </p:sp>
      <p:sp>
        <p:nvSpPr>
          <p:cNvPr id="292" name="Freeform: Shape 291">
            <a:extLst>
              <a:ext uri="{FF2B5EF4-FFF2-40B4-BE49-F238E27FC236}">
                <a16:creationId xmlns:a16="http://schemas.microsoft.com/office/drawing/2014/main" id="{94C23D56-D212-4389-A4E6-C28E0A955CB4}"/>
              </a:ext>
            </a:extLst>
          </p:cNvPr>
          <p:cNvSpPr/>
          <p:nvPr/>
        </p:nvSpPr>
        <p:spPr>
          <a:xfrm>
            <a:off x="598714" y="0"/>
            <a:ext cx="1600199" cy="521110"/>
          </a:xfrm>
          <a:custGeom>
            <a:avLst/>
            <a:gdLst>
              <a:gd name="connsiteX0" fmla="*/ 0 w 1223465"/>
              <a:gd name="connsiteY0" fmla="*/ 0 h 521110"/>
              <a:gd name="connsiteX1" fmla="*/ 1223465 w 1223465"/>
              <a:gd name="connsiteY1" fmla="*/ 0 h 521110"/>
              <a:gd name="connsiteX2" fmla="*/ 819762 w 1223465"/>
              <a:gd name="connsiteY2" fmla="*/ 521110 h 521110"/>
              <a:gd name="connsiteX3" fmla="*/ 57103 w 1223465"/>
              <a:gd name="connsiteY3" fmla="*/ 521110 h 521110"/>
              <a:gd name="connsiteX4" fmla="*/ 396150 w 1223465"/>
              <a:gd name="connsiteY4" fmla="*/ 1 h 521110"/>
              <a:gd name="connsiteX5" fmla="*/ 0 w 1223465"/>
              <a:gd name="connsiteY5" fmla="*/ 1 h 521110"/>
              <a:gd name="connsiteX6" fmla="*/ 0 w 1223465"/>
              <a:gd name="connsiteY6" fmla="*/ 0 h 521110"/>
              <a:gd name="connsiteX0" fmla="*/ 0 w 1223465"/>
              <a:gd name="connsiteY0" fmla="*/ 0 h 521110"/>
              <a:gd name="connsiteX1" fmla="*/ 1223465 w 1223465"/>
              <a:gd name="connsiteY1" fmla="*/ 0 h 521110"/>
              <a:gd name="connsiteX2" fmla="*/ 961251 w 1223465"/>
              <a:gd name="connsiteY2" fmla="*/ 521110 h 521110"/>
              <a:gd name="connsiteX3" fmla="*/ 57103 w 1223465"/>
              <a:gd name="connsiteY3" fmla="*/ 521110 h 521110"/>
              <a:gd name="connsiteX4" fmla="*/ 396150 w 1223465"/>
              <a:gd name="connsiteY4" fmla="*/ 1 h 521110"/>
              <a:gd name="connsiteX5" fmla="*/ 0 w 1223465"/>
              <a:gd name="connsiteY5" fmla="*/ 1 h 521110"/>
              <a:gd name="connsiteX6" fmla="*/ 0 w 1223465"/>
              <a:gd name="connsiteY6" fmla="*/ 0 h 521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3465" h="521110">
                <a:moveTo>
                  <a:pt x="0" y="0"/>
                </a:moveTo>
                <a:lnTo>
                  <a:pt x="1223465" y="0"/>
                </a:lnTo>
                <a:lnTo>
                  <a:pt x="961251" y="521110"/>
                </a:lnTo>
                <a:lnTo>
                  <a:pt x="57103" y="521110"/>
                </a:lnTo>
                <a:lnTo>
                  <a:pt x="396150" y="1"/>
                </a:lnTo>
                <a:lnTo>
                  <a:pt x="0" y="1"/>
                </a:lnTo>
                <a:lnTo>
                  <a:pt x="0" y="0"/>
                </a:lnTo>
                <a:close/>
              </a:path>
            </a:pathLst>
          </a:custGeom>
          <a:solidFill>
            <a:srgbClr val="FDD2BF">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FDCC9A04-15E6-4638-9B7F-63904B58400B}"/>
              </a:ext>
            </a:extLst>
          </p:cNvPr>
          <p:cNvGrpSpPr/>
          <p:nvPr/>
        </p:nvGrpSpPr>
        <p:grpSpPr>
          <a:xfrm>
            <a:off x="0" y="0"/>
            <a:ext cx="1027522" cy="521111"/>
            <a:chOff x="0" y="0"/>
            <a:chExt cx="1027522" cy="521111"/>
          </a:xfrm>
        </p:grpSpPr>
        <p:sp>
          <p:nvSpPr>
            <p:cNvPr id="293" name="Freeform: Shape 292">
              <a:extLst>
                <a:ext uri="{FF2B5EF4-FFF2-40B4-BE49-F238E27FC236}">
                  <a16:creationId xmlns:a16="http://schemas.microsoft.com/office/drawing/2014/main" id="{CB5F7F1C-F0DE-49D0-91A7-D9B199D51415}"/>
                </a:ext>
              </a:extLst>
            </p:cNvPr>
            <p:cNvSpPr/>
            <p:nvPr/>
          </p:nvSpPr>
          <p:spPr>
            <a:xfrm>
              <a:off x="631372" y="0"/>
              <a:ext cx="396150" cy="521109"/>
            </a:xfrm>
            <a:custGeom>
              <a:avLst/>
              <a:gdLst>
                <a:gd name="connsiteX0" fmla="*/ 0 w 396150"/>
                <a:gd name="connsiteY0" fmla="*/ 0 h 521109"/>
                <a:gd name="connsiteX1" fmla="*/ 396150 w 396150"/>
                <a:gd name="connsiteY1" fmla="*/ 0 h 521109"/>
                <a:gd name="connsiteX2" fmla="*/ 57103 w 396150"/>
                <a:gd name="connsiteY2" fmla="*/ 521109 h 521109"/>
                <a:gd name="connsiteX3" fmla="*/ 0 w 396150"/>
                <a:gd name="connsiteY3" fmla="*/ 521109 h 521109"/>
                <a:gd name="connsiteX4" fmla="*/ 0 w 396150"/>
                <a:gd name="connsiteY4" fmla="*/ 0 h 521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150" h="521109">
                  <a:moveTo>
                    <a:pt x="0" y="0"/>
                  </a:moveTo>
                  <a:lnTo>
                    <a:pt x="396150" y="0"/>
                  </a:lnTo>
                  <a:lnTo>
                    <a:pt x="57103" y="521109"/>
                  </a:lnTo>
                  <a:lnTo>
                    <a:pt x="0" y="521109"/>
                  </a:lnTo>
                  <a:lnTo>
                    <a:pt x="0" y="0"/>
                  </a:lnTo>
                  <a:close/>
                </a:path>
              </a:pathLst>
            </a:custGeom>
            <a:solidFill>
              <a:srgbClr val="E5FBB8">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1" name="Freeform: Shape 290">
              <a:extLst>
                <a:ext uri="{FF2B5EF4-FFF2-40B4-BE49-F238E27FC236}">
                  <a16:creationId xmlns:a16="http://schemas.microsoft.com/office/drawing/2014/main" id="{45AA6CA8-0CDD-45A3-981E-29F1CDD035F3}"/>
                </a:ext>
              </a:extLst>
            </p:cNvPr>
            <p:cNvSpPr/>
            <p:nvPr/>
          </p:nvSpPr>
          <p:spPr>
            <a:xfrm>
              <a:off x="0" y="1"/>
              <a:ext cx="688475" cy="521110"/>
            </a:xfrm>
            <a:custGeom>
              <a:avLst/>
              <a:gdLst>
                <a:gd name="connsiteX0" fmla="*/ 0 w 688475"/>
                <a:gd name="connsiteY0" fmla="*/ 0 h 521110"/>
                <a:gd name="connsiteX1" fmla="*/ 631372 w 688475"/>
                <a:gd name="connsiteY1" fmla="*/ 0 h 521110"/>
                <a:gd name="connsiteX2" fmla="*/ 631372 w 688475"/>
                <a:gd name="connsiteY2" fmla="*/ 521109 h 521110"/>
                <a:gd name="connsiteX3" fmla="*/ 688475 w 688475"/>
                <a:gd name="connsiteY3" fmla="*/ 521109 h 521110"/>
                <a:gd name="connsiteX4" fmla="*/ 688474 w 688475"/>
                <a:gd name="connsiteY4" fmla="*/ 521110 h 521110"/>
                <a:gd name="connsiteX5" fmla="*/ 0 w 688475"/>
                <a:gd name="connsiteY5" fmla="*/ 521110 h 521110"/>
                <a:gd name="connsiteX6" fmla="*/ 0 w 688475"/>
                <a:gd name="connsiteY6" fmla="*/ 0 h 521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475" h="521110">
                  <a:moveTo>
                    <a:pt x="0" y="0"/>
                  </a:moveTo>
                  <a:lnTo>
                    <a:pt x="631372" y="0"/>
                  </a:lnTo>
                  <a:lnTo>
                    <a:pt x="631372" y="521109"/>
                  </a:lnTo>
                  <a:lnTo>
                    <a:pt x="688475" y="521109"/>
                  </a:lnTo>
                  <a:lnTo>
                    <a:pt x="688474" y="521110"/>
                  </a:lnTo>
                  <a:lnTo>
                    <a:pt x="0" y="521110"/>
                  </a:lnTo>
                  <a:lnTo>
                    <a:pt x="0" y="0"/>
                  </a:lnTo>
                  <a:close/>
                </a:path>
              </a:pathLst>
            </a:custGeom>
            <a:solidFill>
              <a:srgbClr val="E5FBB8">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68" name="TextBox 467">
            <a:extLst>
              <a:ext uri="{FF2B5EF4-FFF2-40B4-BE49-F238E27FC236}">
                <a16:creationId xmlns:a16="http://schemas.microsoft.com/office/drawing/2014/main" id="{BE3A4EDB-411E-4192-8F01-3AE803F8BE1C}"/>
              </a:ext>
            </a:extLst>
          </p:cNvPr>
          <p:cNvSpPr txBox="1"/>
          <p:nvPr/>
        </p:nvSpPr>
        <p:spPr>
          <a:xfrm>
            <a:off x="320206" y="626308"/>
            <a:ext cx="274695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00"/>
                </a:solidFill>
                <a:effectLst/>
                <a:uLnTx/>
                <a:uFillTx/>
                <a:latin typeface="#9Slide07 IcielBaliho Script" pitchFamily="2" charset="-93"/>
                <a:ea typeface="+mn-ea"/>
                <a:cs typeface="#9Slide03 Arima Madurai Black" panose="00000A00000000000000" pitchFamily="2" charset="-93"/>
              </a:rPr>
              <a:t>DỤNG CỤ</a:t>
            </a:r>
          </a:p>
        </p:txBody>
      </p:sp>
      <p:sp>
        <p:nvSpPr>
          <p:cNvPr id="306" name="Freeform: Shape 305">
            <a:extLst>
              <a:ext uri="{FF2B5EF4-FFF2-40B4-BE49-F238E27FC236}">
                <a16:creationId xmlns:a16="http://schemas.microsoft.com/office/drawing/2014/main" id="{1333F57C-43A8-4628-A8E9-5AA1CED92005}"/>
              </a:ext>
            </a:extLst>
          </p:cNvPr>
          <p:cNvSpPr/>
          <p:nvPr/>
        </p:nvSpPr>
        <p:spPr>
          <a:xfrm>
            <a:off x="1603730" y="0"/>
            <a:ext cx="1600199" cy="521110"/>
          </a:xfrm>
          <a:custGeom>
            <a:avLst/>
            <a:gdLst>
              <a:gd name="connsiteX0" fmla="*/ 0 w 1223465"/>
              <a:gd name="connsiteY0" fmla="*/ 0 h 521110"/>
              <a:gd name="connsiteX1" fmla="*/ 1223465 w 1223465"/>
              <a:gd name="connsiteY1" fmla="*/ 0 h 521110"/>
              <a:gd name="connsiteX2" fmla="*/ 819762 w 1223465"/>
              <a:gd name="connsiteY2" fmla="*/ 521110 h 521110"/>
              <a:gd name="connsiteX3" fmla="*/ 57103 w 1223465"/>
              <a:gd name="connsiteY3" fmla="*/ 521110 h 521110"/>
              <a:gd name="connsiteX4" fmla="*/ 396150 w 1223465"/>
              <a:gd name="connsiteY4" fmla="*/ 1 h 521110"/>
              <a:gd name="connsiteX5" fmla="*/ 0 w 1223465"/>
              <a:gd name="connsiteY5" fmla="*/ 1 h 521110"/>
              <a:gd name="connsiteX6" fmla="*/ 0 w 1223465"/>
              <a:gd name="connsiteY6" fmla="*/ 0 h 521110"/>
              <a:gd name="connsiteX0" fmla="*/ 0 w 1223465"/>
              <a:gd name="connsiteY0" fmla="*/ 0 h 521110"/>
              <a:gd name="connsiteX1" fmla="*/ 1223465 w 1223465"/>
              <a:gd name="connsiteY1" fmla="*/ 0 h 521110"/>
              <a:gd name="connsiteX2" fmla="*/ 961251 w 1223465"/>
              <a:gd name="connsiteY2" fmla="*/ 521110 h 521110"/>
              <a:gd name="connsiteX3" fmla="*/ 57103 w 1223465"/>
              <a:gd name="connsiteY3" fmla="*/ 521110 h 521110"/>
              <a:gd name="connsiteX4" fmla="*/ 396150 w 1223465"/>
              <a:gd name="connsiteY4" fmla="*/ 1 h 521110"/>
              <a:gd name="connsiteX5" fmla="*/ 0 w 1223465"/>
              <a:gd name="connsiteY5" fmla="*/ 1 h 521110"/>
              <a:gd name="connsiteX6" fmla="*/ 0 w 1223465"/>
              <a:gd name="connsiteY6" fmla="*/ 0 h 521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3465" h="521110">
                <a:moveTo>
                  <a:pt x="0" y="0"/>
                </a:moveTo>
                <a:lnTo>
                  <a:pt x="1223465" y="0"/>
                </a:lnTo>
                <a:lnTo>
                  <a:pt x="961251" y="521110"/>
                </a:lnTo>
                <a:lnTo>
                  <a:pt x="57103" y="521110"/>
                </a:lnTo>
                <a:lnTo>
                  <a:pt x="396150" y="1"/>
                </a:lnTo>
                <a:lnTo>
                  <a:pt x="0" y="1"/>
                </a:lnTo>
                <a:lnTo>
                  <a:pt x="0" y="0"/>
                </a:lnTo>
                <a:close/>
              </a:path>
            </a:pathLst>
          </a:custGeom>
          <a:solidFill>
            <a:srgbClr val="8D92A4">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07" name="Group 306">
            <a:extLst>
              <a:ext uri="{FF2B5EF4-FFF2-40B4-BE49-F238E27FC236}">
                <a16:creationId xmlns:a16="http://schemas.microsoft.com/office/drawing/2014/main" id="{73D8B466-5046-4067-B97A-0439D91FDACC}"/>
              </a:ext>
            </a:extLst>
          </p:cNvPr>
          <p:cNvGrpSpPr/>
          <p:nvPr/>
        </p:nvGrpSpPr>
        <p:grpSpPr>
          <a:xfrm>
            <a:off x="2237742" y="37071"/>
            <a:ext cx="369536" cy="457093"/>
            <a:chOff x="4557440" y="902542"/>
            <a:chExt cx="1766107" cy="2184562"/>
          </a:xfrm>
          <a:solidFill>
            <a:schemeClr val="tx1"/>
          </a:solidFill>
        </p:grpSpPr>
        <p:sp>
          <p:nvSpPr>
            <p:cNvPr id="308" name="Freeform: Shape 307">
              <a:extLst>
                <a:ext uri="{FF2B5EF4-FFF2-40B4-BE49-F238E27FC236}">
                  <a16:creationId xmlns:a16="http://schemas.microsoft.com/office/drawing/2014/main" id="{EF48D7B3-689B-4F2A-B625-9D73DD2A1F56}"/>
                </a:ext>
              </a:extLst>
            </p:cNvPr>
            <p:cNvSpPr/>
            <p:nvPr/>
          </p:nvSpPr>
          <p:spPr>
            <a:xfrm flipV="1">
              <a:off x="4557440" y="902542"/>
              <a:ext cx="1766107" cy="2184562"/>
            </a:xfrm>
            <a:custGeom>
              <a:avLst/>
              <a:gdLst>
                <a:gd name="connsiteX0" fmla="*/ 752867 w 1766107"/>
                <a:gd name="connsiteY0" fmla="*/ 2175203 h 2184562"/>
                <a:gd name="connsiteX1" fmla="*/ 625518 w 1766107"/>
                <a:gd name="connsiteY1" fmla="*/ 1957175 h 2184562"/>
                <a:gd name="connsiteX2" fmla="*/ 634852 w 1766107"/>
                <a:gd name="connsiteY2" fmla="*/ 1922504 h 2184562"/>
                <a:gd name="connsiteX3" fmla="*/ 542174 w 1766107"/>
                <a:gd name="connsiteY3" fmla="*/ 1922504 h 2184562"/>
                <a:gd name="connsiteX4" fmla="*/ 448829 w 1766107"/>
                <a:gd name="connsiteY4" fmla="*/ 1922504 h 2184562"/>
                <a:gd name="connsiteX5" fmla="*/ 429493 w 1766107"/>
                <a:gd name="connsiteY5" fmla="*/ 1903169 h 2184562"/>
                <a:gd name="connsiteX6" fmla="*/ 410157 w 1766107"/>
                <a:gd name="connsiteY6" fmla="*/ 1799822 h 2184562"/>
                <a:gd name="connsiteX7" fmla="*/ 410157 w 1766107"/>
                <a:gd name="connsiteY7" fmla="*/ 1715812 h 2184562"/>
                <a:gd name="connsiteX8" fmla="*/ 326147 w 1766107"/>
                <a:gd name="connsiteY8" fmla="*/ 1715812 h 2184562"/>
                <a:gd name="connsiteX9" fmla="*/ 222801 w 1766107"/>
                <a:gd name="connsiteY9" fmla="*/ 1696476 h 2184562"/>
                <a:gd name="connsiteX10" fmla="*/ 210132 w 1766107"/>
                <a:gd name="connsiteY10" fmla="*/ 1601798 h 2184562"/>
                <a:gd name="connsiteX11" fmla="*/ 444162 w 1766107"/>
                <a:gd name="connsiteY11" fmla="*/ 1356434 h 2184562"/>
                <a:gd name="connsiteX12" fmla="*/ 598848 w 1766107"/>
                <a:gd name="connsiteY12" fmla="*/ 1349099 h 2184562"/>
                <a:gd name="connsiteX13" fmla="*/ 723530 w 1766107"/>
                <a:gd name="connsiteY13" fmla="*/ 1349099 h 2184562"/>
                <a:gd name="connsiteX14" fmla="*/ 723530 w 1766107"/>
                <a:gd name="connsiteY14" fmla="*/ 1281758 h 2184562"/>
                <a:gd name="connsiteX15" fmla="*/ 723530 w 1766107"/>
                <a:gd name="connsiteY15" fmla="*/ 1215083 h 2184562"/>
                <a:gd name="connsiteX16" fmla="*/ 698860 w 1766107"/>
                <a:gd name="connsiteY16" fmla="*/ 1205081 h 2184562"/>
                <a:gd name="connsiteX17" fmla="*/ 266806 w 1766107"/>
                <a:gd name="connsiteY17" fmla="*/ 683016 h 2184562"/>
                <a:gd name="connsiteX18" fmla="*/ 256805 w 1766107"/>
                <a:gd name="connsiteY18" fmla="*/ 364976 h 2184562"/>
                <a:gd name="connsiteX19" fmla="*/ 256805 w 1766107"/>
                <a:gd name="connsiteY19" fmla="*/ 102277 h 2184562"/>
                <a:gd name="connsiteX20" fmla="*/ 143457 w 1766107"/>
                <a:gd name="connsiteY20" fmla="*/ 102277 h 2184562"/>
                <a:gd name="connsiteX21" fmla="*/ 13441 w 1766107"/>
                <a:gd name="connsiteY21" fmla="*/ 85608 h 2184562"/>
                <a:gd name="connsiteX22" fmla="*/ 38111 w 1766107"/>
                <a:gd name="connsiteY22" fmla="*/ -1070 h 2184562"/>
                <a:gd name="connsiteX23" fmla="*/ 895551 w 1766107"/>
                <a:gd name="connsiteY23" fmla="*/ -3070 h 2184562"/>
                <a:gd name="connsiteX24" fmla="*/ 1738323 w 1766107"/>
                <a:gd name="connsiteY24" fmla="*/ -1070 h 2184562"/>
                <a:gd name="connsiteX25" fmla="*/ 1750992 w 1766107"/>
                <a:gd name="connsiteY25" fmla="*/ 14932 h 2184562"/>
                <a:gd name="connsiteX26" fmla="*/ 1748325 w 1766107"/>
                <a:gd name="connsiteY26" fmla="*/ 87608 h 2184562"/>
                <a:gd name="connsiteX27" fmla="*/ 1672315 w 1766107"/>
                <a:gd name="connsiteY27" fmla="*/ 102277 h 2184562"/>
                <a:gd name="connsiteX28" fmla="*/ 1611641 w 1766107"/>
                <a:gd name="connsiteY28" fmla="*/ 102277 h 2184562"/>
                <a:gd name="connsiteX29" fmla="*/ 1608974 w 1766107"/>
                <a:gd name="connsiteY29" fmla="*/ 387646 h 2184562"/>
                <a:gd name="connsiteX30" fmla="*/ 1588971 w 1766107"/>
                <a:gd name="connsiteY30" fmla="*/ 736356 h 2184562"/>
                <a:gd name="connsiteX31" fmla="*/ 1408282 w 1766107"/>
                <a:gd name="connsiteY31" fmla="*/ 1049729 h 2184562"/>
                <a:gd name="connsiteX32" fmla="*/ 1192255 w 1766107"/>
                <a:gd name="connsiteY32" fmla="*/ 1194413 h 2184562"/>
                <a:gd name="connsiteX33" fmla="*/ 1143582 w 1766107"/>
                <a:gd name="connsiteY33" fmla="*/ 1212416 h 2184562"/>
                <a:gd name="connsiteX34" fmla="*/ 1143582 w 1766107"/>
                <a:gd name="connsiteY34" fmla="*/ 1281091 h 2184562"/>
                <a:gd name="connsiteX35" fmla="*/ 1143582 w 1766107"/>
                <a:gd name="connsiteY35" fmla="*/ 1349099 h 2184562"/>
                <a:gd name="connsiteX36" fmla="*/ 1268931 w 1766107"/>
                <a:gd name="connsiteY36" fmla="*/ 1349099 h 2184562"/>
                <a:gd name="connsiteX37" fmla="*/ 1490292 w 1766107"/>
                <a:gd name="connsiteY37" fmla="*/ 1382437 h 2184562"/>
                <a:gd name="connsiteX38" fmla="*/ 1659647 w 1766107"/>
                <a:gd name="connsiteY38" fmla="*/ 1644470 h 2184562"/>
                <a:gd name="connsiteX39" fmla="*/ 1641645 w 1766107"/>
                <a:gd name="connsiteY39" fmla="*/ 1699810 h 2184562"/>
                <a:gd name="connsiteX40" fmla="*/ 1540299 w 1766107"/>
                <a:gd name="connsiteY40" fmla="*/ 1715812 h 2184562"/>
                <a:gd name="connsiteX41" fmla="*/ 1458288 w 1766107"/>
                <a:gd name="connsiteY41" fmla="*/ 1715812 h 2184562"/>
                <a:gd name="connsiteX42" fmla="*/ 1455621 w 1766107"/>
                <a:gd name="connsiteY42" fmla="*/ 1803156 h 2184562"/>
                <a:gd name="connsiteX43" fmla="*/ 1434952 w 1766107"/>
                <a:gd name="connsiteY43" fmla="*/ 1906502 h 2184562"/>
                <a:gd name="connsiteX44" fmla="*/ 1323605 w 1766107"/>
                <a:gd name="connsiteY44" fmla="*/ 1922504 h 2184562"/>
                <a:gd name="connsiteX45" fmla="*/ 1230260 w 1766107"/>
                <a:gd name="connsiteY45" fmla="*/ 1922504 h 2184562"/>
                <a:gd name="connsiteX46" fmla="*/ 1236927 w 1766107"/>
                <a:gd name="connsiteY46" fmla="*/ 1939840 h 2184562"/>
                <a:gd name="connsiteX47" fmla="*/ 1235594 w 1766107"/>
                <a:gd name="connsiteY47" fmla="*/ 2056521 h 2184562"/>
                <a:gd name="connsiteX48" fmla="*/ 1100244 w 1766107"/>
                <a:gd name="connsiteY48" fmla="*/ 2176536 h 2184562"/>
                <a:gd name="connsiteX49" fmla="*/ 968227 w 1766107"/>
                <a:gd name="connsiteY49" fmla="*/ 2153200 h 2184562"/>
                <a:gd name="connsiteX50" fmla="*/ 930889 w 1766107"/>
                <a:gd name="connsiteY50" fmla="*/ 2130530 h 2184562"/>
                <a:gd name="connsiteX51" fmla="*/ 908886 w 1766107"/>
                <a:gd name="connsiteY51" fmla="*/ 2146532 h 2184562"/>
                <a:gd name="connsiteX52" fmla="*/ 752867 w 1766107"/>
                <a:gd name="connsiteY52" fmla="*/ 2175203 h 2184562"/>
                <a:gd name="connsiteX53" fmla="*/ 836877 w 1766107"/>
                <a:gd name="connsiteY53" fmla="*/ 2065856 h 2184562"/>
                <a:gd name="connsiteX54" fmla="*/ 876882 w 1766107"/>
                <a:gd name="connsiteY54" fmla="*/ 1997180 h 2184562"/>
                <a:gd name="connsiteX55" fmla="*/ 760201 w 1766107"/>
                <a:gd name="connsiteY55" fmla="*/ 1937173 h 2184562"/>
                <a:gd name="connsiteX56" fmla="*/ 762868 w 1766107"/>
                <a:gd name="connsiteY56" fmla="*/ 2060522 h 2184562"/>
                <a:gd name="connsiteX57" fmla="*/ 836877 w 1766107"/>
                <a:gd name="connsiteY57" fmla="*/ 2065856 h 2184562"/>
                <a:gd name="connsiteX58" fmla="*/ 1096910 w 1766107"/>
                <a:gd name="connsiteY58" fmla="*/ 2065856 h 2184562"/>
                <a:gd name="connsiteX59" fmla="*/ 1136915 w 1766107"/>
                <a:gd name="connsiteY59" fmla="*/ 1997180 h 2184562"/>
                <a:gd name="connsiteX60" fmla="*/ 1114245 w 1766107"/>
                <a:gd name="connsiteY60" fmla="*/ 1945174 h 2184562"/>
                <a:gd name="connsiteX61" fmla="*/ 1064239 w 1766107"/>
                <a:gd name="connsiteY61" fmla="*/ 1922504 h 2184562"/>
                <a:gd name="connsiteX62" fmla="*/ 987563 w 1766107"/>
                <a:gd name="connsiteY62" fmla="*/ 1983179 h 2184562"/>
                <a:gd name="connsiteX63" fmla="*/ 1024901 w 1766107"/>
                <a:gd name="connsiteY63" fmla="*/ 2062522 h 2184562"/>
                <a:gd name="connsiteX64" fmla="*/ 1096910 w 1766107"/>
                <a:gd name="connsiteY64" fmla="*/ 2065856 h 2184562"/>
                <a:gd name="connsiteX65" fmla="*/ 1343607 w 1766107"/>
                <a:gd name="connsiteY65" fmla="*/ 1765818 h 2184562"/>
                <a:gd name="connsiteX66" fmla="*/ 1343607 w 1766107"/>
                <a:gd name="connsiteY66" fmla="*/ 1715812 h 2184562"/>
                <a:gd name="connsiteX67" fmla="*/ 930222 w 1766107"/>
                <a:gd name="connsiteY67" fmla="*/ 1715812 h 2184562"/>
                <a:gd name="connsiteX68" fmla="*/ 516837 w 1766107"/>
                <a:gd name="connsiteY68" fmla="*/ 1715812 h 2184562"/>
                <a:gd name="connsiteX69" fmla="*/ 516837 w 1766107"/>
                <a:gd name="connsiteY69" fmla="*/ 1765818 h 2184562"/>
                <a:gd name="connsiteX70" fmla="*/ 516837 w 1766107"/>
                <a:gd name="connsiteY70" fmla="*/ 1815824 h 2184562"/>
                <a:gd name="connsiteX71" fmla="*/ 930222 w 1766107"/>
                <a:gd name="connsiteY71" fmla="*/ 1815824 h 2184562"/>
                <a:gd name="connsiteX72" fmla="*/ 1343607 w 1766107"/>
                <a:gd name="connsiteY72" fmla="*/ 1815824 h 2184562"/>
                <a:gd name="connsiteX73" fmla="*/ 1343607 w 1766107"/>
                <a:gd name="connsiteY73" fmla="*/ 1765818 h 2184562"/>
                <a:gd name="connsiteX74" fmla="*/ 1543632 w 1766107"/>
                <a:gd name="connsiteY74" fmla="*/ 1599131 h 2184562"/>
                <a:gd name="connsiteX75" fmla="*/ 1440953 w 1766107"/>
                <a:gd name="connsiteY75" fmla="*/ 1477115 h 2184562"/>
                <a:gd name="connsiteX76" fmla="*/ 1406949 w 1766107"/>
                <a:gd name="connsiteY76" fmla="*/ 1459113 h 2184562"/>
                <a:gd name="connsiteX77" fmla="*/ 944224 w 1766107"/>
                <a:gd name="connsiteY77" fmla="*/ 1457113 h 2184562"/>
                <a:gd name="connsiteX78" fmla="*/ 383487 w 1766107"/>
                <a:gd name="connsiteY78" fmla="*/ 1507119 h 2184562"/>
                <a:gd name="connsiteX79" fmla="*/ 323480 w 1766107"/>
                <a:gd name="connsiteY79" fmla="*/ 1592463 h 2184562"/>
                <a:gd name="connsiteX80" fmla="*/ 316812 w 1766107"/>
                <a:gd name="connsiteY80" fmla="*/ 1609132 h 2184562"/>
                <a:gd name="connsiteX81" fmla="*/ 930222 w 1766107"/>
                <a:gd name="connsiteY81" fmla="*/ 1609132 h 2184562"/>
                <a:gd name="connsiteX82" fmla="*/ 1543632 w 1766107"/>
                <a:gd name="connsiteY82" fmla="*/ 1599131 h 2184562"/>
                <a:gd name="connsiteX83" fmla="*/ 1036902 w 1766107"/>
                <a:gd name="connsiteY83" fmla="*/ 1296426 h 2184562"/>
                <a:gd name="connsiteX84" fmla="*/ 1036902 w 1766107"/>
                <a:gd name="connsiteY84" fmla="*/ 1244420 h 2184562"/>
                <a:gd name="connsiteX85" fmla="*/ 933556 w 1766107"/>
                <a:gd name="connsiteY85" fmla="*/ 1244420 h 2184562"/>
                <a:gd name="connsiteX86" fmla="*/ 830210 w 1766107"/>
                <a:gd name="connsiteY86" fmla="*/ 1245086 h 2184562"/>
                <a:gd name="connsiteX87" fmla="*/ 830210 w 1766107"/>
                <a:gd name="connsiteY87" fmla="*/ 1297093 h 2184562"/>
                <a:gd name="connsiteX88" fmla="*/ 830210 w 1766107"/>
                <a:gd name="connsiteY88" fmla="*/ 1349099 h 2184562"/>
                <a:gd name="connsiteX89" fmla="*/ 933556 w 1766107"/>
                <a:gd name="connsiteY89" fmla="*/ 1349099 h 2184562"/>
                <a:gd name="connsiteX90" fmla="*/ 1036902 w 1766107"/>
                <a:gd name="connsiteY90" fmla="*/ 1349099 h 2184562"/>
                <a:gd name="connsiteX91" fmla="*/ 1036902 w 1766107"/>
                <a:gd name="connsiteY91" fmla="*/ 1296426 h 2184562"/>
                <a:gd name="connsiteX92" fmla="*/ 1056905 w 1766107"/>
                <a:gd name="connsiteY92" fmla="*/ 1125071 h 2184562"/>
                <a:gd name="connsiteX93" fmla="*/ 1484958 w 1766107"/>
                <a:gd name="connsiteY93" fmla="*/ 712353 h 2184562"/>
                <a:gd name="connsiteX94" fmla="*/ 1502294 w 1766107"/>
                <a:gd name="connsiteY94" fmla="*/ 380978 h 2184562"/>
                <a:gd name="connsiteX95" fmla="*/ 1504294 w 1766107"/>
                <a:gd name="connsiteY95" fmla="*/ 102277 h 2184562"/>
                <a:gd name="connsiteX96" fmla="*/ 933556 w 1766107"/>
                <a:gd name="connsiteY96" fmla="*/ 102277 h 2184562"/>
                <a:gd name="connsiteX97" fmla="*/ 362818 w 1766107"/>
                <a:gd name="connsiteY97" fmla="*/ 102277 h 2184562"/>
                <a:gd name="connsiteX98" fmla="*/ 364818 w 1766107"/>
                <a:gd name="connsiteY98" fmla="*/ 387646 h 2184562"/>
                <a:gd name="connsiteX99" fmla="*/ 382154 w 1766107"/>
                <a:gd name="connsiteY99" fmla="*/ 721021 h 2184562"/>
                <a:gd name="connsiteX100" fmla="*/ 1056905 w 1766107"/>
                <a:gd name="connsiteY100" fmla="*/ 1125071 h 218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1766107" h="2184562">
                  <a:moveTo>
                    <a:pt x="752867" y="2175203"/>
                  </a:moveTo>
                  <a:cubicBezTo>
                    <a:pt x="662189" y="2149199"/>
                    <a:pt x="602848" y="2046520"/>
                    <a:pt x="625518" y="1957175"/>
                  </a:cubicBezTo>
                  <a:lnTo>
                    <a:pt x="634852" y="1922504"/>
                  </a:lnTo>
                  <a:lnTo>
                    <a:pt x="542174" y="1922504"/>
                  </a:lnTo>
                  <a:lnTo>
                    <a:pt x="448829" y="1922504"/>
                  </a:lnTo>
                  <a:lnTo>
                    <a:pt x="429493" y="1903169"/>
                  </a:lnTo>
                  <a:cubicBezTo>
                    <a:pt x="410157" y="1883833"/>
                    <a:pt x="410157" y="1883166"/>
                    <a:pt x="410157" y="1799822"/>
                  </a:cubicBezTo>
                  <a:lnTo>
                    <a:pt x="410157" y="1715812"/>
                  </a:lnTo>
                  <a:lnTo>
                    <a:pt x="326147" y="1715812"/>
                  </a:lnTo>
                  <a:cubicBezTo>
                    <a:pt x="242803" y="1715812"/>
                    <a:pt x="242136" y="1715812"/>
                    <a:pt x="222801" y="1696476"/>
                  </a:cubicBezTo>
                  <a:cubicBezTo>
                    <a:pt x="201465" y="1674473"/>
                    <a:pt x="199464" y="1659138"/>
                    <a:pt x="210132" y="1601798"/>
                  </a:cubicBezTo>
                  <a:cubicBezTo>
                    <a:pt x="232135" y="1486450"/>
                    <a:pt x="331481" y="1382437"/>
                    <a:pt x="444162" y="1356434"/>
                  </a:cubicBezTo>
                  <a:cubicBezTo>
                    <a:pt x="460164" y="1352433"/>
                    <a:pt x="529506" y="1349099"/>
                    <a:pt x="598848" y="1349099"/>
                  </a:cubicBezTo>
                  <a:lnTo>
                    <a:pt x="723530" y="1349099"/>
                  </a:lnTo>
                  <a:lnTo>
                    <a:pt x="723530" y="1281758"/>
                  </a:lnTo>
                  <a:lnTo>
                    <a:pt x="723530" y="1215083"/>
                  </a:lnTo>
                  <a:lnTo>
                    <a:pt x="698860" y="1205081"/>
                  </a:lnTo>
                  <a:cubicBezTo>
                    <a:pt x="467498" y="1113737"/>
                    <a:pt x="308145" y="921712"/>
                    <a:pt x="266806" y="683016"/>
                  </a:cubicBezTo>
                  <a:cubicBezTo>
                    <a:pt x="258805" y="640344"/>
                    <a:pt x="256805" y="565668"/>
                    <a:pt x="256805" y="364976"/>
                  </a:cubicBezTo>
                  <a:lnTo>
                    <a:pt x="256805" y="102277"/>
                  </a:lnTo>
                  <a:lnTo>
                    <a:pt x="143457" y="102277"/>
                  </a:lnTo>
                  <a:cubicBezTo>
                    <a:pt x="31443" y="102277"/>
                    <a:pt x="29443" y="102277"/>
                    <a:pt x="13441" y="85608"/>
                  </a:cubicBezTo>
                  <a:cubicBezTo>
                    <a:pt x="-16563" y="56271"/>
                    <a:pt x="-2561" y="8932"/>
                    <a:pt x="38111" y="-1070"/>
                  </a:cubicBezTo>
                  <a:cubicBezTo>
                    <a:pt x="46779" y="-3070"/>
                    <a:pt x="432827" y="-3737"/>
                    <a:pt x="895551" y="-3070"/>
                  </a:cubicBezTo>
                  <a:lnTo>
                    <a:pt x="1738323" y="-1070"/>
                  </a:lnTo>
                  <a:lnTo>
                    <a:pt x="1750992" y="14932"/>
                  </a:lnTo>
                  <a:cubicBezTo>
                    <a:pt x="1768327" y="36268"/>
                    <a:pt x="1767660" y="69606"/>
                    <a:pt x="1748325" y="87608"/>
                  </a:cubicBezTo>
                  <a:cubicBezTo>
                    <a:pt x="1734990" y="100276"/>
                    <a:pt x="1724988" y="102277"/>
                    <a:pt x="1672315" y="102277"/>
                  </a:cubicBezTo>
                  <a:lnTo>
                    <a:pt x="1611641" y="102277"/>
                  </a:lnTo>
                  <a:lnTo>
                    <a:pt x="1608974" y="387646"/>
                  </a:lnTo>
                  <a:cubicBezTo>
                    <a:pt x="1606307" y="669681"/>
                    <a:pt x="1606307" y="673015"/>
                    <a:pt x="1588971" y="736356"/>
                  </a:cubicBezTo>
                  <a:cubicBezTo>
                    <a:pt x="1556301" y="858371"/>
                    <a:pt x="1496293" y="961717"/>
                    <a:pt x="1408282" y="1049729"/>
                  </a:cubicBezTo>
                  <a:cubicBezTo>
                    <a:pt x="1350275" y="1107069"/>
                    <a:pt x="1256930" y="1169744"/>
                    <a:pt x="1192255" y="1194413"/>
                  </a:cubicBezTo>
                  <a:lnTo>
                    <a:pt x="1143582" y="1212416"/>
                  </a:lnTo>
                  <a:lnTo>
                    <a:pt x="1143582" y="1281091"/>
                  </a:lnTo>
                  <a:lnTo>
                    <a:pt x="1143582" y="1349099"/>
                  </a:lnTo>
                  <a:lnTo>
                    <a:pt x="1268931" y="1349099"/>
                  </a:lnTo>
                  <a:cubicBezTo>
                    <a:pt x="1400948" y="1349099"/>
                    <a:pt x="1435619" y="1354433"/>
                    <a:pt x="1490292" y="1382437"/>
                  </a:cubicBezTo>
                  <a:cubicBezTo>
                    <a:pt x="1588305" y="1432443"/>
                    <a:pt x="1657647" y="1539123"/>
                    <a:pt x="1659647" y="1644470"/>
                  </a:cubicBezTo>
                  <a:cubicBezTo>
                    <a:pt x="1660314" y="1679807"/>
                    <a:pt x="1658313" y="1685141"/>
                    <a:pt x="1641645" y="1699810"/>
                  </a:cubicBezTo>
                  <a:cubicBezTo>
                    <a:pt x="1624309" y="1715145"/>
                    <a:pt x="1618308" y="1715812"/>
                    <a:pt x="1540299" y="1715812"/>
                  </a:cubicBezTo>
                  <a:lnTo>
                    <a:pt x="1458288" y="1715812"/>
                  </a:lnTo>
                  <a:lnTo>
                    <a:pt x="1455621" y="1803156"/>
                  </a:lnTo>
                  <a:cubicBezTo>
                    <a:pt x="1453621" y="1889167"/>
                    <a:pt x="1453621" y="1890500"/>
                    <a:pt x="1434952" y="1906502"/>
                  </a:cubicBezTo>
                  <a:cubicBezTo>
                    <a:pt x="1416950" y="1921838"/>
                    <a:pt x="1411616" y="1922504"/>
                    <a:pt x="1323605" y="1922504"/>
                  </a:cubicBezTo>
                  <a:lnTo>
                    <a:pt x="1230260" y="1922504"/>
                  </a:lnTo>
                  <a:lnTo>
                    <a:pt x="1236927" y="1939840"/>
                  </a:lnTo>
                  <a:cubicBezTo>
                    <a:pt x="1246262" y="1963176"/>
                    <a:pt x="1245595" y="2029184"/>
                    <a:pt x="1235594" y="2056521"/>
                  </a:cubicBezTo>
                  <a:cubicBezTo>
                    <a:pt x="1214925" y="2117195"/>
                    <a:pt x="1164252" y="2161868"/>
                    <a:pt x="1100244" y="2176536"/>
                  </a:cubicBezTo>
                  <a:cubicBezTo>
                    <a:pt x="1052904" y="2187204"/>
                    <a:pt x="1012899" y="2179870"/>
                    <a:pt x="968227" y="2153200"/>
                  </a:cubicBezTo>
                  <a:lnTo>
                    <a:pt x="930889" y="2130530"/>
                  </a:lnTo>
                  <a:lnTo>
                    <a:pt x="908886" y="2146532"/>
                  </a:lnTo>
                  <a:cubicBezTo>
                    <a:pt x="867548" y="2177203"/>
                    <a:pt x="801540" y="2189204"/>
                    <a:pt x="752867" y="2175203"/>
                  </a:cubicBezTo>
                  <a:close/>
                  <a:moveTo>
                    <a:pt x="836877" y="2065856"/>
                  </a:moveTo>
                  <a:cubicBezTo>
                    <a:pt x="864881" y="2051854"/>
                    <a:pt x="876882" y="2030518"/>
                    <a:pt x="876882" y="1997180"/>
                  </a:cubicBezTo>
                  <a:cubicBezTo>
                    <a:pt x="876882" y="1936506"/>
                    <a:pt x="806874" y="1900502"/>
                    <a:pt x="760201" y="1937173"/>
                  </a:cubicBezTo>
                  <a:cubicBezTo>
                    <a:pt x="716862" y="1971177"/>
                    <a:pt x="717529" y="2030518"/>
                    <a:pt x="762868" y="2060522"/>
                  </a:cubicBezTo>
                  <a:cubicBezTo>
                    <a:pt x="788871" y="2078524"/>
                    <a:pt x="810207" y="2079857"/>
                    <a:pt x="836877" y="2065856"/>
                  </a:cubicBezTo>
                  <a:close/>
                  <a:moveTo>
                    <a:pt x="1096910" y="2065856"/>
                  </a:moveTo>
                  <a:cubicBezTo>
                    <a:pt x="1124913" y="2051854"/>
                    <a:pt x="1136915" y="2030518"/>
                    <a:pt x="1136915" y="1997180"/>
                  </a:cubicBezTo>
                  <a:cubicBezTo>
                    <a:pt x="1136915" y="1972511"/>
                    <a:pt x="1132914" y="1963843"/>
                    <a:pt x="1114245" y="1945174"/>
                  </a:cubicBezTo>
                  <a:cubicBezTo>
                    <a:pt x="1095576" y="1926505"/>
                    <a:pt x="1086242" y="1922504"/>
                    <a:pt x="1064239" y="1922504"/>
                  </a:cubicBezTo>
                  <a:cubicBezTo>
                    <a:pt x="1031568" y="1922504"/>
                    <a:pt x="994230" y="1951841"/>
                    <a:pt x="987563" y="1983179"/>
                  </a:cubicBezTo>
                  <a:cubicBezTo>
                    <a:pt x="982229" y="2011182"/>
                    <a:pt x="998231" y="2046520"/>
                    <a:pt x="1024901" y="2062522"/>
                  </a:cubicBezTo>
                  <a:cubicBezTo>
                    <a:pt x="1050904" y="2078524"/>
                    <a:pt x="1070907" y="2079191"/>
                    <a:pt x="1096910" y="2065856"/>
                  </a:cubicBezTo>
                  <a:close/>
                  <a:moveTo>
                    <a:pt x="1343607" y="1765818"/>
                  </a:moveTo>
                  <a:lnTo>
                    <a:pt x="1343607" y="1715812"/>
                  </a:lnTo>
                  <a:lnTo>
                    <a:pt x="930222" y="1715812"/>
                  </a:lnTo>
                  <a:lnTo>
                    <a:pt x="516837" y="1715812"/>
                  </a:lnTo>
                  <a:lnTo>
                    <a:pt x="516837" y="1765818"/>
                  </a:lnTo>
                  <a:lnTo>
                    <a:pt x="516837" y="1815824"/>
                  </a:lnTo>
                  <a:lnTo>
                    <a:pt x="930222" y="1815824"/>
                  </a:lnTo>
                  <a:lnTo>
                    <a:pt x="1343607" y="1815824"/>
                  </a:lnTo>
                  <a:lnTo>
                    <a:pt x="1343607" y="1765818"/>
                  </a:lnTo>
                  <a:close/>
                  <a:moveTo>
                    <a:pt x="1543632" y="1599131"/>
                  </a:moveTo>
                  <a:cubicBezTo>
                    <a:pt x="1543632" y="1566460"/>
                    <a:pt x="1489626" y="1502452"/>
                    <a:pt x="1440953" y="1477115"/>
                  </a:cubicBezTo>
                  <a:lnTo>
                    <a:pt x="1406949" y="1459113"/>
                  </a:lnTo>
                  <a:lnTo>
                    <a:pt x="944224" y="1457113"/>
                  </a:lnTo>
                  <a:cubicBezTo>
                    <a:pt x="420825" y="1455113"/>
                    <a:pt x="443495" y="1453112"/>
                    <a:pt x="383487" y="1507119"/>
                  </a:cubicBezTo>
                  <a:cubicBezTo>
                    <a:pt x="350817" y="1536456"/>
                    <a:pt x="337482" y="1555792"/>
                    <a:pt x="323480" y="1592463"/>
                  </a:cubicBezTo>
                  <a:lnTo>
                    <a:pt x="316812" y="1609132"/>
                  </a:lnTo>
                  <a:lnTo>
                    <a:pt x="930222" y="1609132"/>
                  </a:lnTo>
                  <a:cubicBezTo>
                    <a:pt x="1479624" y="1609132"/>
                    <a:pt x="1543632" y="1607798"/>
                    <a:pt x="1543632" y="1599131"/>
                  </a:cubicBezTo>
                  <a:close/>
                  <a:moveTo>
                    <a:pt x="1036902" y="1296426"/>
                  </a:moveTo>
                  <a:lnTo>
                    <a:pt x="1036902" y="1244420"/>
                  </a:lnTo>
                  <a:lnTo>
                    <a:pt x="933556" y="1244420"/>
                  </a:lnTo>
                  <a:lnTo>
                    <a:pt x="830210" y="1245086"/>
                  </a:lnTo>
                  <a:lnTo>
                    <a:pt x="830210" y="1297093"/>
                  </a:lnTo>
                  <a:lnTo>
                    <a:pt x="830210" y="1349099"/>
                  </a:lnTo>
                  <a:lnTo>
                    <a:pt x="933556" y="1349099"/>
                  </a:lnTo>
                  <a:lnTo>
                    <a:pt x="1036902" y="1349099"/>
                  </a:lnTo>
                  <a:lnTo>
                    <a:pt x="1036902" y="1296426"/>
                  </a:lnTo>
                  <a:close/>
                  <a:moveTo>
                    <a:pt x="1056905" y="1125071"/>
                  </a:moveTo>
                  <a:cubicBezTo>
                    <a:pt x="1263597" y="1079066"/>
                    <a:pt x="1427618" y="921046"/>
                    <a:pt x="1484958" y="712353"/>
                  </a:cubicBezTo>
                  <a:cubicBezTo>
                    <a:pt x="1498960" y="662347"/>
                    <a:pt x="1499627" y="641677"/>
                    <a:pt x="1502294" y="380978"/>
                  </a:cubicBezTo>
                  <a:lnTo>
                    <a:pt x="1504294" y="102277"/>
                  </a:lnTo>
                  <a:lnTo>
                    <a:pt x="933556" y="102277"/>
                  </a:lnTo>
                  <a:lnTo>
                    <a:pt x="362818" y="102277"/>
                  </a:lnTo>
                  <a:lnTo>
                    <a:pt x="364818" y="387646"/>
                  </a:lnTo>
                  <a:cubicBezTo>
                    <a:pt x="367485" y="658346"/>
                    <a:pt x="368152" y="675015"/>
                    <a:pt x="382154" y="721021"/>
                  </a:cubicBezTo>
                  <a:cubicBezTo>
                    <a:pt x="472165" y="1017724"/>
                    <a:pt x="760201" y="1190413"/>
                    <a:pt x="1056905" y="1125071"/>
                  </a:cubicBezTo>
                  <a:close/>
                </a:path>
              </a:pathLst>
            </a:custGeom>
            <a:grpFill/>
            <a:ln w="6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a16="http://schemas.microsoft.com/office/drawing/2014/main" id="{4C3E7B5B-4D14-4381-84DF-21554B5BF022}"/>
                </a:ext>
              </a:extLst>
            </p:cNvPr>
            <p:cNvSpPr/>
            <p:nvPr/>
          </p:nvSpPr>
          <p:spPr>
            <a:xfrm flipV="1">
              <a:off x="5130642" y="2097763"/>
              <a:ext cx="726302" cy="728673"/>
            </a:xfrm>
            <a:custGeom>
              <a:avLst/>
              <a:gdLst>
                <a:gd name="connsiteX0" fmla="*/ 302276 w 726302"/>
                <a:gd name="connsiteY0" fmla="*/ 722489 h 728673"/>
                <a:gd name="connsiteX1" fmla="*/ 104918 w 726302"/>
                <a:gd name="connsiteY1" fmla="*/ 620476 h 728673"/>
                <a:gd name="connsiteX2" fmla="*/ 10239 w 726302"/>
                <a:gd name="connsiteY2" fmla="*/ 463790 h 728673"/>
                <a:gd name="connsiteX3" fmla="*/ 15573 w 726302"/>
                <a:gd name="connsiteY3" fmla="*/ 239095 h 728673"/>
                <a:gd name="connsiteX4" fmla="*/ 479631 w 726302"/>
                <a:gd name="connsiteY4" fmla="*/ 18401 h 728673"/>
                <a:gd name="connsiteX5" fmla="*/ 624983 w 726302"/>
                <a:gd name="connsiteY5" fmla="*/ 609808 h 728673"/>
                <a:gd name="connsiteX6" fmla="*/ 478964 w 726302"/>
                <a:gd name="connsiteY6" fmla="*/ 705820 h 728673"/>
                <a:gd name="connsiteX7" fmla="*/ 302276 w 726302"/>
                <a:gd name="connsiteY7" fmla="*/ 722489 h 728673"/>
                <a:gd name="connsiteX8" fmla="*/ 445627 w 726302"/>
                <a:gd name="connsiteY8" fmla="*/ 605141 h 728673"/>
                <a:gd name="connsiteX9" fmla="*/ 541639 w 726302"/>
                <a:gd name="connsiteY9" fmla="*/ 539800 h 728673"/>
                <a:gd name="connsiteX10" fmla="*/ 438293 w 726302"/>
                <a:gd name="connsiteY10" fmla="*/ 471791 h 728673"/>
                <a:gd name="connsiteX11" fmla="*/ 324278 w 726302"/>
                <a:gd name="connsiteY11" fmla="*/ 399782 h 728673"/>
                <a:gd name="connsiteX12" fmla="*/ 357616 w 726302"/>
                <a:gd name="connsiteY12" fmla="*/ 309104 h 728673"/>
                <a:gd name="connsiteX13" fmla="*/ 486965 w 726302"/>
                <a:gd name="connsiteY13" fmla="*/ 375779 h 728673"/>
                <a:gd name="connsiteX14" fmla="*/ 606314 w 726302"/>
                <a:gd name="connsiteY14" fmla="*/ 435787 h 728673"/>
                <a:gd name="connsiteX15" fmla="*/ 613648 w 726302"/>
                <a:gd name="connsiteY15" fmla="*/ 363778 h 728673"/>
                <a:gd name="connsiteX16" fmla="*/ 592312 w 726302"/>
                <a:gd name="connsiteY16" fmla="*/ 254431 h 728673"/>
                <a:gd name="connsiteX17" fmla="*/ 405622 w 726302"/>
                <a:gd name="connsiteY17" fmla="*/ 109079 h 728673"/>
                <a:gd name="connsiteX18" fmla="*/ 124253 w 726302"/>
                <a:gd name="connsiteY18" fmla="*/ 255764 h 728673"/>
                <a:gd name="connsiteX19" fmla="*/ 106918 w 726302"/>
                <a:gd name="connsiteY19" fmla="*/ 362444 h 728673"/>
                <a:gd name="connsiteX20" fmla="*/ 126254 w 726302"/>
                <a:gd name="connsiteY20" fmla="*/ 472458 h 728673"/>
                <a:gd name="connsiteX21" fmla="*/ 445627 w 726302"/>
                <a:gd name="connsiteY21" fmla="*/ 605141 h 72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26302" h="728673">
                  <a:moveTo>
                    <a:pt x="302276" y="722489"/>
                  </a:moveTo>
                  <a:cubicBezTo>
                    <a:pt x="222932" y="708487"/>
                    <a:pt x="164258" y="677817"/>
                    <a:pt x="104918" y="620476"/>
                  </a:cubicBezTo>
                  <a:cubicBezTo>
                    <a:pt x="59579" y="576471"/>
                    <a:pt x="28908" y="525131"/>
                    <a:pt x="10239" y="463790"/>
                  </a:cubicBezTo>
                  <a:cubicBezTo>
                    <a:pt x="-9097" y="400449"/>
                    <a:pt x="-6430" y="300436"/>
                    <a:pt x="15573" y="239095"/>
                  </a:cubicBezTo>
                  <a:cubicBezTo>
                    <a:pt x="83582" y="51739"/>
                    <a:pt x="294941" y="-48941"/>
                    <a:pt x="479631" y="18401"/>
                  </a:cubicBezTo>
                  <a:cubicBezTo>
                    <a:pt x="728996" y="108412"/>
                    <a:pt x="804338" y="416451"/>
                    <a:pt x="624983" y="609808"/>
                  </a:cubicBezTo>
                  <a:cubicBezTo>
                    <a:pt x="581644" y="656481"/>
                    <a:pt x="537638" y="685818"/>
                    <a:pt x="478964" y="705820"/>
                  </a:cubicBezTo>
                  <a:cubicBezTo>
                    <a:pt x="427625" y="723823"/>
                    <a:pt x="348948" y="731157"/>
                    <a:pt x="302276" y="722489"/>
                  </a:cubicBezTo>
                  <a:close/>
                  <a:moveTo>
                    <a:pt x="445627" y="605141"/>
                  </a:moveTo>
                  <a:cubicBezTo>
                    <a:pt x="480965" y="592473"/>
                    <a:pt x="544973" y="549801"/>
                    <a:pt x="541639" y="539800"/>
                  </a:cubicBezTo>
                  <a:cubicBezTo>
                    <a:pt x="540305" y="535799"/>
                    <a:pt x="493633" y="505129"/>
                    <a:pt x="438293" y="471791"/>
                  </a:cubicBezTo>
                  <a:cubicBezTo>
                    <a:pt x="382286" y="438454"/>
                    <a:pt x="330946" y="405783"/>
                    <a:pt x="324278" y="399782"/>
                  </a:cubicBezTo>
                  <a:cubicBezTo>
                    <a:pt x="289607" y="367778"/>
                    <a:pt x="310943" y="309771"/>
                    <a:pt x="357616" y="309104"/>
                  </a:cubicBezTo>
                  <a:cubicBezTo>
                    <a:pt x="368284" y="309104"/>
                    <a:pt x="420290" y="335774"/>
                    <a:pt x="486965" y="375779"/>
                  </a:cubicBezTo>
                  <a:cubicBezTo>
                    <a:pt x="567642" y="424452"/>
                    <a:pt x="600980" y="441121"/>
                    <a:pt x="606314" y="435787"/>
                  </a:cubicBezTo>
                  <a:cubicBezTo>
                    <a:pt x="610314" y="431786"/>
                    <a:pt x="613648" y="401782"/>
                    <a:pt x="613648" y="363778"/>
                  </a:cubicBezTo>
                  <a:cubicBezTo>
                    <a:pt x="613648" y="305104"/>
                    <a:pt x="611648" y="295102"/>
                    <a:pt x="592312" y="254431"/>
                  </a:cubicBezTo>
                  <a:cubicBezTo>
                    <a:pt x="554974" y="175754"/>
                    <a:pt x="490966" y="125748"/>
                    <a:pt x="405622" y="109079"/>
                  </a:cubicBezTo>
                  <a:cubicBezTo>
                    <a:pt x="292274" y="86410"/>
                    <a:pt x="175593" y="147751"/>
                    <a:pt x="124253" y="255764"/>
                  </a:cubicBezTo>
                  <a:cubicBezTo>
                    <a:pt x="108918" y="287768"/>
                    <a:pt x="106918" y="301103"/>
                    <a:pt x="106918" y="362444"/>
                  </a:cubicBezTo>
                  <a:cubicBezTo>
                    <a:pt x="106918" y="426452"/>
                    <a:pt x="108918" y="435787"/>
                    <a:pt x="126254" y="472458"/>
                  </a:cubicBezTo>
                  <a:cubicBezTo>
                    <a:pt x="184261" y="591139"/>
                    <a:pt x="322278" y="648480"/>
                    <a:pt x="445627" y="605141"/>
                  </a:cubicBezTo>
                  <a:close/>
                </a:path>
              </a:pathLst>
            </a:custGeom>
            <a:grpFill/>
            <a:ln w="6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a16="http://schemas.microsoft.com/office/drawing/2014/main" id="{1BD5F8A9-1706-4507-9E16-57AEC3894652}"/>
                </a:ext>
              </a:extLst>
            </p:cNvPr>
            <p:cNvSpPr/>
            <p:nvPr/>
          </p:nvSpPr>
          <p:spPr>
            <a:xfrm flipV="1">
              <a:off x="4970267" y="2828156"/>
              <a:ext cx="106680" cy="100012"/>
            </a:xfrm>
            <a:custGeom>
              <a:avLst/>
              <a:gdLst>
                <a:gd name="connsiteX0" fmla="*/ -2106 w 106680"/>
                <a:gd name="connsiteY0" fmla="*/ 48144 h 100012"/>
                <a:gd name="connsiteX1" fmla="*/ -2106 w 106680"/>
                <a:gd name="connsiteY1" fmla="*/ -1863 h 100012"/>
                <a:gd name="connsiteX2" fmla="*/ 51234 w 106680"/>
                <a:gd name="connsiteY2" fmla="*/ -1863 h 100012"/>
                <a:gd name="connsiteX3" fmla="*/ 104574 w 106680"/>
                <a:gd name="connsiteY3" fmla="*/ -1863 h 100012"/>
                <a:gd name="connsiteX4" fmla="*/ 104574 w 106680"/>
                <a:gd name="connsiteY4" fmla="*/ 48144 h 100012"/>
                <a:gd name="connsiteX5" fmla="*/ 104574 w 106680"/>
                <a:gd name="connsiteY5" fmla="*/ 98150 h 100012"/>
                <a:gd name="connsiteX6" fmla="*/ 51234 w 106680"/>
                <a:gd name="connsiteY6" fmla="*/ 98150 h 100012"/>
                <a:gd name="connsiteX7" fmla="*/ -2106 w 106680"/>
                <a:gd name="connsiteY7" fmla="*/ 98150 h 100012"/>
                <a:gd name="connsiteX8" fmla="*/ -2106 w 106680"/>
                <a:gd name="connsiteY8" fmla="*/ 48144 h 10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680" h="100012">
                  <a:moveTo>
                    <a:pt x="-2106" y="48144"/>
                  </a:moveTo>
                  <a:lnTo>
                    <a:pt x="-2106" y="-1863"/>
                  </a:lnTo>
                  <a:lnTo>
                    <a:pt x="51234" y="-1863"/>
                  </a:lnTo>
                  <a:lnTo>
                    <a:pt x="104574" y="-1863"/>
                  </a:lnTo>
                  <a:lnTo>
                    <a:pt x="104574" y="48144"/>
                  </a:lnTo>
                  <a:lnTo>
                    <a:pt x="104574" y="98150"/>
                  </a:lnTo>
                  <a:lnTo>
                    <a:pt x="51234" y="98150"/>
                  </a:lnTo>
                  <a:lnTo>
                    <a:pt x="-2106" y="98150"/>
                  </a:lnTo>
                  <a:lnTo>
                    <a:pt x="-2106" y="48144"/>
                  </a:lnTo>
                  <a:close/>
                </a:path>
              </a:pathLst>
            </a:custGeom>
            <a:grpFill/>
            <a:ln w="6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a16="http://schemas.microsoft.com/office/drawing/2014/main" id="{F75255E1-1C15-485F-A6DC-604ACC50BFE2}"/>
                </a:ext>
              </a:extLst>
            </p:cNvPr>
            <p:cNvSpPr/>
            <p:nvPr/>
          </p:nvSpPr>
          <p:spPr>
            <a:xfrm flipV="1">
              <a:off x="5130287" y="2828156"/>
              <a:ext cx="100012" cy="100012"/>
            </a:xfrm>
            <a:custGeom>
              <a:avLst/>
              <a:gdLst>
                <a:gd name="connsiteX0" fmla="*/ -2318 w 100012"/>
                <a:gd name="connsiteY0" fmla="*/ 48144 h 100012"/>
                <a:gd name="connsiteX1" fmla="*/ -2318 w 100012"/>
                <a:gd name="connsiteY1" fmla="*/ -1863 h 100012"/>
                <a:gd name="connsiteX2" fmla="*/ 47689 w 100012"/>
                <a:gd name="connsiteY2" fmla="*/ -1863 h 100012"/>
                <a:gd name="connsiteX3" fmla="*/ 97695 w 100012"/>
                <a:gd name="connsiteY3" fmla="*/ -1863 h 100012"/>
                <a:gd name="connsiteX4" fmla="*/ 97695 w 100012"/>
                <a:gd name="connsiteY4" fmla="*/ 48144 h 100012"/>
                <a:gd name="connsiteX5" fmla="*/ 97695 w 100012"/>
                <a:gd name="connsiteY5" fmla="*/ 98150 h 100012"/>
                <a:gd name="connsiteX6" fmla="*/ 47689 w 100012"/>
                <a:gd name="connsiteY6" fmla="*/ 98150 h 100012"/>
                <a:gd name="connsiteX7" fmla="*/ -2318 w 100012"/>
                <a:gd name="connsiteY7" fmla="*/ 98150 h 100012"/>
                <a:gd name="connsiteX8" fmla="*/ -2318 w 100012"/>
                <a:gd name="connsiteY8" fmla="*/ 48144 h 10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12" h="100012">
                  <a:moveTo>
                    <a:pt x="-2318" y="48144"/>
                  </a:moveTo>
                  <a:lnTo>
                    <a:pt x="-2318" y="-1863"/>
                  </a:lnTo>
                  <a:lnTo>
                    <a:pt x="47689" y="-1863"/>
                  </a:lnTo>
                  <a:lnTo>
                    <a:pt x="97695" y="-1863"/>
                  </a:lnTo>
                  <a:lnTo>
                    <a:pt x="97695" y="48144"/>
                  </a:lnTo>
                  <a:lnTo>
                    <a:pt x="97695" y="98150"/>
                  </a:lnTo>
                  <a:lnTo>
                    <a:pt x="47689" y="98150"/>
                  </a:lnTo>
                  <a:lnTo>
                    <a:pt x="-2318" y="98150"/>
                  </a:lnTo>
                  <a:lnTo>
                    <a:pt x="-2318" y="48144"/>
                  </a:lnTo>
                  <a:close/>
                </a:path>
              </a:pathLst>
            </a:custGeom>
            <a:grpFill/>
            <a:ln w="6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28" name="TextBox 327">
            <a:extLst>
              <a:ext uri="{FF2B5EF4-FFF2-40B4-BE49-F238E27FC236}">
                <a16:creationId xmlns:a16="http://schemas.microsoft.com/office/drawing/2014/main" id="{158AC584-8630-4B14-9C9F-2A5CFA3F7261}"/>
              </a:ext>
            </a:extLst>
          </p:cNvPr>
          <p:cNvSpPr txBox="1"/>
          <p:nvPr/>
        </p:nvSpPr>
        <p:spPr>
          <a:xfrm>
            <a:off x="5169609" y="2196286"/>
            <a:ext cx="185278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00"/>
                </a:solidFill>
                <a:effectLst/>
                <a:uLnTx/>
                <a:uFillTx/>
                <a:latin typeface="#9Slide07 IcielBaliho Script" pitchFamily="2" charset="-93"/>
                <a:ea typeface="+mn-ea"/>
                <a:cs typeface="#9Slide03 Arima Madurai Black" panose="00000A00000000000000" pitchFamily="2" charset="-93"/>
              </a:rPr>
              <a:t>Cân</a:t>
            </a:r>
            <a:r>
              <a:rPr kumimoji="0" lang="en-US" sz="2800" b="0" i="0" u="none" strike="noStrike" kern="1200" cap="none" spc="0" normalizeH="0" baseline="0" noProof="0" dirty="0">
                <a:ln>
                  <a:noFill/>
                </a:ln>
                <a:solidFill>
                  <a:srgbClr val="FFFF00"/>
                </a:solidFill>
                <a:effectLst/>
                <a:uLnTx/>
                <a:uFillTx/>
                <a:latin typeface="#9Slide07 IcielBaliho Script" pitchFamily="2" charset="-93"/>
                <a:ea typeface="+mn-ea"/>
                <a:cs typeface="#9Slide03 Arima Madurai Black" panose="00000A00000000000000" pitchFamily="2" charset="-93"/>
              </a:rPr>
              <a:t> </a:t>
            </a:r>
            <a:r>
              <a:rPr kumimoji="0" lang="en-US" sz="2800" b="0" i="0" u="none" strike="noStrike" kern="1200" cap="none" spc="0" normalizeH="0" baseline="0" noProof="0" dirty="0" err="1">
                <a:ln>
                  <a:noFill/>
                </a:ln>
                <a:solidFill>
                  <a:srgbClr val="FFFF00"/>
                </a:solidFill>
                <a:effectLst/>
                <a:uLnTx/>
                <a:uFillTx/>
                <a:latin typeface="#9Slide07 IcielBaliho Script" pitchFamily="2" charset="-93"/>
                <a:ea typeface="+mn-ea"/>
                <a:cs typeface="#9Slide03 Arima Madurai Black" panose="00000A00000000000000" pitchFamily="2" charset="-93"/>
              </a:rPr>
              <a:t>điện</a:t>
            </a:r>
            <a:r>
              <a:rPr kumimoji="0" lang="en-US" sz="2800" b="0" i="0" u="none" strike="noStrike" kern="1200" cap="none" spc="0" normalizeH="0" baseline="0" noProof="0" dirty="0">
                <a:ln>
                  <a:noFill/>
                </a:ln>
                <a:solidFill>
                  <a:srgbClr val="FFFF00"/>
                </a:solidFill>
                <a:effectLst/>
                <a:uLnTx/>
                <a:uFillTx/>
                <a:latin typeface="#9Slide07 IcielBaliho Script" pitchFamily="2" charset="-93"/>
                <a:ea typeface="+mn-ea"/>
                <a:cs typeface="#9Slide03 Arima Madurai Black" panose="00000A00000000000000" pitchFamily="2" charset="-93"/>
              </a:rPr>
              <a:t> </a:t>
            </a:r>
            <a:r>
              <a:rPr kumimoji="0" lang="en-US" sz="2800" b="0" i="0" u="none" strike="noStrike" kern="1200" cap="none" spc="0" normalizeH="0" baseline="0" noProof="0" dirty="0" err="1">
                <a:ln>
                  <a:noFill/>
                </a:ln>
                <a:solidFill>
                  <a:srgbClr val="FFFF00"/>
                </a:solidFill>
                <a:effectLst/>
                <a:uLnTx/>
                <a:uFillTx/>
                <a:latin typeface="#9Slide07 IcielBaliho Script" pitchFamily="2" charset="-93"/>
                <a:ea typeface="+mn-ea"/>
                <a:cs typeface="#9Slide03 Arima Madurai Black" panose="00000A00000000000000" pitchFamily="2" charset="-93"/>
              </a:rPr>
              <a:t>tử</a:t>
            </a:r>
            <a:endParaRPr kumimoji="0" lang="en-US" sz="2800" b="0" i="0" u="none" strike="noStrike" kern="1200" cap="none" spc="0" normalizeH="0" baseline="0" noProof="0" dirty="0">
              <a:ln>
                <a:noFill/>
              </a:ln>
              <a:solidFill>
                <a:srgbClr val="FFFF00"/>
              </a:solidFill>
              <a:effectLst/>
              <a:uLnTx/>
              <a:uFillTx/>
              <a:latin typeface="#9Slide07 IcielBaliho Script" pitchFamily="2" charset="-93"/>
              <a:ea typeface="+mn-ea"/>
              <a:cs typeface="#9Slide03 Arima Madurai Black" panose="00000A00000000000000" pitchFamily="2" charset="-93"/>
            </a:endParaRPr>
          </a:p>
        </p:txBody>
      </p:sp>
      <p:pic>
        <p:nvPicPr>
          <p:cNvPr id="2052" name="Picture 4">
            <a:extLst>
              <a:ext uri="{FF2B5EF4-FFF2-40B4-BE49-F238E27FC236}">
                <a16:creationId xmlns:a16="http://schemas.microsoft.com/office/drawing/2014/main" id="{2A4A1719-AE0D-4C2A-AE68-EED1CF8DA7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1" y="2363383"/>
            <a:ext cx="4762500" cy="47625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99AACD28-F3BA-411B-A66A-9D2461DCA4BE}"/>
              </a:ext>
            </a:extLst>
          </p:cNvPr>
          <p:cNvGrpSpPr/>
          <p:nvPr/>
        </p:nvGrpSpPr>
        <p:grpSpPr>
          <a:xfrm>
            <a:off x="3929744" y="621668"/>
            <a:ext cx="4517569" cy="3548743"/>
            <a:chOff x="4343401" y="353785"/>
            <a:chExt cx="4517569" cy="3548743"/>
          </a:xfrm>
        </p:grpSpPr>
        <p:cxnSp>
          <p:nvCxnSpPr>
            <p:cNvPr id="5" name="Straight Connector 4">
              <a:extLst>
                <a:ext uri="{FF2B5EF4-FFF2-40B4-BE49-F238E27FC236}">
                  <a16:creationId xmlns:a16="http://schemas.microsoft.com/office/drawing/2014/main" id="{881DB4C0-AA54-4CF0-89A3-FBE7A3EF9322}"/>
                </a:ext>
              </a:extLst>
            </p:cNvPr>
            <p:cNvCxnSpPr/>
            <p:nvPr/>
          </p:nvCxnSpPr>
          <p:spPr>
            <a:xfrm flipV="1">
              <a:off x="4343401" y="2960914"/>
              <a:ext cx="1208314" cy="674914"/>
            </a:xfrm>
            <a:prstGeom prst="line">
              <a:avLst/>
            </a:prstGeom>
            <a:ln w="28575">
              <a:solidFill>
                <a:schemeClr val="bg1"/>
              </a:solidFill>
            </a:ln>
          </p:spPr>
          <p:style>
            <a:lnRef idx="1">
              <a:schemeClr val="dk1"/>
            </a:lnRef>
            <a:fillRef idx="0">
              <a:schemeClr val="dk1"/>
            </a:fillRef>
            <a:effectRef idx="0">
              <a:schemeClr val="dk1"/>
            </a:effectRef>
            <a:fontRef idx="minor">
              <a:schemeClr val="tx1"/>
            </a:fontRef>
          </p:style>
        </p:cxnSp>
        <p:sp>
          <p:nvSpPr>
            <p:cNvPr id="6" name="Oval 5">
              <a:extLst>
                <a:ext uri="{FF2B5EF4-FFF2-40B4-BE49-F238E27FC236}">
                  <a16:creationId xmlns:a16="http://schemas.microsoft.com/office/drawing/2014/main" id="{19634667-506D-40F9-A5C3-DD7DDF8C89E2}"/>
                </a:ext>
              </a:extLst>
            </p:cNvPr>
            <p:cNvSpPr/>
            <p:nvPr/>
          </p:nvSpPr>
          <p:spPr>
            <a:xfrm rot="450822">
              <a:off x="5312227" y="353785"/>
              <a:ext cx="3548743" cy="3548743"/>
            </a:xfrm>
            <a:prstGeom prst="ellipse">
              <a:avLst/>
            </a:prstGeom>
            <a:blipFill>
              <a:blip r:embed="rId3"/>
              <a:srcRect/>
              <a:stretch>
                <a:fillRect l="-138957" t="-92179" r="-114724" b="-161503"/>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33" name="TextBox 332">
            <a:extLst>
              <a:ext uri="{FF2B5EF4-FFF2-40B4-BE49-F238E27FC236}">
                <a16:creationId xmlns:a16="http://schemas.microsoft.com/office/drawing/2014/main" id="{AE1D54F4-C395-4678-8A0A-CDA491AF99E7}"/>
              </a:ext>
            </a:extLst>
          </p:cNvPr>
          <p:cNvSpPr txBox="1"/>
          <p:nvPr/>
        </p:nvSpPr>
        <p:spPr>
          <a:xfrm>
            <a:off x="5268685" y="5492813"/>
            <a:ext cx="320040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FF00"/>
                </a:solidFill>
                <a:effectLst/>
                <a:uLnTx/>
                <a:uFillTx/>
                <a:latin typeface="#9Slide07 IcielBaliho Script" pitchFamily="2" charset="-93"/>
                <a:ea typeface="+mn-ea"/>
                <a:cs typeface="+mn-cs"/>
              </a:rPr>
              <a:t>Cân</a:t>
            </a:r>
            <a:r>
              <a:rPr kumimoji="0" lang="en-US" sz="4400" b="0" i="0" u="none" strike="noStrike" kern="1200" cap="none" spc="0" normalizeH="0" baseline="0" noProof="0" dirty="0">
                <a:ln>
                  <a:noFill/>
                </a:ln>
                <a:solidFill>
                  <a:srgbClr val="FFFF00"/>
                </a:solidFill>
                <a:effectLst/>
                <a:uLnTx/>
                <a:uFillTx/>
                <a:latin typeface="#9Slide07 IcielBaliho Script" pitchFamily="2" charset="-93"/>
                <a:ea typeface="+mn-ea"/>
                <a:cs typeface="+mn-cs"/>
              </a:rPr>
              <a:t> </a:t>
            </a:r>
            <a:r>
              <a:rPr kumimoji="0" lang="en-US" sz="4400" b="0" i="0" u="none" strike="noStrike" kern="1200" cap="none" spc="0" normalizeH="0" baseline="0" noProof="0" dirty="0" err="1">
                <a:ln>
                  <a:noFill/>
                </a:ln>
                <a:solidFill>
                  <a:srgbClr val="FFFF00"/>
                </a:solidFill>
                <a:effectLst/>
                <a:uLnTx/>
                <a:uFillTx/>
                <a:latin typeface="#9Slide07 IcielBaliho Script" pitchFamily="2" charset="-93"/>
                <a:ea typeface="+mn-ea"/>
                <a:cs typeface="+mn-cs"/>
              </a:rPr>
              <a:t>đồng</a:t>
            </a:r>
            <a:r>
              <a:rPr kumimoji="0" lang="en-US" sz="4400" b="0" i="0" u="none" strike="noStrike" kern="1200" cap="none" spc="0" normalizeH="0" baseline="0" noProof="0" dirty="0">
                <a:ln>
                  <a:noFill/>
                </a:ln>
                <a:solidFill>
                  <a:srgbClr val="FFFF00"/>
                </a:solidFill>
                <a:effectLst/>
                <a:uLnTx/>
                <a:uFillTx/>
                <a:latin typeface="#9Slide07 IcielBaliho Script" pitchFamily="2" charset="-93"/>
                <a:ea typeface="+mn-ea"/>
                <a:cs typeface="+mn-cs"/>
              </a:rPr>
              <a:t> </a:t>
            </a:r>
            <a:r>
              <a:rPr kumimoji="0" lang="en-US" sz="4400" b="0" i="0" u="none" strike="noStrike" kern="1200" cap="none" spc="0" normalizeH="0" baseline="0" noProof="0" dirty="0" err="1">
                <a:ln>
                  <a:noFill/>
                </a:ln>
                <a:solidFill>
                  <a:srgbClr val="FFFF00"/>
                </a:solidFill>
                <a:effectLst/>
                <a:uLnTx/>
                <a:uFillTx/>
                <a:latin typeface="#9Slide07 IcielBaliho Script" pitchFamily="2" charset="-93"/>
                <a:ea typeface="+mn-ea"/>
                <a:cs typeface="+mn-cs"/>
              </a:rPr>
              <a:t>hồ</a:t>
            </a:r>
            <a:endParaRPr kumimoji="0" lang="en-US" sz="4400" b="0" i="0" u="none" strike="noStrike" kern="1200" cap="none" spc="0" normalizeH="0" baseline="0" noProof="0" dirty="0">
              <a:ln>
                <a:noFill/>
              </a:ln>
              <a:solidFill>
                <a:srgbClr val="FFFF00"/>
              </a:solidFill>
              <a:effectLst/>
              <a:uLnTx/>
              <a:uFillTx/>
              <a:latin typeface="#9Slide07 IcielBaliho Script" pitchFamily="2" charset="-93"/>
              <a:ea typeface="+mn-ea"/>
              <a:cs typeface="+mn-cs"/>
            </a:endParaRPr>
          </a:p>
        </p:txBody>
      </p:sp>
      <p:sp>
        <p:nvSpPr>
          <p:cNvPr id="336" name="TextBox 335">
            <a:extLst>
              <a:ext uri="{FF2B5EF4-FFF2-40B4-BE49-F238E27FC236}">
                <a16:creationId xmlns:a16="http://schemas.microsoft.com/office/drawing/2014/main" id="{E4EFAF33-987C-4B70-A85B-CF8569731708}"/>
              </a:ext>
            </a:extLst>
          </p:cNvPr>
          <p:cNvSpPr txBox="1"/>
          <p:nvPr/>
        </p:nvSpPr>
        <p:spPr>
          <a:xfrm>
            <a:off x="8088085" y="805330"/>
            <a:ext cx="320040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9Slide07 IcielBaliho Script" pitchFamily="2" charset="-93"/>
                <a:ea typeface="+mn-ea"/>
                <a:cs typeface="+mn-cs"/>
              </a:rPr>
              <a:t>GHĐ: 100kg</a:t>
            </a:r>
          </a:p>
        </p:txBody>
      </p:sp>
      <p:sp>
        <p:nvSpPr>
          <p:cNvPr id="337" name="TextBox 336">
            <a:extLst>
              <a:ext uri="{FF2B5EF4-FFF2-40B4-BE49-F238E27FC236}">
                <a16:creationId xmlns:a16="http://schemas.microsoft.com/office/drawing/2014/main" id="{CB2A4573-2121-4169-9E88-9C6DD78664B9}"/>
              </a:ext>
            </a:extLst>
          </p:cNvPr>
          <p:cNvSpPr txBox="1"/>
          <p:nvPr/>
        </p:nvSpPr>
        <p:spPr>
          <a:xfrm>
            <a:off x="8109857" y="1545559"/>
            <a:ext cx="320040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9Slide07 IcielBaliho Script" pitchFamily="2" charset="-93"/>
                <a:ea typeface="+mn-ea"/>
                <a:cs typeface="+mn-cs"/>
              </a:rPr>
              <a:t>ĐCNN: 20g</a:t>
            </a:r>
          </a:p>
        </p:txBody>
      </p:sp>
    </p:spTree>
    <p:extLst>
      <p:ext uri="{BB962C8B-B14F-4D97-AF65-F5344CB8AC3E}">
        <p14:creationId xmlns:p14="http://schemas.microsoft.com/office/powerpoint/2010/main" val="41887659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68"/>
                                        </p:tgtEl>
                                        <p:attrNameLst>
                                          <p:attrName>style.visibility</p:attrName>
                                        </p:attrNameLst>
                                      </p:cBhvr>
                                      <p:to>
                                        <p:strVal val="visible"/>
                                      </p:to>
                                    </p:set>
                                    <p:animEffect transition="in" filter="fade">
                                      <p:cBhvr>
                                        <p:cTn id="7" dur="750"/>
                                        <p:tgtEl>
                                          <p:spTgt spid="468"/>
                                        </p:tgtEl>
                                      </p:cBhvr>
                                    </p:animEffect>
                                    <p:anim calcmode="lin" valueType="num">
                                      <p:cBhvr>
                                        <p:cTn id="8" dur="750" fill="hold"/>
                                        <p:tgtEl>
                                          <p:spTgt spid="468"/>
                                        </p:tgtEl>
                                        <p:attrNameLst>
                                          <p:attrName>ppt_x</p:attrName>
                                        </p:attrNameLst>
                                      </p:cBhvr>
                                      <p:tavLst>
                                        <p:tav tm="0">
                                          <p:val>
                                            <p:strVal val="#ppt_x"/>
                                          </p:val>
                                        </p:tav>
                                        <p:tav tm="100000">
                                          <p:val>
                                            <p:strVal val="#ppt_x"/>
                                          </p:val>
                                        </p:tav>
                                      </p:tavLst>
                                    </p:anim>
                                    <p:anim calcmode="lin" valueType="num">
                                      <p:cBhvr>
                                        <p:cTn id="9" dur="750" fill="hold"/>
                                        <p:tgtEl>
                                          <p:spTgt spid="468"/>
                                        </p:tgtEl>
                                        <p:attrNameLst>
                                          <p:attrName>ppt_y</p:attrName>
                                        </p:attrNameLst>
                                      </p:cBhvr>
                                      <p:tavLst>
                                        <p:tav tm="0">
                                          <p:val>
                                            <p:strVal val="#ppt_y-.1"/>
                                          </p:val>
                                        </p:tav>
                                        <p:tav tm="100000">
                                          <p:val>
                                            <p:strVal val="#ppt_y"/>
                                          </p:val>
                                        </p:tav>
                                      </p:tavLst>
                                    </p:anim>
                                  </p:childTnLst>
                                </p:cTn>
                              </p:par>
                              <p:par>
                                <p:cTn id="10" presetID="31" presetClass="entr" presetSubtype="0" fill="hold" grpId="0" nodeType="withEffect">
                                  <p:stCondLst>
                                    <p:cond delay="500"/>
                                  </p:stCondLst>
                                  <p:childTnLst>
                                    <p:set>
                                      <p:cBhvr>
                                        <p:cTn id="11" dur="1" fill="hold">
                                          <p:stCondLst>
                                            <p:cond delay="0"/>
                                          </p:stCondLst>
                                        </p:cTn>
                                        <p:tgtEl>
                                          <p:spTgt spid="328"/>
                                        </p:tgtEl>
                                        <p:attrNameLst>
                                          <p:attrName>style.visibility</p:attrName>
                                        </p:attrNameLst>
                                      </p:cBhvr>
                                      <p:to>
                                        <p:strVal val="visible"/>
                                      </p:to>
                                    </p:set>
                                    <p:anim calcmode="lin" valueType="num">
                                      <p:cBhvr>
                                        <p:cTn id="12" dur="500" fill="hold"/>
                                        <p:tgtEl>
                                          <p:spTgt spid="328"/>
                                        </p:tgtEl>
                                        <p:attrNameLst>
                                          <p:attrName>ppt_w</p:attrName>
                                        </p:attrNameLst>
                                      </p:cBhvr>
                                      <p:tavLst>
                                        <p:tav tm="0">
                                          <p:val>
                                            <p:fltVal val="0"/>
                                          </p:val>
                                        </p:tav>
                                        <p:tav tm="100000">
                                          <p:val>
                                            <p:strVal val="#ppt_w"/>
                                          </p:val>
                                        </p:tav>
                                      </p:tavLst>
                                    </p:anim>
                                    <p:anim calcmode="lin" valueType="num">
                                      <p:cBhvr>
                                        <p:cTn id="13" dur="500" fill="hold"/>
                                        <p:tgtEl>
                                          <p:spTgt spid="328"/>
                                        </p:tgtEl>
                                        <p:attrNameLst>
                                          <p:attrName>ppt_h</p:attrName>
                                        </p:attrNameLst>
                                      </p:cBhvr>
                                      <p:tavLst>
                                        <p:tav tm="0">
                                          <p:val>
                                            <p:fltVal val="0"/>
                                          </p:val>
                                        </p:tav>
                                        <p:tav tm="100000">
                                          <p:val>
                                            <p:strVal val="#ppt_h"/>
                                          </p:val>
                                        </p:tav>
                                      </p:tavLst>
                                    </p:anim>
                                    <p:anim calcmode="lin" valueType="num">
                                      <p:cBhvr>
                                        <p:cTn id="14" dur="500" fill="hold"/>
                                        <p:tgtEl>
                                          <p:spTgt spid="328"/>
                                        </p:tgtEl>
                                        <p:attrNameLst>
                                          <p:attrName>style.rotation</p:attrName>
                                        </p:attrNameLst>
                                      </p:cBhvr>
                                      <p:tavLst>
                                        <p:tav tm="0">
                                          <p:val>
                                            <p:fltVal val="90"/>
                                          </p:val>
                                        </p:tav>
                                        <p:tav tm="100000">
                                          <p:val>
                                            <p:fltVal val="0"/>
                                          </p:val>
                                        </p:tav>
                                      </p:tavLst>
                                    </p:anim>
                                    <p:animEffect transition="in" filter="fade">
                                      <p:cBhvr>
                                        <p:cTn id="15" dur="500"/>
                                        <p:tgtEl>
                                          <p:spTgt spid="328"/>
                                        </p:tgtEl>
                                      </p:cBhvr>
                                    </p:animEffect>
                                  </p:childTnLst>
                                </p:cTn>
                              </p:par>
                              <p:par>
                                <p:cTn id="16" presetID="10" presetClass="exit" presetSubtype="0" fill="hold" grpId="1" nodeType="withEffect">
                                  <p:stCondLst>
                                    <p:cond delay="0"/>
                                  </p:stCondLst>
                                  <p:childTnLst>
                                    <p:animEffect transition="out" filter="fade">
                                      <p:cBhvr>
                                        <p:cTn id="17" dur="500"/>
                                        <p:tgtEl>
                                          <p:spTgt spid="328"/>
                                        </p:tgtEl>
                                      </p:cBhvr>
                                    </p:animEffect>
                                    <p:set>
                                      <p:cBhvr>
                                        <p:cTn id="18" dur="1" fill="hold">
                                          <p:stCondLst>
                                            <p:cond delay="499"/>
                                          </p:stCondLst>
                                        </p:cTn>
                                        <p:tgtEl>
                                          <p:spTgt spid="328"/>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2052"/>
                                        </p:tgtEl>
                                        <p:attrNameLst>
                                          <p:attrName>style.visibility</p:attrName>
                                        </p:attrNameLst>
                                      </p:cBhvr>
                                      <p:to>
                                        <p:strVal val="visible"/>
                                      </p:to>
                                    </p:set>
                                    <p:animEffect transition="in" filter="fade">
                                      <p:cBhvr>
                                        <p:cTn id="21" dur="500"/>
                                        <p:tgtEl>
                                          <p:spTgt spid="2052"/>
                                        </p:tgtEl>
                                      </p:cBhvr>
                                    </p:animEffect>
                                  </p:childTnLst>
                                </p:cTn>
                              </p:par>
                            </p:childTnLst>
                          </p:cTn>
                        </p:par>
                        <p:par>
                          <p:cTn id="22" fill="hold">
                            <p:stCondLst>
                              <p:cond delay="1000"/>
                            </p:stCondLst>
                            <p:childTnLst>
                              <p:par>
                                <p:cTn id="23" presetID="53" presetClass="entr" presetSubtype="16" fill="hold" grpId="0" nodeType="afterEffect">
                                  <p:stCondLst>
                                    <p:cond delay="0"/>
                                  </p:stCondLst>
                                  <p:childTnLst>
                                    <p:set>
                                      <p:cBhvr>
                                        <p:cTn id="24" dur="1" fill="hold">
                                          <p:stCondLst>
                                            <p:cond delay="0"/>
                                          </p:stCondLst>
                                        </p:cTn>
                                        <p:tgtEl>
                                          <p:spTgt spid="333"/>
                                        </p:tgtEl>
                                        <p:attrNameLst>
                                          <p:attrName>style.visibility</p:attrName>
                                        </p:attrNameLst>
                                      </p:cBhvr>
                                      <p:to>
                                        <p:strVal val="visible"/>
                                      </p:to>
                                    </p:set>
                                    <p:anim calcmode="lin" valueType="num">
                                      <p:cBhvr>
                                        <p:cTn id="25" dur="500" fill="hold"/>
                                        <p:tgtEl>
                                          <p:spTgt spid="333"/>
                                        </p:tgtEl>
                                        <p:attrNameLst>
                                          <p:attrName>ppt_w</p:attrName>
                                        </p:attrNameLst>
                                      </p:cBhvr>
                                      <p:tavLst>
                                        <p:tav tm="0">
                                          <p:val>
                                            <p:fltVal val="0"/>
                                          </p:val>
                                        </p:tav>
                                        <p:tav tm="100000">
                                          <p:val>
                                            <p:strVal val="#ppt_w"/>
                                          </p:val>
                                        </p:tav>
                                      </p:tavLst>
                                    </p:anim>
                                    <p:anim calcmode="lin" valueType="num">
                                      <p:cBhvr>
                                        <p:cTn id="26" dur="500" fill="hold"/>
                                        <p:tgtEl>
                                          <p:spTgt spid="333"/>
                                        </p:tgtEl>
                                        <p:attrNameLst>
                                          <p:attrName>ppt_h</p:attrName>
                                        </p:attrNameLst>
                                      </p:cBhvr>
                                      <p:tavLst>
                                        <p:tav tm="0">
                                          <p:val>
                                            <p:fltVal val="0"/>
                                          </p:val>
                                        </p:tav>
                                        <p:tav tm="100000">
                                          <p:val>
                                            <p:strVal val="#ppt_h"/>
                                          </p:val>
                                        </p:tav>
                                      </p:tavLst>
                                    </p:anim>
                                    <p:animEffect transition="in" filter="fade">
                                      <p:cBhvr>
                                        <p:cTn id="27" dur="500"/>
                                        <p:tgtEl>
                                          <p:spTgt spid="333"/>
                                        </p:tgtEl>
                                      </p:cBhvr>
                                    </p:animEffect>
                                  </p:childTnLst>
                                </p:cTn>
                              </p:par>
                            </p:childTnLst>
                          </p:cTn>
                        </p:par>
                        <p:par>
                          <p:cTn id="28" fill="hold">
                            <p:stCondLst>
                              <p:cond delay="1500"/>
                            </p:stCondLst>
                            <p:childTnLst>
                              <p:par>
                                <p:cTn id="29" presetID="22" presetClass="entr" presetSubtype="8"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childTnLst>
                          </p:cTn>
                        </p:par>
                        <p:par>
                          <p:cTn id="32" fill="hold">
                            <p:stCondLst>
                              <p:cond delay="2000"/>
                            </p:stCondLst>
                            <p:childTnLst>
                              <p:par>
                                <p:cTn id="33" presetID="22" presetClass="entr" presetSubtype="8" fill="hold" grpId="0" nodeType="afterEffect">
                                  <p:stCondLst>
                                    <p:cond delay="0"/>
                                  </p:stCondLst>
                                  <p:childTnLst>
                                    <p:set>
                                      <p:cBhvr>
                                        <p:cTn id="34" dur="1" fill="hold">
                                          <p:stCondLst>
                                            <p:cond delay="0"/>
                                          </p:stCondLst>
                                        </p:cTn>
                                        <p:tgtEl>
                                          <p:spTgt spid="336"/>
                                        </p:tgtEl>
                                        <p:attrNameLst>
                                          <p:attrName>style.visibility</p:attrName>
                                        </p:attrNameLst>
                                      </p:cBhvr>
                                      <p:to>
                                        <p:strVal val="visible"/>
                                      </p:to>
                                    </p:set>
                                    <p:animEffect transition="in" filter="wipe(left)">
                                      <p:cBhvr>
                                        <p:cTn id="35" dur="500"/>
                                        <p:tgtEl>
                                          <p:spTgt spid="336"/>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337"/>
                                        </p:tgtEl>
                                        <p:attrNameLst>
                                          <p:attrName>style.visibility</p:attrName>
                                        </p:attrNameLst>
                                      </p:cBhvr>
                                      <p:to>
                                        <p:strVal val="visible"/>
                                      </p:to>
                                    </p:set>
                                    <p:animEffect transition="in" filter="wipe(left)">
                                      <p:cBhvr>
                                        <p:cTn id="39" dur="500"/>
                                        <p:tgtEl>
                                          <p:spTgt spid="33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2052"/>
                                        </p:tgtEl>
                                      </p:cBhvr>
                                    </p:animEffect>
                                    <p:set>
                                      <p:cBhvr>
                                        <p:cTn id="44" dur="1" fill="hold">
                                          <p:stCondLst>
                                            <p:cond delay="499"/>
                                          </p:stCondLst>
                                        </p:cTn>
                                        <p:tgtEl>
                                          <p:spTgt spid="2052"/>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333"/>
                                        </p:tgtEl>
                                      </p:cBhvr>
                                    </p:animEffect>
                                    <p:set>
                                      <p:cBhvr>
                                        <p:cTn id="47" dur="1" fill="hold">
                                          <p:stCondLst>
                                            <p:cond delay="499"/>
                                          </p:stCondLst>
                                        </p:cTn>
                                        <p:tgtEl>
                                          <p:spTgt spid="333"/>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7"/>
                                        </p:tgtEl>
                                      </p:cBhvr>
                                    </p:animEffect>
                                    <p:set>
                                      <p:cBhvr>
                                        <p:cTn id="50" dur="1" fill="hold">
                                          <p:stCondLst>
                                            <p:cond delay="499"/>
                                          </p:stCondLst>
                                        </p:cTn>
                                        <p:tgtEl>
                                          <p:spTgt spid="7"/>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336"/>
                                        </p:tgtEl>
                                      </p:cBhvr>
                                    </p:animEffect>
                                    <p:set>
                                      <p:cBhvr>
                                        <p:cTn id="53" dur="1" fill="hold">
                                          <p:stCondLst>
                                            <p:cond delay="499"/>
                                          </p:stCondLst>
                                        </p:cTn>
                                        <p:tgtEl>
                                          <p:spTgt spid="336"/>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337"/>
                                        </p:tgtEl>
                                      </p:cBhvr>
                                    </p:animEffect>
                                    <p:set>
                                      <p:cBhvr>
                                        <p:cTn id="56" dur="1" fill="hold">
                                          <p:stCondLst>
                                            <p:cond delay="499"/>
                                          </p:stCondLst>
                                        </p:cTn>
                                        <p:tgtEl>
                                          <p:spTgt spid="3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8" grpId="0"/>
      <p:bldP spid="328" grpId="0"/>
      <p:bldP spid="328" grpId="1"/>
      <p:bldP spid="333" grpId="0"/>
      <p:bldP spid="333" grpId="1"/>
      <p:bldP spid="336" grpId="0"/>
      <p:bldP spid="336" grpId="1"/>
      <p:bldP spid="337" grpId="0"/>
      <p:bldP spid="337" grpId="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4C4C6D"/>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9CA955-79F3-4322-8EE1-C3C74689E971}"/>
              </a:ext>
            </a:extLst>
          </p:cNvPr>
          <p:cNvSpPr/>
          <p:nvPr/>
        </p:nvSpPr>
        <p:spPr>
          <a:xfrm>
            <a:off x="1" y="0"/>
            <a:ext cx="12192000" cy="51847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97309E25-FEE5-40FC-892E-11770E87E6DE}"/>
              </a:ext>
            </a:extLst>
          </p:cNvPr>
          <p:cNvSpPr txBox="1"/>
          <p:nvPr/>
        </p:nvSpPr>
        <p:spPr>
          <a:xfrm>
            <a:off x="8831211" y="32657"/>
            <a:ext cx="348061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9Slide07 IcielBaliho Script" pitchFamily="2" charset="-93"/>
                <a:ea typeface="+mn-ea"/>
                <a:cs typeface="+mn-cs"/>
              </a:rPr>
              <a:t>CHỦ ĐỀ 1: CÁC PHÉP ĐO</a:t>
            </a:r>
          </a:p>
        </p:txBody>
      </p:sp>
      <p:sp>
        <p:nvSpPr>
          <p:cNvPr id="292" name="Freeform: Shape 291">
            <a:extLst>
              <a:ext uri="{FF2B5EF4-FFF2-40B4-BE49-F238E27FC236}">
                <a16:creationId xmlns:a16="http://schemas.microsoft.com/office/drawing/2014/main" id="{94C23D56-D212-4389-A4E6-C28E0A955CB4}"/>
              </a:ext>
            </a:extLst>
          </p:cNvPr>
          <p:cNvSpPr/>
          <p:nvPr/>
        </p:nvSpPr>
        <p:spPr>
          <a:xfrm>
            <a:off x="598714" y="0"/>
            <a:ext cx="1600199" cy="521110"/>
          </a:xfrm>
          <a:custGeom>
            <a:avLst/>
            <a:gdLst>
              <a:gd name="connsiteX0" fmla="*/ 0 w 1223465"/>
              <a:gd name="connsiteY0" fmla="*/ 0 h 521110"/>
              <a:gd name="connsiteX1" fmla="*/ 1223465 w 1223465"/>
              <a:gd name="connsiteY1" fmla="*/ 0 h 521110"/>
              <a:gd name="connsiteX2" fmla="*/ 819762 w 1223465"/>
              <a:gd name="connsiteY2" fmla="*/ 521110 h 521110"/>
              <a:gd name="connsiteX3" fmla="*/ 57103 w 1223465"/>
              <a:gd name="connsiteY3" fmla="*/ 521110 h 521110"/>
              <a:gd name="connsiteX4" fmla="*/ 396150 w 1223465"/>
              <a:gd name="connsiteY4" fmla="*/ 1 h 521110"/>
              <a:gd name="connsiteX5" fmla="*/ 0 w 1223465"/>
              <a:gd name="connsiteY5" fmla="*/ 1 h 521110"/>
              <a:gd name="connsiteX6" fmla="*/ 0 w 1223465"/>
              <a:gd name="connsiteY6" fmla="*/ 0 h 521110"/>
              <a:gd name="connsiteX0" fmla="*/ 0 w 1223465"/>
              <a:gd name="connsiteY0" fmla="*/ 0 h 521110"/>
              <a:gd name="connsiteX1" fmla="*/ 1223465 w 1223465"/>
              <a:gd name="connsiteY1" fmla="*/ 0 h 521110"/>
              <a:gd name="connsiteX2" fmla="*/ 961251 w 1223465"/>
              <a:gd name="connsiteY2" fmla="*/ 521110 h 521110"/>
              <a:gd name="connsiteX3" fmla="*/ 57103 w 1223465"/>
              <a:gd name="connsiteY3" fmla="*/ 521110 h 521110"/>
              <a:gd name="connsiteX4" fmla="*/ 396150 w 1223465"/>
              <a:gd name="connsiteY4" fmla="*/ 1 h 521110"/>
              <a:gd name="connsiteX5" fmla="*/ 0 w 1223465"/>
              <a:gd name="connsiteY5" fmla="*/ 1 h 521110"/>
              <a:gd name="connsiteX6" fmla="*/ 0 w 1223465"/>
              <a:gd name="connsiteY6" fmla="*/ 0 h 521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3465" h="521110">
                <a:moveTo>
                  <a:pt x="0" y="0"/>
                </a:moveTo>
                <a:lnTo>
                  <a:pt x="1223465" y="0"/>
                </a:lnTo>
                <a:lnTo>
                  <a:pt x="961251" y="521110"/>
                </a:lnTo>
                <a:lnTo>
                  <a:pt x="57103" y="521110"/>
                </a:lnTo>
                <a:lnTo>
                  <a:pt x="396150" y="1"/>
                </a:lnTo>
                <a:lnTo>
                  <a:pt x="0" y="1"/>
                </a:lnTo>
                <a:lnTo>
                  <a:pt x="0" y="0"/>
                </a:lnTo>
                <a:close/>
              </a:path>
            </a:pathLst>
          </a:custGeom>
          <a:solidFill>
            <a:srgbClr val="FDD2BF">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FDCC9A04-15E6-4638-9B7F-63904B58400B}"/>
              </a:ext>
            </a:extLst>
          </p:cNvPr>
          <p:cNvGrpSpPr/>
          <p:nvPr/>
        </p:nvGrpSpPr>
        <p:grpSpPr>
          <a:xfrm>
            <a:off x="0" y="0"/>
            <a:ext cx="1027522" cy="521111"/>
            <a:chOff x="0" y="0"/>
            <a:chExt cx="1027522" cy="521111"/>
          </a:xfrm>
        </p:grpSpPr>
        <p:sp>
          <p:nvSpPr>
            <p:cNvPr id="293" name="Freeform: Shape 292">
              <a:extLst>
                <a:ext uri="{FF2B5EF4-FFF2-40B4-BE49-F238E27FC236}">
                  <a16:creationId xmlns:a16="http://schemas.microsoft.com/office/drawing/2014/main" id="{CB5F7F1C-F0DE-49D0-91A7-D9B199D51415}"/>
                </a:ext>
              </a:extLst>
            </p:cNvPr>
            <p:cNvSpPr/>
            <p:nvPr/>
          </p:nvSpPr>
          <p:spPr>
            <a:xfrm>
              <a:off x="631372" y="0"/>
              <a:ext cx="396150" cy="521109"/>
            </a:xfrm>
            <a:custGeom>
              <a:avLst/>
              <a:gdLst>
                <a:gd name="connsiteX0" fmla="*/ 0 w 396150"/>
                <a:gd name="connsiteY0" fmla="*/ 0 h 521109"/>
                <a:gd name="connsiteX1" fmla="*/ 396150 w 396150"/>
                <a:gd name="connsiteY1" fmla="*/ 0 h 521109"/>
                <a:gd name="connsiteX2" fmla="*/ 57103 w 396150"/>
                <a:gd name="connsiteY2" fmla="*/ 521109 h 521109"/>
                <a:gd name="connsiteX3" fmla="*/ 0 w 396150"/>
                <a:gd name="connsiteY3" fmla="*/ 521109 h 521109"/>
                <a:gd name="connsiteX4" fmla="*/ 0 w 396150"/>
                <a:gd name="connsiteY4" fmla="*/ 0 h 521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150" h="521109">
                  <a:moveTo>
                    <a:pt x="0" y="0"/>
                  </a:moveTo>
                  <a:lnTo>
                    <a:pt x="396150" y="0"/>
                  </a:lnTo>
                  <a:lnTo>
                    <a:pt x="57103" y="521109"/>
                  </a:lnTo>
                  <a:lnTo>
                    <a:pt x="0" y="521109"/>
                  </a:lnTo>
                  <a:lnTo>
                    <a:pt x="0" y="0"/>
                  </a:lnTo>
                  <a:close/>
                </a:path>
              </a:pathLst>
            </a:custGeom>
            <a:solidFill>
              <a:srgbClr val="E5FBB8">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1" name="Freeform: Shape 290">
              <a:extLst>
                <a:ext uri="{FF2B5EF4-FFF2-40B4-BE49-F238E27FC236}">
                  <a16:creationId xmlns:a16="http://schemas.microsoft.com/office/drawing/2014/main" id="{45AA6CA8-0CDD-45A3-981E-29F1CDD035F3}"/>
                </a:ext>
              </a:extLst>
            </p:cNvPr>
            <p:cNvSpPr/>
            <p:nvPr/>
          </p:nvSpPr>
          <p:spPr>
            <a:xfrm>
              <a:off x="0" y="1"/>
              <a:ext cx="688475" cy="521110"/>
            </a:xfrm>
            <a:custGeom>
              <a:avLst/>
              <a:gdLst>
                <a:gd name="connsiteX0" fmla="*/ 0 w 688475"/>
                <a:gd name="connsiteY0" fmla="*/ 0 h 521110"/>
                <a:gd name="connsiteX1" fmla="*/ 631372 w 688475"/>
                <a:gd name="connsiteY1" fmla="*/ 0 h 521110"/>
                <a:gd name="connsiteX2" fmla="*/ 631372 w 688475"/>
                <a:gd name="connsiteY2" fmla="*/ 521109 h 521110"/>
                <a:gd name="connsiteX3" fmla="*/ 688475 w 688475"/>
                <a:gd name="connsiteY3" fmla="*/ 521109 h 521110"/>
                <a:gd name="connsiteX4" fmla="*/ 688474 w 688475"/>
                <a:gd name="connsiteY4" fmla="*/ 521110 h 521110"/>
                <a:gd name="connsiteX5" fmla="*/ 0 w 688475"/>
                <a:gd name="connsiteY5" fmla="*/ 521110 h 521110"/>
                <a:gd name="connsiteX6" fmla="*/ 0 w 688475"/>
                <a:gd name="connsiteY6" fmla="*/ 0 h 521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475" h="521110">
                  <a:moveTo>
                    <a:pt x="0" y="0"/>
                  </a:moveTo>
                  <a:lnTo>
                    <a:pt x="631372" y="0"/>
                  </a:lnTo>
                  <a:lnTo>
                    <a:pt x="631372" y="521109"/>
                  </a:lnTo>
                  <a:lnTo>
                    <a:pt x="688475" y="521109"/>
                  </a:lnTo>
                  <a:lnTo>
                    <a:pt x="688474" y="521110"/>
                  </a:lnTo>
                  <a:lnTo>
                    <a:pt x="0" y="521110"/>
                  </a:lnTo>
                  <a:lnTo>
                    <a:pt x="0" y="0"/>
                  </a:lnTo>
                  <a:close/>
                </a:path>
              </a:pathLst>
            </a:custGeom>
            <a:solidFill>
              <a:srgbClr val="E5FBB8">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68" name="TextBox 467">
            <a:extLst>
              <a:ext uri="{FF2B5EF4-FFF2-40B4-BE49-F238E27FC236}">
                <a16:creationId xmlns:a16="http://schemas.microsoft.com/office/drawing/2014/main" id="{BE3A4EDB-411E-4192-8F01-3AE803F8BE1C}"/>
              </a:ext>
            </a:extLst>
          </p:cNvPr>
          <p:cNvSpPr txBox="1"/>
          <p:nvPr/>
        </p:nvSpPr>
        <p:spPr>
          <a:xfrm>
            <a:off x="4722524" y="418919"/>
            <a:ext cx="274695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00"/>
                </a:solidFill>
                <a:effectLst/>
                <a:uLnTx/>
                <a:uFillTx/>
                <a:latin typeface="#9Slide07 IcielBaliho Script" pitchFamily="2" charset="-93"/>
                <a:ea typeface="+mn-ea"/>
                <a:cs typeface="#9Slide03 Arima Madurai Black" panose="00000A00000000000000" pitchFamily="2" charset="-93"/>
              </a:rPr>
              <a:t>DỤNG CỤ</a:t>
            </a:r>
          </a:p>
        </p:txBody>
      </p:sp>
      <p:sp>
        <p:nvSpPr>
          <p:cNvPr id="306" name="Freeform: Shape 305">
            <a:extLst>
              <a:ext uri="{FF2B5EF4-FFF2-40B4-BE49-F238E27FC236}">
                <a16:creationId xmlns:a16="http://schemas.microsoft.com/office/drawing/2014/main" id="{1333F57C-43A8-4628-A8E9-5AA1CED92005}"/>
              </a:ext>
            </a:extLst>
          </p:cNvPr>
          <p:cNvSpPr/>
          <p:nvPr/>
        </p:nvSpPr>
        <p:spPr>
          <a:xfrm>
            <a:off x="1603730" y="0"/>
            <a:ext cx="1600199" cy="521110"/>
          </a:xfrm>
          <a:custGeom>
            <a:avLst/>
            <a:gdLst>
              <a:gd name="connsiteX0" fmla="*/ 0 w 1223465"/>
              <a:gd name="connsiteY0" fmla="*/ 0 h 521110"/>
              <a:gd name="connsiteX1" fmla="*/ 1223465 w 1223465"/>
              <a:gd name="connsiteY1" fmla="*/ 0 h 521110"/>
              <a:gd name="connsiteX2" fmla="*/ 819762 w 1223465"/>
              <a:gd name="connsiteY2" fmla="*/ 521110 h 521110"/>
              <a:gd name="connsiteX3" fmla="*/ 57103 w 1223465"/>
              <a:gd name="connsiteY3" fmla="*/ 521110 h 521110"/>
              <a:gd name="connsiteX4" fmla="*/ 396150 w 1223465"/>
              <a:gd name="connsiteY4" fmla="*/ 1 h 521110"/>
              <a:gd name="connsiteX5" fmla="*/ 0 w 1223465"/>
              <a:gd name="connsiteY5" fmla="*/ 1 h 521110"/>
              <a:gd name="connsiteX6" fmla="*/ 0 w 1223465"/>
              <a:gd name="connsiteY6" fmla="*/ 0 h 521110"/>
              <a:gd name="connsiteX0" fmla="*/ 0 w 1223465"/>
              <a:gd name="connsiteY0" fmla="*/ 0 h 521110"/>
              <a:gd name="connsiteX1" fmla="*/ 1223465 w 1223465"/>
              <a:gd name="connsiteY1" fmla="*/ 0 h 521110"/>
              <a:gd name="connsiteX2" fmla="*/ 961251 w 1223465"/>
              <a:gd name="connsiteY2" fmla="*/ 521110 h 521110"/>
              <a:gd name="connsiteX3" fmla="*/ 57103 w 1223465"/>
              <a:gd name="connsiteY3" fmla="*/ 521110 h 521110"/>
              <a:gd name="connsiteX4" fmla="*/ 396150 w 1223465"/>
              <a:gd name="connsiteY4" fmla="*/ 1 h 521110"/>
              <a:gd name="connsiteX5" fmla="*/ 0 w 1223465"/>
              <a:gd name="connsiteY5" fmla="*/ 1 h 521110"/>
              <a:gd name="connsiteX6" fmla="*/ 0 w 1223465"/>
              <a:gd name="connsiteY6" fmla="*/ 0 h 521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3465" h="521110">
                <a:moveTo>
                  <a:pt x="0" y="0"/>
                </a:moveTo>
                <a:lnTo>
                  <a:pt x="1223465" y="0"/>
                </a:lnTo>
                <a:lnTo>
                  <a:pt x="961251" y="521110"/>
                </a:lnTo>
                <a:lnTo>
                  <a:pt x="57103" y="521110"/>
                </a:lnTo>
                <a:lnTo>
                  <a:pt x="396150" y="1"/>
                </a:lnTo>
                <a:lnTo>
                  <a:pt x="0" y="1"/>
                </a:lnTo>
                <a:lnTo>
                  <a:pt x="0" y="0"/>
                </a:lnTo>
                <a:close/>
              </a:path>
            </a:pathLst>
          </a:custGeom>
          <a:solidFill>
            <a:srgbClr val="8D92A4">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07" name="Group 306">
            <a:extLst>
              <a:ext uri="{FF2B5EF4-FFF2-40B4-BE49-F238E27FC236}">
                <a16:creationId xmlns:a16="http://schemas.microsoft.com/office/drawing/2014/main" id="{73D8B466-5046-4067-B97A-0439D91FDACC}"/>
              </a:ext>
            </a:extLst>
          </p:cNvPr>
          <p:cNvGrpSpPr/>
          <p:nvPr/>
        </p:nvGrpSpPr>
        <p:grpSpPr>
          <a:xfrm>
            <a:off x="2237742" y="37071"/>
            <a:ext cx="369536" cy="457093"/>
            <a:chOff x="4557440" y="902542"/>
            <a:chExt cx="1766107" cy="2184562"/>
          </a:xfrm>
          <a:solidFill>
            <a:schemeClr val="tx1"/>
          </a:solidFill>
        </p:grpSpPr>
        <p:sp>
          <p:nvSpPr>
            <p:cNvPr id="308" name="Freeform: Shape 307">
              <a:extLst>
                <a:ext uri="{FF2B5EF4-FFF2-40B4-BE49-F238E27FC236}">
                  <a16:creationId xmlns:a16="http://schemas.microsoft.com/office/drawing/2014/main" id="{EF48D7B3-689B-4F2A-B625-9D73DD2A1F56}"/>
                </a:ext>
              </a:extLst>
            </p:cNvPr>
            <p:cNvSpPr/>
            <p:nvPr/>
          </p:nvSpPr>
          <p:spPr>
            <a:xfrm flipV="1">
              <a:off x="4557440" y="902542"/>
              <a:ext cx="1766107" cy="2184562"/>
            </a:xfrm>
            <a:custGeom>
              <a:avLst/>
              <a:gdLst>
                <a:gd name="connsiteX0" fmla="*/ 752867 w 1766107"/>
                <a:gd name="connsiteY0" fmla="*/ 2175203 h 2184562"/>
                <a:gd name="connsiteX1" fmla="*/ 625518 w 1766107"/>
                <a:gd name="connsiteY1" fmla="*/ 1957175 h 2184562"/>
                <a:gd name="connsiteX2" fmla="*/ 634852 w 1766107"/>
                <a:gd name="connsiteY2" fmla="*/ 1922504 h 2184562"/>
                <a:gd name="connsiteX3" fmla="*/ 542174 w 1766107"/>
                <a:gd name="connsiteY3" fmla="*/ 1922504 h 2184562"/>
                <a:gd name="connsiteX4" fmla="*/ 448829 w 1766107"/>
                <a:gd name="connsiteY4" fmla="*/ 1922504 h 2184562"/>
                <a:gd name="connsiteX5" fmla="*/ 429493 w 1766107"/>
                <a:gd name="connsiteY5" fmla="*/ 1903169 h 2184562"/>
                <a:gd name="connsiteX6" fmla="*/ 410157 w 1766107"/>
                <a:gd name="connsiteY6" fmla="*/ 1799822 h 2184562"/>
                <a:gd name="connsiteX7" fmla="*/ 410157 w 1766107"/>
                <a:gd name="connsiteY7" fmla="*/ 1715812 h 2184562"/>
                <a:gd name="connsiteX8" fmla="*/ 326147 w 1766107"/>
                <a:gd name="connsiteY8" fmla="*/ 1715812 h 2184562"/>
                <a:gd name="connsiteX9" fmla="*/ 222801 w 1766107"/>
                <a:gd name="connsiteY9" fmla="*/ 1696476 h 2184562"/>
                <a:gd name="connsiteX10" fmla="*/ 210132 w 1766107"/>
                <a:gd name="connsiteY10" fmla="*/ 1601798 h 2184562"/>
                <a:gd name="connsiteX11" fmla="*/ 444162 w 1766107"/>
                <a:gd name="connsiteY11" fmla="*/ 1356434 h 2184562"/>
                <a:gd name="connsiteX12" fmla="*/ 598848 w 1766107"/>
                <a:gd name="connsiteY12" fmla="*/ 1349099 h 2184562"/>
                <a:gd name="connsiteX13" fmla="*/ 723530 w 1766107"/>
                <a:gd name="connsiteY13" fmla="*/ 1349099 h 2184562"/>
                <a:gd name="connsiteX14" fmla="*/ 723530 w 1766107"/>
                <a:gd name="connsiteY14" fmla="*/ 1281758 h 2184562"/>
                <a:gd name="connsiteX15" fmla="*/ 723530 w 1766107"/>
                <a:gd name="connsiteY15" fmla="*/ 1215083 h 2184562"/>
                <a:gd name="connsiteX16" fmla="*/ 698860 w 1766107"/>
                <a:gd name="connsiteY16" fmla="*/ 1205081 h 2184562"/>
                <a:gd name="connsiteX17" fmla="*/ 266806 w 1766107"/>
                <a:gd name="connsiteY17" fmla="*/ 683016 h 2184562"/>
                <a:gd name="connsiteX18" fmla="*/ 256805 w 1766107"/>
                <a:gd name="connsiteY18" fmla="*/ 364976 h 2184562"/>
                <a:gd name="connsiteX19" fmla="*/ 256805 w 1766107"/>
                <a:gd name="connsiteY19" fmla="*/ 102277 h 2184562"/>
                <a:gd name="connsiteX20" fmla="*/ 143457 w 1766107"/>
                <a:gd name="connsiteY20" fmla="*/ 102277 h 2184562"/>
                <a:gd name="connsiteX21" fmla="*/ 13441 w 1766107"/>
                <a:gd name="connsiteY21" fmla="*/ 85608 h 2184562"/>
                <a:gd name="connsiteX22" fmla="*/ 38111 w 1766107"/>
                <a:gd name="connsiteY22" fmla="*/ -1070 h 2184562"/>
                <a:gd name="connsiteX23" fmla="*/ 895551 w 1766107"/>
                <a:gd name="connsiteY23" fmla="*/ -3070 h 2184562"/>
                <a:gd name="connsiteX24" fmla="*/ 1738323 w 1766107"/>
                <a:gd name="connsiteY24" fmla="*/ -1070 h 2184562"/>
                <a:gd name="connsiteX25" fmla="*/ 1750992 w 1766107"/>
                <a:gd name="connsiteY25" fmla="*/ 14932 h 2184562"/>
                <a:gd name="connsiteX26" fmla="*/ 1748325 w 1766107"/>
                <a:gd name="connsiteY26" fmla="*/ 87608 h 2184562"/>
                <a:gd name="connsiteX27" fmla="*/ 1672315 w 1766107"/>
                <a:gd name="connsiteY27" fmla="*/ 102277 h 2184562"/>
                <a:gd name="connsiteX28" fmla="*/ 1611641 w 1766107"/>
                <a:gd name="connsiteY28" fmla="*/ 102277 h 2184562"/>
                <a:gd name="connsiteX29" fmla="*/ 1608974 w 1766107"/>
                <a:gd name="connsiteY29" fmla="*/ 387646 h 2184562"/>
                <a:gd name="connsiteX30" fmla="*/ 1588971 w 1766107"/>
                <a:gd name="connsiteY30" fmla="*/ 736356 h 2184562"/>
                <a:gd name="connsiteX31" fmla="*/ 1408282 w 1766107"/>
                <a:gd name="connsiteY31" fmla="*/ 1049729 h 2184562"/>
                <a:gd name="connsiteX32" fmla="*/ 1192255 w 1766107"/>
                <a:gd name="connsiteY32" fmla="*/ 1194413 h 2184562"/>
                <a:gd name="connsiteX33" fmla="*/ 1143582 w 1766107"/>
                <a:gd name="connsiteY33" fmla="*/ 1212416 h 2184562"/>
                <a:gd name="connsiteX34" fmla="*/ 1143582 w 1766107"/>
                <a:gd name="connsiteY34" fmla="*/ 1281091 h 2184562"/>
                <a:gd name="connsiteX35" fmla="*/ 1143582 w 1766107"/>
                <a:gd name="connsiteY35" fmla="*/ 1349099 h 2184562"/>
                <a:gd name="connsiteX36" fmla="*/ 1268931 w 1766107"/>
                <a:gd name="connsiteY36" fmla="*/ 1349099 h 2184562"/>
                <a:gd name="connsiteX37" fmla="*/ 1490292 w 1766107"/>
                <a:gd name="connsiteY37" fmla="*/ 1382437 h 2184562"/>
                <a:gd name="connsiteX38" fmla="*/ 1659647 w 1766107"/>
                <a:gd name="connsiteY38" fmla="*/ 1644470 h 2184562"/>
                <a:gd name="connsiteX39" fmla="*/ 1641645 w 1766107"/>
                <a:gd name="connsiteY39" fmla="*/ 1699810 h 2184562"/>
                <a:gd name="connsiteX40" fmla="*/ 1540299 w 1766107"/>
                <a:gd name="connsiteY40" fmla="*/ 1715812 h 2184562"/>
                <a:gd name="connsiteX41" fmla="*/ 1458288 w 1766107"/>
                <a:gd name="connsiteY41" fmla="*/ 1715812 h 2184562"/>
                <a:gd name="connsiteX42" fmla="*/ 1455621 w 1766107"/>
                <a:gd name="connsiteY42" fmla="*/ 1803156 h 2184562"/>
                <a:gd name="connsiteX43" fmla="*/ 1434952 w 1766107"/>
                <a:gd name="connsiteY43" fmla="*/ 1906502 h 2184562"/>
                <a:gd name="connsiteX44" fmla="*/ 1323605 w 1766107"/>
                <a:gd name="connsiteY44" fmla="*/ 1922504 h 2184562"/>
                <a:gd name="connsiteX45" fmla="*/ 1230260 w 1766107"/>
                <a:gd name="connsiteY45" fmla="*/ 1922504 h 2184562"/>
                <a:gd name="connsiteX46" fmla="*/ 1236927 w 1766107"/>
                <a:gd name="connsiteY46" fmla="*/ 1939840 h 2184562"/>
                <a:gd name="connsiteX47" fmla="*/ 1235594 w 1766107"/>
                <a:gd name="connsiteY47" fmla="*/ 2056521 h 2184562"/>
                <a:gd name="connsiteX48" fmla="*/ 1100244 w 1766107"/>
                <a:gd name="connsiteY48" fmla="*/ 2176536 h 2184562"/>
                <a:gd name="connsiteX49" fmla="*/ 968227 w 1766107"/>
                <a:gd name="connsiteY49" fmla="*/ 2153200 h 2184562"/>
                <a:gd name="connsiteX50" fmla="*/ 930889 w 1766107"/>
                <a:gd name="connsiteY50" fmla="*/ 2130530 h 2184562"/>
                <a:gd name="connsiteX51" fmla="*/ 908886 w 1766107"/>
                <a:gd name="connsiteY51" fmla="*/ 2146532 h 2184562"/>
                <a:gd name="connsiteX52" fmla="*/ 752867 w 1766107"/>
                <a:gd name="connsiteY52" fmla="*/ 2175203 h 2184562"/>
                <a:gd name="connsiteX53" fmla="*/ 836877 w 1766107"/>
                <a:gd name="connsiteY53" fmla="*/ 2065856 h 2184562"/>
                <a:gd name="connsiteX54" fmla="*/ 876882 w 1766107"/>
                <a:gd name="connsiteY54" fmla="*/ 1997180 h 2184562"/>
                <a:gd name="connsiteX55" fmla="*/ 760201 w 1766107"/>
                <a:gd name="connsiteY55" fmla="*/ 1937173 h 2184562"/>
                <a:gd name="connsiteX56" fmla="*/ 762868 w 1766107"/>
                <a:gd name="connsiteY56" fmla="*/ 2060522 h 2184562"/>
                <a:gd name="connsiteX57" fmla="*/ 836877 w 1766107"/>
                <a:gd name="connsiteY57" fmla="*/ 2065856 h 2184562"/>
                <a:gd name="connsiteX58" fmla="*/ 1096910 w 1766107"/>
                <a:gd name="connsiteY58" fmla="*/ 2065856 h 2184562"/>
                <a:gd name="connsiteX59" fmla="*/ 1136915 w 1766107"/>
                <a:gd name="connsiteY59" fmla="*/ 1997180 h 2184562"/>
                <a:gd name="connsiteX60" fmla="*/ 1114245 w 1766107"/>
                <a:gd name="connsiteY60" fmla="*/ 1945174 h 2184562"/>
                <a:gd name="connsiteX61" fmla="*/ 1064239 w 1766107"/>
                <a:gd name="connsiteY61" fmla="*/ 1922504 h 2184562"/>
                <a:gd name="connsiteX62" fmla="*/ 987563 w 1766107"/>
                <a:gd name="connsiteY62" fmla="*/ 1983179 h 2184562"/>
                <a:gd name="connsiteX63" fmla="*/ 1024901 w 1766107"/>
                <a:gd name="connsiteY63" fmla="*/ 2062522 h 2184562"/>
                <a:gd name="connsiteX64" fmla="*/ 1096910 w 1766107"/>
                <a:gd name="connsiteY64" fmla="*/ 2065856 h 2184562"/>
                <a:gd name="connsiteX65" fmla="*/ 1343607 w 1766107"/>
                <a:gd name="connsiteY65" fmla="*/ 1765818 h 2184562"/>
                <a:gd name="connsiteX66" fmla="*/ 1343607 w 1766107"/>
                <a:gd name="connsiteY66" fmla="*/ 1715812 h 2184562"/>
                <a:gd name="connsiteX67" fmla="*/ 930222 w 1766107"/>
                <a:gd name="connsiteY67" fmla="*/ 1715812 h 2184562"/>
                <a:gd name="connsiteX68" fmla="*/ 516837 w 1766107"/>
                <a:gd name="connsiteY68" fmla="*/ 1715812 h 2184562"/>
                <a:gd name="connsiteX69" fmla="*/ 516837 w 1766107"/>
                <a:gd name="connsiteY69" fmla="*/ 1765818 h 2184562"/>
                <a:gd name="connsiteX70" fmla="*/ 516837 w 1766107"/>
                <a:gd name="connsiteY70" fmla="*/ 1815824 h 2184562"/>
                <a:gd name="connsiteX71" fmla="*/ 930222 w 1766107"/>
                <a:gd name="connsiteY71" fmla="*/ 1815824 h 2184562"/>
                <a:gd name="connsiteX72" fmla="*/ 1343607 w 1766107"/>
                <a:gd name="connsiteY72" fmla="*/ 1815824 h 2184562"/>
                <a:gd name="connsiteX73" fmla="*/ 1343607 w 1766107"/>
                <a:gd name="connsiteY73" fmla="*/ 1765818 h 2184562"/>
                <a:gd name="connsiteX74" fmla="*/ 1543632 w 1766107"/>
                <a:gd name="connsiteY74" fmla="*/ 1599131 h 2184562"/>
                <a:gd name="connsiteX75" fmla="*/ 1440953 w 1766107"/>
                <a:gd name="connsiteY75" fmla="*/ 1477115 h 2184562"/>
                <a:gd name="connsiteX76" fmla="*/ 1406949 w 1766107"/>
                <a:gd name="connsiteY76" fmla="*/ 1459113 h 2184562"/>
                <a:gd name="connsiteX77" fmla="*/ 944224 w 1766107"/>
                <a:gd name="connsiteY77" fmla="*/ 1457113 h 2184562"/>
                <a:gd name="connsiteX78" fmla="*/ 383487 w 1766107"/>
                <a:gd name="connsiteY78" fmla="*/ 1507119 h 2184562"/>
                <a:gd name="connsiteX79" fmla="*/ 323480 w 1766107"/>
                <a:gd name="connsiteY79" fmla="*/ 1592463 h 2184562"/>
                <a:gd name="connsiteX80" fmla="*/ 316812 w 1766107"/>
                <a:gd name="connsiteY80" fmla="*/ 1609132 h 2184562"/>
                <a:gd name="connsiteX81" fmla="*/ 930222 w 1766107"/>
                <a:gd name="connsiteY81" fmla="*/ 1609132 h 2184562"/>
                <a:gd name="connsiteX82" fmla="*/ 1543632 w 1766107"/>
                <a:gd name="connsiteY82" fmla="*/ 1599131 h 2184562"/>
                <a:gd name="connsiteX83" fmla="*/ 1036902 w 1766107"/>
                <a:gd name="connsiteY83" fmla="*/ 1296426 h 2184562"/>
                <a:gd name="connsiteX84" fmla="*/ 1036902 w 1766107"/>
                <a:gd name="connsiteY84" fmla="*/ 1244420 h 2184562"/>
                <a:gd name="connsiteX85" fmla="*/ 933556 w 1766107"/>
                <a:gd name="connsiteY85" fmla="*/ 1244420 h 2184562"/>
                <a:gd name="connsiteX86" fmla="*/ 830210 w 1766107"/>
                <a:gd name="connsiteY86" fmla="*/ 1245086 h 2184562"/>
                <a:gd name="connsiteX87" fmla="*/ 830210 w 1766107"/>
                <a:gd name="connsiteY87" fmla="*/ 1297093 h 2184562"/>
                <a:gd name="connsiteX88" fmla="*/ 830210 w 1766107"/>
                <a:gd name="connsiteY88" fmla="*/ 1349099 h 2184562"/>
                <a:gd name="connsiteX89" fmla="*/ 933556 w 1766107"/>
                <a:gd name="connsiteY89" fmla="*/ 1349099 h 2184562"/>
                <a:gd name="connsiteX90" fmla="*/ 1036902 w 1766107"/>
                <a:gd name="connsiteY90" fmla="*/ 1349099 h 2184562"/>
                <a:gd name="connsiteX91" fmla="*/ 1036902 w 1766107"/>
                <a:gd name="connsiteY91" fmla="*/ 1296426 h 2184562"/>
                <a:gd name="connsiteX92" fmla="*/ 1056905 w 1766107"/>
                <a:gd name="connsiteY92" fmla="*/ 1125071 h 2184562"/>
                <a:gd name="connsiteX93" fmla="*/ 1484958 w 1766107"/>
                <a:gd name="connsiteY93" fmla="*/ 712353 h 2184562"/>
                <a:gd name="connsiteX94" fmla="*/ 1502294 w 1766107"/>
                <a:gd name="connsiteY94" fmla="*/ 380978 h 2184562"/>
                <a:gd name="connsiteX95" fmla="*/ 1504294 w 1766107"/>
                <a:gd name="connsiteY95" fmla="*/ 102277 h 2184562"/>
                <a:gd name="connsiteX96" fmla="*/ 933556 w 1766107"/>
                <a:gd name="connsiteY96" fmla="*/ 102277 h 2184562"/>
                <a:gd name="connsiteX97" fmla="*/ 362818 w 1766107"/>
                <a:gd name="connsiteY97" fmla="*/ 102277 h 2184562"/>
                <a:gd name="connsiteX98" fmla="*/ 364818 w 1766107"/>
                <a:gd name="connsiteY98" fmla="*/ 387646 h 2184562"/>
                <a:gd name="connsiteX99" fmla="*/ 382154 w 1766107"/>
                <a:gd name="connsiteY99" fmla="*/ 721021 h 2184562"/>
                <a:gd name="connsiteX100" fmla="*/ 1056905 w 1766107"/>
                <a:gd name="connsiteY100" fmla="*/ 1125071 h 218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1766107" h="2184562">
                  <a:moveTo>
                    <a:pt x="752867" y="2175203"/>
                  </a:moveTo>
                  <a:cubicBezTo>
                    <a:pt x="662189" y="2149199"/>
                    <a:pt x="602848" y="2046520"/>
                    <a:pt x="625518" y="1957175"/>
                  </a:cubicBezTo>
                  <a:lnTo>
                    <a:pt x="634852" y="1922504"/>
                  </a:lnTo>
                  <a:lnTo>
                    <a:pt x="542174" y="1922504"/>
                  </a:lnTo>
                  <a:lnTo>
                    <a:pt x="448829" y="1922504"/>
                  </a:lnTo>
                  <a:lnTo>
                    <a:pt x="429493" y="1903169"/>
                  </a:lnTo>
                  <a:cubicBezTo>
                    <a:pt x="410157" y="1883833"/>
                    <a:pt x="410157" y="1883166"/>
                    <a:pt x="410157" y="1799822"/>
                  </a:cubicBezTo>
                  <a:lnTo>
                    <a:pt x="410157" y="1715812"/>
                  </a:lnTo>
                  <a:lnTo>
                    <a:pt x="326147" y="1715812"/>
                  </a:lnTo>
                  <a:cubicBezTo>
                    <a:pt x="242803" y="1715812"/>
                    <a:pt x="242136" y="1715812"/>
                    <a:pt x="222801" y="1696476"/>
                  </a:cubicBezTo>
                  <a:cubicBezTo>
                    <a:pt x="201465" y="1674473"/>
                    <a:pt x="199464" y="1659138"/>
                    <a:pt x="210132" y="1601798"/>
                  </a:cubicBezTo>
                  <a:cubicBezTo>
                    <a:pt x="232135" y="1486450"/>
                    <a:pt x="331481" y="1382437"/>
                    <a:pt x="444162" y="1356434"/>
                  </a:cubicBezTo>
                  <a:cubicBezTo>
                    <a:pt x="460164" y="1352433"/>
                    <a:pt x="529506" y="1349099"/>
                    <a:pt x="598848" y="1349099"/>
                  </a:cubicBezTo>
                  <a:lnTo>
                    <a:pt x="723530" y="1349099"/>
                  </a:lnTo>
                  <a:lnTo>
                    <a:pt x="723530" y="1281758"/>
                  </a:lnTo>
                  <a:lnTo>
                    <a:pt x="723530" y="1215083"/>
                  </a:lnTo>
                  <a:lnTo>
                    <a:pt x="698860" y="1205081"/>
                  </a:lnTo>
                  <a:cubicBezTo>
                    <a:pt x="467498" y="1113737"/>
                    <a:pt x="308145" y="921712"/>
                    <a:pt x="266806" y="683016"/>
                  </a:cubicBezTo>
                  <a:cubicBezTo>
                    <a:pt x="258805" y="640344"/>
                    <a:pt x="256805" y="565668"/>
                    <a:pt x="256805" y="364976"/>
                  </a:cubicBezTo>
                  <a:lnTo>
                    <a:pt x="256805" y="102277"/>
                  </a:lnTo>
                  <a:lnTo>
                    <a:pt x="143457" y="102277"/>
                  </a:lnTo>
                  <a:cubicBezTo>
                    <a:pt x="31443" y="102277"/>
                    <a:pt x="29443" y="102277"/>
                    <a:pt x="13441" y="85608"/>
                  </a:cubicBezTo>
                  <a:cubicBezTo>
                    <a:pt x="-16563" y="56271"/>
                    <a:pt x="-2561" y="8932"/>
                    <a:pt x="38111" y="-1070"/>
                  </a:cubicBezTo>
                  <a:cubicBezTo>
                    <a:pt x="46779" y="-3070"/>
                    <a:pt x="432827" y="-3737"/>
                    <a:pt x="895551" y="-3070"/>
                  </a:cubicBezTo>
                  <a:lnTo>
                    <a:pt x="1738323" y="-1070"/>
                  </a:lnTo>
                  <a:lnTo>
                    <a:pt x="1750992" y="14932"/>
                  </a:lnTo>
                  <a:cubicBezTo>
                    <a:pt x="1768327" y="36268"/>
                    <a:pt x="1767660" y="69606"/>
                    <a:pt x="1748325" y="87608"/>
                  </a:cubicBezTo>
                  <a:cubicBezTo>
                    <a:pt x="1734990" y="100276"/>
                    <a:pt x="1724988" y="102277"/>
                    <a:pt x="1672315" y="102277"/>
                  </a:cubicBezTo>
                  <a:lnTo>
                    <a:pt x="1611641" y="102277"/>
                  </a:lnTo>
                  <a:lnTo>
                    <a:pt x="1608974" y="387646"/>
                  </a:lnTo>
                  <a:cubicBezTo>
                    <a:pt x="1606307" y="669681"/>
                    <a:pt x="1606307" y="673015"/>
                    <a:pt x="1588971" y="736356"/>
                  </a:cubicBezTo>
                  <a:cubicBezTo>
                    <a:pt x="1556301" y="858371"/>
                    <a:pt x="1496293" y="961717"/>
                    <a:pt x="1408282" y="1049729"/>
                  </a:cubicBezTo>
                  <a:cubicBezTo>
                    <a:pt x="1350275" y="1107069"/>
                    <a:pt x="1256930" y="1169744"/>
                    <a:pt x="1192255" y="1194413"/>
                  </a:cubicBezTo>
                  <a:lnTo>
                    <a:pt x="1143582" y="1212416"/>
                  </a:lnTo>
                  <a:lnTo>
                    <a:pt x="1143582" y="1281091"/>
                  </a:lnTo>
                  <a:lnTo>
                    <a:pt x="1143582" y="1349099"/>
                  </a:lnTo>
                  <a:lnTo>
                    <a:pt x="1268931" y="1349099"/>
                  </a:lnTo>
                  <a:cubicBezTo>
                    <a:pt x="1400948" y="1349099"/>
                    <a:pt x="1435619" y="1354433"/>
                    <a:pt x="1490292" y="1382437"/>
                  </a:cubicBezTo>
                  <a:cubicBezTo>
                    <a:pt x="1588305" y="1432443"/>
                    <a:pt x="1657647" y="1539123"/>
                    <a:pt x="1659647" y="1644470"/>
                  </a:cubicBezTo>
                  <a:cubicBezTo>
                    <a:pt x="1660314" y="1679807"/>
                    <a:pt x="1658313" y="1685141"/>
                    <a:pt x="1641645" y="1699810"/>
                  </a:cubicBezTo>
                  <a:cubicBezTo>
                    <a:pt x="1624309" y="1715145"/>
                    <a:pt x="1618308" y="1715812"/>
                    <a:pt x="1540299" y="1715812"/>
                  </a:cubicBezTo>
                  <a:lnTo>
                    <a:pt x="1458288" y="1715812"/>
                  </a:lnTo>
                  <a:lnTo>
                    <a:pt x="1455621" y="1803156"/>
                  </a:lnTo>
                  <a:cubicBezTo>
                    <a:pt x="1453621" y="1889167"/>
                    <a:pt x="1453621" y="1890500"/>
                    <a:pt x="1434952" y="1906502"/>
                  </a:cubicBezTo>
                  <a:cubicBezTo>
                    <a:pt x="1416950" y="1921838"/>
                    <a:pt x="1411616" y="1922504"/>
                    <a:pt x="1323605" y="1922504"/>
                  </a:cubicBezTo>
                  <a:lnTo>
                    <a:pt x="1230260" y="1922504"/>
                  </a:lnTo>
                  <a:lnTo>
                    <a:pt x="1236927" y="1939840"/>
                  </a:lnTo>
                  <a:cubicBezTo>
                    <a:pt x="1246262" y="1963176"/>
                    <a:pt x="1245595" y="2029184"/>
                    <a:pt x="1235594" y="2056521"/>
                  </a:cubicBezTo>
                  <a:cubicBezTo>
                    <a:pt x="1214925" y="2117195"/>
                    <a:pt x="1164252" y="2161868"/>
                    <a:pt x="1100244" y="2176536"/>
                  </a:cubicBezTo>
                  <a:cubicBezTo>
                    <a:pt x="1052904" y="2187204"/>
                    <a:pt x="1012899" y="2179870"/>
                    <a:pt x="968227" y="2153200"/>
                  </a:cubicBezTo>
                  <a:lnTo>
                    <a:pt x="930889" y="2130530"/>
                  </a:lnTo>
                  <a:lnTo>
                    <a:pt x="908886" y="2146532"/>
                  </a:lnTo>
                  <a:cubicBezTo>
                    <a:pt x="867548" y="2177203"/>
                    <a:pt x="801540" y="2189204"/>
                    <a:pt x="752867" y="2175203"/>
                  </a:cubicBezTo>
                  <a:close/>
                  <a:moveTo>
                    <a:pt x="836877" y="2065856"/>
                  </a:moveTo>
                  <a:cubicBezTo>
                    <a:pt x="864881" y="2051854"/>
                    <a:pt x="876882" y="2030518"/>
                    <a:pt x="876882" y="1997180"/>
                  </a:cubicBezTo>
                  <a:cubicBezTo>
                    <a:pt x="876882" y="1936506"/>
                    <a:pt x="806874" y="1900502"/>
                    <a:pt x="760201" y="1937173"/>
                  </a:cubicBezTo>
                  <a:cubicBezTo>
                    <a:pt x="716862" y="1971177"/>
                    <a:pt x="717529" y="2030518"/>
                    <a:pt x="762868" y="2060522"/>
                  </a:cubicBezTo>
                  <a:cubicBezTo>
                    <a:pt x="788871" y="2078524"/>
                    <a:pt x="810207" y="2079857"/>
                    <a:pt x="836877" y="2065856"/>
                  </a:cubicBezTo>
                  <a:close/>
                  <a:moveTo>
                    <a:pt x="1096910" y="2065856"/>
                  </a:moveTo>
                  <a:cubicBezTo>
                    <a:pt x="1124913" y="2051854"/>
                    <a:pt x="1136915" y="2030518"/>
                    <a:pt x="1136915" y="1997180"/>
                  </a:cubicBezTo>
                  <a:cubicBezTo>
                    <a:pt x="1136915" y="1972511"/>
                    <a:pt x="1132914" y="1963843"/>
                    <a:pt x="1114245" y="1945174"/>
                  </a:cubicBezTo>
                  <a:cubicBezTo>
                    <a:pt x="1095576" y="1926505"/>
                    <a:pt x="1086242" y="1922504"/>
                    <a:pt x="1064239" y="1922504"/>
                  </a:cubicBezTo>
                  <a:cubicBezTo>
                    <a:pt x="1031568" y="1922504"/>
                    <a:pt x="994230" y="1951841"/>
                    <a:pt x="987563" y="1983179"/>
                  </a:cubicBezTo>
                  <a:cubicBezTo>
                    <a:pt x="982229" y="2011182"/>
                    <a:pt x="998231" y="2046520"/>
                    <a:pt x="1024901" y="2062522"/>
                  </a:cubicBezTo>
                  <a:cubicBezTo>
                    <a:pt x="1050904" y="2078524"/>
                    <a:pt x="1070907" y="2079191"/>
                    <a:pt x="1096910" y="2065856"/>
                  </a:cubicBezTo>
                  <a:close/>
                  <a:moveTo>
                    <a:pt x="1343607" y="1765818"/>
                  </a:moveTo>
                  <a:lnTo>
                    <a:pt x="1343607" y="1715812"/>
                  </a:lnTo>
                  <a:lnTo>
                    <a:pt x="930222" y="1715812"/>
                  </a:lnTo>
                  <a:lnTo>
                    <a:pt x="516837" y="1715812"/>
                  </a:lnTo>
                  <a:lnTo>
                    <a:pt x="516837" y="1765818"/>
                  </a:lnTo>
                  <a:lnTo>
                    <a:pt x="516837" y="1815824"/>
                  </a:lnTo>
                  <a:lnTo>
                    <a:pt x="930222" y="1815824"/>
                  </a:lnTo>
                  <a:lnTo>
                    <a:pt x="1343607" y="1815824"/>
                  </a:lnTo>
                  <a:lnTo>
                    <a:pt x="1343607" y="1765818"/>
                  </a:lnTo>
                  <a:close/>
                  <a:moveTo>
                    <a:pt x="1543632" y="1599131"/>
                  </a:moveTo>
                  <a:cubicBezTo>
                    <a:pt x="1543632" y="1566460"/>
                    <a:pt x="1489626" y="1502452"/>
                    <a:pt x="1440953" y="1477115"/>
                  </a:cubicBezTo>
                  <a:lnTo>
                    <a:pt x="1406949" y="1459113"/>
                  </a:lnTo>
                  <a:lnTo>
                    <a:pt x="944224" y="1457113"/>
                  </a:lnTo>
                  <a:cubicBezTo>
                    <a:pt x="420825" y="1455113"/>
                    <a:pt x="443495" y="1453112"/>
                    <a:pt x="383487" y="1507119"/>
                  </a:cubicBezTo>
                  <a:cubicBezTo>
                    <a:pt x="350817" y="1536456"/>
                    <a:pt x="337482" y="1555792"/>
                    <a:pt x="323480" y="1592463"/>
                  </a:cubicBezTo>
                  <a:lnTo>
                    <a:pt x="316812" y="1609132"/>
                  </a:lnTo>
                  <a:lnTo>
                    <a:pt x="930222" y="1609132"/>
                  </a:lnTo>
                  <a:cubicBezTo>
                    <a:pt x="1479624" y="1609132"/>
                    <a:pt x="1543632" y="1607798"/>
                    <a:pt x="1543632" y="1599131"/>
                  </a:cubicBezTo>
                  <a:close/>
                  <a:moveTo>
                    <a:pt x="1036902" y="1296426"/>
                  </a:moveTo>
                  <a:lnTo>
                    <a:pt x="1036902" y="1244420"/>
                  </a:lnTo>
                  <a:lnTo>
                    <a:pt x="933556" y="1244420"/>
                  </a:lnTo>
                  <a:lnTo>
                    <a:pt x="830210" y="1245086"/>
                  </a:lnTo>
                  <a:lnTo>
                    <a:pt x="830210" y="1297093"/>
                  </a:lnTo>
                  <a:lnTo>
                    <a:pt x="830210" y="1349099"/>
                  </a:lnTo>
                  <a:lnTo>
                    <a:pt x="933556" y="1349099"/>
                  </a:lnTo>
                  <a:lnTo>
                    <a:pt x="1036902" y="1349099"/>
                  </a:lnTo>
                  <a:lnTo>
                    <a:pt x="1036902" y="1296426"/>
                  </a:lnTo>
                  <a:close/>
                  <a:moveTo>
                    <a:pt x="1056905" y="1125071"/>
                  </a:moveTo>
                  <a:cubicBezTo>
                    <a:pt x="1263597" y="1079066"/>
                    <a:pt x="1427618" y="921046"/>
                    <a:pt x="1484958" y="712353"/>
                  </a:cubicBezTo>
                  <a:cubicBezTo>
                    <a:pt x="1498960" y="662347"/>
                    <a:pt x="1499627" y="641677"/>
                    <a:pt x="1502294" y="380978"/>
                  </a:cubicBezTo>
                  <a:lnTo>
                    <a:pt x="1504294" y="102277"/>
                  </a:lnTo>
                  <a:lnTo>
                    <a:pt x="933556" y="102277"/>
                  </a:lnTo>
                  <a:lnTo>
                    <a:pt x="362818" y="102277"/>
                  </a:lnTo>
                  <a:lnTo>
                    <a:pt x="364818" y="387646"/>
                  </a:lnTo>
                  <a:cubicBezTo>
                    <a:pt x="367485" y="658346"/>
                    <a:pt x="368152" y="675015"/>
                    <a:pt x="382154" y="721021"/>
                  </a:cubicBezTo>
                  <a:cubicBezTo>
                    <a:pt x="472165" y="1017724"/>
                    <a:pt x="760201" y="1190413"/>
                    <a:pt x="1056905" y="1125071"/>
                  </a:cubicBezTo>
                  <a:close/>
                </a:path>
              </a:pathLst>
            </a:custGeom>
            <a:grpFill/>
            <a:ln w="6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a16="http://schemas.microsoft.com/office/drawing/2014/main" id="{4C3E7B5B-4D14-4381-84DF-21554B5BF022}"/>
                </a:ext>
              </a:extLst>
            </p:cNvPr>
            <p:cNvSpPr/>
            <p:nvPr/>
          </p:nvSpPr>
          <p:spPr>
            <a:xfrm flipV="1">
              <a:off x="5130642" y="2097763"/>
              <a:ext cx="726302" cy="728673"/>
            </a:xfrm>
            <a:custGeom>
              <a:avLst/>
              <a:gdLst>
                <a:gd name="connsiteX0" fmla="*/ 302276 w 726302"/>
                <a:gd name="connsiteY0" fmla="*/ 722489 h 728673"/>
                <a:gd name="connsiteX1" fmla="*/ 104918 w 726302"/>
                <a:gd name="connsiteY1" fmla="*/ 620476 h 728673"/>
                <a:gd name="connsiteX2" fmla="*/ 10239 w 726302"/>
                <a:gd name="connsiteY2" fmla="*/ 463790 h 728673"/>
                <a:gd name="connsiteX3" fmla="*/ 15573 w 726302"/>
                <a:gd name="connsiteY3" fmla="*/ 239095 h 728673"/>
                <a:gd name="connsiteX4" fmla="*/ 479631 w 726302"/>
                <a:gd name="connsiteY4" fmla="*/ 18401 h 728673"/>
                <a:gd name="connsiteX5" fmla="*/ 624983 w 726302"/>
                <a:gd name="connsiteY5" fmla="*/ 609808 h 728673"/>
                <a:gd name="connsiteX6" fmla="*/ 478964 w 726302"/>
                <a:gd name="connsiteY6" fmla="*/ 705820 h 728673"/>
                <a:gd name="connsiteX7" fmla="*/ 302276 w 726302"/>
                <a:gd name="connsiteY7" fmla="*/ 722489 h 728673"/>
                <a:gd name="connsiteX8" fmla="*/ 445627 w 726302"/>
                <a:gd name="connsiteY8" fmla="*/ 605141 h 728673"/>
                <a:gd name="connsiteX9" fmla="*/ 541639 w 726302"/>
                <a:gd name="connsiteY9" fmla="*/ 539800 h 728673"/>
                <a:gd name="connsiteX10" fmla="*/ 438293 w 726302"/>
                <a:gd name="connsiteY10" fmla="*/ 471791 h 728673"/>
                <a:gd name="connsiteX11" fmla="*/ 324278 w 726302"/>
                <a:gd name="connsiteY11" fmla="*/ 399782 h 728673"/>
                <a:gd name="connsiteX12" fmla="*/ 357616 w 726302"/>
                <a:gd name="connsiteY12" fmla="*/ 309104 h 728673"/>
                <a:gd name="connsiteX13" fmla="*/ 486965 w 726302"/>
                <a:gd name="connsiteY13" fmla="*/ 375779 h 728673"/>
                <a:gd name="connsiteX14" fmla="*/ 606314 w 726302"/>
                <a:gd name="connsiteY14" fmla="*/ 435787 h 728673"/>
                <a:gd name="connsiteX15" fmla="*/ 613648 w 726302"/>
                <a:gd name="connsiteY15" fmla="*/ 363778 h 728673"/>
                <a:gd name="connsiteX16" fmla="*/ 592312 w 726302"/>
                <a:gd name="connsiteY16" fmla="*/ 254431 h 728673"/>
                <a:gd name="connsiteX17" fmla="*/ 405622 w 726302"/>
                <a:gd name="connsiteY17" fmla="*/ 109079 h 728673"/>
                <a:gd name="connsiteX18" fmla="*/ 124253 w 726302"/>
                <a:gd name="connsiteY18" fmla="*/ 255764 h 728673"/>
                <a:gd name="connsiteX19" fmla="*/ 106918 w 726302"/>
                <a:gd name="connsiteY19" fmla="*/ 362444 h 728673"/>
                <a:gd name="connsiteX20" fmla="*/ 126254 w 726302"/>
                <a:gd name="connsiteY20" fmla="*/ 472458 h 728673"/>
                <a:gd name="connsiteX21" fmla="*/ 445627 w 726302"/>
                <a:gd name="connsiteY21" fmla="*/ 605141 h 72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26302" h="728673">
                  <a:moveTo>
                    <a:pt x="302276" y="722489"/>
                  </a:moveTo>
                  <a:cubicBezTo>
                    <a:pt x="222932" y="708487"/>
                    <a:pt x="164258" y="677817"/>
                    <a:pt x="104918" y="620476"/>
                  </a:cubicBezTo>
                  <a:cubicBezTo>
                    <a:pt x="59579" y="576471"/>
                    <a:pt x="28908" y="525131"/>
                    <a:pt x="10239" y="463790"/>
                  </a:cubicBezTo>
                  <a:cubicBezTo>
                    <a:pt x="-9097" y="400449"/>
                    <a:pt x="-6430" y="300436"/>
                    <a:pt x="15573" y="239095"/>
                  </a:cubicBezTo>
                  <a:cubicBezTo>
                    <a:pt x="83582" y="51739"/>
                    <a:pt x="294941" y="-48941"/>
                    <a:pt x="479631" y="18401"/>
                  </a:cubicBezTo>
                  <a:cubicBezTo>
                    <a:pt x="728996" y="108412"/>
                    <a:pt x="804338" y="416451"/>
                    <a:pt x="624983" y="609808"/>
                  </a:cubicBezTo>
                  <a:cubicBezTo>
                    <a:pt x="581644" y="656481"/>
                    <a:pt x="537638" y="685818"/>
                    <a:pt x="478964" y="705820"/>
                  </a:cubicBezTo>
                  <a:cubicBezTo>
                    <a:pt x="427625" y="723823"/>
                    <a:pt x="348948" y="731157"/>
                    <a:pt x="302276" y="722489"/>
                  </a:cubicBezTo>
                  <a:close/>
                  <a:moveTo>
                    <a:pt x="445627" y="605141"/>
                  </a:moveTo>
                  <a:cubicBezTo>
                    <a:pt x="480965" y="592473"/>
                    <a:pt x="544973" y="549801"/>
                    <a:pt x="541639" y="539800"/>
                  </a:cubicBezTo>
                  <a:cubicBezTo>
                    <a:pt x="540305" y="535799"/>
                    <a:pt x="493633" y="505129"/>
                    <a:pt x="438293" y="471791"/>
                  </a:cubicBezTo>
                  <a:cubicBezTo>
                    <a:pt x="382286" y="438454"/>
                    <a:pt x="330946" y="405783"/>
                    <a:pt x="324278" y="399782"/>
                  </a:cubicBezTo>
                  <a:cubicBezTo>
                    <a:pt x="289607" y="367778"/>
                    <a:pt x="310943" y="309771"/>
                    <a:pt x="357616" y="309104"/>
                  </a:cubicBezTo>
                  <a:cubicBezTo>
                    <a:pt x="368284" y="309104"/>
                    <a:pt x="420290" y="335774"/>
                    <a:pt x="486965" y="375779"/>
                  </a:cubicBezTo>
                  <a:cubicBezTo>
                    <a:pt x="567642" y="424452"/>
                    <a:pt x="600980" y="441121"/>
                    <a:pt x="606314" y="435787"/>
                  </a:cubicBezTo>
                  <a:cubicBezTo>
                    <a:pt x="610314" y="431786"/>
                    <a:pt x="613648" y="401782"/>
                    <a:pt x="613648" y="363778"/>
                  </a:cubicBezTo>
                  <a:cubicBezTo>
                    <a:pt x="613648" y="305104"/>
                    <a:pt x="611648" y="295102"/>
                    <a:pt x="592312" y="254431"/>
                  </a:cubicBezTo>
                  <a:cubicBezTo>
                    <a:pt x="554974" y="175754"/>
                    <a:pt x="490966" y="125748"/>
                    <a:pt x="405622" y="109079"/>
                  </a:cubicBezTo>
                  <a:cubicBezTo>
                    <a:pt x="292274" y="86410"/>
                    <a:pt x="175593" y="147751"/>
                    <a:pt x="124253" y="255764"/>
                  </a:cubicBezTo>
                  <a:cubicBezTo>
                    <a:pt x="108918" y="287768"/>
                    <a:pt x="106918" y="301103"/>
                    <a:pt x="106918" y="362444"/>
                  </a:cubicBezTo>
                  <a:cubicBezTo>
                    <a:pt x="106918" y="426452"/>
                    <a:pt x="108918" y="435787"/>
                    <a:pt x="126254" y="472458"/>
                  </a:cubicBezTo>
                  <a:cubicBezTo>
                    <a:pt x="184261" y="591139"/>
                    <a:pt x="322278" y="648480"/>
                    <a:pt x="445627" y="605141"/>
                  </a:cubicBezTo>
                  <a:close/>
                </a:path>
              </a:pathLst>
            </a:custGeom>
            <a:grpFill/>
            <a:ln w="6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a16="http://schemas.microsoft.com/office/drawing/2014/main" id="{1BD5F8A9-1706-4507-9E16-57AEC3894652}"/>
                </a:ext>
              </a:extLst>
            </p:cNvPr>
            <p:cNvSpPr/>
            <p:nvPr/>
          </p:nvSpPr>
          <p:spPr>
            <a:xfrm flipV="1">
              <a:off x="4970267" y="2828156"/>
              <a:ext cx="106680" cy="100012"/>
            </a:xfrm>
            <a:custGeom>
              <a:avLst/>
              <a:gdLst>
                <a:gd name="connsiteX0" fmla="*/ -2106 w 106680"/>
                <a:gd name="connsiteY0" fmla="*/ 48144 h 100012"/>
                <a:gd name="connsiteX1" fmla="*/ -2106 w 106680"/>
                <a:gd name="connsiteY1" fmla="*/ -1863 h 100012"/>
                <a:gd name="connsiteX2" fmla="*/ 51234 w 106680"/>
                <a:gd name="connsiteY2" fmla="*/ -1863 h 100012"/>
                <a:gd name="connsiteX3" fmla="*/ 104574 w 106680"/>
                <a:gd name="connsiteY3" fmla="*/ -1863 h 100012"/>
                <a:gd name="connsiteX4" fmla="*/ 104574 w 106680"/>
                <a:gd name="connsiteY4" fmla="*/ 48144 h 100012"/>
                <a:gd name="connsiteX5" fmla="*/ 104574 w 106680"/>
                <a:gd name="connsiteY5" fmla="*/ 98150 h 100012"/>
                <a:gd name="connsiteX6" fmla="*/ 51234 w 106680"/>
                <a:gd name="connsiteY6" fmla="*/ 98150 h 100012"/>
                <a:gd name="connsiteX7" fmla="*/ -2106 w 106680"/>
                <a:gd name="connsiteY7" fmla="*/ 98150 h 100012"/>
                <a:gd name="connsiteX8" fmla="*/ -2106 w 106680"/>
                <a:gd name="connsiteY8" fmla="*/ 48144 h 10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680" h="100012">
                  <a:moveTo>
                    <a:pt x="-2106" y="48144"/>
                  </a:moveTo>
                  <a:lnTo>
                    <a:pt x="-2106" y="-1863"/>
                  </a:lnTo>
                  <a:lnTo>
                    <a:pt x="51234" y="-1863"/>
                  </a:lnTo>
                  <a:lnTo>
                    <a:pt x="104574" y="-1863"/>
                  </a:lnTo>
                  <a:lnTo>
                    <a:pt x="104574" y="48144"/>
                  </a:lnTo>
                  <a:lnTo>
                    <a:pt x="104574" y="98150"/>
                  </a:lnTo>
                  <a:lnTo>
                    <a:pt x="51234" y="98150"/>
                  </a:lnTo>
                  <a:lnTo>
                    <a:pt x="-2106" y="98150"/>
                  </a:lnTo>
                  <a:lnTo>
                    <a:pt x="-2106" y="48144"/>
                  </a:lnTo>
                  <a:close/>
                </a:path>
              </a:pathLst>
            </a:custGeom>
            <a:grpFill/>
            <a:ln w="6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a16="http://schemas.microsoft.com/office/drawing/2014/main" id="{F75255E1-1C15-485F-A6DC-604ACC50BFE2}"/>
                </a:ext>
              </a:extLst>
            </p:cNvPr>
            <p:cNvSpPr/>
            <p:nvPr/>
          </p:nvSpPr>
          <p:spPr>
            <a:xfrm flipV="1">
              <a:off x="5130287" y="2828156"/>
              <a:ext cx="100012" cy="100012"/>
            </a:xfrm>
            <a:custGeom>
              <a:avLst/>
              <a:gdLst>
                <a:gd name="connsiteX0" fmla="*/ -2318 w 100012"/>
                <a:gd name="connsiteY0" fmla="*/ 48144 h 100012"/>
                <a:gd name="connsiteX1" fmla="*/ -2318 w 100012"/>
                <a:gd name="connsiteY1" fmla="*/ -1863 h 100012"/>
                <a:gd name="connsiteX2" fmla="*/ 47689 w 100012"/>
                <a:gd name="connsiteY2" fmla="*/ -1863 h 100012"/>
                <a:gd name="connsiteX3" fmla="*/ 97695 w 100012"/>
                <a:gd name="connsiteY3" fmla="*/ -1863 h 100012"/>
                <a:gd name="connsiteX4" fmla="*/ 97695 w 100012"/>
                <a:gd name="connsiteY4" fmla="*/ 48144 h 100012"/>
                <a:gd name="connsiteX5" fmla="*/ 97695 w 100012"/>
                <a:gd name="connsiteY5" fmla="*/ 98150 h 100012"/>
                <a:gd name="connsiteX6" fmla="*/ 47689 w 100012"/>
                <a:gd name="connsiteY6" fmla="*/ 98150 h 100012"/>
                <a:gd name="connsiteX7" fmla="*/ -2318 w 100012"/>
                <a:gd name="connsiteY7" fmla="*/ 98150 h 100012"/>
                <a:gd name="connsiteX8" fmla="*/ -2318 w 100012"/>
                <a:gd name="connsiteY8" fmla="*/ 48144 h 10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12" h="100012">
                  <a:moveTo>
                    <a:pt x="-2318" y="48144"/>
                  </a:moveTo>
                  <a:lnTo>
                    <a:pt x="-2318" y="-1863"/>
                  </a:lnTo>
                  <a:lnTo>
                    <a:pt x="47689" y="-1863"/>
                  </a:lnTo>
                  <a:lnTo>
                    <a:pt x="97695" y="-1863"/>
                  </a:lnTo>
                  <a:lnTo>
                    <a:pt x="97695" y="48144"/>
                  </a:lnTo>
                  <a:lnTo>
                    <a:pt x="97695" y="98150"/>
                  </a:lnTo>
                  <a:lnTo>
                    <a:pt x="47689" y="98150"/>
                  </a:lnTo>
                  <a:lnTo>
                    <a:pt x="-2318" y="98150"/>
                  </a:lnTo>
                  <a:lnTo>
                    <a:pt x="-2318" y="48144"/>
                  </a:lnTo>
                  <a:close/>
                </a:path>
              </a:pathLst>
            </a:custGeom>
            <a:grpFill/>
            <a:ln w="6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38" name="TextBox 337">
            <a:extLst>
              <a:ext uri="{FF2B5EF4-FFF2-40B4-BE49-F238E27FC236}">
                <a16:creationId xmlns:a16="http://schemas.microsoft.com/office/drawing/2014/main" id="{560A9663-3B6E-4280-B0A3-5B5BA3557FBE}"/>
              </a:ext>
            </a:extLst>
          </p:cNvPr>
          <p:cNvSpPr txBox="1"/>
          <p:nvPr/>
        </p:nvSpPr>
        <p:spPr>
          <a:xfrm>
            <a:off x="271433" y="920498"/>
            <a:ext cx="11375572" cy="197746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Việc ước lượng khối lượng giúp ta lựa chọn được dụng cụ đo khối lượng có GHĐ và ĐCNN phù hợp. Ví dụ, khi xác định khối lượng của quả cam, ta sẽ dùng cân đồng hồ hoặc cân điện tử.</a:t>
            </a:r>
            <a:endParaRPr kumimoji="0" lang="en-US" sz="28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endParaRPr>
          </a:p>
        </p:txBody>
      </p:sp>
      <p:pic>
        <p:nvPicPr>
          <p:cNvPr id="2056" name="Picture 8">
            <a:extLst>
              <a:ext uri="{FF2B5EF4-FFF2-40B4-BE49-F238E27FC236}">
                <a16:creationId xmlns:a16="http://schemas.microsoft.com/office/drawing/2014/main" id="{B946631C-7525-4CA8-A868-B19288AB06D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54" b="97685" l="9947" r="89876">
                        <a14:foregroundMark x1="39254" y1="78009" x2="39254" y2="82870"/>
                        <a14:foregroundMark x1="36057" y1="80324" x2="34281" y2="92130"/>
                        <a14:foregroundMark x1="47780" y1="81713" x2="48313" y2="97685"/>
                        <a14:backgroundMark x1="76199" y1="16204" x2="80639" y2="20139"/>
                        <a14:backgroundMark x1="76732" y1="34028" x2="76377" y2="35417"/>
                      </a14:backgroundRemoval>
                    </a14:imgEffect>
                  </a14:imgLayer>
                </a14:imgProps>
              </a:ext>
              <a:ext uri="{28A0092B-C50C-407E-A947-70E740481C1C}">
                <a14:useLocalDpi xmlns:a14="http://schemas.microsoft.com/office/drawing/2010/main" val="0"/>
              </a:ext>
            </a:extLst>
          </a:blip>
          <a:srcRect/>
          <a:stretch>
            <a:fillRect/>
          </a:stretch>
        </p:blipFill>
        <p:spPr bwMode="auto">
          <a:xfrm>
            <a:off x="4218654" y="4517573"/>
            <a:ext cx="2936647" cy="2253342"/>
          </a:xfrm>
          <a:prstGeom prst="rect">
            <a:avLst/>
          </a:prstGeom>
          <a:noFill/>
          <a:extLst>
            <a:ext uri="{909E8E84-426E-40DD-AFC4-6F175D3DCCD1}">
              <a14:hiddenFill xmlns:a14="http://schemas.microsoft.com/office/drawing/2010/main">
                <a:solidFill>
                  <a:srgbClr val="FFFFFF"/>
                </a:solidFill>
              </a14:hiddenFill>
            </a:ext>
          </a:extLst>
        </p:spPr>
      </p:pic>
      <p:sp>
        <p:nvSpPr>
          <p:cNvPr id="8" name="Thought Bubble: Cloud 7">
            <a:extLst>
              <a:ext uri="{FF2B5EF4-FFF2-40B4-BE49-F238E27FC236}">
                <a16:creationId xmlns:a16="http://schemas.microsoft.com/office/drawing/2014/main" id="{F7446DB4-9019-4B8E-868B-F83C373B4148}"/>
              </a:ext>
            </a:extLst>
          </p:cNvPr>
          <p:cNvSpPr/>
          <p:nvPr/>
        </p:nvSpPr>
        <p:spPr>
          <a:xfrm rot="441610">
            <a:off x="5747657" y="2743199"/>
            <a:ext cx="3407229" cy="2122715"/>
          </a:xfrm>
          <a:prstGeom prst="cloudCallou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8" name="Picture 10" descr="Quýt Cam Quan Trái Cây Có - Miễn Phí vector hình ảnh trên Pixabay">
            <a:extLst>
              <a:ext uri="{FF2B5EF4-FFF2-40B4-BE49-F238E27FC236}">
                <a16:creationId xmlns:a16="http://schemas.microsoft.com/office/drawing/2014/main" id="{EC30B81A-0216-4524-8B09-272B652512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3764" y="3124200"/>
            <a:ext cx="1385207" cy="1278652"/>
          </a:xfrm>
          <a:prstGeom prst="rect">
            <a:avLst/>
          </a:prstGeom>
          <a:noFill/>
          <a:extLst>
            <a:ext uri="{909E8E84-426E-40DD-AFC4-6F175D3DCCD1}">
              <a14:hiddenFill xmlns:a14="http://schemas.microsoft.com/office/drawing/2010/main">
                <a:solidFill>
                  <a:srgbClr val="FFFFFF"/>
                </a:solidFill>
              </a14:hiddenFill>
            </a:ext>
          </a:extLst>
        </p:spPr>
      </p:pic>
      <p:pic>
        <p:nvPicPr>
          <p:cNvPr id="340" name="Picture 339">
            <a:extLst>
              <a:ext uri="{FF2B5EF4-FFF2-40B4-BE49-F238E27FC236}">
                <a16:creationId xmlns:a16="http://schemas.microsoft.com/office/drawing/2014/main" id="{E06AF594-AE21-46C4-9C1F-5965D7BCFF0C}"/>
              </a:ext>
            </a:extLst>
          </p:cNvPr>
          <p:cNvPicPr/>
          <p:nvPr/>
        </p:nvPicPr>
        <p:blipFill>
          <a:blip r:embed="rId5">
            <a:extLst>
              <a:ext uri="{28A0092B-C50C-407E-A947-70E740481C1C}">
                <a14:useLocalDpi xmlns:a14="http://schemas.microsoft.com/office/drawing/2010/main" val="0"/>
              </a:ext>
            </a:extLst>
          </a:blip>
          <a:srcRect l="6492" r="8636"/>
          <a:stretch>
            <a:fillRect/>
          </a:stretch>
        </p:blipFill>
        <p:spPr>
          <a:xfrm>
            <a:off x="1559649" y="4086525"/>
            <a:ext cx="1702012" cy="1617589"/>
          </a:xfrm>
          <a:prstGeom prst="rect">
            <a:avLst/>
          </a:prstGeom>
          <a:noFill/>
          <a:ln>
            <a:noFill/>
          </a:ln>
        </p:spPr>
      </p:pic>
      <p:pic>
        <p:nvPicPr>
          <p:cNvPr id="2060" name="Picture 12">
            <a:extLst>
              <a:ext uri="{FF2B5EF4-FFF2-40B4-BE49-F238E27FC236}">
                <a16:creationId xmlns:a16="http://schemas.microsoft.com/office/drawing/2014/main" id="{F8E4D388-625D-4D54-94B4-7960E6D4B1D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47805" y="3900755"/>
            <a:ext cx="2196192" cy="2196192"/>
          </a:xfrm>
          <a:prstGeom prst="rect">
            <a:avLst/>
          </a:prstGeom>
          <a:noFill/>
          <a:extLst>
            <a:ext uri="{909E8E84-426E-40DD-AFC4-6F175D3DCCD1}">
              <a14:hiddenFill xmlns:a14="http://schemas.microsoft.com/office/drawing/2010/main">
                <a:solidFill>
                  <a:srgbClr val="FFFFFF"/>
                </a:solidFill>
              </a14:hiddenFill>
            </a:ext>
          </a:extLst>
        </p:spPr>
      </p:pic>
      <p:pic>
        <p:nvPicPr>
          <p:cNvPr id="11" name="Graphic 10" descr="Sad face with no fill">
            <a:extLst>
              <a:ext uri="{FF2B5EF4-FFF2-40B4-BE49-F238E27FC236}">
                <a16:creationId xmlns:a16="http://schemas.microsoft.com/office/drawing/2014/main" id="{BBAD2182-08DB-4E6A-8E21-6E637B839EB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959429" y="5856514"/>
            <a:ext cx="914400" cy="914400"/>
          </a:xfrm>
          <a:prstGeom prst="rect">
            <a:avLst/>
          </a:prstGeom>
        </p:spPr>
      </p:pic>
      <p:pic>
        <p:nvPicPr>
          <p:cNvPr id="2049" name="Graphic 2048" descr="Smiling face with no fill">
            <a:extLst>
              <a:ext uri="{FF2B5EF4-FFF2-40B4-BE49-F238E27FC236}">
                <a16:creationId xmlns:a16="http://schemas.microsoft.com/office/drawing/2014/main" id="{8C7150B2-7864-40E9-8896-AEFEC82872B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696772" y="5943600"/>
            <a:ext cx="914400" cy="914400"/>
          </a:xfrm>
          <a:prstGeom prst="rect">
            <a:avLst/>
          </a:prstGeom>
        </p:spPr>
      </p:pic>
    </p:spTree>
    <p:extLst>
      <p:ext uri="{BB962C8B-B14F-4D97-AF65-F5344CB8AC3E}">
        <p14:creationId xmlns:p14="http://schemas.microsoft.com/office/powerpoint/2010/main" val="11758150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68"/>
                                        </p:tgtEl>
                                        <p:attrNameLst>
                                          <p:attrName>style.visibility</p:attrName>
                                        </p:attrNameLst>
                                      </p:cBhvr>
                                      <p:to>
                                        <p:strVal val="visible"/>
                                      </p:to>
                                    </p:set>
                                    <p:animEffect transition="in" filter="fade">
                                      <p:cBhvr>
                                        <p:cTn id="7" dur="750"/>
                                        <p:tgtEl>
                                          <p:spTgt spid="468"/>
                                        </p:tgtEl>
                                      </p:cBhvr>
                                    </p:animEffect>
                                    <p:anim calcmode="lin" valueType="num">
                                      <p:cBhvr>
                                        <p:cTn id="8" dur="750" fill="hold"/>
                                        <p:tgtEl>
                                          <p:spTgt spid="468"/>
                                        </p:tgtEl>
                                        <p:attrNameLst>
                                          <p:attrName>ppt_x</p:attrName>
                                        </p:attrNameLst>
                                      </p:cBhvr>
                                      <p:tavLst>
                                        <p:tav tm="0">
                                          <p:val>
                                            <p:strVal val="#ppt_x"/>
                                          </p:val>
                                        </p:tav>
                                        <p:tav tm="100000">
                                          <p:val>
                                            <p:strVal val="#ppt_x"/>
                                          </p:val>
                                        </p:tav>
                                      </p:tavLst>
                                    </p:anim>
                                    <p:anim calcmode="lin" valueType="num">
                                      <p:cBhvr>
                                        <p:cTn id="9" dur="750" fill="hold"/>
                                        <p:tgtEl>
                                          <p:spTgt spid="468"/>
                                        </p:tgtEl>
                                        <p:attrNameLst>
                                          <p:attrName>ppt_y</p:attrName>
                                        </p:attrNameLst>
                                      </p:cBhvr>
                                      <p:tavLst>
                                        <p:tav tm="0">
                                          <p:val>
                                            <p:strVal val="#ppt_y-.1"/>
                                          </p:val>
                                        </p:tav>
                                        <p:tav tm="100000">
                                          <p:val>
                                            <p:strVal val="#ppt_y"/>
                                          </p:val>
                                        </p:tav>
                                      </p:tavLst>
                                    </p:anim>
                                  </p:childTnLst>
                                </p:cTn>
                              </p:par>
                              <p:par>
                                <p:cTn id="10" presetID="22" presetClass="entr" presetSubtype="8" fill="hold" grpId="0" nodeType="withEffect">
                                  <p:stCondLst>
                                    <p:cond delay="0"/>
                                  </p:stCondLst>
                                  <p:iterate type="wd">
                                    <p:tmPct val="10000"/>
                                  </p:iterate>
                                  <p:childTnLst>
                                    <p:set>
                                      <p:cBhvr>
                                        <p:cTn id="11" dur="1" fill="hold">
                                          <p:stCondLst>
                                            <p:cond delay="0"/>
                                          </p:stCondLst>
                                        </p:cTn>
                                        <p:tgtEl>
                                          <p:spTgt spid="338"/>
                                        </p:tgtEl>
                                        <p:attrNameLst>
                                          <p:attrName>style.visibility</p:attrName>
                                        </p:attrNameLst>
                                      </p:cBhvr>
                                      <p:to>
                                        <p:strVal val="visible"/>
                                      </p:to>
                                    </p:set>
                                    <p:animEffect transition="in" filter="wipe(left)">
                                      <p:cBhvr>
                                        <p:cTn id="12" dur="500"/>
                                        <p:tgtEl>
                                          <p:spTgt spid="338"/>
                                        </p:tgtEl>
                                      </p:cBhvr>
                                    </p:animEffect>
                                  </p:childTnLst>
                                </p:cTn>
                              </p:par>
                              <p:par>
                                <p:cTn id="13" presetID="22" presetClass="entr" presetSubtype="4" fill="hold" nodeType="withEffect">
                                  <p:stCondLst>
                                    <p:cond delay="750"/>
                                  </p:stCondLst>
                                  <p:childTnLst>
                                    <p:set>
                                      <p:cBhvr>
                                        <p:cTn id="14" dur="1" fill="hold">
                                          <p:stCondLst>
                                            <p:cond delay="0"/>
                                          </p:stCondLst>
                                        </p:cTn>
                                        <p:tgtEl>
                                          <p:spTgt spid="2056"/>
                                        </p:tgtEl>
                                        <p:attrNameLst>
                                          <p:attrName>style.visibility</p:attrName>
                                        </p:attrNameLst>
                                      </p:cBhvr>
                                      <p:to>
                                        <p:strVal val="visible"/>
                                      </p:to>
                                    </p:set>
                                    <p:animEffect transition="in" filter="wipe(down)">
                                      <p:cBhvr>
                                        <p:cTn id="15" dur="500"/>
                                        <p:tgtEl>
                                          <p:spTgt spid="2056"/>
                                        </p:tgtEl>
                                      </p:cBhvr>
                                    </p:animEffect>
                                  </p:childTnLst>
                                </p:cTn>
                              </p:par>
                              <p:par>
                                <p:cTn id="16" presetID="22" presetClass="entr" presetSubtype="4" fill="hold" grpId="0" nodeType="withEffect">
                                  <p:stCondLst>
                                    <p:cond delay="100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par>
                                <p:cTn id="19" presetID="10" presetClass="entr" presetSubtype="0" fill="hold" nodeType="withEffect">
                                  <p:stCondLst>
                                    <p:cond delay="1250"/>
                                  </p:stCondLst>
                                  <p:childTnLst>
                                    <p:set>
                                      <p:cBhvr>
                                        <p:cTn id="20" dur="1" fill="hold">
                                          <p:stCondLst>
                                            <p:cond delay="0"/>
                                          </p:stCondLst>
                                        </p:cTn>
                                        <p:tgtEl>
                                          <p:spTgt spid="2058"/>
                                        </p:tgtEl>
                                        <p:attrNameLst>
                                          <p:attrName>style.visibility</p:attrName>
                                        </p:attrNameLst>
                                      </p:cBhvr>
                                      <p:to>
                                        <p:strVal val="visible"/>
                                      </p:to>
                                    </p:set>
                                    <p:animEffect transition="in" filter="fade">
                                      <p:cBhvr>
                                        <p:cTn id="21" dur="500"/>
                                        <p:tgtEl>
                                          <p:spTgt spid="2058"/>
                                        </p:tgtEl>
                                      </p:cBhvr>
                                    </p:animEffect>
                                  </p:childTnLst>
                                </p:cTn>
                              </p:par>
                            </p:childTnLst>
                          </p:cTn>
                        </p:par>
                        <p:par>
                          <p:cTn id="22" fill="hold">
                            <p:stCondLst>
                              <p:cond delay="2700"/>
                            </p:stCondLst>
                            <p:childTnLst>
                              <p:par>
                                <p:cTn id="23" presetID="2" presetClass="entr" presetSubtype="4" fill="hold" nodeType="afterEffect">
                                  <p:stCondLst>
                                    <p:cond delay="0"/>
                                  </p:stCondLst>
                                  <p:childTnLst>
                                    <p:set>
                                      <p:cBhvr>
                                        <p:cTn id="24" dur="1" fill="hold">
                                          <p:stCondLst>
                                            <p:cond delay="0"/>
                                          </p:stCondLst>
                                        </p:cTn>
                                        <p:tgtEl>
                                          <p:spTgt spid="340"/>
                                        </p:tgtEl>
                                        <p:attrNameLst>
                                          <p:attrName>style.visibility</p:attrName>
                                        </p:attrNameLst>
                                      </p:cBhvr>
                                      <p:to>
                                        <p:strVal val="visible"/>
                                      </p:to>
                                    </p:set>
                                    <p:anim calcmode="lin" valueType="num">
                                      <p:cBhvr additive="base">
                                        <p:cTn id="25" dur="500" fill="hold"/>
                                        <p:tgtEl>
                                          <p:spTgt spid="340"/>
                                        </p:tgtEl>
                                        <p:attrNameLst>
                                          <p:attrName>ppt_x</p:attrName>
                                        </p:attrNameLst>
                                      </p:cBhvr>
                                      <p:tavLst>
                                        <p:tav tm="0">
                                          <p:val>
                                            <p:strVal val="#ppt_x"/>
                                          </p:val>
                                        </p:tav>
                                        <p:tav tm="100000">
                                          <p:val>
                                            <p:strVal val="#ppt_x"/>
                                          </p:val>
                                        </p:tav>
                                      </p:tavLst>
                                    </p:anim>
                                    <p:anim calcmode="lin" valueType="num">
                                      <p:cBhvr additive="base">
                                        <p:cTn id="26" dur="500" fill="hold"/>
                                        <p:tgtEl>
                                          <p:spTgt spid="3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060"/>
                                        </p:tgtEl>
                                        <p:attrNameLst>
                                          <p:attrName>style.visibility</p:attrName>
                                        </p:attrNameLst>
                                      </p:cBhvr>
                                      <p:to>
                                        <p:strVal val="visible"/>
                                      </p:to>
                                    </p:set>
                                    <p:anim calcmode="lin" valueType="num">
                                      <p:cBhvr additive="base">
                                        <p:cTn id="29" dur="500" fill="hold"/>
                                        <p:tgtEl>
                                          <p:spTgt spid="2060"/>
                                        </p:tgtEl>
                                        <p:attrNameLst>
                                          <p:attrName>ppt_x</p:attrName>
                                        </p:attrNameLst>
                                      </p:cBhvr>
                                      <p:tavLst>
                                        <p:tav tm="0">
                                          <p:val>
                                            <p:strVal val="#ppt_x"/>
                                          </p:val>
                                        </p:tav>
                                        <p:tav tm="100000">
                                          <p:val>
                                            <p:strVal val="#ppt_x"/>
                                          </p:val>
                                        </p:tav>
                                      </p:tavLst>
                                    </p:anim>
                                    <p:anim calcmode="lin" valueType="num">
                                      <p:cBhvr additive="base">
                                        <p:cTn id="30" dur="500" fill="hold"/>
                                        <p:tgtEl>
                                          <p:spTgt spid="206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2049"/>
                                        </p:tgtEl>
                                        <p:attrNameLst>
                                          <p:attrName>style.visibility</p:attrName>
                                        </p:attrNameLst>
                                      </p:cBhvr>
                                      <p:to>
                                        <p:strVal val="visible"/>
                                      </p:to>
                                    </p:set>
                                    <p:animEffect transition="in" filter="randombar(horizontal)">
                                      <p:cBhvr>
                                        <p:cTn id="35" dur="500"/>
                                        <p:tgtEl>
                                          <p:spTgt spid="2049"/>
                                        </p:tgtEl>
                                      </p:cBhvr>
                                    </p:animEffect>
                                  </p:childTnLst>
                                </p:cTn>
                              </p:par>
                              <p:par>
                                <p:cTn id="36" presetID="14" presetClass="entr" presetSubtype="1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randombar(horizontal)">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340"/>
                                        </p:tgtEl>
                                      </p:cBhvr>
                                    </p:animEffect>
                                    <p:set>
                                      <p:cBhvr>
                                        <p:cTn id="43" dur="1" fill="hold">
                                          <p:stCondLst>
                                            <p:cond delay="499"/>
                                          </p:stCondLst>
                                        </p:cTn>
                                        <p:tgtEl>
                                          <p:spTgt spid="340"/>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2049"/>
                                        </p:tgtEl>
                                      </p:cBhvr>
                                    </p:animEffect>
                                    <p:set>
                                      <p:cBhvr>
                                        <p:cTn id="46" dur="1" fill="hold">
                                          <p:stCondLst>
                                            <p:cond delay="499"/>
                                          </p:stCondLst>
                                        </p:cTn>
                                        <p:tgtEl>
                                          <p:spTgt spid="2049"/>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11"/>
                                        </p:tgtEl>
                                      </p:cBhvr>
                                    </p:animEffect>
                                    <p:set>
                                      <p:cBhvr>
                                        <p:cTn id="49" dur="1" fill="hold">
                                          <p:stCondLst>
                                            <p:cond delay="499"/>
                                          </p:stCondLst>
                                        </p:cTn>
                                        <p:tgtEl>
                                          <p:spTgt spid="11"/>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8"/>
                                        </p:tgtEl>
                                      </p:cBhvr>
                                    </p:animEffect>
                                    <p:set>
                                      <p:cBhvr>
                                        <p:cTn id="52" dur="1" fill="hold">
                                          <p:stCondLst>
                                            <p:cond delay="499"/>
                                          </p:stCondLst>
                                        </p:cTn>
                                        <p:tgtEl>
                                          <p:spTgt spid="8"/>
                                        </p:tgtEl>
                                        <p:attrNameLst>
                                          <p:attrName>style.visibility</p:attrName>
                                        </p:attrNameLst>
                                      </p:cBhvr>
                                      <p:to>
                                        <p:strVal val="hidden"/>
                                      </p:to>
                                    </p:set>
                                  </p:childTnLst>
                                </p:cTn>
                              </p:par>
                              <p:par>
                                <p:cTn id="53" presetID="42" presetClass="path" presetSubtype="0" accel="50000" decel="50000" fill="hold" nodeType="withEffect">
                                  <p:stCondLst>
                                    <p:cond delay="0"/>
                                  </p:stCondLst>
                                  <p:childTnLst>
                                    <p:animMotion origin="layout" path="M -1.45833E-6 4.81481E-6 L -0.00364 0.12361 " pathEditMode="relative" rAng="0" ptsTypes="AA">
                                      <p:cBhvr>
                                        <p:cTn id="54" dur="1250" fill="hold"/>
                                        <p:tgtEl>
                                          <p:spTgt spid="2060"/>
                                        </p:tgtEl>
                                        <p:attrNameLst>
                                          <p:attrName>ppt_x</p:attrName>
                                          <p:attrName>ppt_y</p:attrName>
                                        </p:attrNameLst>
                                      </p:cBhvr>
                                      <p:rCtr x="-182" y="6181"/>
                                    </p:animMotion>
                                  </p:childTnLst>
                                </p:cTn>
                              </p:par>
                              <p:par>
                                <p:cTn id="55" presetID="0" presetClass="path" presetSubtype="0" accel="50000" decel="50000" fill="hold" nodeType="withEffect">
                                  <p:stCondLst>
                                    <p:cond delay="0"/>
                                  </p:stCondLst>
                                  <p:childTnLst>
                                    <p:animMotion origin="layout" path="M -1.875E-6 -0.00671 L -1.875E-6 -0.00648 C 0.00339 -0.01273 0.00664 -0.01898 0.01029 -0.0243 C 0.01485 -0.03125 0.01667 -0.03055 0.02071 -0.0375 C 0.02201 -0.03981 0.02305 -0.04259 0.02422 -0.04467 C 0.02669 -0.04954 0.02943 -0.05393 0.03281 -0.05648 C 0.03542 -0.05856 0.03815 -0.05926 0.04076 -0.06088 C 0.04362 -0.06273 0.04636 -0.06505 0.04935 -0.06667 C 0.05222 -0.06852 0.05534 -0.06944 0.05807 -0.0713 C 0.06302 -0.07454 0.06758 -0.07986 0.07292 -0.08148 C 0.08607 -0.08565 0.07917 -0.08403 0.09362 -0.08565 C 0.10287 -0.08542 0.11224 -0.08542 0.12149 -0.08449 C 0.12813 -0.08356 0.13659 -0.08102 0.14323 -0.07847 C 0.14362 -0.07847 0.15781 -0.07315 0.16055 -0.0713 C 0.17253 -0.0625 0.16146 -0.06713 0.1711 -0.06389 C 0.1724 -0.06204 0.1737 -0.05949 0.17539 -0.0581 C 0.17982 -0.0544 0.18503 -0.05347 0.18932 -0.0493 C 0.19584 -0.04282 0.19909 -0.04074 0.20391 -0.03333 C 0.20586 -0.03055 0.20755 -0.02731 0.20925 -0.0243 C 0.21107 -0.01713 0.21224 -0.01204 0.21446 -0.00532 C 0.2181 0.00579 0.21406 -0.00949 0.21784 0.00648 C 0.21992 0.03009 0.2181 0.00625 0.21966 0.05185 C 0.22018 0.06852 0.21953 0.06366 0.2224 0.07523 C 0.22201 0.07917 0.2224 0.08333 0.22149 0.08704 C 0.2211 0.0882 0.21953 0.0875 0.21875 0.08843 C 0.21771 0.08958 0.21706 0.0912 0.21615 0.09283 C 0.21524 0.09792 0.21602 0.0963 0.21446 0.09884 L 0.21446 0.09908 " pathEditMode="relative" rAng="0" ptsTypes="AAAAAAAAAAAAAAAAAAAAAAAAAAAA">
                                      <p:cBhvr>
                                        <p:cTn id="56" dur="1250" fill="hold"/>
                                        <p:tgtEl>
                                          <p:spTgt spid="2058"/>
                                        </p:tgtEl>
                                        <p:attrNameLst>
                                          <p:attrName>ppt_x</p:attrName>
                                          <p:attrName>ppt_y</p:attrName>
                                        </p:attrNameLst>
                                      </p:cBhvr>
                                      <p:rCtr x="11120" y="134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8" grpId="0"/>
      <p:bldP spid="338" grpId="0"/>
      <p:bldP spid="8" grpId="0" animBg="1"/>
      <p:bldP spid="8"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4C4C6D"/>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9CA955-79F3-4322-8EE1-C3C74689E971}"/>
              </a:ext>
            </a:extLst>
          </p:cNvPr>
          <p:cNvSpPr/>
          <p:nvPr/>
        </p:nvSpPr>
        <p:spPr>
          <a:xfrm>
            <a:off x="1" y="0"/>
            <a:ext cx="12192000" cy="51847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97309E25-FEE5-40FC-892E-11770E87E6DE}"/>
              </a:ext>
            </a:extLst>
          </p:cNvPr>
          <p:cNvSpPr txBox="1"/>
          <p:nvPr/>
        </p:nvSpPr>
        <p:spPr>
          <a:xfrm>
            <a:off x="8831211" y="32657"/>
            <a:ext cx="348061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9Slide07 IcielBaliho Script" pitchFamily="2" charset="-93"/>
                <a:ea typeface="+mn-ea"/>
                <a:cs typeface="+mn-cs"/>
              </a:rPr>
              <a:t>CHỦ ĐỀ 1: CÁC PHÉP ĐO</a:t>
            </a:r>
          </a:p>
        </p:txBody>
      </p:sp>
      <p:sp>
        <p:nvSpPr>
          <p:cNvPr id="292" name="Freeform: Shape 291">
            <a:extLst>
              <a:ext uri="{FF2B5EF4-FFF2-40B4-BE49-F238E27FC236}">
                <a16:creationId xmlns:a16="http://schemas.microsoft.com/office/drawing/2014/main" id="{94C23D56-D212-4389-A4E6-C28E0A955CB4}"/>
              </a:ext>
            </a:extLst>
          </p:cNvPr>
          <p:cNvSpPr/>
          <p:nvPr/>
        </p:nvSpPr>
        <p:spPr>
          <a:xfrm>
            <a:off x="598714" y="0"/>
            <a:ext cx="1600199" cy="521110"/>
          </a:xfrm>
          <a:custGeom>
            <a:avLst/>
            <a:gdLst>
              <a:gd name="connsiteX0" fmla="*/ 0 w 1223465"/>
              <a:gd name="connsiteY0" fmla="*/ 0 h 521110"/>
              <a:gd name="connsiteX1" fmla="*/ 1223465 w 1223465"/>
              <a:gd name="connsiteY1" fmla="*/ 0 h 521110"/>
              <a:gd name="connsiteX2" fmla="*/ 819762 w 1223465"/>
              <a:gd name="connsiteY2" fmla="*/ 521110 h 521110"/>
              <a:gd name="connsiteX3" fmla="*/ 57103 w 1223465"/>
              <a:gd name="connsiteY3" fmla="*/ 521110 h 521110"/>
              <a:gd name="connsiteX4" fmla="*/ 396150 w 1223465"/>
              <a:gd name="connsiteY4" fmla="*/ 1 h 521110"/>
              <a:gd name="connsiteX5" fmla="*/ 0 w 1223465"/>
              <a:gd name="connsiteY5" fmla="*/ 1 h 521110"/>
              <a:gd name="connsiteX6" fmla="*/ 0 w 1223465"/>
              <a:gd name="connsiteY6" fmla="*/ 0 h 521110"/>
              <a:gd name="connsiteX0" fmla="*/ 0 w 1223465"/>
              <a:gd name="connsiteY0" fmla="*/ 0 h 521110"/>
              <a:gd name="connsiteX1" fmla="*/ 1223465 w 1223465"/>
              <a:gd name="connsiteY1" fmla="*/ 0 h 521110"/>
              <a:gd name="connsiteX2" fmla="*/ 961251 w 1223465"/>
              <a:gd name="connsiteY2" fmla="*/ 521110 h 521110"/>
              <a:gd name="connsiteX3" fmla="*/ 57103 w 1223465"/>
              <a:gd name="connsiteY3" fmla="*/ 521110 h 521110"/>
              <a:gd name="connsiteX4" fmla="*/ 396150 w 1223465"/>
              <a:gd name="connsiteY4" fmla="*/ 1 h 521110"/>
              <a:gd name="connsiteX5" fmla="*/ 0 w 1223465"/>
              <a:gd name="connsiteY5" fmla="*/ 1 h 521110"/>
              <a:gd name="connsiteX6" fmla="*/ 0 w 1223465"/>
              <a:gd name="connsiteY6" fmla="*/ 0 h 521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3465" h="521110">
                <a:moveTo>
                  <a:pt x="0" y="0"/>
                </a:moveTo>
                <a:lnTo>
                  <a:pt x="1223465" y="0"/>
                </a:lnTo>
                <a:lnTo>
                  <a:pt x="961251" y="521110"/>
                </a:lnTo>
                <a:lnTo>
                  <a:pt x="57103" y="521110"/>
                </a:lnTo>
                <a:lnTo>
                  <a:pt x="396150" y="1"/>
                </a:lnTo>
                <a:lnTo>
                  <a:pt x="0" y="1"/>
                </a:lnTo>
                <a:lnTo>
                  <a:pt x="0" y="0"/>
                </a:lnTo>
                <a:close/>
              </a:path>
            </a:pathLst>
          </a:custGeom>
          <a:solidFill>
            <a:srgbClr val="FDD2BF">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FDCC9A04-15E6-4638-9B7F-63904B58400B}"/>
              </a:ext>
            </a:extLst>
          </p:cNvPr>
          <p:cNvGrpSpPr/>
          <p:nvPr/>
        </p:nvGrpSpPr>
        <p:grpSpPr>
          <a:xfrm>
            <a:off x="0" y="0"/>
            <a:ext cx="1027522" cy="521111"/>
            <a:chOff x="0" y="0"/>
            <a:chExt cx="1027522" cy="521111"/>
          </a:xfrm>
        </p:grpSpPr>
        <p:sp>
          <p:nvSpPr>
            <p:cNvPr id="293" name="Freeform: Shape 292">
              <a:extLst>
                <a:ext uri="{FF2B5EF4-FFF2-40B4-BE49-F238E27FC236}">
                  <a16:creationId xmlns:a16="http://schemas.microsoft.com/office/drawing/2014/main" id="{CB5F7F1C-F0DE-49D0-91A7-D9B199D51415}"/>
                </a:ext>
              </a:extLst>
            </p:cNvPr>
            <p:cNvSpPr/>
            <p:nvPr/>
          </p:nvSpPr>
          <p:spPr>
            <a:xfrm>
              <a:off x="631372" y="0"/>
              <a:ext cx="396150" cy="521109"/>
            </a:xfrm>
            <a:custGeom>
              <a:avLst/>
              <a:gdLst>
                <a:gd name="connsiteX0" fmla="*/ 0 w 396150"/>
                <a:gd name="connsiteY0" fmla="*/ 0 h 521109"/>
                <a:gd name="connsiteX1" fmla="*/ 396150 w 396150"/>
                <a:gd name="connsiteY1" fmla="*/ 0 h 521109"/>
                <a:gd name="connsiteX2" fmla="*/ 57103 w 396150"/>
                <a:gd name="connsiteY2" fmla="*/ 521109 h 521109"/>
                <a:gd name="connsiteX3" fmla="*/ 0 w 396150"/>
                <a:gd name="connsiteY3" fmla="*/ 521109 h 521109"/>
                <a:gd name="connsiteX4" fmla="*/ 0 w 396150"/>
                <a:gd name="connsiteY4" fmla="*/ 0 h 521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150" h="521109">
                  <a:moveTo>
                    <a:pt x="0" y="0"/>
                  </a:moveTo>
                  <a:lnTo>
                    <a:pt x="396150" y="0"/>
                  </a:lnTo>
                  <a:lnTo>
                    <a:pt x="57103" y="521109"/>
                  </a:lnTo>
                  <a:lnTo>
                    <a:pt x="0" y="521109"/>
                  </a:lnTo>
                  <a:lnTo>
                    <a:pt x="0" y="0"/>
                  </a:lnTo>
                  <a:close/>
                </a:path>
              </a:pathLst>
            </a:custGeom>
            <a:solidFill>
              <a:srgbClr val="E5FBB8">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1" name="Freeform: Shape 290">
              <a:extLst>
                <a:ext uri="{FF2B5EF4-FFF2-40B4-BE49-F238E27FC236}">
                  <a16:creationId xmlns:a16="http://schemas.microsoft.com/office/drawing/2014/main" id="{45AA6CA8-0CDD-45A3-981E-29F1CDD035F3}"/>
                </a:ext>
              </a:extLst>
            </p:cNvPr>
            <p:cNvSpPr/>
            <p:nvPr/>
          </p:nvSpPr>
          <p:spPr>
            <a:xfrm>
              <a:off x="0" y="1"/>
              <a:ext cx="688475" cy="521110"/>
            </a:xfrm>
            <a:custGeom>
              <a:avLst/>
              <a:gdLst>
                <a:gd name="connsiteX0" fmla="*/ 0 w 688475"/>
                <a:gd name="connsiteY0" fmla="*/ 0 h 521110"/>
                <a:gd name="connsiteX1" fmla="*/ 631372 w 688475"/>
                <a:gd name="connsiteY1" fmla="*/ 0 h 521110"/>
                <a:gd name="connsiteX2" fmla="*/ 631372 w 688475"/>
                <a:gd name="connsiteY2" fmla="*/ 521109 h 521110"/>
                <a:gd name="connsiteX3" fmla="*/ 688475 w 688475"/>
                <a:gd name="connsiteY3" fmla="*/ 521109 h 521110"/>
                <a:gd name="connsiteX4" fmla="*/ 688474 w 688475"/>
                <a:gd name="connsiteY4" fmla="*/ 521110 h 521110"/>
                <a:gd name="connsiteX5" fmla="*/ 0 w 688475"/>
                <a:gd name="connsiteY5" fmla="*/ 521110 h 521110"/>
                <a:gd name="connsiteX6" fmla="*/ 0 w 688475"/>
                <a:gd name="connsiteY6" fmla="*/ 0 h 521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475" h="521110">
                  <a:moveTo>
                    <a:pt x="0" y="0"/>
                  </a:moveTo>
                  <a:lnTo>
                    <a:pt x="631372" y="0"/>
                  </a:lnTo>
                  <a:lnTo>
                    <a:pt x="631372" y="521109"/>
                  </a:lnTo>
                  <a:lnTo>
                    <a:pt x="688475" y="521109"/>
                  </a:lnTo>
                  <a:lnTo>
                    <a:pt x="688474" y="521110"/>
                  </a:lnTo>
                  <a:lnTo>
                    <a:pt x="0" y="521110"/>
                  </a:lnTo>
                  <a:lnTo>
                    <a:pt x="0" y="0"/>
                  </a:lnTo>
                  <a:close/>
                </a:path>
              </a:pathLst>
            </a:custGeom>
            <a:solidFill>
              <a:srgbClr val="E5FBB8">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55" name="TextBox 454">
            <a:extLst>
              <a:ext uri="{FF2B5EF4-FFF2-40B4-BE49-F238E27FC236}">
                <a16:creationId xmlns:a16="http://schemas.microsoft.com/office/drawing/2014/main" id="{71D88DB9-F105-46EE-9C65-CFA46305BE7D}"/>
              </a:ext>
            </a:extLst>
          </p:cNvPr>
          <p:cNvSpPr txBox="1"/>
          <p:nvPr/>
        </p:nvSpPr>
        <p:spPr>
          <a:xfrm>
            <a:off x="-199249" y="971751"/>
            <a:ext cx="30807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FF00"/>
                </a:solidFill>
                <a:effectLst/>
                <a:uLnTx/>
                <a:uFillTx/>
                <a:latin typeface="#9Slide07 IcielBaliho Script" pitchFamily="2" charset="-93"/>
                <a:ea typeface="+mn-ea"/>
                <a:cs typeface="+mn-cs"/>
              </a:rPr>
              <a:t>Hoạt</a:t>
            </a:r>
            <a:r>
              <a:rPr kumimoji="0" lang="en-US" sz="3200" b="0" i="0" u="none" strike="noStrike" kern="1200" cap="none" spc="0" normalizeH="0" baseline="0" noProof="0" dirty="0">
                <a:ln>
                  <a:noFill/>
                </a:ln>
                <a:solidFill>
                  <a:srgbClr val="FFFF00"/>
                </a:solidFill>
                <a:effectLst/>
                <a:uLnTx/>
                <a:uFillTx/>
                <a:latin typeface="#9Slide07 IcielBaliho Script" pitchFamily="2" charset="-93"/>
                <a:ea typeface="+mn-ea"/>
                <a:cs typeface="+mn-cs"/>
              </a:rPr>
              <a:t> </a:t>
            </a:r>
            <a:r>
              <a:rPr kumimoji="0" lang="en-US" sz="3200" b="0" i="0" u="none" strike="noStrike" kern="1200" cap="none" spc="0" normalizeH="0" baseline="0" noProof="0" dirty="0" err="1">
                <a:ln>
                  <a:noFill/>
                </a:ln>
                <a:solidFill>
                  <a:srgbClr val="FFFF00"/>
                </a:solidFill>
                <a:effectLst/>
                <a:uLnTx/>
                <a:uFillTx/>
                <a:latin typeface="#9Slide07 IcielBaliho Script" pitchFamily="2" charset="-93"/>
                <a:ea typeface="+mn-ea"/>
                <a:cs typeface="+mn-cs"/>
              </a:rPr>
              <a:t>động</a:t>
            </a:r>
            <a:r>
              <a:rPr kumimoji="0" lang="en-US" sz="3200" b="0" i="0" u="none" strike="noStrike" kern="1200" cap="none" spc="0" normalizeH="0" baseline="0" noProof="0" dirty="0">
                <a:ln>
                  <a:noFill/>
                </a:ln>
                <a:solidFill>
                  <a:srgbClr val="FFFF00"/>
                </a:solidFill>
                <a:effectLst/>
                <a:uLnTx/>
                <a:uFillTx/>
                <a:latin typeface="#9Slide07 IcielBaliho Script" pitchFamily="2" charset="-93"/>
                <a:ea typeface="+mn-ea"/>
                <a:cs typeface="+mn-cs"/>
              </a:rPr>
              <a:t> </a:t>
            </a:r>
            <a:r>
              <a:rPr kumimoji="0" lang="en-US" sz="3200" b="0" i="0" u="none" strike="noStrike" kern="1200" cap="none" spc="0" normalizeH="0" baseline="0" noProof="0" dirty="0" err="1">
                <a:ln>
                  <a:noFill/>
                </a:ln>
                <a:solidFill>
                  <a:srgbClr val="FFFF00"/>
                </a:solidFill>
                <a:effectLst/>
                <a:uLnTx/>
                <a:uFillTx/>
                <a:latin typeface="#9Slide07 IcielBaliho Script" pitchFamily="2" charset="-93"/>
                <a:ea typeface="+mn-ea"/>
                <a:cs typeface="+mn-cs"/>
              </a:rPr>
              <a:t>nhóm</a:t>
            </a:r>
            <a:endParaRPr kumimoji="0" lang="en-US" sz="3200" b="0" i="0" u="none" strike="noStrike" kern="1200" cap="none" spc="0" normalizeH="0" baseline="0" noProof="0" dirty="0">
              <a:ln>
                <a:noFill/>
              </a:ln>
              <a:solidFill>
                <a:srgbClr val="FFFF00"/>
              </a:solidFill>
              <a:effectLst/>
              <a:uLnTx/>
              <a:uFillTx/>
              <a:latin typeface="#9Slide07 IcielBaliho Script" pitchFamily="2" charset="-93"/>
              <a:ea typeface="+mn-ea"/>
              <a:cs typeface="+mn-cs"/>
            </a:endParaRPr>
          </a:p>
        </p:txBody>
      </p:sp>
      <p:sp>
        <p:nvSpPr>
          <p:cNvPr id="468" name="TextBox 467">
            <a:extLst>
              <a:ext uri="{FF2B5EF4-FFF2-40B4-BE49-F238E27FC236}">
                <a16:creationId xmlns:a16="http://schemas.microsoft.com/office/drawing/2014/main" id="{BE3A4EDB-411E-4192-8F01-3AE803F8BE1C}"/>
              </a:ext>
            </a:extLst>
          </p:cNvPr>
          <p:cNvSpPr txBox="1"/>
          <p:nvPr/>
        </p:nvSpPr>
        <p:spPr>
          <a:xfrm>
            <a:off x="4266094" y="440691"/>
            <a:ext cx="365981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00"/>
                </a:solidFill>
                <a:effectLst/>
                <a:uLnTx/>
                <a:uFillTx/>
                <a:latin typeface="#9Slide07 IcielBaliho Script" pitchFamily="2" charset="-93"/>
                <a:ea typeface="+mn-ea"/>
                <a:cs typeface="#9Slide03 Arima Madurai Black" panose="00000A00000000000000" pitchFamily="2" charset="-93"/>
              </a:rPr>
              <a:t>THỰC HÀNH ĐO</a:t>
            </a:r>
          </a:p>
        </p:txBody>
      </p:sp>
      <p:sp>
        <p:nvSpPr>
          <p:cNvPr id="306" name="Freeform: Shape 305">
            <a:extLst>
              <a:ext uri="{FF2B5EF4-FFF2-40B4-BE49-F238E27FC236}">
                <a16:creationId xmlns:a16="http://schemas.microsoft.com/office/drawing/2014/main" id="{1333F57C-43A8-4628-A8E9-5AA1CED92005}"/>
              </a:ext>
            </a:extLst>
          </p:cNvPr>
          <p:cNvSpPr/>
          <p:nvPr/>
        </p:nvSpPr>
        <p:spPr>
          <a:xfrm>
            <a:off x="1603730" y="0"/>
            <a:ext cx="1600199" cy="521110"/>
          </a:xfrm>
          <a:custGeom>
            <a:avLst/>
            <a:gdLst>
              <a:gd name="connsiteX0" fmla="*/ 0 w 1223465"/>
              <a:gd name="connsiteY0" fmla="*/ 0 h 521110"/>
              <a:gd name="connsiteX1" fmla="*/ 1223465 w 1223465"/>
              <a:gd name="connsiteY1" fmla="*/ 0 h 521110"/>
              <a:gd name="connsiteX2" fmla="*/ 819762 w 1223465"/>
              <a:gd name="connsiteY2" fmla="*/ 521110 h 521110"/>
              <a:gd name="connsiteX3" fmla="*/ 57103 w 1223465"/>
              <a:gd name="connsiteY3" fmla="*/ 521110 h 521110"/>
              <a:gd name="connsiteX4" fmla="*/ 396150 w 1223465"/>
              <a:gd name="connsiteY4" fmla="*/ 1 h 521110"/>
              <a:gd name="connsiteX5" fmla="*/ 0 w 1223465"/>
              <a:gd name="connsiteY5" fmla="*/ 1 h 521110"/>
              <a:gd name="connsiteX6" fmla="*/ 0 w 1223465"/>
              <a:gd name="connsiteY6" fmla="*/ 0 h 521110"/>
              <a:gd name="connsiteX0" fmla="*/ 0 w 1223465"/>
              <a:gd name="connsiteY0" fmla="*/ 0 h 521110"/>
              <a:gd name="connsiteX1" fmla="*/ 1223465 w 1223465"/>
              <a:gd name="connsiteY1" fmla="*/ 0 h 521110"/>
              <a:gd name="connsiteX2" fmla="*/ 961251 w 1223465"/>
              <a:gd name="connsiteY2" fmla="*/ 521110 h 521110"/>
              <a:gd name="connsiteX3" fmla="*/ 57103 w 1223465"/>
              <a:gd name="connsiteY3" fmla="*/ 521110 h 521110"/>
              <a:gd name="connsiteX4" fmla="*/ 396150 w 1223465"/>
              <a:gd name="connsiteY4" fmla="*/ 1 h 521110"/>
              <a:gd name="connsiteX5" fmla="*/ 0 w 1223465"/>
              <a:gd name="connsiteY5" fmla="*/ 1 h 521110"/>
              <a:gd name="connsiteX6" fmla="*/ 0 w 1223465"/>
              <a:gd name="connsiteY6" fmla="*/ 0 h 521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3465" h="521110">
                <a:moveTo>
                  <a:pt x="0" y="0"/>
                </a:moveTo>
                <a:lnTo>
                  <a:pt x="1223465" y="0"/>
                </a:lnTo>
                <a:lnTo>
                  <a:pt x="961251" y="521110"/>
                </a:lnTo>
                <a:lnTo>
                  <a:pt x="57103" y="521110"/>
                </a:lnTo>
                <a:lnTo>
                  <a:pt x="396150" y="1"/>
                </a:lnTo>
                <a:lnTo>
                  <a:pt x="0" y="1"/>
                </a:lnTo>
                <a:lnTo>
                  <a:pt x="0" y="0"/>
                </a:lnTo>
                <a:close/>
              </a:path>
            </a:pathLst>
          </a:custGeom>
          <a:solidFill>
            <a:srgbClr val="8D92A4">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07" name="Group 306">
            <a:extLst>
              <a:ext uri="{FF2B5EF4-FFF2-40B4-BE49-F238E27FC236}">
                <a16:creationId xmlns:a16="http://schemas.microsoft.com/office/drawing/2014/main" id="{73D8B466-5046-4067-B97A-0439D91FDACC}"/>
              </a:ext>
            </a:extLst>
          </p:cNvPr>
          <p:cNvGrpSpPr/>
          <p:nvPr/>
        </p:nvGrpSpPr>
        <p:grpSpPr>
          <a:xfrm>
            <a:off x="2237742" y="37071"/>
            <a:ext cx="369536" cy="457093"/>
            <a:chOff x="4557440" y="902542"/>
            <a:chExt cx="1766107" cy="2184562"/>
          </a:xfrm>
          <a:solidFill>
            <a:schemeClr val="tx1"/>
          </a:solidFill>
        </p:grpSpPr>
        <p:sp>
          <p:nvSpPr>
            <p:cNvPr id="308" name="Freeform: Shape 307">
              <a:extLst>
                <a:ext uri="{FF2B5EF4-FFF2-40B4-BE49-F238E27FC236}">
                  <a16:creationId xmlns:a16="http://schemas.microsoft.com/office/drawing/2014/main" id="{EF48D7B3-689B-4F2A-B625-9D73DD2A1F56}"/>
                </a:ext>
              </a:extLst>
            </p:cNvPr>
            <p:cNvSpPr/>
            <p:nvPr/>
          </p:nvSpPr>
          <p:spPr>
            <a:xfrm flipV="1">
              <a:off x="4557440" y="902542"/>
              <a:ext cx="1766107" cy="2184562"/>
            </a:xfrm>
            <a:custGeom>
              <a:avLst/>
              <a:gdLst>
                <a:gd name="connsiteX0" fmla="*/ 752867 w 1766107"/>
                <a:gd name="connsiteY0" fmla="*/ 2175203 h 2184562"/>
                <a:gd name="connsiteX1" fmla="*/ 625518 w 1766107"/>
                <a:gd name="connsiteY1" fmla="*/ 1957175 h 2184562"/>
                <a:gd name="connsiteX2" fmla="*/ 634852 w 1766107"/>
                <a:gd name="connsiteY2" fmla="*/ 1922504 h 2184562"/>
                <a:gd name="connsiteX3" fmla="*/ 542174 w 1766107"/>
                <a:gd name="connsiteY3" fmla="*/ 1922504 h 2184562"/>
                <a:gd name="connsiteX4" fmla="*/ 448829 w 1766107"/>
                <a:gd name="connsiteY4" fmla="*/ 1922504 h 2184562"/>
                <a:gd name="connsiteX5" fmla="*/ 429493 w 1766107"/>
                <a:gd name="connsiteY5" fmla="*/ 1903169 h 2184562"/>
                <a:gd name="connsiteX6" fmla="*/ 410157 w 1766107"/>
                <a:gd name="connsiteY6" fmla="*/ 1799822 h 2184562"/>
                <a:gd name="connsiteX7" fmla="*/ 410157 w 1766107"/>
                <a:gd name="connsiteY7" fmla="*/ 1715812 h 2184562"/>
                <a:gd name="connsiteX8" fmla="*/ 326147 w 1766107"/>
                <a:gd name="connsiteY8" fmla="*/ 1715812 h 2184562"/>
                <a:gd name="connsiteX9" fmla="*/ 222801 w 1766107"/>
                <a:gd name="connsiteY9" fmla="*/ 1696476 h 2184562"/>
                <a:gd name="connsiteX10" fmla="*/ 210132 w 1766107"/>
                <a:gd name="connsiteY10" fmla="*/ 1601798 h 2184562"/>
                <a:gd name="connsiteX11" fmla="*/ 444162 w 1766107"/>
                <a:gd name="connsiteY11" fmla="*/ 1356434 h 2184562"/>
                <a:gd name="connsiteX12" fmla="*/ 598848 w 1766107"/>
                <a:gd name="connsiteY12" fmla="*/ 1349099 h 2184562"/>
                <a:gd name="connsiteX13" fmla="*/ 723530 w 1766107"/>
                <a:gd name="connsiteY13" fmla="*/ 1349099 h 2184562"/>
                <a:gd name="connsiteX14" fmla="*/ 723530 w 1766107"/>
                <a:gd name="connsiteY14" fmla="*/ 1281758 h 2184562"/>
                <a:gd name="connsiteX15" fmla="*/ 723530 w 1766107"/>
                <a:gd name="connsiteY15" fmla="*/ 1215083 h 2184562"/>
                <a:gd name="connsiteX16" fmla="*/ 698860 w 1766107"/>
                <a:gd name="connsiteY16" fmla="*/ 1205081 h 2184562"/>
                <a:gd name="connsiteX17" fmla="*/ 266806 w 1766107"/>
                <a:gd name="connsiteY17" fmla="*/ 683016 h 2184562"/>
                <a:gd name="connsiteX18" fmla="*/ 256805 w 1766107"/>
                <a:gd name="connsiteY18" fmla="*/ 364976 h 2184562"/>
                <a:gd name="connsiteX19" fmla="*/ 256805 w 1766107"/>
                <a:gd name="connsiteY19" fmla="*/ 102277 h 2184562"/>
                <a:gd name="connsiteX20" fmla="*/ 143457 w 1766107"/>
                <a:gd name="connsiteY20" fmla="*/ 102277 h 2184562"/>
                <a:gd name="connsiteX21" fmla="*/ 13441 w 1766107"/>
                <a:gd name="connsiteY21" fmla="*/ 85608 h 2184562"/>
                <a:gd name="connsiteX22" fmla="*/ 38111 w 1766107"/>
                <a:gd name="connsiteY22" fmla="*/ -1070 h 2184562"/>
                <a:gd name="connsiteX23" fmla="*/ 895551 w 1766107"/>
                <a:gd name="connsiteY23" fmla="*/ -3070 h 2184562"/>
                <a:gd name="connsiteX24" fmla="*/ 1738323 w 1766107"/>
                <a:gd name="connsiteY24" fmla="*/ -1070 h 2184562"/>
                <a:gd name="connsiteX25" fmla="*/ 1750992 w 1766107"/>
                <a:gd name="connsiteY25" fmla="*/ 14932 h 2184562"/>
                <a:gd name="connsiteX26" fmla="*/ 1748325 w 1766107"/>
                <a:gd name="connsiteY26" fmla="*/ 87608 h 2184562"/>
                <a:gd name="connsiteX27" fmla="*/ 1672315 w 1766107"/>
                <a:gd name="connsiteY27" fmla="*/ 102277 h 2184562"/>
                <a:gd name="connsiteX28" fmla="*/ 1611641 w 1766107"/>
                <a:gd name="connsiteY28" fmla="*/ 102277 h 2184562"/>
                <a:gd name="connsiteX29" fmla="*/ 1608974 w 1766107"/>
                <a:gd name="connsiteY29" fmla="*/ 387646 h 2184562"/>
                <a:gd name="connsiteX30" fmla="*/ 1588971 w 1766107"/>
                <a:gd name="connsiteY30" fmla="*/ 736356 h 2184562"/>
                <a:gd name="connsiteX31" fmla="*/ 1408282 w 1766107"/>
                <a:gd name="connsiteY31" fmla="*/ 1049729 h 2184562"/>
                <a:gd name="connsiteX32" fmla="*/ 1192255 w 1766107"/>
                <a:gd name="connsiteY32" fmla="*/ 1194413 h 2184562"/>
                <a:gd name="connsiteX33" fmla="*/ 1143582 w 1766107"/>
                <a:gd name="connsiteY33" fmla="*/ 1212416 h 2184562"/>
                <a:gd name="connsiteX34" fmla="*/ 1143582 w 1766107"/>
                <a:gd name="connsiteY34" fmla="*/ 1281091 h 2184562"/>
                <a:gd name="connsiteX35" fmla="*/ 1143582 w 1766107"/>
                <a:gd name="connsiteY35" fmla="*/ 1349099 h 2184562"/>
                <a:gd name="connsiteX36" fmla="*/ 1268931 w 1766107"/>
                <a:gd name="connsiteY36" fmla="*/ 1349099 h 2184562"/>
                <a:gd name="connsiteX37" fmla="*/ 1490292 w 1766107"/>
                <a:gd name="connsiteY37" fmla="*/ 1382437 h 2184562"/>
                <a:gd name="connsiteX38" fmla="*/ 1659647 w 1766107"/>
                <a:gd name="connsiteY38" fmla="*/ 1644470 h 2184562"/>
                <a:gd name="connsiteX39" fmla="*/ 1641645 w 1766107"/>
                <a:gd name="connsiteY39" fmla="*/ 1699810 h 2184562"/>
                <a:gd name="connsiteX40" fmla="*/ 1540299 w 1766107"/>
                <a:gd name="connsiteY40" fmla="*/ 1715812 h 2184562"/>
                <a:gd name="connsiteX41" fmla="*/ 1458288 w 1766107"/>
                <a:gd name="connsiteY41" fmla="*/ 1715812 h 2184562"/>
                <a:gd name="connsiteX42" fmla="*/ 1455621 w 1766107"/>
                <a:gd name="connsiteY42" fmla="*/ 1803156 h 2184562"/>
                <a:gd name="connsiteX43" fmla="*/ 1434952 w 1766107"/>
                <a:gd name="connsiteY43" fmla="*/ 1906502 h 2184562"/>
                <a:gd name="connsiteX44" fmla="*/ 1323605 w 1766107"/>
                <a:gd name="connsiteY44" fmla="*/ 1922504 h 2184562"/>
                <a:gd name="connsiteX45" fmla="*/ 1230260 w 1766107"/>
                <a:gd name="connsiteY45" fmla="*/ 1922504 h 2184562"/>
                <a:gd name="connsiteX46" fmla="*/ 1236927 w 1766107"/>
                <a:gd name="connsiteY46" fmla="*/ 1939840 h 2184562"/>
                <a:gd name="connsiteX47" fmla="*/ 1235594 w 1766107"/>
                <a:gd name="connsiteY47" fmla="*/ 2056521 h 2184562"/>
                <a:gd name="connsiteX48" fmla="*/ 1100244 w 1766107"/>
                <a:gd name="connsiteY48" fmla="*/ 2176536 h 2184562"/>
                <a:gd name="connsiteX49" fmla="*/ 968227 w 1766107"/>
                <a:gd name="connsiteY49" fmla="*/ 2153200 h 2184562"/>
                <a:gd name="connsiteX50" fmla="*/ 930889 w 1766107"/>
                <a:gd name="connsiteY50" fmla="*/ 2130530 h 2184562"/>
                <a:gd name="connsiteX51" fmla="*/ 908886 w 1766107"/>
                <a:gd name="connsiteY51" fmla="*/ 2146532 h 2184562"/>
                <a:gd name="connsiteX52" fmla="*/ 752867 w 1766107"/>
                <a:gd name="connsiteY52" fmla="*/ 2175203 h 2184562"/>
                <a:gd name="connsiteX53" fmla="*/ 836877 w 1766107"/>
                <a:gd name="connsiteY53" fmla="*/ 2065856 h 2184562"/>
                <a:gd name="connsiteX54" fmla="*/ 876882 w 1766107"/>
                <a:gd name="connsiteY54" fmla="*/ 1997180 h 2184562"/>
                <a:gd name="connsiteX55" fmla="*/ 760201 w 1766107"/>
                <a:gd name="connsiteY55" fmla="*/ 1937173 h 2184562"/>
                <a:gd name="connsiteX56" fmla="*/ 762868 w 1766107"/>
                <a:gd name="connsiteY56" fmla="*/ 2060522 h 2184562"/>
                <a:gd name="connsiteX57" fmla="*/ 836877 w 1766107"/>
                <a:gd name="connsiteY57" fmla="*/ 2065856 h 2184562"/>
                <a:gd name="connsiteX58" fmla="*/ 1096910 w 1766107"/>
                <a:gd name="connsiteY58" fmla="*/ 2065856 h 2184562"/>
                <a:gd name="connsiteX59" fmla="*/ 1136915 w 1766107"/>
                <a:gd name="connsiteY59" fmla="*/ 1997180 h 2184562"/>
                <a:gd name="connsiteX60" fmla="*/ 1114245 w 1766107"/>
                <a:gd name="connsiteY60" fmla="*/ 1945174 h 2184562"/>
                <a:gd name="connsiteX61" fmla="*/ 1064239 w 1766107"/>
                <a:gd name="connsiteY61" fmla="*/ 1922504 h 2184562"/>
                <a:gd name="connsiteX62" fmla="*/ 987563 w 1766107"/>
                <a:gd name="connsiteY62" fmla="*/ 1983179 h 2184562"/>
                <a:gd name="connsiteX63" fmla="*/ 1024901 w 1766107"/>
                <a:gd name="connsiteY63" fmla="*/ 2062522 h 2184562"/>
                <a:gd name="connsiteX64" fmla="*/ 1096910 w 1766107"/>
                <a:gd name="connsiteY64" fmla="*/ 2065856 h 2184562"/>
                <a:gd name="connsiteX65" fmla="*/ 1343607 w 1766107"/>
                <a:gd name="connsiteY65" fmla="*/ 1765818 h 2184562"/>
                <a:gd name="connsiteX66" fmla="*/ 1343607 w 1766107"/>
                <a:gd name="connsiteY66" fmla="*/ 1715812 h 2184562"/>
                <a:gd name="connsiteX67" fmla="*/ 930222 w 1766107"/>
                <a:gd name="connsiteY67" fmla="*/ 1715812 h 2184562"/>
                <a:gd name="connsiteX68" fmla="*/ 516837 w 1766107"/>
                <a:gd name="connsiteY68" fmla="*/ 1715812 h 2184562"/>
                <a:gd name="connsiteX69" fmla="*/ 516837 w 1766107"/>
                <a:gd name="connsiteY69" fmla="*/ 1765818 h 2184562"/>
                <a:gd name="connsiteX70" fmla="*/ 516837 w 1766107"/>
                <a:gd name="connsiteY70" fmla="*/ 1815824 h 2184562"/>
                <a:gd name="connsiteX71" fmla="*/ 930222 w 1766107"/>
                <a:gd name="connsiteY71" fmla="*/ 1815824 h 2184562"/>
                <a:gd name="connsiteX72" fmla="*/ 1343607 w 1766107"/>
                <a:gd name="connsiteY72" fmla="*/ 1815824 h 2184562"/>
                <a:gd name="connsiteX73" fmla="*/ 1343607 w 1766107"/>
                <a:gd name="connsiteY73" fmla="*/ 1765818 h 2184562"/>
                <a:gd name="connsiteX74" fmla="*/ 1543632 w 1766107"/>
                <a:gd name="connsiteY74" fmla="*/ 1599131 h 2184562"/>
                <a:gd name="connsiteX75" fmla="*/ 1440953 w 1766107"/>
                <a:gd name="connsiteY75" fmla="*/ 1477115 h 2184562"/>
                <a:gd name="connsiteX76" fmla="*/ 1406949 w 1766107"/>
                <a:gd name="connsiteY76" fmla="*/ 1459113 h 2184562"/>
                <a:gd name="connsiteX77" fmla="*/ 944224 w 1766107"/>
                <a:gd name="connsiteY77" fmla="*/ 1457113 h 2184562"/>
                <a:gd name="connsiteX78" fmla="*/ 383487 w 1766107"/>
                <a:gd name="connsiteY78" fmla="*/ 1507119 h 2184562"/>
                <a:gd name="connsiteX79" fmla="*/ 323480 w 1766107"/>
                <a:gd name="connsiteY79" fmla="*/ 1592463 h 2184562"/>
                <a:gd name="connsiteX80" fmla="*/ 316812 w 1766107"/>
                <a:gd name="connsiteY80" fmla="*/ 1609132 h 2184562"/>
                <a:gd name="connsiteX81" fmla="*/ 930222 w 1766107"/>
                <a:gd name="connsiteY81" fmla="*/ 1609132 h 2184562"/>
                <a:gd name="connsiteX82" fmla="*/ 1543632 w 1766107"/>
                <a:gd name="connsiteY82" fmla="*/ 1599131 h 2184562"/>
                <a:gd name="connsiteX83" fmla="*/ 1036902 w 1766107"/>
                <a:gd name="connsiteY83" fmla="*/ 1296426 h 2184562"/>
                <a:gd name="connsiteX84" fmla="*/ 1036902 w 1766107"/>
                <a:gd name="connsiteY84" fmla="*/ 1244420 h 2184562"/>
                <a:gd name="connsiteX85" fmla="*/ 933556 w 1766107"/>
                <a:gd name="connsiteY85" fmla="*/ 1244420 h 2184562"/>
                <a:gd name="connsiteX86" fmla="*/ 830210 w 1766107"/>
                <a:gd name="connsiteY86" fmla="*/ 1245086 h 2184562"/>
                <a:gd name="connsiteX87" fmla="*/ 830210 w 1766107"/>
                <a:gd name="connsiteY87" fmla="*/ 1297093 h 2184562"/>
                <a:gd name="connsiteX88" fmla="*/ 830210 w 1766107"/>
                <a:gd name="connsiteY88" fmla="*/ 1349099 h 2184562"/>
                <a:gd name="connsiteX89" fmla="*/ 933556 w 1766107"/>
                <a:gd name="connsiteY89" fmla="*/ 1349099 h 2184562"/>
                <a:gd name="connsiteX90" fmla="*/ 1036902 w 1766107"/>
                <a:gd name="connsiteY90" fmla="*/ 1349099 h 2184562"/>
                <a:gd name="connsiteX91" fmla="*/ 1036902 w 1766107"/>
                <a:gd name="connsiteY91" fmla="*/ 1296426 h 2184562"/>
                <a:gd name="connsiteX92" fmla="*/ 1056905 w 1766107"/>
                <a:gd name="connsiteY92" fmla="*/ 1125071 h 2184562"/>
                <a:gd name="connsiteX93" fmla="*/ 1484958 w 1766107"/>
                <a:gd name="connsiteY93" fmla="*/ 712353 h 2184562"/>
                <a:gd name="connsiteX94" fmla="*/ 1502294 w 1766107"/>
                <a:gd name="connsiteY94" fmla="*/ 380978 h 2184562"/>
                <a:gd name="connsiteX95" fmla="*/ 1504294 w 1766107"/>
                <a:gd name="connsiteY95" fmla="*/ 102277 h 2184562"/>
                <a:gd name="connsiteX96" fmla="*/ 933556 w 1766107"/>
                <a:gd name="connsiteY96" fmla="*/ 102277 h 2184562"/>
                <a:gd name="connsiteX97" fmla="*/ 362818 w 1766107"/>
                <a:gd name="connsiteY97" fmla="*/ 102277 h 2184562"/>
                <a:gd name="connsiteX98" fmla="*/ 364818 w 1766107"/>
                <a:gd name="connsiteY98" fmla="*/ 387646 h 2184562"/>
                <a:gd name="connsiteX99" fmla="*/ 382154 w 1766107"/>
                <a:gd name="connsiteY99" fmla="*/ 721021 h 2184562"/>
                <a:gd name="connsiteX100" fmla="*/ 1056905 w 1766107"/>
                <a:gd name="connsiteY100" fmla="*/ 1125071 h 218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1766107" h="2184562">
                  <a:moveTo>
                    <a:pt x="752867" y="2175203"/>
                  </a:moveTo>
                  <a:cubicBezTo>
                    <a:pt x="662189" y="2149199"/>
                    <a:pt x="602848" y="2046520"/>
                    <a:pt x="625518" y="1957175"/>
                  </a:cubicBezTo>
                  <a:lnTo>
                    <a:pt x="634852" y="1922504"/>
                  </a:lnTo>
                  <a:lnTo>
                    <a:pt x="542174" y="1922504"/>
                  </a:lnTo>
                  <a:lnTo>
                    <a:pt x="448829" y="1922504"/>
                  </a:lnTo>
                  <a:lnTo>
                    <a:pt x="429493" y="1903169"/>
                  </a:lnTo>
                  <a:cubicBezTo>
                    <a:pt x="410157" y="1883833"/>
                    <a:pt x="410157" y="1883166"/>
                    <a:pt x="410157" y="1799822"/>
                  </a:cubicBezTo>
                  <a:lnTo>
                    <a:pt x="410157" y="1715812"/>
                  </a:lnTo>
                  <a:lnTo>
                    <a:pt x="326147" y="1715812"/>
                  </a:lnTo>
                  <a:cubicBezTo>
                    <a:pt x="242803" y="1715812"/>
                    <a:pt x="242136" y="1715812"/>
                    <a:pt x="222801" y="1696476"/>
                  </a:cubicBezTo>
                  <a:cubicBezTo>
                    <a:pt x="201465" y="1674473"/>
                    <a:pt x="199464" y="1659138"/>
                    <a:pt x="210132" y="1601798"/>
                  </a:cubicBezTo>
                  <a:cubicBezTo>
                    <a:pt x="232135" y="1486450"/>
                    <a:pt x="331481" y="1382437"/>
                    <a:pt x="444162" y="1356434"/>
                  </a:cubicBezTo>
                  <a:cubicBezTo>
                    <a:pt x="460164" y="1352433"/>
                    <a:pt x="529506" y="1349099"/>
                    <a:pt x="598848" y="1349099"/>
                  </a:cubicBezTo>
                  <a:lnTo>
                    <a:pt x="723530" y="1349099"/>
                  </a:lnTo>
                  <a:lnTo>
                    <a:pt x="723530" y="1281758"/>
                  </a:lnTo>
                  <a:lnTo>
                    <a:pt x="723530" y="1215083"/>
                  </a:lnTo>
                  <a:lnTo>
                    <a:pt x="698860" y="1205081"/>
                  </a:lnTo>
                  <a:cubicBezTo>
                    <a:pt x="467498" y="1113737"/>
                    <a:pt x="308145" y="921712"/>
                    <a:pt x="266806" y="683016"/>
                  </a:cubicBezTo>
                  <a:cubicBezTo>
                    <a:pt x="258805" y="640344"/>
                    <a:pt x="256805" y="565668"/>
                    <a:pt x="256805" y="364976"/>
                  </a:cubicBezTo>
                  <a:lnTo>
                    <a:pt x="256805" y="102277"/>
                  </a:lnTo>
                  <a:lnTo>
                    <a:pt x="143457" y="102277"/>
                  </a:lnTo>
                  <a:cubicBezTo>
                    <a:pt x="31443" y="102277"/>
                    <a:pt x="29443" y="102277"/>
                    <a:pt x="13441" y="85608"/>
                  </a:cubicBezTo>
                  <a:cubicBezTo>
                    <a:pt x="-16563" y="56271"/>
                    <a:pt x="-2561" y="8932"/>
                    <a:pt x="38111" y="-1070"/>
                  </a:cubicBezTo>
                  <a:cubicBezTo>
                    <a:pt x="46779" y="-3070"/>
                    <a:pt x="432827" y="-3737"/>
                    <a:pt x="895551" y="-3070"/>
                  </a:cubicBezTo>
                  <a:lnTo>
                    <a:pt x="1738323" y="-1070"/>
                  </a:lnTo>
                  <a:lnTo>
                    <a:pt x="1750992" y="14932"/>
                  </a:lnTo>
                  <a:cubicBezTo>
                    <a:pt x="1768327" y="36268"/>
                    <a:pt x="1767660" y="69606"/>
                    <a:pt x="1748325" y="87608"/>
                  </a:cubicBezTo>
                  <a:cubicBezTo>
                    <a:pt x="1734990" y="100276"/>
                    <a:pt x="1724988" y="102277"/>
                    <a:pt x="1672315" y="102277"/>
                  </a:cubicBezTo>
                  <a:lnTo>
                    <a:pt x="1611641" y="102277"/>
                  </a:lnTo>
                  <a:lnTo>
                    <a:pt x="1608974" y="387646"/>
                  </a:lnTo>
                  <a:cubicBezTo>
                    <a:pt x="1606307" y="669681"/>
                    <a:pt x="1606307" y="673015"/>
                    <a:pt x="1588971" y="736356"/>
                  </a:cubicBezTo>
                  <a:cubicBezTo>
                    <a:pt x="1556301" y="858371"/>
                    <a:pt x="1496293" y="961717"/>
                    <a:pt x="1408282" y="1049729"/>
                  </a:cubicBezTo>
                  <a:cubicBezTo>
                    <a:pt x="1350275" y="1107069"/>
                    <a:pt x="1256930" y="1169744"/>
                    <a:pt x="1192255" y="1194413"/>
                  </a:cubicBezTo>
                  <a:lnTo>
                    <a:pt x="1143582" y="1212416"/>
                  </a:lnTo>
                  <a:lnTo>
                    <a:pt x="1143582" y="1281091"/>
                  </a:lnTo>
                  <a:lnTo>
                    <a:pt x="1143582" y="1349099"/>
                  </a:lnTo>
                  <a:lnTo>
                    <a:pt x="1268931" y="1349099"/>
                  </a:lnTo>
                  <a:cubicBezTo>
                    <a:pt x="1400948" y="1349099"/>
                    <a:pt x="1435619" y="1354433"/>
                    <a:pt x="1490292" y="1382437"/>
                  </a:cubicBezTo>
                  <a:cubicBezTo>
                    <a:pt x="1588305" y="1432443"/>
                    <a:pt x="1657647" y="1539123"/>
                    <a:pt x="1659647" y="1644470"/>
                  </a:cubicBezTo>
                  <a:cubicBezTo>
                    <a:pt x="1660314" y="1679807"/>
                    <a:pt x="1658313" y="1685141"/>
                    <a:pt x="1641645" y="1699810"/>
                  </a:cubicBezTo>
                  <a:cubicBezTo>
                    <a:pt x="1624309" y="1715145"/>
                    <a:pt x="1618308" y="1715812"/>
                    <a:pt x="1540299" y="1715812"/>
                  </a:cubicBezTo>
                  <a:lnTo>
                    <a:pt x="1458288" y="1715812"/>
                  </a:lnTo>
                  <a:lnTo>
                    <a:pt x="1455621" y="1803156"/>
                  </a:lnTo>
                  <a:cubicBezTo>
                    <a:pt x="1453621" y="1889167"/>
                    <a:pt x="1453621" y="1890500"/>
                    <a:pt x="1434952" y="1906502"/>
                  </a:cubicBezTo>
                  <a:cubicBezTo>
                    <a:pt x="1416950" y="1921838"/>
                    <a:pt x="1411616" y="1922504"/>
                    <a:pt x="1323605" y="1922504"/>
                  </a:cubicBezTo>
                  <a:lnTo>
                    <a:pt x="1230260" y="1922504"/>
                  </a:lnTo>
                  <a:lnTo>
                    <a:pt x="1236927" y="1939840"/>
                  </a:lnTo>
                  <a:cubicBezTo>
                    <a:pt x="1246262" y="1963176"/>
                    <a:pt x="1245595" y="2029184"/>
                    <a:pt x="1235594" y="2056521"/>
                  </a:cubicBezTo>
                  <a:cubicBezTo>
                    <a:pt x="1214925" y="2117195"/>
                    <a:pt x="1164252" y="2161868"/>
                    <a:pt x="1100244" y="2176536"/>
                  </a:cubicBezTo>
                  <a:cubicBezTo>
                    <a:pt x="1052904" y="2187204"/>
                    <a:pt x="1012899" y="2179870"/>
                    <a:pt x="968227" y="2153200"/>
                  </a:cubicBezTo>
                  <a:lnTo>
                    <a:pt x="930889" y="2130530"/>
                  </a:lnTo>
                  <a:lnTo>
                    <a:pt x="908886" y="2146532"/>
                  </a:lnTo>
                  <a:cubicBezTo>
                    <a:pt x="867548" y="2177203"/>
                    <a:pt x="801540" y="2189204"/>
                    <a:pt x="752867" y="2175203"/>
                  </a:cubicBezTo>
                  <a:close/>
                  <a:moveTo>
                    <a:pt x="836877" y="2065856"/>
                  </a:moveTo>
                  <a:cubicBezTo>
                    <a:pt x="864881" y="2051854"/>
                    <a:pt x="876882" y="2030518"/>
                    <a:pt x="876882" y="1997180"/>
                  </a:cubicBezTo>
                  <a:cubicBezTo>
                    <a:pt x="876882" y="1936506"/>
                    <a:pt x="806874" y="1900502"/>
                    <a:pt x="760201" y="1937173"/>
                  </a:cubicBezTo>
                  <a:cubicBezTo>
                    <a:pt x="716862" y="1971177"/>
                    <a:pt x="717529" y="2030518"/>
                    <a:pt x="762868" y="2060522"/>
                  </a:cubicBezTo>
                  <a:cubicBezTo>
                    <a:pt x="788871" y="2078524"/>
                    <a:pt x="810207" y="2079857"/>
                    <a:pt x="836877" y="2065856"/>
                  </a:cubicBezTo>
                  <a:close/>
                  <a:moveTo>
                    <a:pt x="1096910" y="2065856"/>
                  </a:moveTo>
                  <a:cubicBezTo>
                    <a:pt x="1124913" y="2051854"/>
                    <a:pt x="1136915" y="2030518"/>
                    <a:pt x="1136915" y="1997180"/>
                  </a:cubicBezTo>
                  <a:cubicBezTo>
                    <a:pt x="1136915" y="1972511"/>
                    <a:pt x="1132914" y="1963843"/>
                    <a:pt x="1114245" y="1945174"/>
                  </a:cubicBezTo>
                  <a:cubicBezTo>
                    <a:pt x="1095576" y="1926505"/>
                    <a:pt x="1086242" y="1922504"/>
                    <a:pt x="1064239" y="1922504"/>
                  </a:cubicBezTo>
                  <a:cubicBezTo>
                    <a:pt x="1031568" y="1922504"/>
                    <a:pt x="994230" y="1951841"/>
                    <a:pt x="987563" y="1983179"/>
                  </a:cubicBezTo>
                  <a:cubicBezTo>
                    <a:pt x="982229" y="2011182"/>
                    <a:pt x="998231" y="2046520"/>
                    <a:pt x="1024901" y="2062522"/>
                  </a:cubicBezTo>
                  <a:cubicBezTo>
                    <a:pt x="1050904" y="2078524"/>
                    <a:pt x="1070907" y="2079191"/>
                    <a:pt x="1096910" y="2065856"/>
                  </a:cubicBezTo>
                  <a:close/>
                  <a:moveTo>
                    <a:pt x="1343607" y="1765818"/>
                  </a:moveTo>
                  <a:lnTo>
                    <a:pt x="1343607" y="1715812"/>
                  </a:lnTo>
                  <a:lnTo>
                    <a:pt x="930222" y="1715812"/>
                  </a:lnTo>
                  <a:lnTo>
                    <a:pt x="516837" y="1715812"/>
                  </a:lnTo>
                  <a:lnTo>
                    <a:pt x="516837" y="1765818"/>
                  </a:lnTo>
                  <a:lnTo>
                    <a:pt x="516837" y="1815824"/>
                  </a:lnTo>
                  <a:lnTo>
                    <a:pt x="930222" y="1815824"/>
                  </a:lnTo>
                  <a:lnTo>
                    <a:pt x="1343607" y="1815824"/>
                  </a:lnTo>
                  <a:lnTo>
                    <a:pt x="1343607" y="1765818"/>
                  </a:lnTo>
                  <a:close/>
                  <a:moveTo>
                    <a:pt x="1543632" y="1599131"/>
                  </a:moveTo>
                  <a:cubicBezTo>
                    <a:pt x="1543632" y="1566460"/>
                    <a:pt x="1489626" y="1502452"/>
                    <a:pt x="1440953" y="1477115"/>
                  </a:cubicBezTo>
                  <a:lnTo>
                    <a:pt x="1406949" y="1459113"/>
                  </a:lnTo>
                  <a:lnTo>
                    <a:pt x="944224" y="1457113"/>
                  </a:lnTo>
                  <a:cubicBezTo>
                    <a:pt x="420825" y="1455113"/>
                    <a:pt x="443495" y="1453112"/>
                    <a:pt x="383487" y="1507119"/>
                  </a:cubicBezTo>
                  <a:cubicBezTo>
                    <a:pt x="350817" y="1536456"/>
                    <a:pt x="337482" y="1555792"/>
                    <a:pt x="323480" y="1592463"/>
                  </a:cubicBezTo>
                  <a:lnTo>
                    <a:pt x="316812" y="1609132"/>
                  </a:lnTo>
                  <a:lnTo>
                    <a:pt x="930222" y="1609132"/>
                  </a:lnTo>
                  <a:cubicBezTo>
                    <a:pt x="1479624" y="1609132"/>
                    <a:pt x="1543632" y="1607798"/>
                    <a:pt x="1543632" y="1599131"/>
                  </a:cubicBezTo>
                  <a:close/>
                  <a:moveTo>
                    <a:pt x="1036902" y="1296426"/>
                  </a:moveTo>
                  <a:lnTo>
                    <a:pt x="1036902" y="1244420"/>
                  </a:lnTo>
                  <a:lnTo>
                    <a:pt x="933556" y="1244420"/>
                  </a:lnTo>
                  <a:lnTo>
                    <a:pt x="830210" y="1245086"/>
                  </a:lnTo>
                  <a:lnTo>
                    <a:pt x="830210" y="1297093"/>
                  </a:lnTo>
                  <a:lnTo>
                    <a:pt x="830210" y="1349099"/>
                  </a:lnTo>
                  <a:lnTo>
                    <a:pt x="933556" y="1349099"/>
                  </a:lnTo>
                  <a:lnTo>
                    <a:pt x="1036902" y="1349099"/>
                  </a:lnTo>
                  <a:lnTo>
                    <a:pt x="1036902" y="1296426"/>
                  </a:lnTo>
                  <a:close/>
                  <a:moveTo>
                    <a:pt x="1056905" y="1125071"/>
                  </a:moveTo>
                  <a:cubicBezTo>
                    <a:pt x="1263597" y="1079066"/>
                    <a:pt x="1427618" y="921046"/>
                    <a:pt x="1484958" y="712353"/>
                  </a:cubicBezTo>
                  <a:cubicBezTo>
                    <a:pt x="1498960" y="662347"/>
                    <a:pt x="1499627" y="641677"/>
                    <a:pt x="1502294" y="380978"/>
                  </a:cubicBezTo>
                  <a:lnTo>
                    <a:pt x="1504294" y="102277"/>
                  </a:lnTo>
                  <a:lnTo>
                    <a:pt x="933556" y="102277"/>
                  </a:lnTo>
                  <a:lnTo>
                    <a:pt x="362818" y="102277"/>
                  </a:lnTo>
                  <a:lnTo>
                    <a:pt x="364818" y="387646"/>
                  </a:lnTo>
                  <a:cubicBezTo>
                    <a:pt x="367485" y="658346"/>
                    <a:pt x="368152" y="675015"/>
                    <a:pt x="382154" y="721021"/>
                  </a:cubicBezTo>
                  <a:cubicBezTo>
                    <a:pt x="472165" y="1017724"/>
                    <a:pt x="760201" y="1190413"/>
                    <a:pt x="1056905" y="1125071"/>
                  </a:cubicBezTo>
                  <a:close/>
                </a:path>
              </a:pathLst>
            </a:custGeom>
            <a:grpFill/>
            <a:ln w="6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a16="http://schemas.microsoft.com/office/drawing/2014/main" id="{4C3E7B5B-4D14-4381-84DF-21554B5BF022}"/>
                </a:ext>
              </a:extLst>
            </p:cNvPr>
            <p:cNvSpPr/>
            <p:nvPr/>
          </p:nvSpPr>
          <p:spPr>
            <a:xfrm flipV="1">
              <a:off x="5130642" y="2097763"/>
              <a:ext cx="726302" cy="728673"/>
            </a:xfrm>
            <a:custGeom>
              <a:avLst/>
              <a:gdLst>
                <a:gd name="connsiteX0" fmla="*/ 302276 w 726302"/>
                <a:gd name="connsiteY0" fmla="*/ 722489 h 728673"/>
                <a:gd name="connsiteX1" fmla="*/ 104918 w 726302"/>
                <a:gd name="connsiteY1" fmla="*/ 620476 h 728673"/>
                <a:gd name="connsiteX2" fmla="*/ 10239 w 726302"/>
                <a:gd name="connsiteY2" fmla="*/ 463790 h 728673"/>
                <a:gd name="connsiteX3" fmla="*/ 15573 w 726302"/>
                <a:gd name="connsiteY3" fmla="*/ 239095 h 728673"/>
                <a:gd name="connsiteX4" fmla="*/ 479631 w 726302"/>
                <a:gd name="connsiteY4" fmla="*/ 18401 h 728673"/>
                <a:gd name="connsiteX5" fmla="*/ 624983 w 726302"/>
                <a:gd name="connsiteY5" fmla="*/ 609808 h 728673"/>
                <a:gd name="connsiteX6" fmla="*/ 478964 w 726302"/>
                <a:gd name="connsiteY6" fmla="*/ 705820 h 728673"/>
                <a:gd name="connsiteX7" fmla="*/ 302276 w 726302"/>
                <a:gd name="connsiteY7" fmla="*/ 722489 h 728673"/>
                <a:gd name="connsiteX8" fmla="*/ 445627 w 726302"/>
                <a:gd name="connsiteY8" fmla="*/ 605141 h 728673"/>
                <a:gd name="connsiteX9" fmla="*/ 541639 w 726302"/>
                <a:gd name="connsiteY9" fmla="*/ 539800 h 728673"/>
                <a:gd name="connsiteX10" fmla="*/ 438293 w 726302"/>
                <a:gd name="connsiteY10" fmla="*/ 471791 h 728673"/>
                <a:gd name="connsiteX11" fmla="*/ 324278 w 726302"/>
                <a:gd name="connsiteY11" fmla="*/ 399782 h 728673"/>
                <a:gd name="connsiteX12" fmla="*/ 357616 w 726302"/>
                <a:gd name="connsiteY12" fmla="*/ 309104 h 728673"/>
                <a:gd name="connsiteX13" fmla="*/ 486965 w 726302"/>
                <a:gd name="connsiteY13" fmla="*/ 375779 h 728673"/>
                <a:gd name="connsiteX14" fmla="*/ 606314 w 726302"/>
                <a:gd name="connsiteY14" fmla="*/ 435787 h 728673"/>
                <a:gd name="connsiteX15" fmla="*/ 613648 w 726302"/>
                <a:gd name="connsiteY15" fmla="*/ 363778 h 728673"/>
                <a:gd name="connsiteX16" fmla="*/ 592312 w 726302"/>
                <a:gd name="connsiteY16" fmla="*/ 254431 h 728673"/>
                <a:gd name="connsiteX17" fmla="*/ 405622 w 726302"/>
                <a:gd name="connsiteY17" fmla="*/ 109079 h 728673"/>
                <a:gd name="connsiteX18" fmla="*/ 124253 w 726302"/>
                <a:gd name="connsiteY18" fmla="*/ 255764 h 728673"/>
                <a:gd name="connsiteX19" fmla="*/ 106918 w 726302"/>
                <a:gd name="connsiteY19" fmla="*/ 362444 h 728673"/>
                <a:gd name="connsiteX20" fmla="*/ 126254 w 726302"/>
                <a:gd name="connsiteY20" fmla="*/ 472458 h 728673"/>
                <a:gd name="connsiteX21" fmla="*/ 445627 w 726302"/>
                <a:gd name="connsiteY21" fmla="*/ 605141 h 72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26302" h="728673">
                  <a:moveTo>
                    <a:pt x="302276" y="722489"/>
                  </a:moveTo>
                  <a:cubicBezTo>
                    <a:pt x="222932" y="708487"/>
                    <a:pt x="164258" y="677817"/>
                    <a:pt x="104918" y="620476"/>
                  </a:cubicBezTo>
                  <a:cubicBezTo>
                    <a:pt x="59579" y="576471"/>
                    <a:pt x="28908" y="525131"/>
                    <a:pt x="10239" y="463790"/>
                  </a:cubicBezTo>
                  <a:cubicBezTo>
                    <a:pt x="-9097" y="400449"/>
                    <a:pt x="-6430" y="300436"/>
                    <a:pt x="15573" y="239095"/>
                  </a:cubicBezTo>
                  <a:cubicBezTo>
                    <a:pt x="83582" y="51739"/>
                    <a:pt x="294941" y="-48941"/>
                    <a:pt x="479631" y="18401"/>
                  </a:cubicBezTo>
                  <a:cubicBezTo>
                    <a:pt x="728996" y="108412"/>
                    <a:pt x="804338" y="416451"/>
                    <a:pt x="624983" y="609808"/>
                  </a:cubicBezTo>
                  <a:cubicBezTo>
                    <a:pt x="581644" y="656481"/>
                    <a:pt x="537638" y="685818"/>
                    <a:pt x="478964" y="705820"/>
                  </a:cubicBezTo>
                  <a:cubicBezTo>
                    <a:pt x="427625" y="723823"/>
                    <a:pt x="348948" y="731157"/>
                    <a:pt x="302276" y="722489"/>
                  </a:cubicBezTo>
                  <a:close/>
                  <a:moveTo>
                    <a:pt x="445627" y="605141"/>
                  </a:moveTo>
                  <a:cubicBezTo>
                    <a:pt x="480965" y="592473"/>
                    <a:pt x="544973" y="549801"/>
                    <a:pt x="541639" y="539800"/>
                  </a:cubicBezTo>
                  <a:cubicBezTo>
                    <a:pt x="540305" y="535799"/>
                    <a:pt x="493633" y="505129"/>
                    <a:pt x="438293" y="471791"/>
                  </a:cubicBezTo>
                  <a:cubicBezTo>
                    <a:pt x="382286" y="438454"/>
                    <a:pt x="330946" y="405783"/>
                    <a:pt x="324278" y="399782"/>
                  </a:cubicBezTo>
                  <a:cubicBezTo>
                    <a:pt x="289607" y="367778"/>
                    <a:pt x="310943" y="309771"/>
                    <a:pt x="357616" y="309104"/>
                  </a:cubicBezTo>
                  <a:cubicBezTo>
                    <a:pt x="368284" y="309104"/>
                    <a:pt x="420290" y="335774"/>
                    <a:pt x="486965" y="375779"/>
                  </a:cubicBezTo>
                  <a:cubicBezTo>
                    <a:pt x="567642" y="424452"/>
                    <a:pt x="600980" y="441121"/>
                    <a:pt x="606314" y="435787"/>
                  </a:cubicBezTo>
                  <a:cubicBezTo>
                    <a:pt x="610314" y="431786"/>
                    <a:pt x="613648" y="401782"/>
                    <a:pt x="613648" y="363778"/>
                  </a:cubicBezTo>
                  <a:cubicBezTo>
                    <a:pt x="613648" y="305104"/>
                    <a:pt x="611648" y="295102"/>
                    <a:pt x="592312" y="254431"/>
                  </a:cubicBezTo>
                  <a:cubicBezTo>
                    <a:pt x="554974" y="175754"/>
                    <a:pt x="490966" y="125748"/>
                    <a:pt x="405622" y="109079"/>
                  </a:cubicBezTo>
                  <a:cubicBezTo>
                    <a:pt x="292274" y="86410"/>
                    <a:pt x="175593" y="147751"/>
                    <a:pt x="124253" y="255764"/>
                  </a:cubicBezTo>
                  <a:cubicBezTo>
                    <a:pt x="108918" y="287768"/>
                    <a:pt x="106918" y="301103"/>
                    <a:pt x="106918" y="362444"/>
                  </a:cubicBezTo>
                  <a:cubicBezTo>
                    <a:pt x="106918" y="426452"/>
                    <a:pt x="108918" y="435787"/>
                    <a:pt x="126254" y="472458"/>
                  </a:cubicBezTo>
                  <a:cubicBezTo>
                    <a:pt x="184261" y="591139"/>
                    <a:pt x="322278" y="648480"/>
                    <a:pt x="445627" y="605141"/>
                  </a:cubicBezTo>
                  <a:close/>
                </a:path>
              </a:pathLst>
            </a:custGeom>
            <a:grpFill/>
            <a:ln w="6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a16="http://schemas.microsoft.com/office/drawing/2014/main" id="{1BD5F8A9-1706-4507-9E16-57AEC3894652}"/>
                </a:ext>
              </a:extLst>
            </p:cNvPr>
            <p:cNvSpPr/>
            <p:nvPr/>
          </p:nvSpPr>
          <p:spPr>
            <a:xfrm flipV="1">
              <a:off x="4970267" y="2828156"/>
              <a:ext cx="106680" cy="100012"/>
            </a:xfrm>
            <a:custGeom>
              <a:avLst/>
              <a:gdLst>
                <a:gd name="connsiteX0" fmla="*/ -2106 w 106680"/>
                <a:gd name="connsiteY0" fmla="*/ 48144 h 100012"/>
                <a:gd name="connsiteX1" fmla="*/ -2106 w 106680"/>
                <a:gd name="connsiteY1" fmla="*/ -1863 h 100012"/>
                <a:gd name="connsiteX2" fmla="*/ 51234 w 106680"/>
                <a:gd name="connsiteY2" fmla="*/ -1863 h 100012"/>
                <a:gd name="connsiteX3" fmla="*/ 104574 w 106680"/>
                <a:gd name="connsiteY3" fmla="*/ -1863 h 100012"/>
                <a:gd name="connsiteX4" fmla="*/ 104574 w 106680"/>
                <a:gd name="connsiteY4" fmla="*/ 48144 h 100012"/>
                <a:gd name="connsiteX5" fmla="*/ 104574 w 106680"/>
                <a:gd name="connsiteY5" fmla="*/ 98150 h 100012"/>
                <a:gd name="connsiteX6" fmla="*/ 51234 w 106680"/>
                <a:gd name="connsiteY6" fmla="*/ 98150 h 100012"/>
                <a:gd name="connsiteX7" fmla="*/ -2106 w 106680"/>
                <a:gd name="connsiteY7" fmla="*/ 98150 h 100012"/>
                <a:gd name="connsiteX8" fmla="*/ -2106 w 106680"/>
                <a:gd name="connsiteY8" fmla="*/ 48144 h 10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680" h="100012">
                  <a:moveTo>
                    <a:pt x="-2106" y="48144"/>
                  </a:moveTo>
                  <a:lnTo>
                    <a:pt x="-2106" y="-1863"/>
                  </a:lnTo>
                  <a:lnTo>
                    <a:pt x="51234" y="-1863"/>
                  </a:lnTo>
                  <a:lnTo>
                    <a:pt x="104574" y="-1863"/>
                  </a:lnTo>
                  <a:lnTo>
                    <a:pt x="104574" y="48144"/>
                  </a:lnTo>
                  <a:lnTo>
                    <a:pt x="104574" y="98150"/>
                  </a:lnTo>
                  <a:lnTo>
                    <a:pt x="51234" y="98150"/>
                  </a:lnTo>
                  <a:lnTo>
                    <a:pt x="-2106" y="98150"/>
                  </a:lnTo>
                  <a:lnTo>
                    <a:pt x="-2106" y="48144"/>
                  </a:lnTo>
                  <a:close/>
                </a:path>
              </a:pathLst>
            </a:custGeom>
            <a:grpFill/>
            <a:ln w="6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a16="http://schemas.microsoft.com/office/drawing/2014/main" id="{F75255E1-1C15-485F-A6DC-604ACC50BFE2}"/>
                </a:ext>
              </a:extLst>
            </p:cNvPr>
            <p:cNvSpPr/>
            <p:nvPr/>
          </p:nvSpPr>
          <p:spPr>
            <a:xfrm flipV="1">
              <a:off x="5130287" y="2828156"/>
              <a:ext cx="100012" cy="100012"/>
            </a:xfrm>
            <a:custGeom>
              <a:avLst/>
              <a:gdLst>
                <a:gd name="connsiteX0" fmla="*/ -2318 w 100012"/>
                <a:gd name="connsiteY0" fmla="*/ 48144 h 100012"/>
                <a:gd name="connsiteX1" fmla="*/ -2318 w 100012"/>
                <a:gd name="connsiteY1" fmla="*/ -1863 h 100012"/>
                <a:gd name="connsiteX2" fmla="*/ 47689 w 100012"/>
                <a:gd name="connsiteY2" fmla="*/ -1863 h 100012"/>
                <a:gd name="connsiteX3" fmla="*/ 97695 w 100012"/>
                <a:gd name="connsiteY3" fmla="*/ -1863 h 100012"/>
                <a:gd name="connsiteX4" fmla="*/ 97695 w 100012"/>
                <a:gd name="connsiteY4" fmla="*/ 48144 h 100012"/>
                <a:gd name="connsiteX5" fmla="*/ 97695 w 100012"/>
                <a:gd name="connsiteY5" fmla="*/ 98150 h 100012"/>
                <a:gd name="connsiteX6" fmla="*/ 47689 w 100012"/>
                <a:gd name="connsiteY6" fmla="*/ 98150 h 100012"/>
                <a:gd name="connsiteX7" fmla="*/ -2318 w 100012"/>
                <a:gd name="connsiteY7" fmla="*/ 98150 h 100012"/>
                <a:gd name="connsiteX8" fmla="*/ -2318 w 100012"/>
                <a:gd name="connsiteY8" fmla="*/ 48144 h 10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12" h="100012">
                  <a:moveTo>
                    <a:pt x="-2318" y="48144"/>
                  </a:moveTo>
                  <a:lnTo>
                    <a:pt x="-2318" y="-1863"/>
                  </a:lnTo>
                  <a:lnTo>
                    <a:pt x="47689" y="-1863"/>
                  </a:lnTo>
                  <a:lnTo>
                    <a:pt x="97695" y="-1863"/>
                  </a:lnTo>
                  <a:lnTo>
                    <a:pt x="97695" y="48144"/>
                  </a:lnTo>
                  <a:lnTo>
                    <a:pt x="97695" y="98150"/>
                  </a:lnTo>
                  <a:lnTo>
                    <a:pt x="47689" y="98150"/>
                  </a:lnTo>
                  <a:lnTo>
                    <a:pt x="-2318" y="98150"/>
                  </a:lnTo>
                  <a:lnTo>
                    <a:pt x="-2318" y="48144"/>
                  </a:lnTo>
                  <a:close/>
                </a:path>
              </a:pathLst>
            </a:custGeom>
            <a:grpFill/>
            <a:ln w="6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12" name="TextBox 311">
            <a:extLst>
              <a:ext uri="{FF2B5EF4-FFF2-40B4-BE49-F238E27FC236}">
                <a16:creationId xmlns:a16="http://schemas.microsoft.com/office/drawing/2014/main" id="{71F4E54F-5F77-4652-A8E2-90E658068D88}"/>
              </a:ext>
            </a:extLst>
          </p:cNvPr>
          <p:cNvSpPr txBox="1"/>
          <p:nvPr/>
        </p:nvSpPr>
        <p:spPr>
          <a:xfrm>
            <a:off x="2013857" y="989128"/>
            <a:ext cx="10918370" cy="55784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Hoàn</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thành</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các</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câu</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sau</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vào</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giấy</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A0,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tạo</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phòng</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tranh</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và</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báo</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cáo</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trước</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lớp</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a:t>
            </a:r>
          </a:p>
        </p:txBody>
      </p:sp>
      <p:sp>
        <p:nvSpPr>
          <p:cNvPr id="314" name="TextBox 313">
            <a:extLst>
              <a:ext uri="{FF2B5EF4-FFF2-40B4-BE49-F238E27FC236}">
                <a16:creationId xmlns:a16="http://schemas.microsoft.com/office/drawing/2014/main" id="{F901F4FB-802C-4E6F-89B6-B998A959B283}"/>
              </a:ext>
            </a:extLst>
          </p:cNvPr>
          <p:cNvSpPr txBox="1"/>
          <p:nvPr/>
        </p:nvSpPr>
        <p:spPr>
          <a:xfrm>
            <a:off x="0" y="1577906"/>
            <a:ext cx="5442857" cy="2081339"/>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1.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Có</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các</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cân</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như</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hình</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5.3,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để</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đo</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khối</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lượng</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cơ</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thể</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ta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nên</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dùng</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loại</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cân</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nào</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Đo</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khối</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lượng</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hộp</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đựng</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bút</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ta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nên</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dùng</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loại</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cân</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nào</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Tại</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sao</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a:t>
            </a:r>
          </a:p>
        </p:txBody>
      </p:sp>
      <p:sp>
        <p:nvSpPr>
          <p:cNvPr id="315" name="TextBox 314">
            <a:extLst>
              <a:ext uri="{FF2B5EF4-FFF2-40B4-BE49-F238E27FC236}">
                <a16:creationId xmlns:a16="http://schemas.microsoft.com/office/drawing/2014/main" id="{9878A25D-3ABD-4D54-86F8-8A35EC243995}"/>
              </a:ext>
            </a:extLst>
          </p:cNvPr>
          <p:cNvSpPr txBox="1"/>
          <p:nvPr/>
        </p:nvSpPr>
        <p:spPr>
          <a:xfrm>
            <a:off x="0" y="3620063"/>
            <a:ext cx="5540829" cy="1573508"/>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2.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Em</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hãy</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quan</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sát</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hình</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5.4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và</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nhận</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xét</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về</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cách</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hiệu</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chỉnh</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cân</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ở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hình</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nào</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thì</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thuận</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tiện</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hơn</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cho</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việc</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đo</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khối</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lượng</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của</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vật</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a:t>
            </a:r>
          </a:p>
        </p:txBody>
      </p:sp>
      <p:sp>
        <p:nvSpPr>
          <p:cNvPr id="316" name="TextBox 315">
            <a:extLst>
              <a:ext uri="{FF2B5EF4-FFF2-40B4-BE49-F238E27FC236}">
                <a16:creationId xmlns:a16="http://schemas.microsoft.com/office/drawing/2014/main" id="{C6556D93-7E70-455D-87FE-5D14F904E9B8}"/>
              </a:ext>
            </a:extLst>
          </p:cNvPr>
          <p:cNvSpPr txBox="1"/>
          <p:nvPr/>
        </p:nvSpPr>
        <p:spPr>
          <a:xfrm>
            <a:off x="0" y="5414555"/>
            <a:ext cx="5529943" cy="1065676"/>
          </a:xfrm>
          <a:prstGeom prst="rect">
            <a:avLst/>
          </a:prstGeom>
          <a:noFill/>
        </p:spPr>
        <p:txBody>
          <a:bodyPr wrap="square" rtlCol="0">
            <a:spAutoFit/>
          </a:bodyPr>
          <a:lstStyle>
            <a:defPPr>
              <a:defRPr lang="en-US"/>
            </a:defPPr>
            <a:lvl1pPr algn="just">
              <a:lnSpc>
                <a:spcPct val="150000"/>
              </a:lnSpc>
              <a:defRPr sz="2200">
                <a:solidFill>
                  <a:schemeClr val="bg1"/>
                </a:solidFill>
                <a:latin typeface="#9Slide03 Arima Madurai Bold" panose="00000800000000000000" pitchFamily="2" charset="-93"/>
                <a:cs typeface="#9Slide03 Arima Madurai Bold" panose="00000800000000000000" pitchFamily="2" charset="-93"/>
              </a:defRPr>
            </a:lvl1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3. Quan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sát</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hình</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5.5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và</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cho</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biết</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cách</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đặt</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mắt</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để</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đọc</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khối</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lượng</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như</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thế</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nào</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là</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đúng</a:t>
            </a:r>
            <a:endPar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endParaRPr>
          </a:p>
        </p:txBody>
      </p:sp>
      <p:pic>
        <p:nvPicPr>
          <p:cNvPr id="23" name="Picture 22">
            <a:extLst>
              <a:ext uri="{FF2B5EF4-FFF2-40B4-BE49-F238E27FC236}">
                <a16:creationId xmlns:a16="http://schemas.microsoft.com/office/drawing/2014/main" id="{DDB3F18A-93C1-4A19-A4D2-15FEB2D6A1ED}"/>
              </a:ext>
            </a:extLst>
          </p:cNvPr>
          <p:cNvPicPr/>
          <p:nvPr/>
        </p:nvPicPr>
        <p:blipFill>
          <a:blip r:embed="rId2"/>
          <a:stretch>
            <a:fillRect/>
          </a:stretch>
        </p:blipFill>
        <p:spPr>
          <a:xfrm>
            <a:off x="6096000" y="1609674"/>
            <a:ext cx="3215368" cy="1579842"/>
          </a:xfrm>
          <a:prstGeom prst="rect">
            <a:avLst/>
          </a:prstGeom>
          <a:noFill/>
          <a:ln>
            <a:noFill/>
          </a:ln>
        </p:spPr>
      </p:pic>
      <p:pic>
        <p:nvPicPr>
          <p:cNvPr id="24" name="Picture 23">
            <a:extLst>
              <a:ext uri="{FF2B5EF4-FFF2-40B4-BE49-F238E27FC236}">
                <a16:creationId xmlns:a16="http://schemas.microsoft.com/office/drawing/2014/main" id="{3164A3B5-DDCE-43F8-A38D-9CAB4B20EBAC}"/>
              </a:ext>
            </a:extLst>
          </p:cNvPr>
          <p:cNvPicPr/>
          <p:nvPr/>
        </p:nvPicPr>
        <p:blipFill>
          <a:blip r:embed="rId3"/>
          <a:stretch>
            <a:fillRect/>
          </a:stretch>
        </p:blipFill>
        <p:spPr>
          <a:xfrm>
            <a:off x="8538659" y="3325587"/>
            <a:ext cx="3304998" cy="1398814"/>
          </a:xfrm>
          <a:prstGeom prst="rect">
            <a:avLst/>
          </a:prstGeom>
          <a:noFill/>
          <a:ln>
            <a:noFill/>
          </a:ln>
        </p:spPr>
      </p:pic>
      <p:pic>
        <p:nvPicPr>
          <p:cNvPr id="25" name="Picture 24">
            <a:extLst>
              <a:ext uri="{FF2B5EF4-FFF2-40B4-BE49-F238E27FC236}">
                <a16:creationId xmlns:a16="http://schemas.microsoft.com/office/drawing/2014/main" id="{2F8DCD37-B0BA-4B57-806F-E137345F37FC}"/>
              </a:ext>
            </a:extLst>
          </p:cNvPr>
          <p:cNvPicPr/>
          <p:nvPr/>
        </p:nvPicPr>
        <p:blipFill>
          <a:blip r:embed="rId4"/>
          <a:stretch>
            <a:fillRect/>
          </a:stretch>
        </p:blipFill>
        <p:spPr>
          <a:xfrm>
            <a:off x="6096000" y="4778936"/>
            <a:ext cx="2878410" cy="1959320"/>
          </a:xfrm>
          <a:prstGeom prst="rect">
            <a:avLst/>
          </a:prstGeom>
          <a:noFill/>
          <a:ln>
            <a:noFill/>
          </a:ln>
        </p:spPr>
      </p:pic>
    </p:spTree>
    <p:extLst>
      <p:ext uri="{BB962C8B-B14F-4D97-AF65-F5344CB8AC3E}">
        <p14:creationId xmlns:p14="http://schemas.microsoft.com/office/powerpoint/2010/main" val="12572346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68"/>
                                        </p:tgtEl>
                                        <p:attrNameLst>
                                          <p:attrName>style.visibility</p:attrName>
                                        </p:attrNameLst>
                                      </p:cBhvr>
                                      <p:to>
                                        <p:strVal val="visible"/>
                                      </p:to>
                                    </p:set>
                                    <p:animEffect transition="in" filter="fade">
                                      <p:cBhvr>
                                        <p:cTn id="7" dur="750"/>
                                        <p:tgtEl>
                                          <p:spTgt spid="468"/>
                                        </p:tgtEl>
                                      </p:cBhvr>
                                    </p:animEffect>
                                    <p:anim calcmode="lin" valueType="num">
                                      <p:cBhvr>
                                        <p:cTn id="8" dur="750" fill="hold"/>
                                        <p:tgtEl>
                                          <p:spTgt spid="468"/>
                                        </p:tgtEl>
                                        <p:attrNameLst>
                                          <p:attrName>ppt_x</p:attrName>
                                        </p:attrNameLst>
                                      </p:cBhvr>
                                      <p:tavLst>
                                        <p:tav tm="0">
                                          <p:val>
                                            <p:strVal val="#ppt_x"/>
                                          </p:val>
                                        </p:tav>
                                        <p:tav tm="100000">
                                          <p:val>
                                            <p:strVal val="#ppt_x"/>
                                          </p:val>
                                        </p:tav>
                                      </p:tavLst>
                                    </p:anim>
                                    <p:anim calcmode="lin" valueType="num">
                                      <p:cBhvr>
                                        <p:cTn id="9" dur="750" fill="hold"/>
                                        <p:tgtEl>
                                          <p:spTgt spid="468"/>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8" fill="hold" grpId="0" nodeType="afterEffect">
                                  <p:stCondLst>
                                    <p:cond delay="0"/>
                                  </p:stCondLst>
                                  <p:childTnLst>
                                    <p:set>
                                      <p:cBhvr>
                                        <p:cTn id="12" dur="1" fill="hold">
                                          <p:stCondLst>
                                            <p:cond delay="0"/>
                                          </p:stCondLst>
                                        </p:cTn>
                                        <p:tgtEl>
                                          <p:spTgt spid="455"/>
                                        </p:tgtEl>
                                        <p:attrNameLst>
                                          <p:attrName>style.visibility</p:attrName>
                                        </p:attrNameLst>
                                      </p:cBhvr>
                                      <p:to>
                                        <p:strVal val="visible"/>
                                      </p:to>
                                    </p:set>
                                    <p:anim calcmode="lin" valueType="num">
                                      <p:cBhvr additive="base">
                                        <p:cTn id="13" dur="500" fill="hold"/>
                                        <p:tgtEl>
                                          <p:spTgt spid="455"/>
                                        </p:tgtEl>
                                        <p:attrNameLst>
                                          <p:attrName>ppt_x</p:attrName>
                                        </p:attrNameLst>
                                      </p:cBhvr>
                                      <p:tavLst>
                                        <p:tav tm="0">
                                          <p:val>
                                            <p:strVal val="0-#ppt_w/2"/>
                                          </p:val>
                                        </p:tav>
                                        <p:tav tm="100000">
                                          <p:val>
                                            <p:strVal val="#ppt_x"/>
                                          </p:val>
                                        </p:tav>
                                      </p:tavLst>
                                    </p:anim>
                                    <p:anim calcmode="lin" valueType="num">
                                      <p:cBhvr additive="base">
                                        <p:cTn id="14" dur="500" fill="hold"/>
                                        <p:tgtEl>
                                          <p:spTgt spid="455"/>
                                        </p:tgtEl>
                                        <p:attrNameLst>
                                          <p:attrName>ppt_y</p:attrName>
                                        </p:attrNameLst>
                                      </p:cBhvr>
                                      <p:tavLst>
                                        <p:tav tm="0">
                                          <p:val>
                                            <p:strVal val="#ppt_y"/>
                                          </p:val>
                                        </p:tav>
                                        <p:tav tm="100000">
                                          <p:val>
                                            <p:strVal val="#ppt_y"/>
                                          </p:val>
                                        </p:tav>
                                      </p:tavLst>
                                    </p:anim>
                                  </p:childTnLst>
                                </p:cTn>
                              </p:par>
                            </p:childTnLst>
                          </p:cTn>
                        </p:par>
                        <p:par>
                          <p:cTn id="15" fill="hold">
                            <p:stCondLst>
                              <p:cond delay="1250"/>
                            </p:stCondLst>
                            <p:childTnLst>
                              <p:par>
                                <p:cTn id="16" presetID="2" presetClass="entr" presetSubtype="8" fill="hold" grpId="0" nodeType="afterEffect">
                                  <p:stCondLst>
                                    <p:cond delay="0"/>
                                  </p:stCondLst>
                                  <p:childTnLst>
                                    <p:set>
                                      <p:cBhvr>
                                        <p:cTn id="17" dur="1" fill="hold">
                                          <p:stCondLst>
                                            <p:cond delay="0"/>
                                          </p:stCondLst>
                                        </p:cTn>
                                        <p:tgtEl>
                                          <p:spTgt spid="312"/>
                                        </p:tgtEl>
                                        <p:attrNameLst>
                                          <p:attrName>style.visibility</p:attrName>
                                        </p:attrNameLst>
                                      </p:cBhvr>
                                      <p:to>
                                        <p:strVal val="visible"/>
                                      </p:to>
                                    </p:set>
                                    <p:anim calcmode="lin" valueType="num">
                                      <p:cBhvr additive="base">
                                        <p:cTn id="18" dur="500" fill="hold"/>
                                        <p:tgtEl>
                                          <p:spTgt spid="312"/>
                                        </p:tgtEl>
                                        <p:attrNameLst>
                                          <p:attrName>ppt_x</p:attrName>
                                        </p:attrNameLst>
                                      </p:cBhvr>
                                      <p:tavLst>
                                        <p:tav tm="0">
                                          <p:val>
                                            <p:strVal val="0-#ppt_w/2"/>
                                          </p:val>
                                        </p:tav>
                                        <p:tav tm="100000">
                                          <p:val>
                                            <p:strVal val="#ppt_x"/>
                                          </p:val>
                                        </p:tav>
                                      </p:tavLst>
                                    </p:anim>
                                    <p:anim calcmode="lin" valueType="num">
                                      <p:cBhvr additive="base">
                                        <p:cTn id="19" dur="500" fill="hold"/>
                                        <p:tgtEl>
                                          <p:spTgt spid="312"/>
                                        </p:tgtEl>
                                        <p:attrNameLst>
                                          <p:attrName>ppt_y</p:attrName>
                                        </p:attrNameLst>
                                      </p:cBhvr>
                                      <p:tavLst>
                                        <p:tav tm="0">
                                          <p:val>
                                            <p:strVal val="#ppt_y"/>
                                          </p:val>
                                        </p:tav>
                                        <p:tav tm="100000">
                                          <p:val>
                                            <p:strVal val="#ppt_y"/>
                                          </p:val>
                                        </p:tav>
                                      </p:tavLst>
                                    </p:anim>
                                  </p:childTnLst>
                                </p:cTn>
                              </p:par>
                            </p:childTnLst>
                          </p:cTn>
                        </p:par>
                        <p:par>
                          <p:cTn id="20" fill="hold">
                            <p:stCondLst>
                              <p:cond delay="1750"/>
                            </p:stCondLst>
                            <p:childTnLst>
                              <p:par>
                                <p:cTn id="21" presetID="2" presetClass="entr" presetSubtype="8" fill="hold" grpId="0" nodeType="afterEffect">
                                  <p:stCondLst>
                                    <p:cond delay="0"/>
                                  </p:stCondLst>
                                  <p:childTnLst>
                                    <p:set>
                                      <p:cBhvr>
                                        <p:cTn id="22" dur="1" fill="hold">
                                          <p:stCondLst>
                                            <p:cond delay="0"/>
                                          </p:stCondLst>
                                        </p:cTn>
                                        <p:tgtEl>
                                          <p:spTgt spid="314"/>
                                        </p:tgtEl>
                                        <p:attrNameLst>
                                          <p:attrName>style.visibility</p:attrName>
                                        </p:attrNameLst>
                                      </p:cBhvr>
                                      <p:to>
                                        <p:strVal val="visible"/>
                                      </p:to>
                                    </p:set>
                                    <p:anim calcmode="lin" valueType="num">
                                      <p:cBhvr additive="base">
                                        <p:cTn id="23" dur="500" fill="hold"/>
                                        <p:tgtEl>
                                          <p:spTgt spid="314"/>
                                        </p:tgtEl>
                                        <p:attrNameLst>
                                          <p:attrName>ppt_x</p:attrName>
                                        </p:attrNameLst>
                                      </p:cBhvr>
                                      <p:tavLst>
                                        <p:tav tm="0">
                                          <p:val>
                                            <p:strVal val="0-#ppt_w/2"/>
                                          </p:val>
                                        </p:tav>
                                        <p:tav tm="100000">
                                          <p:val>
                                            <p:strVal val="#ppt_x"/>
                                          </p:val>
                                        </p:tav>
                                      </p:tavLst>
                                    </p:anim>
                                    <p:anim calcmode="lin" valueType="num">
                                      <p:cBhvr additive="base">
                                        <p:cTn id="24" dur="500" fill="hold"/>
                                        <p:tgtEl>
                                          <p:spTgt spid="314"/>
                                        </p:tgtEl>
                                        <p:attrNameLst>
                                          <p:attrName>ppt_y</p:attrName>
                                        </p:attrNameLst>
                                      </p:cBhvr>
                                      <p:tavLst>
                                        <p:tav tm="0">
                                          <p:val>
                                            <p:strVal val="#ppt_y"/>
                                          </p:val>
                                        </p:tav>
                                        <p:tav tm="100000">
                                          <p:val>
                                            <p:strVal val="#ppt_y"/>
                                          </p:val>
                                        </p:tav>
                                      </p:tavLst>
                                    </p:anim>
                                  </p:childTnLst>
                                </p:cTn>
                              </p:par>
                            </p:childTnLst>
                          </p:cTn>
                        </p:par>
                        <p:par>
                          <p:cTn id="25" fill="hold">
                            <p:stCondLst>
                              <p:cond delay="2250"/>
                            </p:stCondLst>
                            <p:childTnLst>
                              <p:par>
                                <p:cTn id="26" presetID="21" presetClass="entr" presetSubtype="8" fill="hold"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heel(8)">
                                      <p:cBhvr>
                                        <p:cTn id="28" dur="500"/>
                                        <p:tgtEl>
                                          <p:spTgt spid="23"/>
                                        </p:tgtEl>
                                      </p:cBhvr>
                                    </p:animEffect>
                                  </p:childTnLst>
                                </p:cTn>
                              </p:par>
                            </p:childTnLst>
                          </p:cTn>
                        </p:par>
                        <p:par>
                          <p:cTn id="29" fill="hold">
                            <p:stCondLst>
                              <p:cond delay="2750"/>
                            </p:stCondLst>
                            <p:childTnLst>
                              <p:par>
                                <p:cTn id="30" presetID="2" presetClass="entr" presetSubtype="8" fill="hold" grpId="0" nodeType="afterEffect">
                                  <p:stCondLst>
                                    <p:cond delay="0"/>
                                  </p:stCondLst>
                                  <p:childTnLst>
                                    <p:set>
                                      <p:cBhvr>
                                        <p:cTn id="31" dur="1" fill="hold">
                                          <p:stCondLst>
                                            <p:cond delay="0"/>
                                          </p:stCondLst>
                                        </p:cTn>
                                        <p:tgtEl>
                                          <p:spTgt spid="315"/>
                                        </p:tgtEl>
                                        <p:attrNameLst>
                                          <p:attrName>style.visibility</p:attrName>
                                        </p:attrNameLst>
                                      </p:cBhvr>
                                      <p:to>
                                        <p:strVal val="visible"/>
                                      </p:to>
                                    </p:set>
                                    <p:anim calcmode="lin" valueType="num">
                                      <p:cBhvr additive="base">
                                        <p:cTn id="32" dur="500" fill="hold"/>
                                        <p:tgtEl>
                                          <p:spTgt spid="315"/>
                                        </p:tgtEl>
                                        <p:attrNameLst>
                                          <p:attrName>ppt_x</p:attrName>
                                        </p:attrNameLst>
                                      </p:cBhvr>
                                      <p:tavLst>
                                        <p:tav tm="0">
                                          <p:val>
                                            <p:strVal val="0-#ppt_w/2"/>
                                          </p:val>
                                        </p:tav>
                                        <p:tav tm="100000">
                                          <p:val>
                                            <p:strVal val="#ppt_x"/>
                                          </p:val>
                                        </p:tav>
                                      </p:tavLst>
                                    </p:anim>
                                    <p:anim calcmode="lin" valueType="num">
                                      <p:cBhvr additive="base">
                                        <p:cTn id="33" dur="500" fill="hold"/>
                                        <p:tgtEl>
                                          <p:spTgt spid="315"/>
                                        </p:tgtEl>
                                        <p:attrNameLst>
                                          <p:attrName>ppt_y</p:attrName>
                                        </p:attrNameLst>
                                      </p:cBhvr>
                                      <p:tavLst>
                                        <p:tav tm="0">
                                          <p:val>
                                            <p:strVal val="#ppt_y"/>
                                          </p:val>
                                        </p:tav>
                                        <p:tav tm="100000">
                                          <p:val>
                                            <p:strVal val="#ppt_y"/>
                                          </p:val>
                                        </p:tav>
                                      </p:tavLst>
                                    </p:anim>
                                  </p:childTnLst>
                                </p:cTn>
                              </p:par>
                            </p:childTnLst>
                          </p:cTn>
                        </p:par>
                        <p:par>
                          <p:cTn id="34" fill="hold">
                            <p:stCondLst>
                              <p:cond delay="3250"/>
                            </p:stCondLst>
                            <p:childTnLst>
                              <p:par>
                                <p:cTn id="35" presetID="21" presetClass="entr" presetSubtype="8" fill="hold" nodeType="after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heel(8)">
                                      <p:cBhvr>
                                        <p:cTn id="37" dur="500"/>
                                        <p:tgtEl>
                                          <p:spTgt spid="24"/>
                                        </p:tgtEl>
                                      </p:cBhvr>
                                    </p:animEffect>
                                  </p:childTnLst>
                                </p:cTn>
                              </p:par>
                            </p:childTnLst>
                          </p:cTn>
                        </p:par>
                        <p:par>
                          <p:cTn id="38" fill="hold">
                            <p:stCondLst>
                              <p:cond delay="3750"/>
                            </p:stCondLst>
                            <p:childTnLst>
                              <p:par>
                                <p:cTn id="39" presetID="2" presetClass="entr" presetSubtype="8" fill="hold" grpId="0" nodeType="afterEffect">
                                  <p:stCondLst>
                                    <p:cond delay="0"/>
                                  </p:stCondLst>
                                  <p:childTnLst>
                                    <p:set>
                                      <p:cBhvr>
                                        <p:cTn id="40" dur="1" fill="hold">
                                          <p:stCondLst>
                                            <p:cond delay="0"/>
                                          </p:stCondLst>
                                        </p:cTn>
                                        <p:tgtEl>
                                          <p:spTgt spid="316"/>
                                        </p:tgtEl>
                                        <p:attrNameLst>
                                          <p:attrName>style.visibility</p:attrName>
                                        </p:attrNameLst>
                                      </p:cBhvr>
                                      <p:to>
                                        <p:strVal val="visible"/>
                                      </p:to>
                                    </p:set>
                                    <p:anim calcmode="lin" valueType="num">
                                      <p:cBhvr additive="base">
                                        <p:cTn id="41" dur="500" fill="hold"/>
                                        <p:tgtEl>
                                          <p:spTgt spid="316"/>
                                        </p:tgtEl>
                                        <p:attrNameLst>
                                          <p:attrName>ppt_x</p:attrName>
                                        </p:attrNameLst>
                                      </p:cBhvr>
                                      <p:tavLst>
                                        <p:tav tm="0">
                                          <p:val>
                                            <p:strVal val="0-#ppt_w/2"/>
                                          </p:val>
                                        </p:tav>
                                        <p:tav tm="100000">
                                          <p:val>
                                            <p:strVal val="#ppt_x"/>
                                          </p:val>
                                        </p:tav>
                                      </p:tavLst>
                                    </p:anim>
                                    <p:anim calcmode="lin" valueType="num">
                                      <p:cBhvr additive="base">
                                        <p:cTn id="42" dur="500" fill="hold"/>
                                        <p:tgtEl>
                                          <p:spTgt spid="316"/>
                                        </p:tgtEl>
                                        <p:attrNameLst>
                                          <p:attrName>ppt_y</p:attrName>
                                        </p:attrNameLst>
                                      </p:cBhvr>
                                      <p:tavLst>
                                        <p:tav tm="0">
                                          <p:val>
                                            <p:strVal val="#ppt_y"/>
                                          </p:val>
                                        </p:tav>
                                        <p:tav tm="100000">
                                          <p:val>
                                            <p:strVal val="#ppt_y"/>
                                          </p:val>
                                        </p:tav>
                                      </p:tavLst>
                                    </p:anim>
                                  </p:childTnLst>
                                </p:cTn>
                              </p:par>
                            </p:childTnLst>
                          </p:cTn>
                        </p:par>
                        <p:par>
                          <p:cTn id="43" fill="hold">
                            <p:stCondLst>
                              <p:cond delay="4250"/>
                            </p:stCondLst>
                            <p:childTnLst>
                              <p:par>
                                <p:cTn id="44" presetID="21" presetClass="entr" presetSubtype="8" fill="hold" nodeType="after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wheel(8)">
                                      <p:cBhvr>
                                        <p:cTn id="4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5" grpId="0"/>
      <p:bldP spid="468" grpId="0"/>
      <p:bldP spid="312" grpId="0"/>
      <p:bldP spid="314" grpId="0"/>
      <p:bldP spid="315" grpId="0"/>
      <p:bldP spid="31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4C4C6D"/>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9CA955-79F3-4322-8EE1-C3C74689E971}"/>
              </a:ext>
            </a:extLst>
          </p:cNvPr>
          <p:cNvSpPr/>
          <p:nvPr/>
        </p:nvSpPr>
        <p:spPr>
          <a:xfrm>
            <a:off x="1" y="0"/>
            <a:ext cx="12192000" cy="51847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97309E25-FEE5-40FC-892E-11770E87E6DE}"/>
              </a:ext>
            </a:extLst>
          </p:cNvPr>
          <p:cNvSpPr txBox="1"/>
          <p:nvPr/>
        </p:nvSpPr>
        <p:spPr>
          <a:xfrm>
            <a:off x="8831211" y="32657"/>
            <a:ext cx="348061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9Slide07 IcielBaliho Script" pitchFamily="2" charset="-93"/>
                <a:ea typeface="+mn-ea"/>
                <a:cs typeface="+mn-cs"/>
              </a:rPr>
              <a:t>CHỦ ĐỀ 1: CÁC PHÉP ĐO</a:t>
            </a:r>
          </a:p>
        </p:txBody>
      </p:sp>
      <p:sp>
        <p:nvSpPr>
          <p:cNvPr id="292" name="Freeform: Shape 291">
            <a:extLst>
              <a:ext uri="{FF2B5EF4-FFF2-40B4-BE49-F238E27FC236}">
                <a16:creationId xmlns:a16="http://schemas.microsoft.com/office/drawing/2014/main" id="{94C23D56-D212-4389-A4E6-C28E0A955CB4}"/>
              </a:ext>
            </a:extLst>
          </p:cNvPr>
          <p:cNvSpPr/>
          <p:nvPr/>
        </p:nvSpPr>
        <p:spPr>
          <a:xfrm>
            <a:off x="598714" y="0"/>
            <a:ext cx="1600199" cy="521110"/>
          </a:xfrm>
          <a:custGeom>
            <a:avLst/>
            <a:gdLst>
              <a:gd name="connsiteX0" fmla="*/ 0 w 1223465"/>
              <a:gd name="connsiteY0" fmla="*/ 0 h 521110"/>
              <a:gd name="connsiteX1" fmla="*/ 1223465 w 1223465"/>
              <a:gd name="connsiteY1" fmla="*/ 0 h 521110"/>
              <a:gd name="connsiteX2" fmla="*/ 819762 w 1223465"/>
              <a:gd name="connsiteY2" fmla="*/ 521110 h 521110"/>
              <a:gd name="connsiteX3" fmla="*/ 57103 w 1223465"/>
              <a:gd name="connsiteY3" fmla="*/ 521110 h 521110"/>
              <a:gd name="connsiteX4" fmla="*/ 396150 w 1223465"/>
              <a:gd name="connsiteY4" fmla="*/ 1 h 521110"/>
              <a:gd name="connsiteX5" fmla="*/ 0 w 1223465"/>
              <a:gd name="connsiteY5" fmla="*/ 1 h 521110"/>
              <a:gd name="connsiteX6" fmla="*/ 0 w 1223465"/>
              <a:gd name="connsiteY6" fmla="*/ 0 h 521110"/>
              <a:gd name="connsiteX0" fmla="*/ 0 w 1223465"/>
              <a:gd name="connsiteY0" fmla="*/ 0 h 521110"/>
              <a:gd name="connsiteX1" fmla="*/ 1223465 w 1223465"/>
              <a:gd name="connsiteY1" fmla="*/ 0 h 521110"/>
              <a:gd name="connsiteX2" fmla="*/ 961251 w 1223465"/>
              <a:gd name="connsiteY2" fmla="*/ 521110 h 521110"/>
              <a:gd name="connsiteX3" fmla="*/ 57103 w 1223465"/>
              <a:gd name="connsiteY3" fmla="*/ 521110 h 521110"/>
              <a:gd name="connsiteX4" fmla="*/ 396150 w 1223465"/>
              <a:gd name="connsiteY4" fmla="*/ 1 h 521110"/>
              <a:gd name="connsiteX5" fmla="*/ 0 w 1223465"/>
              <a:gd name="connsiteY5" fmla="*/ 1 h 521110"/>
              <a:gd name="connsiteX6" fmla="*/ 0 w 1223465"/>
              <a:gd name="connsiteY6" fmla="*/ 0 h 521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3465" h="521110">
                <a:moveTo>
                  <a:pt x="0" y="0"/>
                </a:moveTo>
                <a:lnTo>
                  <a:pt x="1223465" y="0"/>
                </a:lnTo>
                <a:lnTo>
                  <a:pt x="961251" y="521110"/>
                </a:lnTo>
                <a:lnTo>
                  <a:pt x="57103" y="521110"/>
                </a:lnTo>
                <a:lnTo>
                  <a:pt x="396150" y="1"/>
                </a:lnTo>
                <a:lnTo>
                  <a:pt x="0" y="1"/>
                </a:lnTo>
                <a:lnTo>
                  <a:pt x="0" y="0"/>
                </a:lnTo>
                <a:close/>
              </a:path>
            </a:pathLst>
          </a:custGeom>
          <a:solidFill>
            <a:srgbClr val="FDD2BF">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FDCC9A04-15E6-4638-9B7F-63904B58400B}"/>
              </a:ext>
            </a:extLst>
          </p:cNvPr>
          <p:cNvGrpSpPr/>
          <p:nvPr/>
        </p:nvGrpSpPr>
        <p:grpSpPr>
          <a:xfrm>
            <a:off x="0" y="0"/>
            <a:ext cx="1027522" cy="521111"/>
            <a:chOff x="0" y="0"/>
            <a:chExt cx="1027522" cy="521111"/>
          </a:xfrm>
        </p:grpSpPr>
        <p:sp>
          <p:nvSpPr>
            <p:cNvPr id="293" name="Freeform: Shape 292">
              <a:extLst>
                <a:ext uri="{FF2B5EF4-FFF2-40B4-BE49-F238E27FC236}">
                  <a16:creationId xmlns:a16="http://schemas.microsoft.com/office/drawing/2014/main" id="{CB5F7F1C-F0DE-49D0-91A7-D9B199D51415}"/>
                </a:ext>
              </a:extLst>
            </p:cNvPr>
            <p:cNvSpPr/>
            <p:nvPr/>
          </p:nvSpPr>
          <p:spPr>
            <a:xfrm>
              <a:off x="631372" y="0"/>
              <a:ext cx="396150" cy="521109"/>
            </a:xfrm>
            <a:custGeom>
              <a:avLst/>
              <a:gdLst>
                <a:gd name="connsiteX0" fmla="*/ 0 w 396150"/>
                <a:gd name="connsiteY0" fmla="*/ 0 h 521109"/>
                <a:gd name="connsiteX1" fmla="*/ 396150 w 396150"/>
                <a:gd name="connsiteY1" fmla="*/ 0 h 521109"/>
                <a:gd name="connsiteX2" fmla="*/ 57103 w 396150"/>
                <a:gd name="connsiteY2" fmla="*/ 521109 h 521109"/>
                <a:gd name="connsiteX3" fmla="*/ 0 w 396150"/>
                <a:gd name="connsiteY3" fmla="*/ 521109 h 521109"/>
                <a:gd name="connsiteX4" fmla="*/ 0 w 396150"/>
                <a:gd name="connsiteY4" fmla="*/ 0 h 521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150" h="521109">
                  <a:moveTo>
                    <a:pt x="0" y="0"/>
                  </a:moveTo>
                  <a:lnTo>
                    <a:pt x="396150" y="0"/>
                  </a:lnTo>
                  <a:lnTo>
                    <a:pt x="57103" y="521109"/>
                  </a:lnTo>
                  <a:lnTo>
                    <a:pt x="0" y="521109"/>
                  </a:lnTo>
                  <a:lnTo>
                    <a:pt x="0" y="0"/>
                  </a:lnTo>
                  <a:close/>
                </a:path>
              </a:pathLst>
            </a:custGeom>
            <a:solidFill>
              <a:srgbClr val="E5FBB8">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1" name="Freeform: Shape 290">
              <a:extLst>
                <a:ext uri="{FF2B5EF4-FFF2-40B4-BE49-F238E27FC236}">
                  <a16:creationId xmlns:a16="http://schemas.microsoft.com/office/drawing/2014/main" id="{45AA6CA8-0CDD-45A3-981E-29F1CDD035F3}"/>
                </a:ext>
              </a:extLst>
            </p:cNvPr>
            <p:cNvSpPr/>
            <p:nvPr/>
          </p:nvSpPr>
          <p:spPr>
            <a:xfrm>
              <a:off x="0" y="1"/>
              <a:ext cx="688475" cy="521110"/>
            </a:xfrm>
            <a:custGeom>
              <a:avLst/>
              <a:gdLst>
                <a:gd name="connsiteX0" fmla="*/ 0 w 688475"/>
                <a:gd name="connsiteY0" fmla="*/ 0 h 521110"/>
                <a:gd name="connsiteX1" fmla="*/ 631372 w 688475"/>
                <a:gd name="connsiteY1" fmla="*/ 0 h 521110"/>
                <a:gd name="connsiteX2" fmla="*/ 631372 w 688475"/>
                <a:gd name="connsiteY2" fmla="*/ 521109 h 521110"/>
                <a:gd name="connsiteX3" fmla="*/ 688475 w 688475"/>
                <a:gd name="connsiteY3" fmla="*/ 521109 h 521110"/>
                <a:gd name="connsiteX4" fmla="*/ 688474 w 688475"/>
                <a:gd name="connsiteY4" fmla="*/ 521110 h 521110"/>
                <a:gd name="connsiteX5" fmla="*/ 0 w 688475"/>
                <a:gd name="connsiteY5" fmla="*/ 521110 h 521110"/>
                <a:gd name="connsiteX6" fmla="*/ 0 w 688475"/>
                <a:gd name="connsiteY6" fmla="*/ 0 h 521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475" h="521110">
                  <a:moveTo>
                    <a:pt x="0" y="0"/>
                  </a:moveTo>
                  <a:lnTo>
                    <a:pt x="631372" y="0"/>
                  </a:lnTo>
                  <a:lnTo>
                    <a:pt x="631372" y="521109"/>
                  </a:lnTo>
                  <a:lnTo>
                    <a:pt x="688475" y="521109"/>
                  </a:lnTo>
                  <a:lnTo>
                    <a:pt x="688474" y="521110"/>
                  </a:lnTo>
                  <a:lnTo>
                    <a:pt x="0" y="521110"/>
                  </a:lnTo>
                  <a:lnTo>
                    <a:pt x="0" y="0"/>
                  </a:lnTo>
                  <a:close/>
                </a:path>
              </a:pathLst>
            </a:custGeom>
            <a:solidFill>
              <a:srgbClr val="E5FBB8">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55" name="TextBox 454">
            <a:extLst>
              <a:ext uri="{FF2B5EF4-FFF2-40B4-BE49-F238E27FC236}">
                <a16:creationId xmlns:a16="http://schemas.microsoft.com/office/drawing/2014/main" id="{71D88DB9-F105-46EE-9C65-CFA46305BE7D}"/>
              </a:ext>
            </a:extLst>
          </p:cNvPr>
          <p:cNvSpPr txBox="1"/>
          <p:nvPr/>
        </p:nvSpPr>
        <p:spPr>
          <a:xfrm>
            <a:off x="-221021" y="1113266"/>
            <a:ext cx="30807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FF00"/>
                </a:solidFill>
                <a:effectLst/>
                <a:uLnTx/>
                <a:uFillTx/>
                <a:latin typeface="#9Slide07 IcielBaliho Script" pitchFamily="2" charset="-93"/>
                <a:ea typeface="+mn-ea"/>
                <a:cs typeface="+mn-cs"/>
              </a:rPr>
              <a:t>Hoạt</a:t>
            </a:r>
            <a:r>
              <a:rPr kumimoji="0" lang="en-US" sz="3200" b="0" i="0" u="none" strike="noStrike" kern="1200" cap="none" spc="0" normalizeH="0" baseline="0" noProof="0" dirty="0">
                <a:ln>
                  <a:noFill/>
                </a:ln>
                <a:solidFill>
                  <a:srgbClr val="FFFF00"/>
                </a:solidFill>
                <a:effectLst/>
                <a:uLnTx/>
                <a:uFillTx/>
                <a:latin typeface="#9Slide07 IcielBaliho Script" pitchFamily="2" charset="-93"/>
                <a:ea typeface="+mn-ea"/>
                <a:cs typeface="+mn-cs"/>
              </a:rPr>
              <a:t> </a:t>
            </a:r>
            <a:r>
              <a:rPr kumimoji="0" lang="en-US" sz="3200" b="0" i="0" u="none" strike="noStrike" kern="1200" cap="none" spc="0" normalizeH="0" baseline="0" noProof="0" dirty="0" err="1">
                <a:ln>
                  <a:noFill/>
                </a:ln>
                <a:solidFill>
                  <a:srgbClr val="FFFF00"/>
                </a:solidFill>
                <a:effectLst/>
                <a:uLnTx/>
                <a:uFillTx/>
                <a:latin typeface="#9Slide07 IcielBaliho Script" pitchFamily="2" charset="-93"/>
                <a:ea typeface="+mn-ea"/>
                <a:cs typeface="+mn-cs"/>
              </a:rPr>
              <a:t>động</a:t>
            </a:r>
            <a:r>
              <a:rPr kumimoji="0" lang="en-US" sz="3200" b="0" i="0" u="none" strike="noStrike" kern="1200" cap="none" spc="0" normalizeH="0" baseline="0" noProof="0" dirty="0">
                <a:ln>
                  <a:noFill/>
                </a:ln>
                <a:solidFill>
                  <a:srgbClr val="FFFF00"/>
                </a:solidFill>
                <a:effectLst/>
                <a:uLnTx/>
                <a:uFillTx/>
                <a:latin typeface="#9Slide07 IcielBaliho Script" pitchFamily="2" charset="-93"/>
                <a:ea typeface="+mn-ea"/>
                <a:cs typeface="+mn-cs"/>
              </a:rPr>
              <a:t> </a:t>
            </a:r>
            <a:r>
              <a:rPr kumimoji="0" lang="en-US" sz="3200" b="0" i="0" u="none" strike="noStrike" kern="1200" cap="none" spc="0" normalizeH="0" baseline="0" noProof="0" dirty="0" err="1">
                <a:ln>
                  <a:noFill/>
                </a:ln>
                <a:solidFill>
                  <a:srgbClr val="FFFF00"/>
                </a:solidFill>
                <a:effectLst/>
                <a:uLnTx/>
                <a:uFillTx/>
                <a:latin typeface="#9Slide07 IcielBaliho Script" pitchFamily="2" charset="-93"/>
                <a:ea typeface="+mn-ea"/>
                <a:cs typeface="+mn-cs"/>
              </a:rPr>
              <a:t>nhóm</a:t>
            </a:r>
            <a:endParaRPr kumimoji="0" lang="en-US" sz="3200" b="0" i="0" u="none" strike="noStrike" kern="1200" cap="none" spc="0" normalizeH="0" baseline="0" noProof="0" dirty="0">
              <a:ln>
                <a:noFill/>
              </a:ln>
              <a:solidFill>
                <a:srgbClr val="FFFF00"/>
              </a:solidFill>
              <a:effectLst/>
              <a:uLnTx/>
              <a:uFillTx/>
              <a:latin typeface="#9Slide07 IcielBaliho Script" pitchFamily="2" charset="-93"/>
              <a:ea typeface="+mn-ea"/>
              <a:cs typeface="+mn-cs"/>
            </a:endParaRPr>
          </a:p>
        </p:txBody>
      </p:sp>
      <p:sp>
        <p:nvSpPr>
          <p:cNvPr id="468" name="TextBox 467">
            <a:extLst>
              <a:ext uri="{FF2B5EF4-FFF2-40B4-BE49-F238E27FC236}">
                <a16:creationId xmlns:a16="http://schemas.microsoft.com/office/drawing/2014/main" id="{BE3A4EDB-411E-4192-8F01-3AE803F8BE1C}"/>
              </a:ext>
            </a:extLst>
          </p:cNvPr>
          <p:cNvSpPr txBox="1"/>
          <p:nvPr/>
        </p:nvSpPr>
        <p:spPr>
          <a:xfrm>
            <a:off x="4266094" y="386261"/>
            <a:ext cx="365981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00"/>
                </a:solidFill>
                <a:effectLst/>
                <a:uLnTx/>
                <a:uFillTx/>
                <a:latin typeface="#9Slide07 IcielBaliho Script" pitchFamily="2" charset="-93"/>
                <a:ea typeface="+mn-ea"/>
                <a:cs typeface="#9Slide03 Arima Madurai Black" panose="00000A00000000000000" pitchFamily="2" charset="-93"/>
              </a:rPr>
              <a:t>THỰC HÀNH ĐO</a:t>
            </a:r>
          </a:p>
        </p:txBody>
      </p:sp>
      <p:sp>
        <p:nvSpPr>
          <p:cNvPr id="306" name="Freeform: Shape 305">
            <a:extLst>
              <a:ext uri="{FF2B5EF4-FFF2-40B4-BE49-F238E27FC236}">
                <a16:creationId xmlns:a16="http://schemas.microsoft.com/office/drawing/2014/main" id="{1333F57C-43A8-4628-A8E9-5AA1CED92005}"/>
              </a:ext>
            </a:extLst>
          </p:cNvPr>
          <p:cNvSpPr/>
          <p:nvPr/>
        </p:nvSpPr>
        <p:spPr>
          <a:xfrm>
            <a:off x="1603730" y="0"/>
            <a:ext cx="1600199" cy="521110"/>
          </a:xfrm>
          <a:custGeom>
            <a:avLst/>
            <a:gdLst>
              <a:gd name="connsiteX0" fmla="*/ 0 w 1223465"/>
              <a:gd name="connsiteY0" fmla="*/ 0 h 521110"/>
              <a:gd name="connsiteX1" fmla="*/ 1223465 w 1223465"/>
              <a:gd name="connsiteY1" fmla="*/ 0 h 521110"/>
              <a:gd name="connsiteX2" fmla="*/ 819762 w 1223465"/>
              <a:gd name="connsiteY2" fmla="*/ 521110 h 521110"/>
              <a:gd name="connsiteX3" fmla="*/ 57103 w 1223465"/>
              <a:gd name="connsiteY3" fmla="*/ 521110 h 521110"/>
              <a:gd name="connsiteX4" fmla="*/ 396150 w 1223465"/>
              <a:gd name="connsiteY4" fmla="*/ 1 h 521110"/>
              <a:gd name="connsiteX5" fmla="*/ 0 w 1223465"/>
              <a:gd name="connsiteY5" fmla="*/ 1 h 521110"/>
              <a:gd name="connsiteX6" fmla="*/ 0 w 1223465"/>
              <a:gd name="connsiteY6" fmla="*/ 0 h 521110"/>
              <a:gd name="connsiteX0" fmla="*/ 0 w 1223465"/>
              <a:gd name="connsiteY0" fmla="*/ 0 h 521110"/>
              <a:gd name="connsiteX1" fmla="*/ 1223465 w 1223465"/>
              <a:gd name="connsiteY1" fmla="*/ 0 h 521110"/>
              <a:gd name="connsiteX2" fmla="*/ 961251 w 1223465"/>
              <a:gd name="connsiteY2" fmla="*/ 521110 h 521110"/>
              <a:gd name="connsiteX3" fmla="*/ 57103 w 1223465"/>
              <a:gd name="connsiteY3" fmla="*/ 521110 h 521110"/>
              <a:gd name="connsiteX4" fmla="*/ 396150 w 1223465"/>
              <a:gd name="connsiteY4" fmla="*/ 1 h 521110"/>
              <a:gd name="connsiteX5" fmla="*/ 0 w 1223465"/>
              <a:gd name="connsiteY5" fmla="*/ 1 h 521110"/>
              <a:gd name="connsiteX6" fmla="*/ 0 w 1223465"/>
              <a:gd name="connsiteY6" fmla="*/ 0 h 521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3465" h="521110">
                <a:moveTo>
                  <a:pt x="0" y="0"/>
                </a:moveTo>
                <a:lnTo>
                  <a:pt x="1223465" y="0"/>
                </a:lnTo>
                <a:lnTo>
                  <a:pt x="961251" y="521110"/>
                </a:lnTo>
                <a:lnTo>
                  <a:pt x="57103" y="521110"/>
                </a:lnTo>
                <a:lnTo>
                  <a:pt x="396150" y="1"/>
                </a:lnTo>
                <a:lnTo>
                  <a:pt x="0" y="1"/>
                </a:lnTo>
                <a:lnTo>
                  <a:pt x="0" y="0"/>
                </a:lnTo>
                <a:close/>
              </a:path>
            </a:pathLst>
          </a:custGeom>
          <a:solidFill>
            <a:srgbClr val="8D92A4">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07" name="Group 306">
            <a:extLst>
              <a:ext uri="{FF2B5EF4-FFF2-40B4-BE49-F238E27FC236}">
                <a16:creationId xmlns:a16="http://schemas.microsoft.com/office/drawing/2014/main" id="{73D8B466-5046-4067-B97A-0439D91FDACC}"/>
              </a:ext>
            </a:extLst>
          </p:cNvPr>
          <p:cNvGrpSpPr/>
          <p:nvPr/>
        </p:nvGrpSpPr>
        <p:grpSpPr>
          <a:xfrm>
            <a:off x="2237742" y="37071"/>
            <a:ext cx="369536" cy="457093"/>
            <a:chOff x="4557440" y="902542"/>
            <a:chExt cx="1766107" cy="2184562"/>
          </a:xfrm>
          <a:solidFill>
            <a:schemeClr val="tx1"/>
          </a:solidFill>
        </p:grpSpPr>
        <p:sp>
          <p:nvSpPr>
            <p:cNvPr id="308" name="Freeform: Shape 307">
              <a:extLst>
                <a:ext uri="{FF2B5EF4-FFF2-40B4-BE49-F238E27FC236}">
                  <a16:creationId xmlns:a16="http://schemas.microsoft.com/office/drawing/2014/main" id="{EF48D7B3-689B-4F2A-B625-9D73DD2A1F56}"/>
                </a:ext>
              </a:extLst>
            </p:cNvPr>
            <p:cNvSpPr/>
            <p:nvPr/>
          </p:nvSpPr>
          <p:spPr>
            <a:xfrm flipV="1">
              <a:off x="4557440" y="902542"/>
              <a:ext cx="1766107" cy="2184562"/>
            </a:xfrm>
            <a:custGeom>
              <a:avLst/>
              <a:gdLst>
                <a:gd name="connsiteX0" fmla="*/ 752867 w 1766107"/>
                <a:gd name="connsiteY0" fmla="*/ 2175203 h 2184562"/>
                <a:gd name="connsiteX1" fmla="*/ 625518 w 1766107"/>
                <a:gd name="connsiteY1" fmla="*/ 1957175 h 2184562"/>
                <a:gd name="connsiteX2" fmla="*/ 634852 w 1766107"/>
                <a:gd name="connsiteY2" fmla="*/ 1922504 h 2184562"/>
                <a:gd name="connsiteX3" fmla="*/ 542174 w 1766107"/>
                <a:gd name="connsiteY3" fmla="*/ 1922504 h 2184562"/>
                <a:gd name="connsiteX4" fmla="*/ 448829 w 1766107"/>
                <a:gd name="connsiteY4" fmla="*/ 1922504 h 2184562"/>
                <a:gd name="connsiteX5" fmla="*/ 429493 w 1766107"/>
                <a:gd name="connsiteY5" fmla="*/ 1903169 h 2184562"/>
                <a:gd name="connsiteX6" fmla="*/ 410157 w 1766107"/>
                <a:gd name="connsiteY6" fmla="*/ 1799822 h 2184562"/>
                <a:gd name="connsiteX7" fmla="*/ 410157 w 1766107"/>
                <a:gd name="connsiteY7" fmla="*/ 1715812 h 2184562"/>
                <a:gd name="connsiteX8" fmla="*/ 326147 w 1766107"/>
                <a:gd name="connsiteY8" fmla="*/ 1715812 h 2184562"/>
                <a:gd name="connsiteX9" fmla="*/ 222801 w 1766107"/>
                <a:gd name="connsiteY9" fmla="*/ 1696476 h 2184562"/>
                <a:gd name="connsiteX10" fmla="*/ 210132 w 1766107"/>
                <a:gd name="connsiteY10" fmla="*/ 1601798 h 2184562"/>
                <a:gd name="connsiteX11" fmla="*/ 444162 w 1766107"/>
                <a:gd name="connsiteY11" fmla="*/ 1356434 h 2184562"/>
                <a:gd name="connsiteX12" fmla="*/ 598848 w 1766107"/>
                <a:gd name="connsiteY12" fmla="*/ 1349099 h 2184562"/>
                <a:gd name="connsiteX13" fmla="*/ 723530 w 1766107"/>
                <a:gd name="connsiteY13" fmla="*/ 1349099 h 2184562"/>
                <a:gd name="connsiteX14" fmla="*/ 723530 w 1766107"/>
                <a:gd name="connsiteY14" fmla="*/ 1281758 h 2184562"/>
                <a:gd name="connsiteX15" fmla="*/ 723530 w 1766107"/>
                <a:gd name="connsiteY15" fmla="*/ 1215083 h 2184562"/>
                <a:gd name="connsiteX16" fmla="*/ 698860 w 1766107"/>
                <a:gd name="connsiteY16" fmla="*/ 1205081 h 2184562"/>
                <a:gd name="connsiteX17" fmla="*/ 266806 w 1766107"/>
                <a:gd name="connsiteY17" fmla="*/ 683016 h 2184562"/>
                <a:gd name="connsiteX18" fmla="*/ 256805 w 1766107"/>
                <a:gd name="connsiteY18" fmla="*/ 364976 h 2184562"/>
                <a:gd name="connsiteX19" fmla="*/ 256805 w 1766107"/>
                <a:gd name="connsiteY19" fmla="*/ 102277 h 2184562"/>
                <a:gd name="connsiteX20" fmla="*/ 143457 w 1766107"/>
                <a:gd name="connsiteY20" fmla="*/ 102277 h 2184562"/>
                <a:gd name="connsiteX21" fmla="*/ 13441 w 1766107"/>
                <a:gd name="connsiteY21" fmla="*/ 85608 h 2184562"/>
                <a:gd name="connsiteX22" fmla="*/ 38111 w 1766107"/>
                <a:gd name="connsiteY22" fmla="*/ -1070 h 2184562"/>
                <a:gd name="connsiteX23" fmla="*/ 895551 w 1766107"/>
                <a:gd name="connsiteY23" fmla="*/ -3070 h 2184562"/>
                <a:gd name="connsiteX24" fmla="*/ 1738323 w 1766107"/>
                <a:gd name="connsiteY24" fmla="*/ -1070 h 2184562"/>
                <a:gd name="connsiteX25" fmla="*/ 1750992 w 1766107"/>
                <a:gd name="connsiteY25" fmla="*/ 14932 h 2184562"/>
                <a:gd name="connsiteX26" fmla="*/ 1748325 w 1766107"/>
                <a:gd name="connsiteY26" fmla="*/ 87608 h 2184562"/>
                <a:gd name="connsiteX27" fmla="*/ 1672315 w 1766107"/>
                <a:gd name="connsiteY27" fmla="*/ 102277 h 2184562"/>
                <a:gd name="connsiteX28" fmla="*/ 1611641 w 1766107"/>
                <a:gd name="connsiteY28" fmla="*/ 102277 h 2184562"/>
                <a:gd name="connsiteX29" fmla="*/ 1608974 w 1766107"/>
                <a:gd name="connsiteY29" fmla="*/ 387646 h 2184562"/>
                <a:gd name="connsiteX30" fmla="*/ 1588971 w 1766107"/>
                <a:gd name="connsiteY30" fmla="*/ 736356 h 2184562"/>
                <a:gd name="connsiteX31" fmla="*/ 1408282 w 1766107"/>
                <a:gd name="connsiteY31" fmla="*/ 1049729 h 2184562"/>
                <a:gd name="connsiteX32" fmla="*/ 1192255 w 1766107"/>
                <a:gd name="connsiteY32" fmla="*/ 1194413 h 2184562"/>
                <a:gd name="connsiteX33" fmla="*/ 1143582 w 1766107"/>
                <a:gd name="connsiteY33" fmla="*/ 1212416 h 2184562"/>
                <a:gd name="connsiteX34" fmla="*/ 1143582 w 1766107"/>
                <a:gd name="connsiteY34" fmla="*/ 1281091 h 2184562"/>
                <a:gd name="connsiteX35" fmla="*/ 1143582 w 1766107"/>
                <a:gd name="connsiteY35" fmla="*/ 1349099 h 2184562"/>
                <a:gd name="connsiteX36" fmla="*/ 1268931 w 1766107"/>
                <a:gd name="connsiteY36" fmla="*/ 1349099 h 2184562"/>
                <a:gd name="connsiteX37" fmla="*/ 1490292 w 1766107"/>
                <a:gd name="connsiteY37" fmla="*/ 1382437 h 2184562"/>
                <a:gd name="connsiteX38" fmla="*/ 1659647 w 1766107"/>
                <a:gd name="connsiteY38" fmla="*/ 1644470 h 2184562"/>
                <a:gd name="connsiteX39" fmla="*/ 1641645 w 1766107"/>
                <a:gd name="connsiteY39" fmla="*/ 1699810 h 2184562"/>
                <a:gd name="connsiteX40" fmla="*/ 1540299 w 1766107"/>
                <a:gd name="connsiteY40" fmla="*/ 1715812 h 2184562"/>
                <a:gd name="connsiteX41" fmla="*/ 1458288 w 1766107"/>
                <a:gd name="connsiteY41" fmla="*/ 1715812 h 2184562"/>
                <a:gd name="connsiteX42" fmla="*/ 1455621 w 1766107"/>
                <a:gd name="connsiteY42" fmla="*/ 1803156 h 2184562"/>
                <a:gd name="connsiteX43" fmla="*/ 1434952 w 1766107"/>
                <a:gd name="connsiteY43" fmla="*/ 1906502 h 2184562"/>
                <a:gd name="connsiteX44" fmla="*/ 1323605 w 1766107"/>
                <a:gd name="connsiteY44" fmla="*/ 1922504 h 2184562"/>
                <a:gd name="connsiteX45" fmla="*/ 1230260 w 1766107"/>
                <a:gd name="connsiteY45" fmla="*/ 1922504 h 2184562"/>
                <a:gd name="connsiteX46" fmla="*/ 1236927 w 1766107"/>
                <a:gd name="connsiteY46" fmla="*/ 1939840 h 2184562"/>
                <a:gd name="connsiteX47" fmla="*/ 1235594 w 1766107"/>
                <a:gd name="connsiteY47" fmla="*/ 2056521 h 2184562"/>
                <a:gd name="connsiteX48" fmla="*/ 1100244 w 1766107"/>
                <a:gd name="connsiteY48" fmla="*/ 2176536 h 2184562"/>
                <a:gd name="connsiteX49" fmla="*/ 968227 w 1766107"/>
                <a:gd name="connsiteY49" fmla="*/ 2153200 h 2184562"/>
                <a:gd name="connsiteX50" fmla="*/ 930889 w 1766107"/>
                <a:gd name="connsiteY50" fmla="*/ 2130530 h 2184562"/>
                <a:gd name="connsiteX51" fmla="*/ 908886 w 1766107"/>
                <a:gd name="connsiteY51" fmla="*/ 2146532 h 2184562"/>
                <a:gd name="connsiteX52" fmla="*/ 752867 w 1766107"/>
                <a:gd name="connsiteY52" fmla="*/ 2175203 h 2184562"/>
                <a:gd name="connsiteX53" fmla="*/ 836877 w 1766107"/>
                <a:gd name="connsiteY53" fmla="*/ 2065856 h 2184562"/>
                <a:gd name="connsiteX54" fmla="*/ 876882 w 1766107"/>
                <a:gd name="connsiteY54" fmla="*/ 1997180 h 2184562"/>
                <a:gd name="connsiteX55" fmla="*/ 760201 w 1766107"/>
                <a:gd name="connsiteY55" fmla="*/ 1937173 h 2184562"/>
                <a:gd name="connsiteX56" fmla="*/ 762868 w 1766107"/>
                <a:gd name="connsiteY56" fmla="*/ 2060522 h 2184562"/>
                <a:gd name="connsiteX57" fmla="*/ 836877 w 1766107"/>
                <a:gd name="connsiteY57" fmla="*/ 2065856 h 2184562"/>
                <a:gd name="connsiteX58" fmla="*/ 1096910 w 1766107"/>
                <a:gd name="connsiteY58" fmla="*/ 2065856 h 2184562"/>
                <a:gd name="connsiteX59" fmla="*/ 1136915 w 1766107"/>
                <a:gd name="connsiteY59" fmla="*/ 1997180 h 2184562"/>
                <a:gd name="connsiteX60" fmla="*/ 1114245 w 1766107"/>
                <a:gd name="connsiteY60" fmla="*/ 1945174 h 2184562"/>
                <a:gd name="connsiteX61" fmla="*/ 1064239 w 1766107"/>
                <a:gd name="connsiteY61" fmla="*/ 1922504 h 2184562"/>
                <a:gd name="connsiteX62" fmla="*/ 987563 w 1766107"/>
                <a:gd name="connsiteY62" fmla="*/ 1983179 h 2184562"/>
                <a:gd name="connsiteX63" fmla="*/ 1024901 w 1766107"/>
                <a:gd name="connsiteY63" fmla="*/ 2062522 h 2184562"/>
                <a:gd name="connsiteX64" fmla="*/ 1096910 w 1766107"/>
                <a:gd name="connsiteY64" fmla="*/ 2065856 h 2184562"/>
                <a:gd name="connsiteX65" fmla="*/ 1343607 w 1766107"/>
                <a:gd name="connsiteY65" fmla="*/ 1765818 h 2184562"/>
                <a:gd name="connsiteX66" fmla="*/ 1343607 w 1766107"/>
                <a:gd name="connsiteY66" fmla="*/ 1715812 h 2184562"/>
                <a:gd name="connsiteX67" fmla="*/ 930222 w 1766107"/>
                <a:gd name="connsiteY67" fmla="*/ 1715812 h 2184562"/>
                <a:gd name="connsiteX68" fmla="*/ 516837 w 1766107"/>
                <a:gd name="connsiteY68" fmla="*/ 1715812 h 2184562"/>
                <a:gd name="connsiteX69" fmla="*/ 516837 w 1766107"/>
                <a:gd name="connsiteY69" fmla="*/ 1765818 h 2184562"/>
                <a:gd name="connsiteX70" fmla="*/ 516837 w 1766107"/>
                <a:gd name="connsiteY70" fmla="*/ 1815824 h 2184562"/>
                <a:gd name="connsiteX71" fmla="*/ 930222 w 1766107"/>
                <a:gd name="connsiteY71" fmla="*/ 1815824 h 2184562"/>
                <a:gd name="connsiteX72" fmla="*/ 1343607 w 1766107"/>
                <a:gd name="connsiteY72" fmla="*/ 1815824 h 2184562"/>
                <a:gd name="connsiteX73" fmla="*/ 1343607 w 1766107"/>
                <a:gd name="connsiteY73" fmla="*/ 1765818 h 2184562"/>
                <a:gd name="connsiteX74" fmla="*/ 1543632 w 1766107"/>
                <a:gd name="connsiteY74" fmla="*/ 1599131 h 2184562"/>
                <a:gd name="connsiteX75" fmla="*/ 1440953 w 1766107"/>
                <a:gd name="connsiteY75" fmla="*/ 1477115 h 2184562"/>
                <a:gd name="connsiteX76" fmla="*/ 1406949 w 1766107"/>
                <a:gd name="connsiteY76" fmla="*/ 1459113 h 2184562"/>
                <a:gd name="connsiteX77" fmla="*/ 944224 w 1766107"/>
                <a:gd name="connsiteY77" fmla="*/ 1457113 h 2184562"/>
                <a:gd name="connsiteX78" fmla="*/ 383487 w 1766107"/>
                <a:gd name="connsiteY78" fmla="*/ 1507119 h 2184562"/>
                <a:gd name="connsiteX79" fmla="*/ 323480 w 1766107"/>
                <a:gd name="connsiteY79" fmla="*/ 1592463 h 2184562"/>
                <a:gd name="connsiteX80" fmla="*/ 316812 w 1766107"/>
                <a:gd name="connsiteY80" fmla="*/ 1609132 h 2184562"/>
                <a:gd name="connsiteX81" fmla="*/ 930222 w 1766107"/>
                <a:gd name="connsiteY81" fmla="*/ 1609132 h 2184562"/>
                <a:gd name="connsiteX82" fmla="*/ 1543632 w 1766107"/>
                <a:gd name="connsiteY82" fmla="*/ 1599131 h 2184562"/>
                <a:gd name="connsiteX83" fmla="*/ 1036902 w 1766107"/>
                <a:gd name="connsiteY83" fmla="*/ 1296426 h 2184562"/>
                <a:gd name="connsiteX84" fmla="*/ 1036902 w 1766107"/>
                <a:gd name="connsiteY84" fmla="*/ 1244420 h 2184562"/>
                <a:gd name="connsiteX85" fmla="*/ 933556 w 1766107"/>
                <a:gd name="connsiteY85" fmla="*/ 1244420 h 2184562"/>
                <a:gd name="connsiteX86" fmla="*/ 830210 w 1766107"/>
                <a:gd name="connsiteY86" fmla="*/ 1245086 h 2184562"/>
                <a:gd name="connsiteX87" fmla="*/ 830210 w 1766107"/>
                <a:gd name="connsiteY87" fmla="*/ 1297093 h 2184562"/>
                <a:gd name="connsiteX88" fmla="*/ 830210 w 1766107"/>
                <a:gd name="connsiteY88" fmla="*/ 1349099 h 2184562"/>
                <a:gd name="connsiteX89" fmla="*/ 933556 w 1766107"/>
                <a:gd name="connsiteY89" fmla="*/ 1349099 h 2184562"/>
                <a:gd name="connsiteX90" fmla="*/ 1036902 w 1766107"/>
                <a:gd name="connsiteY90" fmla="*/ 1349099 h 2184562"/>
                <a:gd name="connsiteX91" fmla="*/ 1036902 w 1766107"/>
                <a:gd name="connsiteY91" fmla="*/ 1296426 h 2184562"/>
                <a:gd name="connsiteX92" fmla="*/ 1056905 w 1766107"/>
                <a:gd name="connsiteY92" fmla="*/ 1125071 h 2184562"/>
                <a:gd name="connsiteX93" fmla="*/ 1484958 w 1766107"/>
                <a:gd name="connsiteY93" fmla="*/ 712353 h 2184562"/>
                <a:gd name="connsiteX94" fmla="*/ 1502294 w 1766107"/>
                <a:gd name="connsiteY94" fmla="*/ 380978 h 2184562"/>
                <a:gd name="connsiteX95" fmla="*/ 1504294 w 1766107"/>
                <a:gd name="connsiteY95" fmla="*/ 102277 h 2184562"/>
                <a:gd name="connsiteX96" fmla="*/ 933556 w 1766107"/>
                <a:gd name="connsiteY96" fmla="*/ 102277 h 2184562"/>
                <a:gd name="connsiteX97" fmla="*/ 362818 w 1766107"/>
                <a:gd name="connsiteY97" fmla="*/ 102277 h 2184562"/>
                <a:gd name="connsiteX98" fmla="*/ 364818 w 1766107"/>
                <a:gd name="connsiteY98" fmla="*/ 387646 h 2184562"/>
                <a:gd name="connsiteX99" fmla="*/ 382154 w 1766107"/>
                <a:gd name="connsiteY99" fmla="*/ 721021 h 2184562"/>
                <a:gd name="connsiteX100" fmla="*/ 1056905 w 1766107"/>
                <a:gd name="connsiteY100" fmla="*/ 1125071 h 218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1766107" h="2184562">
                  <a:moveTo>
                    <a:pt x="752867" y="2175203"/>
                  </a:moveTo>
                  <a:cubicBezTo>
                    <a:pt x="662189" y="2149199"/>
                    <a:pt x="602848" y="2046520"/>
                    <a:pt x="625518" y="1957175"/>
                  </a:cubicBezTo>
                  <a:lnTo>
                    <a:pt x="634852" y="1922504"/>
                  </a:lnTo>
                  <a:lnTo>
                    <a:pt x="542174" y="1922504"/>
                  </a:lnTo>
                  <a:lnTo>
                    <a:pt x="448829" y="1922504"/>
                  </a:lnTo>
                  <a:lnTo>
                    <a:pt x="429493" y="1903169"/>
                  </a:lnTo>
                  <a:cubicBezTo>
                    <a:pt x="410157" y="1883833"/>
                    <a:pt x="410157" y="1883166"/>
                    <a:pt x="410157" y="1799822"/>
                  </a:cubicBezTo>
                  <a:lnTo>
                    <a:pt x="410157" y="1715812"/>
                  </a:lnTo>
                  <a:lnTo>
                    <a:pt x="326147" y="1715812"/>
                  </a:lnTo>
                  <a:cubicBezTo>
                    <a:pt x="242803" y="1715812"/>
                    <a:pt x="242136" y="1715812"/>
                    <a:pt x="222801" y="1696476"/>
                  </a:cubicBezTo>
                  <a:cubicBezTo>
                    <a:pt x="201465" y="1674473"/>
                    <a:pt x="199464" y="1659138"/>
                    <a:pt x="210132" y="1601798"/>
                  </a:cubicBezTo>
                  <a:cubicBezTo>
                    <a:pt x="232135" y="1486450"/>
                    <a:pt x="331481" y="1382437"/>
                    <a:pt x="444162" y="1356434"/>
                  </a:cubicBezTo>
                  <a:cubicBezTo>
                    <a:pt x="460164" y="1352433"/>
                    <a:pt x="529506" y="1349099"/>
                    <a:pt x="598848" y="1349099"/>
                  </a:cubicBezTo>
                  <a:lnTo>
                    <a:pt x="723530" y="1349099"/>
                  </a:lnTo>
                  <a:lnTo>
                    <a:pt x="723530" y="1281758"/>
                  </a:lnTo>
                  <a:lnTo>
                    <a:pt x="723530" y="1215083"/>
                  </a:lnTo>
                  <a:lnTo>
                    <a:pt x="698860" y="1205081"/>
                  </a:lnTo>
                  <a:cubicBezTo>
                    <a:pt x="467498" y="1113737"/>
                    <a:pt x="308145" y="921712"/>
                    <a:pt x="266806" y="683016"/>
                  </a:cubicBezTo>
                  <a:cubicBezTo>
                    <a:pt x="258805" y="640344"/>
                    <a:pt x="256805" y="565668"/>
                    <a:pt x="256805" y="364976"/>
                  </a:cubicBezTo>
                  <a:lnTo>
                    <a:pt x="256805" y="102277"/>
                  </a:lnTo>
                  <a:lnTo>
                    <a:pt x="143457" y="102277"/>
                  </a:lnTo>
                  <a:cubicBezTo>
                    <a:pt x="31443" y="102277"/>
                    <a:pt x="29443" y="102277"/>
                    <a:pt x="13441" y="85608"/>
                  </a:cubicBezTo>
                  <a:cubicBezTo>
                    <a:pt x="-16563" y="56271"/>
                    <a:pt x="-2561" y="8932"/>
                    <a:pt x="38111" y="-1070"/>
                  </a:cubicBezTo>
                  <a:cubicBezTo>
                    <a:pt x="46779" y="-3070"/>
                    <a:pt x="432827" y="-3737"/>
                    <a:pt x="895551" y="-3070"/>
                  </a:cubicBezTo>
                  <a:lnTo>
                    <a:pt x="1738323" y="-1070"/>
                  </a:lnTo>
                  <a:lnTo>
                    <a:pt x="1750992" y="14932"/>
                  </a:lnTo>
                  <a:cubicBezTo>
                    <a:pt x="1768327" y="36268"/>
                    <a:pt x="1767660" y="69606"/>
                    <a:pt x="1748325" y="87608"/>
                  </a:cubicBezTo>
                  <a:cubicBezTo>
                    <a:pt x="1734990" y="100276"/>
                    <a:pt x="1724988" y="102277"/>
                    <a:pt x="1672315" y="102277"/>
                  </a:cubicBezTo>
                  <a:lnTo>
                    <a:pt x="1611641" y="102277"/>
                  </a:lnTo>
                  <a:lnTo>
                    <a:pt x="1608974" y="387646"/>
                  </a:lnTo>
                  <a:cubicBezTo>
                    <a:pt x="1606307" y="669681"/>
                    <a:pt x="1606307" y="673015"/>
                    <a:pt x="1588971" y="736356"/>
                  </a:cubicBezTo>
                  <a:cubicBezTo>
                    <a:pt x="1556301" y="858371"/>
                    <a:pt x="1496293" y="961717"/>
                    <a:pt x="1408282" y="1049729"/>
                  </a:cubicBezTo>
                  <a:cubicBezTo>
                    <a:pt x="1350275" y="1107069"/>
                    <a:pt x="1256930" y="1169744"/>
                    <a:pt x="1192255" y="1194413"/>
                  </a:cubicBezTo>
                  <a:lnTo>
                    <a:pt x="1143582" y="1212416"/>
                  </a:lnTo>
                  <a:lnTo>
                    <a:pt x="1143582" y="1281091"/>
                  </a:lnTo>
                  <a:lnTo>
                    <a:pt x="1143582" y="1349099"/>
                  </a:lnTo>
                  <a:lnTo>
                    <a:pt x="1268931" y="1349099"/>
                  </a:lnTo>
                  <a:cubicBezTo>
                    <a:pt x="1400948" y="1349099"/>
                    <a:pt x="1435619" y="1354433"/>
                    <a:pt x="1490292" y="1382437"/>
                  </a:cubicBezTo>
                  <a:cubicBezTo>
                    <a:pt x="1588305" y="1432443"/>
                    <a:pt x="1657647" y="1539123"/>
                    <a:pt x="1659647" y="1644470"/>
                  </a:cubicBezTo>
                  <a:cubicBezTo>
                    <a:pt x="1660314" y="1679807"/>
                    <a:pt x="1658313" y="1685141"/>
                    <a:pt x="1641645" y="1699810"/>
                  </a:cubicBezTo>
                  <a:cubicBezTo>
                    <a:pt x="1624309" y="1715145"/>
                    <a:pt x="1618308" y="1715812"/>
                    <a:pt x="1540299" y="1715812"/>
                  </a:cubicBezTo>
                  <a:lnTo>
                    <a:pt x="1458288" y="1715812"/>
                  </a:lnTo>
                  <a:lnTo>
                    <a:pt x="1455621" y="1803156"/>
                  </a:lnTo>
                  <a:cubicBezTo>
                    <a:pt x="1453621" y="1889167"/>
                    <a:pt x="1453621" y="1890500"/>
                    <a:pt x="1434952" y="1906502"/>
                  </a:cubicBezTo>
                  <a:cubicBezTo>
                    <a:pt x="1416950" y="1921838"/>
                    <a:pt x="1411616" y="1922504"/>
                    <a:pt x="1323605" y="1922504"/>
                  </a:cubicBezTo>
                  <a:lnTo>
                    <a:pt x="1230260" y="1922504"/>
                  </a:lnTo>
                  <a:lnTo>
                    <a:pt x="1236927" y="1939840"/>
                  </a:lnTo>
                  <a:cubicBezTo>
                    <a:pt x="1246262" y="1963176"/>
                    <a:pt x="1245595" y="2029184"/>
                    <a:pt x="1235594" y="2056521"/>
                  </a:cubicBezTo>
                  <a:cubicBezTo>
                    <a:pt x="1214925" y="2117195"/>
                    <a:pt x="1164252" y="2161868"/>
                    <a:pt x="1100244" y="2176536"/>
                  </a:cubicBezTo>
                  <a:cubicBezTo>
                    <a:pt x="1052904" y="2187204"/>
                    <a:pt x="1012899" y="2179870"/>
                    <a:pt x="968227" y="2153200"/>
                  </a:cubicBezTo>
                  <a:lnTo>
                    <a:pt x="930889" y="2130530"/>
                  </a:lnTo>
                  <a:lnTo>
                    <a:pt x="908886" y="2146532"/>
                  </a:lnTo>
                  <a:cubicBezTo>
                    <a:pt x="867548" y="2177203"/>
                    <a:pt x="801540" y="2189204"/>
                    <a:pt x="752867" y="2175203"/>
                  </a:cubicBezTo>
                  <a:close/>
                  <a:moveTo>
                    <a:pt x="836877" y="2065856"/>
                  </a:moveTo>
                  <a:cubicBezTo>
                    <a:pt x="864881" y="2051854"/>
                    <a:pt x="876882" y="2030518"/>
                    <a:pt x="876882" y="1997180"/>
                  </a:cubicBezTo>
                  <a:cubicBezTo>
                    <a:pt x="876882" y="1936506"/>
                    <a:pt x="806874" y="1900502"/>
                    <a:pt x="760201" y="1937173"/>
                  </a:cubicBezTo>
                  <a:cubicBezTo>
                    <a:pt x="716862" y="1971177"/>
                    <a:pt x="717529" y="2030518"/>
                    <a:pt x="762868" y="2060522"/>
                  </a:cubicBezTo>
                  <a:cubicBezTo>
                    <a:pt x="788871" y="2078524"/>
                    <a:pt x="810207" y="2079857"/>
                    <a:pt x="836877" y="2065856"/>
                  </a:cubicBezTo>
                  <a:close/>
                  <a:moveTo>
                    <a:pt x="1096910" y="2065856"/>
                  </a:moveTo>
                  <a:cubicBezTo>
                    <a:pt x="1124913" y="2051854"/>
                    <a:pt x="1136915" y="2030518"/>
                    <a:pt x="1136915" y="1997180"/>
                  </a:cubicBezTo>
                  <a:cubicBezTo>
                    <a:pt x="1136915" y="1972511"/>
                    <a:pt x="1132914" y="1963843"/>
                    <a:pt x="1114245" y="1945174"/>
                  </a:cubicBezTo>
                  <a:cubicBezTo>
                    <a:pt x="1095576" y="1926505"/>
                    <a:pt x="1086242" y="1922504"/>
                    <a:pt x="1064239" y="1922504"/>
                  </a:cubicBezTo>
                  <a:cubicBezTo>
                    <a:pt x="1031568" y="1922504"/>
                    <a:pt x="994230" y="1951841"/>
                    <a:pt x="987563" y="1983179"/>
                  </a:cubicBezTo>
                  <a:cubicBezTo>
                    <a:pt x="982229" y="2011182"/>
                    <a:pt x="998231" y="2046520"/>
                    <a:pt x="1024901" y="2062522"/>
                  </a:cubicBezTo>
                  <a:cubicBezTo>
                    <a:pt x="1050904" y="2078524"/>
                    <a:pt x="1070907" y="2079191"/>
                    <a:pt x="1096910" y="2065856"/>
                  </a:cubicBezTo>
                  <a:close/>
                  <a:moveTo>
                    <a:pt x="1343607" y="1765818"/>
                  </a:moveTo>
                  <a:lnTo>
                    <a:pt x="1343607" y="1715812"/>
                  </a:lnTo>
                  <a:lnTo>
                    <a:pt x="930222" y="1715812"/>
                  </a:lnTo>
                  <a:lnTo>
                    <a:pt x="516837" y="1715812"/>
                  </a:lnTo>
                  <a:lnTo>
                    <a:pt x="516837" y="1765818"/>
                  </a:lnTo>
                  <a:lnTo>
                    <a:pt x="516837" y="1815824"/>
                  </a:lnTo>
                  <a:lnTo>
                    <a:pt x="930222" y="1815824"/>
                  </a:lnTo>
                  <a:lnTo>
                    <a:pt x="1343607" y="1815824"/>
                  </a:lnTo>
                  <a:lnTo>
                    <a:pt x="1343607" y="1765818"/>
                  </a:lnTo>
                  <a:close/>
                  <a:moveTo>
                    <a:pt x="1543632" y="1599131"/>
                  </a:moveTo>
                  <a:cubicBezTo>
                    <a:pt x="1543632" y="1566460"/>
                    <a:pt x="1489626" y="1502452"/>
                    <a:pt x="1440953" y="1477115"/>
                  </a:cubicBezTo>
                  <a:lnTo>
                    <a:pt x="1406949" y="1459113"/>
                  </a:lnTo>
                  <a:lnTo>
                    <a:pt x="944224" y="1457113"/>
                  </a:lnTo>
                  <a:cubicBezTo>
                    <a:pt x="420825" y="1455113"/>
                    <a:pt x="443495" y="1453112"/>
                    <a:pt x="383487" y="1507119"/>
                  </a:cubicBezTo>
                  <a:cubicBezTo>
                    <a:pt x="350817" y="1536456"/>
                    <a:pt x="337482" y="1555792"/>
                    <a:pt x="323480" y="1592463"/>
                  </a:cubicBezTo>
                  <a:lnTo>
                    <a:pt x="316812" y="1609132"/>
                  </a:lnTo>
                  <a:lnTo>
                    <a:pt x="930222" y="1609132"/>
                  </a:lnTo>
                  <a:cubicBezTo>
                    <a:pt x="1479624" y="1609132"/>
                    <a:pt x="1543632" y="1607798"/>
                    <a:pt x="1543632" y="1599131"/>
                  </a:cubicBezTo>
                  <a:close/>
                  <a:moveTo>
                    <a:pt x="1036902" y="1296426"/>
                  </a:moveTo>
                  <a:lnTo>
                    <a:pt x="1036902" y="1244420"/>
                  </a:lnTo>
                  <a:lnTo>
                    <a:pt x="933556" y="1244420"/>
                  </a:lnTo>
                  <a:lnTo>
                    <a:pt x="830210" y="1245086"/>
                  </a:lnTo>
                  <a:lnTo>
                    <a:pt x="830210" y="1297093"/>
                  </a:lnTo>
                  <a:lnTo>
                    <a:pt x="830210" y="1349099"/>
                  </a:lnTo>
                  <a:lnTo>
                    <a:pt x="933556" y="1349099"/>
                  </a:lnTo>
                  <a:lnTo>
                    <a:pt x="1036902" y="1349099"/>
                  </a:lnTo>
                  <a:lnTo>
                    <a:pt x="1036902" y="1296426"/>
                  </a:lnTo>
                  <a:close/>
                  <a:moveTo>
                    <a:pt x="1056905" y="1125071"/>
                  </a:moveTo>
                  <a:cubicBezTo>
                    <a:pt x="1263597" y="1079066"/>
                    <a:pt x="1427618" y="921046"/>
                    <a:pt x="1484958" y="712353"/>
                  </a:cubicBezTo>
                  <a:cubicBezTo>
                    <a:pt x="1498960" y="662347"/>
                    <a:pt x="1499627" y="641677"/>
                    <a:pt x="1502294" y="380978"/>
                  </a:cubicBezTo>
                  <a:lnTo>
                    <a:pt x="1504294" y="102277"/>
                  </a:lnTo>
                  <a:lnTo>
                    <a:pt x="933556" y="102277"/>
                  </a:lnTo>
                  <a:lnTo>
                    <a:pt x="362818" y="102277"/>
                  </a:lnTo>
                  <a:lnTo>
                    <a:pt x="364818" y="387646"/>
                  </a:lnTo>
                  <a:cubicBezTo>
                    <a:pt x="367485" y="658346"/>
                    <a:pt x="368152" y="675015"/>
                    <a:pt x="382154" y="721021"/>
                  </a:cubicBezTo>
                  <a:cubicBezTo>
                    <a:pt x="472165" y="1017724"/>
                    <a:pt x="760201" y="1190413"/>
                    <a:pt x="1056905" y="1125071"/>
                  </a:cubicBezTo>
                  <a:close/>
                </a:path>
              </a:pathLst>
            </a:custGeom>
            <a:grpFill/>
            <a:ln w="6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a16="http://schemas.microsoft.com/office/drawing/2014/main" id="{4C3E7B5B-4D14-4381-84DF-21554B5BF022}"/>
                </a:ext>
              </a:extLst>
            </p:cNvPr>
            <p:cNvSpPr/>
            <p:nvPr/>
          </p:nvSpPr>
          <p:spPr>
            <a:xfrm flipV="1">
              <a:off x="5130642" y="2097763"/>
              <a:ext cx="726302" cy="728673"/>
            </a:xfrm>
            <a:custGeom>
              <a:avLst/>
              <a:gdLst>
                <a:gd name="connsiteX0" fmla="*/ 302276 w 726302"/>
                <a:gd name="connsiteY0" fmla="*/ 722489 h 728673"/>
                <a:gd name="connsiteX1" fmla="*/ 104918 w 726302"/>
                <a:gd name="connsiteY1" fmla="*/ 620476 h 728673"/>
                <a:gd name="connsiteX2" fmla="*/ 10239 w 726302"/>
                <a:gd name="connsiteY2" fmla="*/ 463790 h 728673"/>
                <a:gd name="connsiteX3" fmla="*/ 15573 w 726302"/>
                <a:gd name="connsiteY3" fmla="*/ 239095 h 728673"/>
                <a:gd name="connsiteX4" fmla="*/ 479631 w 726302"/>
                <a:gd name="connsiteY4" fmla="*/ 18401 h 728673"/>
                <a:gd name="connsiteX5" fmla="*/ 624983 w 726302"/>
                <a:gd name="connsiteY5" fmla="*/ 609808 h 728673"/>
                <a:gd name="connsiteX6" fmla="*/ 478964 w 726302"/>
                <a:gd name="connsiteY6" fmla="*/ 705820 h 728673"/>
                <a:gd name="connsiteX7" fmla="*/ 302276 w 726302"/>
                <a:gd name="connsiteY7" fmla="*/ 722489 h 728673"/>
                <a:gd name="connsiteX8" fmla="*/ 445627 w 726302"/>
                <a:gd name="connsiteY8" fmla="*/ 605141 h 728673"/>
                <a:gd name="connsiteX9" fmla="*/ 541639 w 726302"/>
                <a:gd name="connsiteY9" fmla="*/ 539800 h 728673"/>
                <a:gd name="connsiteX10" fmla="*/ 438293 w 726302"/>
                <a:gd name="connsiteY10" fmla="*/ 471791 h 728673"/>
                <a:gd name="connsiteX11" fmla="*/ 324278 w 726302"/>
                <a:gd name="connsiteY11" fmla="*/ 399782 h 728673"/>
                <a:gd name="connsiteX12" fmla="*/ 357616 w 726302"/>
                <a:gd name="connsiteY12" fmla="*/ 309104 h 728673"/>
                <a:gd name="connsiteX13" fmla="*/ 486965 w 726302"/>
                <a:gd name="connsiteY13" fmla="*/ 375779 h 728673"/>
                <a:gd name="connsiteX14" fmla="*/ 606314 w 726302"/>
                <a:gd name="connsiteY14" fmla="*/ 435787 h 728673"/>
                <a:gd name="connsiteX15" fmla="*/ 613648 w 726302"/>
                <a:gd name="connsiteY15" fmla="*/ 363778 h 728673"/>
                <a:gd name="connsiteX16" fmla="*/ 592312 w 726302"/>
                <a:gd name="connsiteY16" fmla="*/ 254431 h 728673"/>
                <a:gd name="connsiteX17" fmla="*/ 405622 w 726302"/>
                <a:gd name="connsiteY17" fmla="*/ 109079 h 728673"/>
                <a:gd name="connsiteX18" fmla="*/ 124253 w 726302"/>
                <a:gd name="connsiteY18" fmla="*/ 255764 h 728673"/>
                <a:gd name="connsiteX19" fmla="*/ 106918 w 726302"/>
                <a:gd name="connsiteY19" fmla="*/ 362444 h 728673"/>
                <a:gd name="connsiteX20" fmla="*/ 126254 w 726302"/>
                <a:gd name="connsiteY20" fmla="*/ 472458 h 728673"/>
                <a:gd name="connsiteX21" fmla="*/ 445627 w 726302"/>
                <a:gd name="connsiteY21" fmla="*/ 605141 h 72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26302" h="728673">
                  <a:moveTo>
                    <a:pt x="302276" y="722489"/>
                  </a:moveTo>
                  <a:cubicBezTo>
                    <a:pt x="222932" y="708487"/>
                    <a:pt x="164258" y="677817"/>
                    <a:pt x="104918" y="620476"/>
                  </a:cubicBezTo>
                  <a:cubicBezTo>
                    <a:pt x="59579" y="576471"/>
                    <a:pt x="28908" y="525131"/>
                    <a:pt x="10239" y="463790"/>
                  </a:cubicBezTo>
                  <a:cubicBezTo>
                    <a:pt x="-9097" y="400449"/>
                    <a:pt x="-6430" y="300436"/>
                    <a:pt x="15573" y="239095"/>
                  </a:cubicBezTo>
                  <a:cubicBezTo>
                    <a:pt x="83582" y="51739"/>
                    <a:pt x="294941" y="-48941"/>
                    <a:pt x="479631" y="18401"/>
                  </a:cubicBezTo>
                  <a:cubicBezTo>
                    <a:pt x="728996" y="108412"/>
                    <a:pt x="804338" y="416451"/>
                    <a:pt x="624983" y="609808"/>
                  </a:cubicBezTo>
                  <a:cubicBezTo>
                    <a:pt x="581644" y="656481"/>
                    <a:pt x="537638" y="685818"/>
                    <a:pt x="478964" y="705820"/>
                  </a:cubicBezTo>
                  <a:cubicBezTo>
                    <a:pt x="427625" y="723823"/>
                    <a:pt x="348948" y="731157"/>
                    <a:pt x="302276" y="722489"/>
                  </a:cubicBezTo>
                  <a:close/>
                  <a:moveTo>
                    <a:pt x="445627" y="605141"/>
                  </a:moveTo>
                  <a:cubicBezTo>
                    <a:pt x="480965" y="592473"/>
                    <a:pt x="544973" y="549801"/>
                    <a:pt x="541639" y="539800"/>
                  </a:cubicBezTo>
                  <a:cubicBezTo>
                    <a:pt x="540305" y="535799"/>
                    <a:pt x="493633" y="505129"/>
                    <a:pt x="438293" y="471791"/>
                  </a:cubicBezTo>
                  <a:cubicBezTo>
                    <a:pt x="382286" y="438454"/>
                    <a:pt x="330946" y="405783"/>
                    <a:pt x="324278" y="399782"/>
                  </a:cubicBezTo>
                  <a:cubicBezTo>
                    <a:pt x="289607" y="367778"/>
                    <a:pt x="310943" y="309771"/>
                    <a:pt x="357616" y="309104"/>
                  </a:cubicBezTo>
                  <a:cubicBezTo>
                    <a:pt x="368284" y="309104"/>
                    <a:pt x="420290" y="335774"/>
                    <a:pt x="486965" y="375779"/>
                  </a:cubicBezTo>
                  <a:cubicBezTo>
                    <a:pt x="567642" y="424452"/>
                    <a:pt x="600980" y="441121"/>
                    <a:pt x="606314" y="435787"/>
                  </a:cubicBezTo>
                  <a:cubicBezTo>
                    <a:pt x="610314" y="431786"/>
                    <a:pt x="613648" y="401782"/>
                    <a:pt x="613648" y="363778"/>
                  </a:cubicBezTo>
                  <a:cubicBezTo>
                    <a:pt x="613648" y="305104"/>
                    <a:pt x="611648" y="295102"/>
                    <a:pt x="592312" y="254431"/>
                  </a:cubicBezTo>
                  <a:cubicBezTo>
                    <a:pt x="554974" y="175754"/>
                    <a:pt x="490966" y="125748"/>
                    <a:pt x="405622" y="109079"/>
                  </a:cubicBezTo>
                  <a:cubicBezTo>
                    <a:pt x="292274" y="86410"/>
                    <a:pt x="175593" y="147751"/>
                    <a:pt x="124253" y="255764"/>
                  </a:cubicBezTo>
                  <a:cubicBezTo>
                    <a:pt x="108918" y="287768"/>
                    <a:pt x="106918" y="301103"/>
                    <a:pt x="106918" y="362444"/>
                  </a:cubicBezTo>
                  <a:cubicBezTo>
                    <a:pt x="106918" y="426452"/>
                    <a:pt x="108918" y="435787"/>
                    <a:pt x="126254" y="472458"/>
                  </a:cubicBezTo>
                  <a:cubicBezTo>
                    <a:pt x="184261" y="591139"/>
                    <a:pt x="322278" y="648480"/>
                    <a:pt x="445627" y="605141"/>
                  </a:cubicBezTo>
                  <a:close/>
                </a:path>
              </a:pathLst>
            </a:custGeom>
            <a:grpFill/>
            <a:ln w="6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a16="http://schemas.microsoft.com/office/drawing/2014/main" id="{1BD5F8A9-1706-4507-9E16-57AEC3894652}"/>
                </a:ext>
              </a:extLst>
            </p:cNvPr>
            <p:cNvSpPr/>
            <p:nvPr/>
          </p:nvSpPr>
          <p:spPr>
            <a:xfrm flipV="1">
              <a:off x="4970267" y="2828156"/>
              <a:ext cx="106680" cy="100012"/>
            </a:xfrm>
            <a:custGeom>
              <a:avLst/>
              <a:gdLst>
                <a:gd name="connsiteX0" fmla="*/ -2106 w 106680"/>
                <a:gd name="connsiteY0" fmla="*/ 48144 h 100012"/>
                <a:gd name="connsiteX1" fmla="*/ -2106 w 106680"/>
                <a:gd name="connsiteY1" fmla="*/ -1863 h 100012"/>
                <a:gd name="connsiteX2" fmla="*/ 51234 w 106680"/>
                <a:gd name="connsiteY2" fmla="*/ -1863 h 100012"/>
                <a:gd name="connsiteX3" fmla="*/ 104574 w 106680"/>
                <a:gd name="connsiteY3" fmla="*/ -1863 h 100012"/>
                <a:gd name="connsiteX4" fmla="*/ 104574 w 106680"/>
                <a:gd name="connsiteY4" fmla="*/ 48144 h 100012"/>
                <a:gd name="connsiteX5" fmla="*/ 104574 w 106680"/>
                <a:gd name="connsiteY5" fmla="*/ 98150 h 100012"/>
                <a:gd name="connsiteX6" fmla="*/ 51234 w 106680"/>
                <a:gd name="connsiteY6" fmla="*/ 98150 h 100012"/>
                <a:gd name="connsiteX7" fmla="*/ -2106 w 106680"/>
                <a:gd name="connsiteY7" fmla="*/ 98150 h 100012"/>
                <a:gd name="connsiteX8" fmla="*/ -2106 w 106680"/>
                <a:gd name="connsiteY8" fmla="*/ 48144 h 10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680" h="100012">
                  <a:moveTo>
                    <a:pt x="-2106" y="48144"/>
                  </a:moveTo>
                  <a:lnTo>
                    <a:pt x="-2106" y="-1863"/>
                  </a:lnTo>
                  <a:lnTo>
                    <a:pt x="51234" y="-1863"/>
                  </a:lnTo>
                  <a:lnTo>
                    <a:pt x="104574" y="-1863"/>
                  </a:lnTo>
                  <a:lnTo>
                    <a:pt x="104574" y="48144"/>
                  </a:lnTo>
                  <a:lnTo>
                    <a:pt x="104574" y="98150"/>
                  </a:lnTo>
                  <a:lnTo>
                    <a:pt x="51234" y="98150"/>
                  </a:lnTo>
                  <a:lnTo>
                    <a:pt x="-2106" y="98150"/>
                  </a:lnTo>
                  <a:lnTo>
                    <a:pt x="-2106" y="48144"/>
                  </a:lnTo>
                  <a:close/>
                </a:path>
              </a:pathLst>
            </a:custGeom>
            <a:grpFill/>
            <a:ln w="6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a16="http://schemas.microsoft.com/office/drawing/2014/main" id="{F75255E1-1C15-485F-A6DC-604ACC50BFE2}"/>
                </a:ext>
              </a:extLst>
            </p:cNvPr>
            <p:cNvSpPr/>
            <p:nvPr/>
          </p:nvSpPr>
          <p:spPr>
            <a:xfrm flipV="1">
              <a:off x="5130287" y="2828156"/>
              <a:ext cx="100012" cy="100012"/>
            </a:xfrm>
            <a:custGeom>
              <a:avLst/>
              <a:gdLst>
                <a:gd name="connsiteX0" fmla="*/ -2318 w 100012"/>
                <a:gd name="connsiteY0" fmla="*/ 48144 h 100012"/>
                <a:gd name="connsiteX1" fmla="*/ -2318 w 100012"/>
                <a:gd name="connsiteY1" fmla="*/ -1863 h 100012"/>
                <a:gd name="connsiteX2" fmla="*/ 47689 w 100012"/>
                <a:gd name="connsiteY2" fmla="*/ -1863 h 100012"/>
                <a:gd name="connsiteX3" fmla="*/ 97695 w 100012"/>
                <a:gd name="connsiteY3" fmla="*/ -1863 h 100012"/>
                <a:gd name="connsiteX4" fmla="*/ 97695 w 100012"/>
                <a:gd name="connsiteY4" fmla="*/ 48144 h 100012"/>
                <a:gd name="connsiteX5" fmla="*/ 97695 w 100012"/>
                <a:gd name="connsiteY5" fmla="*/ 98150 h 100012"/>
                <a:gd name="connsiteX6" fmla="*/ 47689 w 100012"/>
                <a:gd name="connsiteY6" fmla="*/ 98150 h 100012"/>
                <a:gd name="connsiteX7" fmla="*/ -2318 w 100012"/>
                <a:gd name="connsiteY7" fmla="*/ 98150 h 100012"/>
                <a:gd name="connsiteX8" fmla="*/ -2318 w 100012"/>
                <a:gd name="connsiteY8" fmla="*/ 48144 h 10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12" h="100012">
                  <a:moveTo>
                    <a:pt x="-2318" y="48144"/>
                  </a:moveTo>
                  <a:lnTo>
                    <a:pt x="-2318" y="-1863"/>
                  </a:lnTo>
                  <a:lnTo>
                    <a:pt x="47689" y="-1863"/>
                  </a:lnTo>
                  <a:lnTo>
                    <a:pt x="97695" y="-1863"/>
                  </a:lnTo>
                  <a:lnTo>
                    <a:pt x="97695" y="48144"/>
                  </a:lnTo>
                  <a:lnTo>
                    <a:pt x="97695" y="98150"/>
                  </a:lnTo>
                  <a:lnTo>
                    <a:pt x="47689" y="98150"/>
                  </a:lnTo>
                  <a:lnTo>
                    <a:pt x="-2318" y="98150"/>
                  </a:lnTo>
                  <a:lnTo>
                    <a:pt x="-2318" y="48144"/>
                  </a:lnTo>
                  <a:close/>
                </a:path>
              </a:pathLst>
            </a:custGeom>
            <a:grpFill/>
            <a:ln w="6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12" name="TextBox 311">
            <a:extLst>
              <a:ext uri="{FF2B5EF4-FFF2-40B4-BE49-F238E27FC236}">
                <a16:creationId xmlns:a16="http://schemas.microsoft.com/office/drawing/2014/main" id="{71F4E54F-5F77-4652-A8E2-90E658068D88}"/>
              </a:ext>
            </a:extLst>
          </p:cNvPr>
          <p:cNvSpPr txBox="1"/>
          <p:nvPr/>
        </p:nvSpPr>
        <p:spPr>
          <a:xfrm>
            <a:off x="1959430" y="1174184"/>
            <a:ext cx="10918370" cy="55784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Hoàn</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thành</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các</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câu</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sau</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vào</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giấy</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A0,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tạo</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phòng</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tranh</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và</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báo</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cáo</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trước</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lớp</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a:t>
            </a:r>
          </a:p>
        </p:txBody>
      </p:sp>
      <p:sp>
        <p:nvSpPr>
          <p:cNvPr id="21" name="TextBox 20">
            <a:extLst>
              <a:ext uri="{FF2B5EF4-FFF2-40B4-BE49-F238E27FC236}">
                <a16:creationId xmlns:a16="http://schemas.microsoft.com/office/drawing/2014/main" id="{78D63FDA-1AEA-4695-A924-BF0559047349}"/>
              </a:ext>
            </a:extLst>
          </p:cNvPr>
          <p:cNvSpPr txBox="1"/>
          <p:nvPr/>
        </p:nvSpPr>
        <p:spPr>
          <a:xfrm>
            <a:off x="0" y="1844041"/>
            <a:ext cx="7870371" cy="1065676"/>
          </a:xfrm>
          <a:prstGeom prst="rect">
            <a:avLst/>
          </a:prstGeom>
          <a:noFill/>
        </p:spPr>
        <p:txBody>
          <a:bodyPr wrap="square" rtlCol="0">
            <a:spAutoFit/>
          </a:bodyPr>
          <a:lstStyle>
            <a:defPPr>
              <a:defRPr lang="en-US"/>
            </a:defPPr>
            <a:lvl1pPr algn="just">
              <a:lnSpc>
                <a:spcPct val="150000"/>
              </a:lnSpc>
              <a:defRPr sz="2200">
                <a:solidFill>
                  <a:schemeClr val="bg1"/>
                </a:solidFill>
                <a:latin typeface="#9Slide03 Arima Madurai Bold" panose="00000800000000000000" pitchFamily="2" charset="-93"/>
                <a:cs typeface="#9Slide03 Arima Madurai Bold" panose="00000800000000000000" pitchFamily="2" charset="-93"/>
              </a:defRPr>
            </a:lvl1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4. H</a:t>
            </a:r>
            <a:r>
              <a:rPr kumimoji="0" lang="vi-VN"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ã</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y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cho</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biết</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khối</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lượng</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mỗi</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thùng</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hàng</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trong</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hình</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5.6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là</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bao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nhiêu</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kilôgam</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Biết</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ĐCNN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của</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cân</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này</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là</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1 kg)</a:t>
            </a:r>
          </a:p>
        </p:txBody>
      </p:sp>
      <p:sp>
        <p:nvSpPr>
          <p:cNvPr id="22" name="TextBox 21">
            <a:extLst>
              <a:ext uri="{FF2B5EF4-FFF2-40B4-BE49-F238E27FC236}">
                <a16:creationId xmlns:a16="http://schemas.microsoft.com/office/drawing/2014/main" id="{0D57E2AA-6447-4A4F-A53F-90B14C2C09C2}"/>
              </a:ext>
            </a:extLst>
          </p:cNvPr>
          <p:cNvSpPr txBox="1"/>
          <p:nvPr/>
        </p:nvSpPr>
        <p:spPr>
          <a:xfrm>
            <a:off x="0" y="3008812"/>
            <a:ext cx="5257800" cy="557845"/>
          </a:xfrm>
          <a:prstGeom prst="rect">
            <a:avLst/>
          </a:prstGeom>
          <a:noFill/>
        </p:spPr>
        <p:txBody>
          <a:bodyPr wrap="square" rtlCol="0">
            <a:spAutoFit/>
          </a:bodyPr>
          <a:lstStyle>
            <a:defPPr>
              <a:defRPr lang="en-US"/>
            </a:defPPr>
            <a:lvl1pPr algn="just">
              <a:lnSpc>
                <a:spcPct val="150000"/>
              </a:lnSpc>
              <a:defRPr sz="2200">
                <a:solidFill>
                  <a:schemeClr val="bg1"/>
                </a:solidFill>
                <a:latin typeface="#9Slide03 Arima Madurai Bold" panose="00000800000000000000" pitchFamily="2" charset="-93"/>
                <a:cs typeface="#9Slide03 Arima Madurai Bold" panose="00000800000000000000" pitchFamily="2" charset="-93"/>
              </a:defRPr>
            </a:lvl1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5.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Nêu</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các</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bước</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đo</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khối</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lượng</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bằng</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cân</a:t>
            </a:r>
            <a:endPar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endParaRPr>
          </a:p>
        </p:txBody>
      </p:sp>
      <p:pic>
        <p:nvPicPr>
          <p:cNvPr id="26" name="Picture 25">
            <a:extLst>
              <a:ext uri="{FF2B5EF4-FFF2-40B4-BE49-F238E27FC236}">
                <a16:creationId xmlns:a16="http://schemas.microsoft.com/office/drawing/2014/main" id="{9783422B-D102-4AF6-A46F-222F532D23AE}"/>
              </a:ext>
            </a:extLst>
          </p:cNvPr>
          <p:cNvPicPr/>
          <p:nvPr/>
        </p:nvPicPr>
        <p:blipFill>
          <a:blip r:embed="rId2"/>
          <a:stretch>
            <a:fillRect/>
          </a:stretch>
        </p:blipFill>
        <p:spPr>
          <a:xfrm>
            <a:off x="8474074" y="1768248"/>
            <a:ext cx="3249839" cy="1815191"/>
          </a:xfrm>
          <a:prstGeom prst="rect">
            <a:avLst/>
          </a:prstGeom>
          <a:noFill/>
          <a:ln>
            <a:noFill/>
          </a:ln>
        </p:spPr>
      </p:pic>
      <p:sp>
        <p:nvSpPr>
          <p:cNvPr id="27" name="TextBox 26">
            <a:extLst>
              <a:ext uri="{FF2B5EF4-FFF2-40B4-BE49-F238E27FC236}">
                <a16:creationId xmlns:a16="http://schemas.microsoft.com/office/drawing/2014/main" id="{207471D3-DB25-4D4C-8D10-B3424B31563D}"/>
              </a:ext>
            </a:extLst>
          </p:cNvPr>
          <p:cNvSpPr txBox="1"/>
          <p:nvPr/>
        </p:nvSpPr>
        <p:spPr>
          <a:xfrm>
            <a:off x="-48986" y="3618412"/>
            <a:ext cx="12289971" cy="557845"/>
          </a:xfrm>
          <a:prstGeom prst="rect">
            <a:avLst/>
          </a:prstGeom>
          <a:noFill/>
        </p:spPr>
        <p:txBody>
          <a:bodyPr wrap="square" rtlCol="0">
            <a:spAutoFit/>
          </a:bodyPr>
          <a:lstStyle>
            <a:defPPr>
              <a:defRPr lang="en-US"/>
            </a:defPPr>
            <a:lvl1pPr algn="just">
              <a:lnSpc>
                <a:spcPct val="150000"/>
              </a:lnSpc>
              <a:defRPr sz="2200">
                <a:solidFill>
                  <a:schemeClr val="bg1"/>
                </a:solidFill>
                <a:latin typeface="#9Slide03 Arima Madurai Bold" panose="00000800000000000000" pitchFamily="2" charset="-93"/>
                <a:cs typeface="#9Slide03 Arima Madurai Bold" panose="00000800000000000000" pitchFamily="2" charset="-93"/>
              </a:defRPr>
            </a:lvl1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6.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Thực</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hiện</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lần</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lượt</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đo</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khối</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lượng</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của</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viên</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bi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sắt</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và</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cặp</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sách</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Hoàn</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thành</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vào</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vở</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theo</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mẫu</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bảng</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p>
        </p:txBody>
      </p:sp>
      <mc:AlternateContent xmlns:mc="http://schemas.openxmlformats.org/markup-compatibility/2006" xmlns:a14="http://schemas.microsoft.com/office/drawing/2010/main">
        <mc:Choice Requires="a14">
          <p:graphicFrame>
            <p:nvGraphicFramePr>
              <p:cNvPr id="28" name="Table 27">
                <a:extLst>
                  <a:ext uri="{FF2B5EF4-FFF2-40B4-BE49-F238E27FC236}">
                    <a16:creationId xmlns:a16="http://schemas.microsoft.com/office/drawing/2014/main" id="{0D2DB9AB-B4AC-4612-9455-5E20C9D1373A}"/>
                  </a:ext>
                </a:extLst>
              </p:cNvPr>
              <p:cNvGraphicFramePr>
                <a:graphicFrameLocks noGrp="1"/>
              </p:cNvGraphicFramePr>
              <p:nvPr/>
            </p:nvGraphicFramePr>
            <p:xfrm>
              <a:off x="595086" y="4191459"/>
              <a:ext cx="11001828" cy="2565276"/>
            </p:xfrm>
            <a:graphic>
              <a:graphicData uri="http://schemas.openxmlformats.org/drawingml/2006/table">
                <a:tbl>
                  <a:tblPr firstRow="1" firstCol="1" bandRow="1">
                    <a:tableStyleId>{5940675A-B579-460E-94D1-54222C63F5DA}</a:tableStyleId>
                  </a:tblPr>
                  <a:tblGrid>
                    <a:gridCol w="1331686">
                      <a:extLst>
                        <a:ext uri="{9D8B030D-6E8A-4147-A177-3AD203B41FA5}">
                          <a16:colId xmlns:a16="http://schemas.microsoft.com/office/drawing/2014/main" val="3357454704"/>
                        </a:ext>
                      </a:extLst>
                    </a:gridCol>
                    <a:gridCol w="1308307">
                      <a:extLst>
                        <a:ext uri="{9D8B030D-6E8A-4147-A177-3AD203B41FA5}">
                          <a16:colId xmlns:a16="http://schemas.microsoft.com/office/drawing/2014/main" val="156059498"/>
                        </a:ext>
                      </a:extLst>
                    </a:gridCol>
                    <a:gridCol w="1014058">
                      <a:extLst>
                        <a:ext uri="{9D8B030D-6E8A-4147-A177-3AD203B41FA5}">
                          <a16:colId xmlns:a16="http://schemas.microsoft.com/office/drawing/2014/main" val="2064766860"/>
                        </a:ext>
                      </a:extLst>
                    </a:gridCol>
                    <a:gridCol w="1045244">
                      <a:extLst>
                        <a:ext uri="{9D8B030D-6E8A-4147-A177-3AD203B41FA5}">
                          <a16:colId xmlns:a16="http://schemas.microsoft.com/office/drawing/2014/main" val="809426723"/>
                        </a:ext>
                      </a:extLst>
                    </a:gridCol>
                    <a:gridCol w="1045244">
                      <a:extLst>
                        <a:ext uri="{9D8B030D-6E8A-4147-A177-3AD203B41FA5}">
                          <a16:colId xmlns:a16="http://schemas.microsoft.com/office/drawing/2014/main" val="3540233489"/>
                        </a:ext>
                      </a:extLst>
                    </a:gridCol>
                    <a:gridCol w="1029114">
                      <a:extLst>
                        <a:ext uri="{9D8B030D-6E8A-4147-A177-3AD203B41FA5}">
                          <a16:colId xmlns:a16="http://schemas.microsoft.com/office/drawing/2014/main" val="2730716978"/>
                        </a:ext>
                      </a:extLst>
                    </a:gridCol>
                    <a:gridCol w="1029114">
                      <a:extLst>
                        <a:ext uri="{9D8B030D-6E8A-4147-A177-3AD203B41FA5}">
                          <a16:colId xmlns:a16="http://schemas.microsoft.com/office/drawing/2014/main" val="1538983178"/>
                        </a:ext>
                      </a:extLst>
                    </a:gridCol>
                    <a:gridCol w="1054576">
                      <a:extLst>
                        <a:ext uri="{9D8B030D-6E8A-4147-A177-3AD203B41FA5}">
                          <a16:colId xmlns:a16="http://schemas.microsoft.com/office/drawing/2014/main" val="3020612236"/>
                        </a:ext>
                      </a:extLst>
                    </a:gridCol>
                    <a:gridCol w="2144485">
                      <a:extLst>
                        <a:ext uri="{9D8B030D-6E8A-4147-A177-3AD203B41FA5}">
                          <a16:colId xmlns:a16="http://schemas.microsoft.com/office/drawing/2014/main" val="639612300"/>
                        </a:ext>
                      </a:extLst>
                    </a:gridCol>
                  </a:tblGrid>
                  <a:tr h="456741">
                    <a:tc rowSpan="2">
                      <a:txBody>
                        <a:bodyPr/>
                        <a:lstStyle/>
                        <a:p>
                          <a:pPr marL="0" marR="0" algn="ctr">
                            <a:spcBef>
                              <a:spcPts val="400"/>
                            </a:spcBef>
                            <a:spcAft>
                              <a:spcPts val="400"/>
                            </a:spcAft>
                          </a:pPr>
                          <a:r>
                            <a:rPr lang="en-US" sz="1700">
                              <a:solidFill>
                                <a:schemeClr val="bg1"/>
                              </a:solidFill>
                              <a:effectLst/>
                              <a:latin typeface="#9Slide03 Arima Madurai Black" panose="00000A00000000000000" pitchFamily="2" charset="-93"/>
                              <a:cs typeface="#9Slide03 Arima Madurai Black" panose="00000A00000000000000" pitchFamily="2" charset="-93"/>
                            </a:rPr>
                            <a:t>Vật cần đo</a:t>
                          </a:r>
                          <a:endParaRPr lang="en-US" sz="1700">
                            <a:solidFill>
                              <a:schemeClr val="bg1"/>
                            </a:solidFill>
                            <a:effectLst/>
                            <a:latin typeface="#9Slide03 Arima Madurai Black" panose="00000A00000000000000" pitchFamily="2" charset="-93"/>
                            <a:ea typeface="Calibri" panose="020F0502020204030204" pitchFamily="34" charset="0"/>
                            <a:cs typeface="#9Slide03 Arima Madurai Black" panose="00000A00000000000000" pitchFamily="2" charset="-93"/>
                          </a:endParaRPr>
                        </a:p>
                      </a:txBody>
                      <a:tcPr marL="68580" marR="68580" marT="0" marB="0" anchor="ctr">
                        <a:solidFill>
                          <a:srgbClr val="8D2828"/>
                        </a:solidFill>
                      </a:tcPr>
                    </a:tc>
                    <a:tc rowSpan="2">
                      <a:txBody>
                        <a:bodyPr/>
                        <a:lstStyle/>
                        <a:p>
                          <a:pPr marL="0" marR="0" algn="ctr">
                            <a:spcBef>
                              <a:spcPts val="400"/>
                            </a:spcBef>
                            <a:spcAft>
                              <a:spcPts val="400"/>
                            </a:spcAft>
                          </a:pPr>
                          <a:r>
                            <a:rPr lang="en-US" sz="1700" dirty="0" err="1">
                              <a:solidFill>
                                <a:schemeClr val="bg1"/>
                              </a:solidFill>
                              <a:effectLst/>
                              <a:latin typeface="#9Slide03 Arima Madurai Black" panose="00000A00000000000000" pitchFamily="2" charset="-93"/>
                              <a:cs typeface="#9Slide03 Arima Madurai Black" panose="00000A00000000000000" pitchFamily="2" charset="-93"/>
                            </a:rPr>
                            <a:t>Khối</a:t>
                          </a:r>
                          <a:r>
                            <a:rPr lang="en-US" sz="1700" dirty="0">
                              <a:solidFill>
                                <a:schemeClr val="bg1"/>
                              </a:solidFill>
                              <a:effectLst/>
                              <a:latin typeface="#9Slide03 Arima Madurai Black" panose="00000A00000000000000" pitchFamily="2" charset="-93"/>
                              <a:cs typeface="#9Slide03 Arima Madurai Black" panose="00000A00000000000000" pitchFamily="2" charset="-93"/>
                            </a:rPr>
                            <a:t> </a:t>
                          </a:r>
                          <a:r>
                            <a:rPr lang="en-US" sz="1700" dirty="0" err="1">
                              <a:solidFill>
                                <a:schemeClr val="bg1"/>
                              </a:solidFill>
                              <a:effectLst/>
                              <a:latin typeface="#9Slide03 Arima Madurai Black" panose="00000A00000000000000" pitchFamily="2" charset="-93"/>
                              <a:cs typeface="#9Slide03 Arima Madurai Black" panose="00000A00000000000000" pitchFamily="2" charset="-93"/>
                            </a:rPr>
                            <a:t>lượng</a:t>
                          </a:r>
                          <a:r>
                            <a:rPr lang="en-US" sz="1700" dirty="0">
                              <a:solidFill>
                                <a:schemeClr val="bg1"/>
                              </a:solidFill>
                              <a:effectLst/>
                              <a:latin typeface="#9Slide03 Arima Madurai Black" panose="00000A00000000000000" pitchFamily="2" charset="-93"/>
                              <a:cs typeface="#9Slide03 Arima Madurai Black" panose="00000A00000000000000" pitchFamily="2" charset="-93"/>
                            </a:rPr>
                            <a:t> </a:t>
                          </a:r>
                          <a:r>
                            <a:rPr lang="en-US" sz="1700" dirty="0" err="1">
                              <a:solidFill>
                                <a:schemeClr val="bg1"/>
                              </a:solidFill>
                              <a:effectLst/>
                              <a:latin typeface="#9Slide03 Arima Madurai Black" panose="00000A00000000000000" pitchFamily="2" charset="-93"/>
                              <a:cs typeface="#9Slide03 Arima Madurai Black" panose="00000A00000000000000" pitchFamily="2" charset="-93"/>
                            </a:rPr>
                            <a:t>ước</a:t>
                          </a:r>
                          <a:r>
                            <a:rPr lang="en-US" sz="1700" dirty="0">
                              <a:solidFill>
                                <a:schemeClr val="bg1"/>
                              </a:solidFill>
                              <a:effectLst/>
                              <a:latin typeface="#9Slide03 Arima Madurai Black" panose="00000A00000000000000" pitchFamily="2" charset="-93"/>
                              <a:cs typeface="#9Slide03 Arima Madurai Black" panose="00000A00000000000000" pitchFamily="2" charset="-93"/>
                            </a:rPr>
                            <a:t> </a:t>
                          </a:r>
                          <a:r>
                            <a:rPr lang="en-US" sz="1700" dirty="0" err="1">
                              <a:solidFill>
                                <a:schemeClr val="bg1"/>
                              </a:solidFill>
                              <a:effectLst/>
                              <a:latin typeface="#9Slide03 Arima Madurai Black" panose="00000A00000000000000" pitchFamily="2" charset="-93"/>
                              <a:cs typeface="#9Slide03 Arima Madurai Black" panose="00000A00000000000000" pitchFamily="2" charset="-93"/>
                            </a:rPr>
                            <a:t>lượng</a:t>
                          </a:r>
                          <a:r>
                            <a:rPr lang="en-US" sz="1700" dirty="0">
                              <a:solidFill>
                                <a:schemeClr val="bg1"/>
                              </a:solidFill>
                              <a:effectLst/>
                              <a:latin typeface="#9Slide03 Arima Madurai Black" panose="00000A00000000000000" pitchFamily="2" charset="-93"/>
                              <a:cs typeface="#9Slide03 Arima Madurai Black" panose="00000A00000000000000" pitchFamily="2" charset="-93"/>
                            </a:rPr>
                            <a:t> (g)</a:t>
                          </a:r>
                          <a:endParaRPr lang="en-US" sz="1700" dirty="0">
                            <a:solidFill>
                              <a:schemeClr val="bg1"/>
                            </a:solidFill>
                            <a:effectLst/>
                            <a:latin typeface="#9Slide03 Arima Madurai Black" panose="00000A00000000000000" pitchFamily="2" charset="-93"/>
                            <a:ea typeface="Calibri" panose="020F0502020204030204" pitchFamily="34" charset="0"/>
                            <a:cs typeface="#9Slide03 Arima Madurai Black" panose="00000A00000000000000" pitchFamily="2" charset="-93"/>
                          </a:endParaRPr>
                        </a:p>
                      </a:txBody>
                      <a:tcPr marL="68580" marR="68580" marT="0" marB="0" anchor="ctr">
                        <a:solidFill>
                          <a:srgbClr val="8D2828"/>
                        </a:solidFill>
                      </a:tcPr>
                    </a:tc>
                    <a:tc gridSpan="3">
                      <a:txBody>
                        <a:bodyPr/>
                        <a:lstStyle/>
                        <a:p>
                          <a:pPr marL="0" marR="0" algn="ctr">
                            <a:spcBef>
                              <a:spcPts val="400"/>
                            </a:spcBef>
                            <a:spcAft>
                              <a:spcPts val="400"/>
                            </a:spcAft>
                          </a:pPr>
                          <a:r>
                            <a:rPr lang="en-US" sz="1700" dirty="0" err="1">
                              <a:solidFill>
                                <a:schemeClr val="bg1"/>
                              </a:solidFill>
                              <a:effectLst/>
                              <a:latin typeface="#9Slide03 Arima Madurai Black" panose="00000A00000000000000" pitchFamily="2" charset="-93"/>
                              <a:cs typeface="#9Slide03 Arima Madurai Black" panose="00000A00000000000000" pitchFamily="2" charset="-93"/>
                            </a:rPr>
                            <a:t>Chọn</a:t>
                          </a:r>
                          <a:r>
                            <a:rPr lang="en-US" sz="1700" dirty="0">
                              <a:solidFill>
                                <a:schemeClr val="bg1"/>
                              </a:solidFill>
                              <a:effectLst/>
                              <a:latin typeface="#9Slide03 Arima Madurai Black" panose="00000A00000000000000" pitchFamily="2" charset="-93"/>
                              <a:cs typeface="#9Slide03 Arima Madurai Black" panose="00000A00000000000000" pitchFamily="2" charset="-93"/>
                            </a:rPr>
                            <a:t> </a:t>
                          </a:r>
                          <a:r>
                            <a:rPr lang="en-US" sz="1700" dirty="0" err="1">
                              <a:solidFill>
                                <a:schemeClr val="bg1"/>
                              </a:solidFill>
                              <a:effectLst/>
                              <a:latin typeface="#9Slide03 Arima Madurai Black" panose="00000A00000000000000" pitchFamily="2" charset="-93"/>
                              <a:cs typeface="#9Slide03 Arima Madurai Black" panose="00000A00000000000000" pitchFamily="2" charset="-93"/>
                            </a:rPr>
                            <a:t>dụng</a:t>
                          </a:r>
                          <a:r>
                            <a:rPr lang="en-US" sz="1700" dirty="0">
                              <a:solidFill>
                                <a:schemeClr val="bg1"/>
                              </a:solidFill>
                              <a:effectLst/>
                              <a:latin typeface="#9Slide03 Arima Madurai Black" panose="00000A00000000000000" pitchFamily="2" charset="-93"/>
                              <a:cs typeface="#9Slide03 Arima Madurai Black" panose="00000A00000000000000" pitchFamily="2" charset="-93"/>
                            </a:rPr>
                            <a:t> </a:t>
                          </a:r>
                          <a:r>
                            <a:rPr lang="en-US" sz="1700" dirty="0" err="1">
                              <a:solidFill>
                                <a:schemeClr val="bg1"/>
                              </a:solidFill>
                              <a:effectLst/>
                              <a:latin typeface="#9Slide03 Arima Madurai Black" panose="00000A00000000000000" pitchFamily="2" charset="-93"/>
                              <a:cs typeface="#9Slide03 Arima Madurai Black" panose="00000A00000000000000" pitchFamily="2" charset="-93"/>
                            </a:rPr>
                            <a:t>cụ</a:t>
                          </a:r>
                          <a:r>
                            <a:rPr lang="en-US" sz="1700" dirty="0">
                              <a:solidFill>
                                <a:schemeClr val="bg1"/>
                              </a:solidFill>
                              <a:effectLst/>
                              <a:latin typeface="#9Slide03 Arima Madurai Black" panose="00000A00000000000000" pitchFamily="2" charset="-93"/>
                              <a:cs typeface="#9Slide03 Arima Madurai Black" panose="00000A00000000000000" pitchFamily="2" charset="-93"/>
                            </a:rPr>
                            <a:t> </a:t>
                          </a:r>
                          <a:r>
                            <a:rPr lang="en-US" sz="1700" dirty="0" err="1">
                              <a:solidFill>
                                <a:schemeClr val="bg1"/>
                              </a:solidFill>
                              <a:effectLst/>
                              <a:latin typeface="#9Slide03 Arima Madurai Black" panose="00000A00000000000000" pitchFamily="2" charset="-93"/>
                              <a:cs typeface="#9Slide03 Arima Madurai Black" panose="00000A00000000000000" pitchFamily="2" charset="-93"/>
                            </a:rPr>
                            <a:t>đo</a:t>
                          </a:r>
                          <a:r>
                            <a:rPr lang="en-US" sz="1700" dirty="0">
                              <a:solidFill>
                                <a:schemeClr val="bg1"/>
                              </a:solidFill>
                              <a:effectLst/>
                              <a:latin typeface="#9Slide03 Arima Madurai Black" panose="00000A00000000000000" pitchFamily="2" charset="-93"/>
                              <a:cs typeface="#9Slide03 Arima Madurai Black" panose="00000A00000000000000" pitchFamily="2" charset="-93"/>
                            </a:rPr>
                            <a:t> </a:t>
                          </a:r>
                          <a:r>
                            <a:rPr lang="en-US" sz="1700" dirty="0" err="1">
                              <a:solidFill>
                                <a:schemeClr val="bg1"/>
                              </a:solidFill>
                              <a:effectLst/>
                              <a:latin typeface="#9Slide03 Arima Madurai Black" panose="00000A00000000000000" pitchFamily="2" charset="-93"/>
                              <a:cs typeface="#9Slide03 Arima Madurai Black" panose="00000A00000000000000" pitchFamily="2" charset="-93"/>
                            </a:rPr>
                            <a:t>khối</a:t>
                          </a:r>
                          <a:r>
                            <a:rPr lang="en-US" sz="1700" dirty="0">
                              <a:solidFill>
                                <a:schemeClr val="bg1"/>
                              </a:solidFill>
                              <a:effectLst/>
                              <a:latin typeface="#9Slide03 Arima Madurai Black" panose="00000A00000000000000" pitchFamily="2" charset="-93"/>
                              <a:cs typeface="#9Slide03 Arima Madurai Black" panose="00000A00000000000000" pitchFamily="2" charset="-93"/>
                            </a:rPr>
                            <a:t> </a:t>
                          </a:r>
                          <a:r>
                            <a:rPr lang="en-US" sz="1700" dirty="0" err="1">
                              <a:solidFill>
                                <a:schemeClr val="bg1"/>
                              </a:solidFill>
                              <a:effectLst/>
                              <a:latin typeface="#9Slide03 Arima Madurai Black" panose="00000A00000000000000" pitchFamily="2" charset="-93"/>
                              <a:cs typeface="#9Slide03 Arima Madurai Black" panose="00000A00000000000000" pitchFamily="2" charset="-93"/>
                            </a:rPr>
                            <a:t>lượng</a:t>
                          </a:r>
                          <a:endParaRPr lang="en-US" sz="1700" dirty="0">
                            <a:solidFill>
                              <a:schemeClr val="bg1"/>
                            </a:solidFill>
                            <a:effectLst/>
                            <a:latin typeface="#9Slide03 Arima Madurai Black" panose="00000A00000000000000" pitchFamily="2" charset="-93"/>
                            <a:ea typeface="Calibri" panose="020F0502020204030204" pitchFamily="34" charset="0"/>
                            <a:cs typeface="#9Slide03 Arima Madurai Black" panose="00000A00000000000000" pitchFamily="2" charset="-93"/>
                          </a:endParaRPr>
                        </a:p>
                      </a:txBody>
                      <a:tcPr marL="68580" marR="68580" marT="0" marB="0" anchor="ctr">
                        <a:solidFill>
                          <a:srgbClr val="8D2828"/>
                        </a:solidFill>
                      </a:tcPr>
                    </a:tc>
                    <a:tc hMerge="1">
                      <a:txBody>
                        <a:bodyPr/>
                        <a:lstStyle/>
                        <a:p>
                          <a:endParaRPr lang="en-US"/>
                        </a:p>
                      </a:txBody>
                      <a:tcPr/>
                    </a:tc>
                    <a:tc hMerge="1">
                      <a:txBody>
                        <a:bodyPr/>
                        <a:lstStyle/>
                        <a:p>
                          <a:endParaRPr lang="en-US"/>
                        </a:p>
                      </a:txBody>
                      <a:tcPr/>
                    </a:tc>
                    <a:tc gridSpan="4">
                      <a:txBody>
                        <a:bodyPr/>
                        <a:lstStyle/>
                        <a:p>
                          <a:pPr marL="0" marR="0" algn="ctr">
                            <a:spcBef>
                              <a:spcPts val="400"/>
                            </a:spcBef>
                            <a:spcAft>
                              <a:spcPts val="400"/>
                            </a:spcAft>
                          </a:pPr>
                          <a:r>
                            <a:rPr lang="en-US" sz="1700" dirty="0" err="1">
                              <a:solidFill>
                                <a:schemeClr val="bg1"/>
                              </a:solidFill>
                              <a:effectLst/>
                              <a:latin typeface="#9Slide03 Arima Madurai Black" panose="00000A00000000000000" pitchFamily="2" charset="-93"/>
                              <a:cs typeface="#9Slide03 Arima Madurai Black" panose="00000A00000000000000" pitchFamily="2" charset="-93"/>
                            </a:rPr>
                            <a:t>Kết</a:t>
                          </a:r>
                          <a:r>
                            <a:rPr lang="en-US" sz="1700" dirty="0">
                              <a:solidFill>
                                <a:schemeClr val="bg1"/>
                              </a:solidFill>
                              <a:effectLst/>
                              <a:latin typeface="#9Slide03 Arima Madurai Black" panose="00000A00000000000000" pitchFamily="2" charset="-93"/>
                              <a:cs typeface="#9Slide03 Arima Madurai Black" panose="00000A00000000000000" pitchFamily="2" charset="-93"/>
                            </a:rPr>
                            <a:t> </a:t>
                          </a:r>
                          <a:r>
                            <a:rPr lang="en-US" sz="1700" dirty="0" err="1">
                              <a:solidFill>
                                <a:schemeClr val="bg1"/>
                              </a:solidFill>
                              <a:effectLst/>
                              <a:latin typeface="#9Slide03 Arima Madurai Black" panose="00000A00000000000000" pitchFamily="2" charset="-93"/>
                              <a:cs typeface="#9Slide03 Arima Madurai Black" panose="00000A00000000000000" pitchFamily="2" charset="-93"/>
                            </a:rPr>
                            <a:t>quả</a:t>
                          </a:r>
                          <a:r>
                            <a:rPr lang="en-US" sz="1700" dirty="0">
                              <a:solidFill>
                                <a:schemeClr val="bg1"/>
                              </a:solidFill>
                              <a:effectLst/>
                              <a:latin typeface="#9Slide03 Arima Madurai Black" panose="00000A00000000000000" pitchFamily="2" charset="-93"/>
                              <a:cs typeface="#9Slide03 Arima Madurai Black" panose="00000A00000000000000" pitchFamily="2" charset="-93"/>
                            </a:rPr>
                            <a:t> </a:t>
                          </a:r>
                          <a:r>
                            <a:rPr lang="en-US" sz="1700" dirty="0" err="1">
                              <a:solidFill>
                                <a:schemeClr val="bg1"/>
                              </a:solidFill>
                              <a:effectLst/>
                              <a:latin typeface="#9Slide03 Arima Madurai Black" panose="00000A00000000000000" pitchFamily="2" charset="-93"/>
                              <a:cs typeface="#9Slide03 Arima Madurai Black" panose="00000A00000000000000" pitchFamily="2" charset="-93"/>
                            </a:rPr>
                            <a:t>đo</a:t>
                          </a:r>
                          <a:r>
                            <a:rPr lang="en-US" sz="1700" dirty="0">
                              <a:solidFill>
                                <a:schemeClr val="bg1"/>
                              </a:solidFill>
                              <a:effectLst/>
                              <a:latin typeface="#9Slide03 Arima Madurai Black" panose="00000A00000000000000" pitchFamily="2" charset="-93"/>
                              <a:cs typeface="#9Slide03 Arima Madurai Black" panose="00000A00000000000000" pitchFamily="2" charset="-93"/>
                            </a:rPr>
                            <a:t> (g)</a:t>
                          </a:r>
                          <a:endParaRPr lang="en-US" sz="1700" dirty="0">
                            <a:solidFill>
                              <a:schemeClr val="bg1"/>
                            </a:solidFill>
                            <a:effectLst/>
                            <a:latin typeface="#9Slide03 Arima Madurai Black" panose="00000A00000000000000" pitchFamily="2" charset="-93"/>
                            <a:ea typeface="Calibri" panose="020F0502020204030204" pitchFamily="34" charset="0"/>
                            <a:cs typeface="#9Slide03 Arima Madurai Black" panose="00000A00000000000000" pitchFamily="2" charset="-93"/>
                          </a:endParaRPr>
                        </a:p>
                      </a:txBody>
                      <a:tcPr marL="68580" marR="68580" marT="0" marB="0" anchor="ctr">
                        <a:solidFill>
                          <a:srgbClr val="8D2828"/>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85991128"/>
                      </a:ext>
                    </a:extLst>
                  </a:tr>
                  <a:tr h="685605">
                    <a:tc vMerge="1">
                      <a:txBody>
                        <a:bodyPr/>
                        <a:lstStyle/>
                        <a:p>
                          <a:endParaRPr lang="en-US"/>
                        </a:p>
                      </a:txBody>
                      <a:tcPr/>
                    </a:tc>
                    <a:tc vMerge="1">
                      <a:txBody>
                        <a:bodyPr/>
                        <a:lstStyle/>
                        <a:p>
                          <a:endParaRPr lang="en-US"/>
                        </a:p>
                      </a:txBody>
                      <a:tcPr/>
                    </a:tc>
                    <a:tc>
                      <a:txBody>
                        <a:bodyPr/>
                        <a:lstStyle/>
                        <a:p>
                          <a:pPr marL="0" marR="0" algn="ctr">
                            <a:spcBef>
                              <a:spcPts val="400"/>
                            </a:spcBef>
                            <a:spcAft>
                              <a:spcPts val="400"/>
                            </a:spcAft>
                          </a:pPr>
                          <a:r>
                            <a:rPr lang="en-US" sz="1700">
                              <a:solidFill>
                                <a:schemeClr val="bg1"/>
                              </a:solidFill>
                              <a:effectLst/>
                              <a:latin typeface="#9Slide03 Arima Madurai Black" panose="00000A00000000000000" pitchFamily="2" charset="-93"/>
                              <a:cs typeface="#9Slide03 Arima Madurai Black" panose="00000A00000000000000" pitchFamily="2" charset="-93"/>
                            </a:rPr>
                            <a:t>Tên dụng cụ đo</a:t>
                          </a:r>
                          <a:endParaRPr lang="en-US" sz="1700">
                            <a:solidFill>
                              <a:schemeClr val="bg1"/>
                            </a:solidFill>
                            <a:effectLst/>
                            <a:latin typeface="#9Slide03 Arima Madurai Black" panose="00000A00000000000000" pitchFamily="2" charset="-93"/>
                            <a:ea typeface="Calibri" panose="020F0502020204030204" pitchFamily="34" charset="0"/>
                            <a:cs typeface="#9Slide03 Arima Madurai Black" panose="00000A00000000000000" pitchFamily="2" charset="-93"/>
                          </a:endParaRPr>
                        </a:p>
                      </a:txBody>
                      <a:tcPr marL="68580" marR="68580" marT="0" marB="0" anchor="ctr">
                        <a:solidFill>
                          <a:srgbClr val="8D2828"/>
                        </a:solidFill>
                      </a:tcPr>
                    </a:tc>
                    <a:tc>
                      <a:txBody>
                        <a:bodyPr/>
                        <a:lstStyle/>
                        <a:p>
                          <a:pPr marL="0" marR="0" algn="ctr">
                            <a:spcBef>
                              <a:spcPts val="400"/>
                            </a:spcBef>
                            <a:spcAft>
                              <a:spcPts val="400"/>
                            </a:spcAft>
                          </a:pPr>
                          <a:r>
                            <a:rPr lang="en-US" sz="1700">
                              <a:solidFill>
                                <a:schemeClr val="bg1"/>
                              </a:solidFill>
                              <a:effectLst/>
                              <a:latin typeface="#9Slide03 Arima Madurai Black" panose="00000A00000000000000" pitchFamily="2" charset="-93"/>
                              <a:cs typeface="#9Slide03 Arima Madurai Black" panose="00000A00000000000000" pitchFamily="2" charset="-93"/>
                            </a:rPr>
                            <a:t>GHĐ</a:t>
                          </a:r>
                          <a:endParaRPr lang="en-US" sz="1700">
                            <a:solidFill>
                              <a:schemeClr val="bg1"/>
                            </a:solidFill>
                            <a:effectLst/>
                            <a:latin typeface="#9Slide03 Arima Madurai Black" panose="00000A00000000000000" pitchFamily="2" charset="-93"/>
                            <a:ea typeface="Calibri" panose="020F0502020204030204" pitchFamily="34" charset="0"/>
                            <a:cs typeface="#9Slide03 Arima Madurai Black" panose="00000A00000000000000" pitchFamily="2" charset="-93"/>
                          </a:endParaRPr>
                        </a:p>
                      </a:txBody>
                      <a:tcPr marL="68580" marR="68580" marT="0" marB="0" anchor="ctr">
                        <a:solidFill>
                          <a:srgbClr val="8D2828"/>
                        </a:solidFill>
                      </a:tcPr>
                    </a:tc>
                    <a:tc>
                      <a:txBody>
                        <a:bodyPr/>
                        <a:lstStyle/>
                        <a:p>
                          <a:pPr marL="0" marR="0" algn="ctr">
                            <a:spcBef>
                              <a:spcPts val="400"/>
                            </a:spcBef>
                            <a:spcAft>
                              <a:spcPts val="400"/>
                            </a:spcAft>
                          </a:pPr>
                          <a:r>
                            <a:rPr lang="en-US" sz="1700">
                              <a:solidFill>
                                <a:schemeClr val="bg1"/>
                              </a:solidFill>
                              <a:effectLst/>
                              <a:latin typeface="#9Slide03 Arima Madurai Black" panose="00000A00000000000000" pitchFamily="2" charset="-93"/>
                              <a:cs typeface="#9Slide03 Arima Madurai Black" panose="00000A00000000000000" pitchFamily="2" charset="-93"/>
                            </a:rPr>
                            <a:t>ĐCNN</a:t>
                          </a:r>
                          <a:endParaRPr lang="en-US" sz="1700">
                            <a:solidFill>
                              <a:schemeClr val="bg1"/>
                            </a:solidFill>
                            <a:effectLst/>
                            <a:latin typeface="#9Slide03 Arima Madurai Black" panose="00000A00000000000000" pitchFamily="2" charset="-93"/>
                            <a:ea typeface="Calibri" panose="020F0502020204030204" pitchFamily="34" charset="0"/>
                            <a:cs typeface="#9Slide03 Arima Madurai Black" panose="00000A00000000000000" pitchFamily="2" charset="-93"/>
                          </a:endParaRPr>
                        </a:p>
                      </a:txBody>
                      <a:tcPr marL="68580" marR="68580" marT="0" marB="0" anchor="ctr">
                        <a:solidFill>
                          <a:srgbClr val="8D2828"/>
                        </a:solidFill>
                      </a:tcPr>
                    </a:tc>
                    <a:tc>
                      <a:txBody>
                        <a:bodyPr/>
                        <a:lstStyle/>
                        <a:p>
                          <a:pPr marL="0" marR="0" algn="ctr">
                            <a:spcBef>
                              <a:spcPts val="400"/>
                            </a:spcBef>
                            <a:spcAft>
                              <a:spcPts val="400"/>
                            </a:spcAft>
                          </a:pPr>
                          <a:r>
                            <a:rPr lang="en-US" sz="1700" dirty="0">
                              <a:solidFill>
                                <a:schemeClr val="bg1"/>
                              </a:solidFill>
                              <a:effectLst/>
                              <a:latin typeface="#9Slide03 Arima Madurai Black" panose="00000A00000000000000" pitchFamily="2" charset="-93"/>
                              <a:cs typeface="#9Slide03 Arima Madurai Black" panose="00000A00000000000000" pitchFamily="2" charset="-93"/>
                            </a:rPr>
                            <a:t>Lần 1:</a:t>
                          </a:r>
                        </a:p>
                        <a:p>
                          <a:pPr marL="0" marR="0" algn="ctr">
                            <a:spcBef>
                              <a:spcPts val="400"/>
                            </a:spcBef>
                            <a:spcAft>
                              <a:spcPts val="400"/>
                            </a:spcAft>
                          </a:pPr>
                          <a14:m>
                            <m:oMathPara xmlns:m="http://schemas.openxmlformats.org/officeDocument/2006/math">
                              <m:oMathParaPr>
                                <m:jc m:val="centerGroup"/>
                              </m:oMathParaPr>
                              <m:oMath xmlns:m="http://schemas.openxmlformats.org/officeDocument/2006/math">
                                <m:sSub>
                                  <m:sSubPr>
                                    <m:ctrlPr>
                                      <a:rPr lang="en-US" sz="1700" i="1">
                                        <a:solidFill>
                                          <a:schemeClr val="bg1"/>
                                        </a:solidFill>
                                        <a:effectLst/>
                                        <a:latin typeface="Cambria Math" panose="02040503050406030204" pitchFamily="18" charset="0"/>
                                      </a:rPr>
                                    </m:ctrlPr>
                                  </m:sSubPr>
                                  <m:e>
                                    <m:r>
                                      <a:rPr lang="en-US" sz="1700">
                                        <a:solidFill>
                                          <a:schemeClr val="bg1"/>
                                        </a:solidFill>
                                        <a:effectLst/>
                                        <a:latin typeface="Cambria Math" panose="02040503050406030204" pitchFamily="18" charset="0"/>
                                      </a:rPr>
                                      <m:t>𝑙</m:t>
                                    </m:r>
                                  </m:e>
                                  <m:sub>
                                    <m:r>
                                      <a:rPr lang="en-US" sz="1700">
                                        <a:solidFill>
                                          <a:schemeClr val="bg1"/>
                                        </a:solidFill>
                                        <a:effectLst/>
                                        <a:latin typeface="Cambria Math" panose="02040503050406030204" pitchFamily="18" charset="0"/>
                                      </a:rPr>
                                      <m:t>1</m:t>
                                    </m:r>
                                  </m:sub>
                                </m:sSub>
                              </m:oMath>
                            </m:oMathPara>
                          </a14:m>
                          <a:endParaRPr lang="en-US" sz="1700" dirty="0">
                            <a:solidFill>
                              <a:schemeClr val="bg1"/>
                            </a:solidFill>
                            <a:effectLst/>
                            <a:latin typeface="#9Slide03 Arima Madurai Black" panose="00000A00000000000000" pitchFamily="2" charset="-93"/>
                            <a:ea typeface="Calibri" panose="020F0502020204030204" pitchFamily="34" charset="0"/>
                            <a:cs typeface="#9Slide03 Arima Madurai Black" panose="00000A00000000000000" pitchFamily="2" charset="-93"/>
                          </a:endParaRPr>
                        </a:p>
                      </a:txBody>
                      <a:tcPr marL="68580" marR="68580" marT="0" marB="0" anchor="ctr">
                        <a:solidFill>
                          <a:srgbClr val="8D2828"/>
                        </a:solidFill>
                      </a:tcPr>
                    </a:tc>
                    <a:tc>
                      <a:txBody>
                        <a:bodyPr/>
                        <a:lstStyle/>
                        <a:p>
                          <a:pPr marL="0" marR="0" algn="ctr">
                            <a:spcBef>
                              <a:spcPts val="400"/>
                            </a:spcBef>
                            <a:spcAft>
                              <a:spcPts val="400"/>
                            </a:spcAft>
                          </a:pPr>
                          <a:r>
                            <a:rPr lang="en-US" sz="1700">
                              <a:solidFill>
                                <a:schemeClr val="bg1"/>
                              </a:solidFill>
                              <a:effectLst/>
                              <a:latin typeface="#9Slide03 Arima Madurai Black" panose="00000A00000000000000" pitchFamily="2" charset="-93"/>
                              <a:cs typeface="#9Slide03 Arima Madurai Black" panose="00000A00000000000000" pitchFamily="2" charset="-93"/>
                            </a:rPr>
                            <a:t>Lần 2:</a:t>
                          </a:r>
                        </a:p>
                        <a:p>
                          <a:pPr marL="0" marR="0" algn="ctr">
                            <a:spcBef>
                              <a:spcPts val="400"/>
                            </a:spcBef>
                            <a:spcAft>
                              <a:spcPts val="400"/>
                            </a:spcAft>
                          </a:pPr>
                          <a14:m>
                            <m:oMathPara xmlns:m="http://schemas.openxmlformats.org/officeDocument/2006/math">
                              <m:oMathParaPr>
                                <m:jc m:val="centerGroup"/>
                              </m:oMathParaPr>
                              <m:oMath xmlns:m="http://schemas.openxmlformats.org/officeDocument/2006/math">
                                <m:sSub>
                                  <m:sSubPr>
                                    <m:ctrlPr>
                                      <a:rPr lang="en-US" sz="1700" i="1">
                                        <a:solidFill>
                                          <a:schemeClr val="bg1"/>
                                        </a:solidFill>
                                        <a:effectLst/>
                                        <a:latin typeface="Cambria Math" panose="02040503050406030204" pitchFamily="18" charset="0"/>
                                      </a:rPr>
                                    </m:ctrlPr>
                                  </m:sSubPr>
                                  <m:e>
                                    <m:r>
                                      <a:rPr lang="en-US" sz="1700">
                                        <a:solidFill>
                                          <a:schemeClr val="bg1"/>
                                        </a:solidFill>
                                        <a:effectLst/>
                                        <a:latin typeface="Cambria Math" panose="02040503050406030204" pitchFamily="18" charset="0"/>
                                      </a:rPr>
                                      <m:t>𝑙</m:t>
                                    </m:r>
                                  </m:e>
                                  <m:sub>
                                    <m:r>
                                      <a:rPr lang="en-US" sz="1700">
                                        <a:solidFill>
                                          <a:schemeClr val="bg1"/>
                                        </a:solidFill>
                                        <a:effectLst/>
                                        <a:latin typeface="Cambria Math" panose="02040503050406030204" pitchFamily="18" charset="0"/>
                                      </a:rPr>
                                      <m:t>2</m:t>
                                    </m:r>
                                  </m:sub>
                                </m:sSub>
                              </m:oMath>
                            </m:oMathPara>
                          </a14:m>
                          <a:endParaRPr lang="en-US" sz="1700">
                            <a:solidFill>
                              <a:schemeClr val="bg1"/>
                            </a:solidFill>
                            <a:effectLst/>
                            <a:latin typeface="#9Slide03 Arima Madurai Black" panose="00000A00000000000000" pitchFamily="2" charset="-93"/>
                            <a:ea typeface="Calibri" panose="020F0502020204030204" pitchFamily="34" charset="0"/>
                            <a:cs typeface="#9Slide03 Arima Madurai Black" panose="00000A00000000000000" pitchFamily="2" charset="-93"/>
                          </a:endParaRPr>
                        </a:p>
                      </a:txBody>
                      <a:tcPr marL="68580" marR="68580" marT="0" marB="0" anchor="ctr">
                        <a:solidFill>
                          <a:srgbClr val="8D2828"/>
                        </a:solidFill>
                      </a:tcPr>
                    </a:tc>
                    <a:tc>
                      <a:txBody>
                        <a:bodyPr/>
                        <a:lstStyle/>
                        <a:p>
                          <a:pPr marL="0" marR="0" algn="ctr">
                            <a:spcBef>
                              <a:spcPts val="400"/>
                            </a:spcBef>
                            <a:spcAft>
                              <a:spcPts val="400"/>
                            </a:spcAft>
                          </a:pPr>
                          <a:r>
                            <a:rPr lang="en-US" sz="1700">
                              <a:solidFill>
                                <a:schemeClr val="bg1"/>
                              </a:solidFill>
                              <a:effectLst/>
                              <a:latin typeface="#9Slide03 Arima Madurai Black" panose="00000A00000000000000" pitchFamily="2" charset="-93"/>
                              <a:cs typeface="#9Slide03 Arima Madurai Black" panose="00000A00000000000000" pitchFamily="2" charset="-93"/>
                            </a:rPr>
                            <a:t>Lần 3:</a:t>
                          </a:r>
                        </a:p>
                        <a:p>
                          <a:pPr marL="0" marR="0" algn="ctr">
                            <a:spcBef>
                              <a:spcPts val="400"/>
                            </a:spcBef>
                            <a:spcAft>
                              <a:spcPts val="400"/>
                            </a:spcAft>
                          </a:pPr>
                          <a14:m>
                            <m:oMathPara xmlns:m="http://schemas.openxmlformats.org/officeDocument/2006/math">
                              <m:oMathParaPr>
                                <m:jc m:val="centerGroup"/>
                              </m:oMathParaPr>
                              <m:oMath xmlns:m="http://schemas.openxmlformats.org/officeDocument/2006/math">
                                <m:sSub>
                                  <m:sSubPr>
                                    <m:ctrlPr>
                                      <a:rPr lang="en-US" sz="1700" i="1">
                                        <a:solidFill>
                                          <a:schemeClr val="bg1"/>
                                        </a:solidFill>
                                        <a:effectLst/>
                                        <a:latin typeface="Cambria Math" panose="02040503050406030204" pitchFamily="18" charset="0"/>
                                      </a:rPr>
                                    </m:ctrlPr>
                                  </m:sSubPr>
                                  <m:e>
                                    <m:r>
                                      <a:rPr lang="en-US" sz="1700">
                                        <a:solidFill>
                                          <a:schemeClr val="bg1"/>
                                        </a:solidFill>
                                        <a:effectLst/>
                                        <a:latin typeface="Cambria Math" panose="02040503050406030204" pitchFamily="18" charset="0"/>
                                      </a:rPr>
                                      <m:t>𝑙</m:t>
                                    </m:r>
                                  </m:e>
                                  <m:sub>
                                    <m:r>
                                      <a:rPr lang="en-US" sz="1700">
                                        <a:solidFill>
                                          <a:schemeClr val="bg1"/>
                                        </a:solidFill>
                                        <a:effectLst/>
                                        <a:latin typeface="Cambria Math" panose="02040503050406030204" pitchFamily="18" charset="0"/>
                                      </a:rPr>
                                      <m:t>3</m:t>
                                    </m:r>
                                  </m:sub>
                                </m:sSub>
                              </m:oMath>
                            </m:oMathPara>
                          </a14:m>
                          <a:endParaRPr lang="en-US" sz="1700">
                            <a:solidFill>
                              <a:schemeClr val="bg1"/>
                            </a:solidFill>
                            <a:effectLst/>
                            <a:latin typeface="#9Slide03 Arima Madurai Black" panose="00000A00000000000000" pitchFamily="2" charset="-93"/>
                            <a:ea typeface="Calibri" panose="020F0502020204030204" pitchFamily="34" charset="0"/>
                            <a:cs typeface="#9Slide03 Arima Madurai Black" panose="00000A00000000000000" pitchFamily="2" charset="-93"/>
                          </a:endParaRPr>
                        </a:p>
                      </a:txBody>
                      <a:tcPr marL="68580" marR="68580" marT="0" marB="0" anchor="ctr">
                        <a:solidFill>
                          <a:srgbClr val="8D2828"/>
                        </a:solidFill>
                      </a:tcPr>
                    </a:tc>
                    <a:tc>
                      <a:txBody>
                        <a:bodyPr/>
                        <a:lstStyle/>
                        <a:p>
                          <a:pPr marL="0" marR="0" algn="ctr">
                            <a:spcBef>
                              <a:spcPts val="400"/>
                            </a:spcBef>
                            <a:spcAft>
                              <a:spcPts val="400"/>
                            </a:spcAft>
                          </a:pPr>
                          <a14:m>
                            <m:oMathPara xmlns:m="http://schemas.openxmlformats.org/officeDocument/2006/math">
                              <m:oMathParaPr>
                                <m:jc m:val="centerGroup"/>
                              </m:oMathParaPr>
                              <m:oMath xmlns:m="http://schemas.openxmlformats.org/officeDocument/2006/math">
                                <m:r>
                                  <a:rPr lang="en-US" sz="1700" smtClean="0">
                                    <a:solidFill>
                                      <a:schemeClr val="bg1"/>
                                    </a:solidFill>
                                    <a:effectLst/>
                                    <a:latin typeface="Cambria Math" panose="02040503050406030204" pitchFamily="18" charset="0"/>
                                  </a:rPr>
                                  <m:t>𝑙</m:t>
                                </m:r>
                                <m:r>
                                  <a:rPr lang="en-US" sz="1700" smtClean="0">
                                    <a:solidFill>
                                      <a:schemeClr val="bg1"/>
                                    </a:solidFill>
                                    <a:effectLst/>
                                    <a:latin typeface="Cambria Math" panose="02040503050406030204" pitchFamily="18" charset="0"/>
                                  </a:rPr>
                                  <m:t>=</m:t>
                                </m:r>
                                <m:f>
                                  <m:fPr>
                                    <m:ctrlPr>
                                      <a:rPr lang="en-US" sz="1700" i="1">
                                        <a:solidFill>
                                          <a:schemeClr val="bg1"/>
                                        </a:solidFill>
                                        <a:effectLst/>
                                        <a:latin typeface="Cambria Math" panose="02040503050406030204" pitchFamily="18" charset="0"/>
                                      </a:rPr>
                                    </m:ctrlPr>
                                  </m:fPr>
                                  <m:num>
                                    <m:sSub>
                                      <m:sSubPr>
                                        <m:ctrlPr>
                                          <a:rPr lang="en-US" sz="1700" i="1">
                                            <a:solidFill>
                                              <a:schemeClr val="bg1"/>
                                            </a:solidFill>
                                            <a:effectLst/>
                                            <a:latin typeface="Cambria Math" panose="02040503050406030204" pitchFamily="18" charset="0"/>
                                          </a:rPr>
                                        </m:ctrlPr>
                                      </m:sSubPr>
                                      <m:e>
                                        <m:r>
                                          <a:rPr lang="en-US" sz="1700">
                                            <a:solidFill>
                                              <a:schemeClr val="bg1"/>
                                            </a:solidFill>
                                            <a:effectLst/>
                                            <a:latin typeface="Cambria Math" panose="02040503050406030204" pitchFamily="18" charset="0"/>
                                          </a:rPr>
                                          <m:t>𝑙</m:t>
                                        </m:r>
                                      </m:e>
                                      <m:sub>
                                        <m:r>
                                          <a:rPr lang="en-US" sz="1700">
                                            <a:solidFill>
                                              <a:schemeClr val="bg1"/>
                                            </a:solidFill>
                                            <a:effectLst/>
                                            <a:latin typeface="Cambria Math" panose="02040503050406030204" pitchFamily="18" charset="0"/>
                                          </a:rPr>
                                          <m:t>1</m:t>
                                        </m:r>
                                      </m:sub>
                                    </m:sSub>
                                    <m:r>
                                      <a:rPr lang="en-US" sz="1700">
                                        <a:solidFill>
                                          <a:schemeClr val="bg1"/>
                                        </a:solidFill>
                                        <a:effectLst/>
                                        <a:latin typeface="Cambria Math" panose="02040503050406030204" pitchFamily="18" charset="0"/>
                                      </a:rPr>
                                      <m:t>+</m:t>
                                    </m:r>
                                    <m:sSub>
                                      <m:sSubPr>
                                        <m:ctrlPr>
                                          <a:rPr lang="en-US" sz="1700" i="1">
                                            <a:solidFill>
                                              <a:schemeClr val="bg1"/>
                                            </a:solidFill>
                                            <a:effectLst/>
                                            <a:latin typeface="Cambria Math" panose="02040503050406030204" pitchFamily="18" charset="0"/>
                                          </a:rPr>
                                        </m:ctrlPr>
                                      </m:sSubPr>
                                      <m:e>
                                        <m:r>
                                          <a:rPr lang="en-US" sz="1700">
                                            <a:solidFill>
                                              <a:schemeClr val="bg1"/>
                                            </a:solidFill>
                                            <a:effectLst/>
                                            <a:latin typeface="Cambria Math" panose="02040503050406030204" pitchFamily="18" charset="0"/>
                                          </a:rPr>
                                          <m:t>𝑙</m:t>
                                        </m:r>
                                      </m:e>
                                      <m:sub>
                                        <m:r>
                                          <a:rPr lang="en-US" sz="1700">
                                            <a:solidFill>
                                              <a:schemeClr val="bg1"/>
                                            </a:solidFill>
                                            <a:effectLst/>
                                            <a:latin typeface="Cambria Math" panose="02040503050406030204" pitchFamily="18" charset="0"/>
                                          </a:rPr>
                                          <m:t>2</m:t>
                                        </m:r>
                                      </m:sub>
                                    </m:sSub>
                                    <m:r>
                                      <a:rPr lang="en-US" sz="1700">
                                        <a:solidFill>
                                          <a:schemeClr val="bg1"/>
                                        </a:solidFill>
                                        <a:effectLst/>
                                        <a:latin typeface="Cambria Math" panose="02040503050406030204" pitchFamily="18" charset="0"/>
                                      </a:rPr>
                                      <m:t>+</m:t>
                                    </m:r>
                                    <m:sSub>
                                      <m:sSubPr>
                                        <m:ctrlPr>
                                          <a:rPr lang="en-US" sz="1700" i="1">
                                            <a:solidFill>
                                              <a:schemeClr val="bg1"/>
                                            </a:solidFill>
                                            <a:effectLst/>
                                            <a:latin typeface="Cambria Math" panose="02040503050406030204" pitchFamily="18" charset="0"/>
                                          </a:rPr>
                                        </m:ctrlPr>
                                      </m:sSubPr>
                                      <m:e>
                                        <m:r>
                                          <a:rPr lang="en-US" sz="1700">
                                            <a:solidFill>
                                              <a:schemeClr val="bg1"/>
                                            </a:solidFill>
                                            <a:effectLst/>
                                            <a:latin typeface="Cambria Math" panose="02040503050406030204" pitchFamily="18" charset="0"/>
                                          </a:rPr>
                                          <m:t>𝑙</m:t>
                                        </m:r>
                                      </m:e>
                                      <m:sub>
                                        <m:r>
                                          <a:rPr lang="en-US" sz="1700">
                                            <a:solidFill>
                                              <a:schemeClr val="bg1"/>
                                            </a:solidFill>
                                            <a:effectLst/>
                                            <a:latin typeface="Cambria Math" panose="02040503050406030204" pitchFamily="18" charset="0"/>
                                          </a:rPr>
                                          <m:t>3</m:t>
                                        </m:r>
                                      </m:sub>
                                    </m:sSub>
                                  </m:num>
                                  <m:den>
                                    <m:r>
                                      <a:rPr lang="en-US" sz="1700">
                                        <a:solidFill>
                                          <a:schemeClr val="bg1"/>
                                        </a:solidFill>
                                        <a:effectLst/>
                                        <a:latin typeface="Cambria Math" panose="02040503050406030204" pitchFamily="18" charset="0"/>
                                      </a:rPr>
                                      <m:t>3</m:t>
                                    </m:r>
                                  </m:den>
                                </m:f>
                              </m:oMath>
                            </m:oMathPara>
                          </a14:m>
                          <a:endParaRPr lang="en-US" sz="1700">
                            <a:solidFill>
                              <a:schemeClr val="bg1"/>
                            </a:solidFill>
                            <a:effectLst/>
                            <a:latin typeface="#9Slide03 Arima Madurai Black" panose="00000A00000000000000" pitchFamily="2" charset="-93"/>
                            <a:ea typeface="Calibri" panose="020F0502020204030204" pitchFamily="34" charset="0"/>
                            <a:cs typeface="#9Slide03 Arima Madurai Black" panose="00000A00000000000000" pitchFamily="2" charset="-93"/>
                          </a:endParaRPr>
                        </a:p>
                      </a:txBody>
                      <a:tcPr marL="68580" marR="68580" marT="0" marB="0" anchor="ctr">
                        <a:solidFill>
                          <a:srgbClr val="8D2828"/>
                        </a:solidFill>
                      </a:tcPr>
                    </a:tc>
                    <a:extLst>
                      <a:ext uri="{0D108BD9-81ED-4DB2-BD59-A6C34878D82A}">
                        <a16:rowId xmlns:a16="http://schemas.microsoft.com/office/drawing/2014/main" val="3918209071"/>
                      </a:ext>
                    </a:extLst>
                  </a:tr>
                  <a:tr h="645980">
                    <a:tc>
                      <a:txBody>
                        <a:bodyPr/>
                        <a:lstStyle/>
                        <a:p>
                          <a:pPr marL="0" marR="0" algn="ctr">
                            <a:spcBef>
                              <a:spcPts val="400"/>
                            </a:spcBef>
                            <a:spcAft>
                              <a:spcPts val="400"/>
                            </a:spcAft>
                          </a:pPr>
                          <a:r>
                            <a:rPr lang="en-US" sz="1700" dirty="0" err="1">
                              <a:solidFill>
                                <a:schemeClr val="bg1"/>
                              </a:solidFill>
                              <a:effectLst/>
                              <a:latin typeface="#9Slide03 Arima Madurai Black" panose="00000A00000000000000" pitchFamily="2" charset="-93"/>
                              <a:cs typeface="#9Slide03 Arima Madurai Black" panose="00000A00000000000000" pitchFamily="2" charset="-93"/>
                            </a:rPr>
                            <a:t>Viên</a:t>
                          </a:r>
                          <a:r>
                            <a:rPr lang="en-US" sz="1700" dirty="0">
                              <a:solidFill>
                                <a:schemeClr val="bg1"/>
                              </a:solidFill>
                              <a:effectLst/>
                              <a:latin typeface="#9Slide03 Arima Madurai Black" panose="00000A00000000000000" pitchFamily="2" charset="-93"/>
                              <a:cs typeface="#9Slide03 Arima Madurai Black" panose="00000A00000000000000" pitchFamily="2" charset="-93"/>
                            </a:rPr>
                            <a:t> bi </a:t>
                          </a:r>
                          <a:r>
                            <a:rPr lang="en-US" sz="1700" dirty="0" err="1">
                              <a:solidFill>
                                <a:schemeClr val="bg1"/>
                              </a:solidFill>
                              <a:effectLst/>
                              <a:latin typeface="#9Slide03 Arima Madurai Black" panose="00000A00000000000000" pitchFamily="2" charset="-93"/>
                              <a:cs typeface="#9Slide03 Arima Madurai Black" panose="00000A00000000000000" pitchFamily="2" charset="-93"/>
                            </a:rPr>
                            <a:t>sắt</a:t>
                          </a:r>
                          <a:endParaRPr lang="en-US" sz="1700" dirty="0">
                            <a:solidFill>
                              <a:schemeClr val="bg1"/>
                            </a:solidFill>
                            <a:effectLst/>
                            <a:latin typeface="#9Slide03 Arima Madurai Black" panose="00000A00000000000000" pitchFamily="2" charset="-93"/>
                            <a:ea typeface="Calibri" panose="020F0502020204030204" pitchFamily="34" charset="0"/>
                            <a:cs typeface="#9Slide03 Arima Madurai Black" panose="00000A00000000000000" pitchFamily="2" charset="-93"/>
                          </a:endParaRPr>
                        </a:p>
                      </a:txBody>
                      <a:tcPr marL="68580" marR="68580" marT="0" marB="0" anchor="ctr">
                        <a:solidFill>
                          <a:srgbClr val="8D2828"/>
                        </a:solidFill>
                      </a:tcPr>
                    </a:tc>
                    <a:tc>
                      <a:txBody>
                        <a:bodyPr/>
                        <a:lstStyle/>
                        <a:p>
                          <a:pPr marL="0" marR="0" algn="ctr">
                            <a:spcBef>
                              <a:spcPts val="400"/>
                            </a:spcBef>
                            <a:spcAft>
                              <a:spcPts val="400"/>
                            </a:spcAft>
                          </a:pPr>
                          <a:r>
                            <a:rPr lang="en-US" sz="1700">
                              <a:solidFill>
                                <a:schemeClr val="bg1"/>
                              </a:solidFill>
                              <a:effectLst/>
                              <a:latin typeface="#9Slide03 Arima Madurai Black" panose="00000A00000000000000" pitchFamily="2" charset="-93"/>
                              <a:cs typeface="#9Slide03 Arima Madurai Black" panose="00000A00000000000000" pitchFamily="2" charset="-93"/>
                            </a:rPr>
                            <a:t> </a:t>
                          </a:r>
                          <a:endParaRPr lang="en-US" sz="1700">
                            <a:solidFill>
                              <a:schemeClr val="bg1"/>
                            </a:solidFill>
                            <a:effectLst/>
                            <a:latin typeface="#9Slide03 Arima Madurai Black" panose="00000A00000000000000" pitchFamily="2" charset="-93"/>
                            <a:ea typeface="Calibri" panose="020F0502020204030204" pitchFamily="34" charset="0"/>
                            <a:cs typeface="#9Slide03 Arima Madurai Black" panose="00000A00000000000000" pitchFamily="2" charset="-93"/>
                          </a:endParaRPr>
                        </a:p>
                      </a:txBody>
                      <a:tcPr marL="68580" marR="68580" marT="0" marB="0" anchor="ctr">
                        <a:solidFill>
                          <a:srgbClr val="8D2828"/>
                        </a:solidFill>
                      </a:tcPr>
                    </a:tc>
                    <a:tc>
                      <a:txBody>
                        <a:bodyPr/>
                        <a:lstStyle/>
                        <a:p>
                          <a:pPr marL="0" marR="0" algn="ctr">
                            <a:spcBef>
                              <a:spcPts val="400"/>
                            </a:spcBef>
                            <a:spcAft>
                              <a:spcPts val="400"/>
                            </a:spcAft>
                          </a:pPr>
                          <a:r>
                            <a:rPr lang="en-US" sz="1700">
                              <a:solidFill>
                                <a:schemeClr val="bg1"/>
                              </a:solidFill>
                              <a:effectLst/>
                              <a:latin typeface="#9Slide03 Arima Madurai Black" panose="00000A00000000000000" pitchFamily="2" charset="-93"/>
                              <a:cs typeface="#9Slide03 Arima Madurai Black" panose="00000A00000000000000" pitchFamily="2" charset="-93"/>
                            </a:rPr>
                            <a:t> </a:t>
                          </a:r>
                          <a:endParaRPr lang="en-US" sz="1700">
                            <a:solidFill>
                              <a:schemeClr val="bg1"/>
                            </a:solidFill>
                            <a:effectLst/>
                            <a:latin typeface="#9Slide03 Arima Madurai Black" panose="00000A00000000000000" pitchFamily="2" charset="-93"/>
                            <a:ea typeface="Calibri" panose="020F0502020204030204" pitchFamily="34" charset="0"/>
                            <a:cs typeface="#9Slide03 Arima Madurai Black" panose="00000A00000000000000" pitchFamily="2" charset="-93"/>
                          </a:endParaRPr>
                        </a:p>
                      </a:txBody>
                      <a:tcPr marL="68580" marR="68580" marT="0" marB="0" anchor="ctr">
                        <a:solidFill>
                          <a:srgbClr val="8D2828"/>
                        </a:solidFill>
                      </a:tcPr>
                    </a:tc>
                    <a:tc>
                      <a:txBody>
                        <a:bodyPr/>
                        <a:lstStyle/>
                        <a:p>
                          <a:pPr marL="0" marR="0" algn="ctr">
                            <a:spcBef>
                              <a:spcPts val="400"/>
                            </a:spcBef>
                            <a:spcAft>
                              <a:spcPts val="400"/>
                            </a:spcAft>
                          </a:pPr>
                          <a:r>
                            <a:rPr lang="en-US" sz="1700">
                              <a:solidFill>
                                <a:schemeClr val="bg1"/>
                              </a:solidFill>
                              <a:effectLst/>
                              <a:latin typeface="#9Slide03 Arima Madurai Black" panose="00000A00000000000000" pitchFamily="2" charset="-93"/>
                              <a:cs typeface="#9Slide03 Arima Madurai Black" panose="00000A00000000000000" pitchFamily="2" charset="-93"/>
                            </a:rPr>
                            <a:t> </a:t>
                          </a:r>
                          <a:endParaRPr lang="en-US" sz="1700">
                            <a:solidFill>
                              <a:schemeClr val="bg1"/>
                            </a:solidFill>
                            <a:effectLst/>
                            <a:latin typeface="#9Slide03 Arima Madurai Black" panose="00000A00000000000000" pitchFamily="2" charset="-93"/>
                            <a:ea typeface="Calibri" panose="020F0502020204030204" pitchFamily="34" charset="0"/>
                            <a:cs typeface="#9Slide03 Arima Madurai Black" panose="00000A00000000000000" pitchFamily="2" charset="-93"/>
                          </a:endParaRPr>
                        </a:p>
                      </a:txBody>
                      <a:tcPr marL="68580" marR="68580" marT="0" marB="0" anchor="ctr">
                        <a:solidFill>
                          <a:srgbClr val="8D2828"/>
                        </a:solidFill>
                      </a:tcPr>
                    </a:tc>
                    <a:tc>
                      <a:txBody>
                        <a:bodyPr/>
                        <a:lstStyle/>
                        <a:p>
                          <a:pPr marL="0" marR="0" algn="ctr">
                            <a:spcBef>
                              <a:spcPts val="400"/>
                            </a:spcBef>
                            <a:spcAft>
                              <a:spcPts val="400"/>
                            </a:spcAft>
                          </a:pPr>
                          <a:r>
                            <a:rPr lang="en-US" sz="1700">
                              <a:solidFill>
                                <a:schemeClr val="bg1"/>
                              </a:solidFill>
                              <a:effectLst/>
                              <a:latin typeface="#9Slide03 Arima Madurai Black" panose="00000A00000000000000" pitchFamily="2" charset="-93"/>
                              <a:cs typeface="#9Slide03 Arima Madurai Black" panose="00000A00000000000000" pitchFamily="2" charset="-93"/>
                            </a:rPr>
                            <a:t> </a:t>
                          </a:r>
                          <a:endParaRPr lang="en-US" sz="1700">
                            <a:solidFill>
                              <a:schemeClr val="bg1"/>
                            </a:solidFill>
                            <a:effectLst/>
                            <a:latin typeface="#9Slide03 Arima Madurai Black" panose="00000A00000000000000" pitchFamily="2" charset="-93"/>
                            <a:ea typeface="Calibri" panose="020F0502020204030204" pitchFamily="34" charset="0"/>
                            <a:cs typeface="#9Slide03 Arima Madurai Black" panose="00000A00000000000000" pitchFamily="2" charset="-93"/>
                          </a:endParaRPr>
                        </a:p>
                      </a:txBody>
                      <a:tcPr marL="68580" marR="68580" marT="0" marB="0" anchor="ctr">
                        <a:solidFill>
                          <a:srgbClr val="8D2828"/>
                        </a:solidFill>
                      </a:tcPr>
                    </a:tc>
                    <a:tc>
                      <a:txBody>
                        <a:bodyPr/>
                        <a:lstStyle/>
                        <a:p>
                          <a:pPr marL="0" marR="0" algn="ctr">
                            <a:spcBef>
                              <a:spcPts val="400"/>
                            </a:spcBef>
                            <a:spcAft>
                              <a:spcPts val="400"/>
                            </a:spcAft>
                          </a:pPr>
                          <a:r>
                            <a:rPr lang="en-US" sz="1700">
                              <a:solidFill>
                                <a:schemeClr val="bg1"/>
                              </a:solidFill>
                              <a:effectLst/>
                              <a:latin typeface="#9Slide03 Arima Madurai Black" panose="00000A00000000000000" pitchFamily="2" charset="-93"/>
                              <a:cs typeface="#9Slide03 Arima Madurai Black" panose="00000A00000000000000" pitchFamily="2" charset="-93"/>
                            </a:rPr>
                            <a:t> </a:t>
                          </a:r>
                          <a:endParaRPr lang="en-US" sz="1700">
                            <a:solidFill>
                              <a:schemeClr val="bg1"/>
                            </a:solidFill>
                            <a:effectLst/>
                            <a:latin typeface="#9Slide03 Arima Madurai Black" panose="00000A00000000000000" pitchFamily="2" charset="-93"/>
                            <a:ea typeface="Calibri" panose="020F0502020204030204" pitchFamily="34" charset="0"/>
                            <a:cs typeface="#9Slide03 Arima Madurai Black" panose="00000A00000000000000" pitchFamily="2" charset="-93"/>
                          </a:endParaRPr>
                        </a:p>
                      </a:txBody>
                      <a:tcPr marL="68580" marR="68580" marT="0" marB="0" anchor="ctr">
                        <a:solidFill>
                          <a:srgbClr val="8D2828"/>
                        </a:solidFill>
                      </a:tcPr>
                    </a:tc>
                    <a:tc>
                      <a:txBody>
                        <a:bodyPr/>
                        <a:lstStyle/>
                        <a:p>
                          <a:pPr marL="0" marR="0" algn="ctr">
                            <a:spcBef>
                              <a:spcPts val="400"/>
                            </a:spcBef>
                            <a:spcAft>
                              <a:spcPts val="400"/>
                            </a:spcAft>
                          </a:pPr>
                          <a:r>
                            <a:rPr lang="en-US" sz="1700">
                              <a:solidFill>
                                <a:schemeClr val="bg1"/>
                              </a:solidFill>
                              <a:effectLst/>
                              <a:latin typeface="#9Slide03 Arima Madurai Black" panose="00000A00000000000000" pitchFamily="2" charset="-93"/>
                              <a:cs typeface="#9Slide03 Arima Madurai Black" panose="00000A00000000000000" pitchFamily="2" charset="-93"/>
                            </a:rPr>
                            <a:t> </a:t>
                          </a:r>
                          <a:endParaRPr lang="en-US" sz="1700">
                            <a:solidFill>
                              <a:schemeClr val="bg1"/>
                            </a:solidFill>
                            <a:effectLst/>
                            <a:latin typeface="#9Slide03 Arima Madurai Black" panose="00000A00000000000000" pitchFamily="2" charset="-93"/>
                            <a:ea typeface="Calibri" panose="020F0502020204030204" pitchFamily="34" charset="0"/>
                            <a:cs typeface="#9Slide03 Arima Madurai Black" panose="00000A00000000000000" pitchFamily="2" charset="-93"/>
                          </a:endParaRPr>
                        </a:p>
                      </a:txBody>
                      <a:tcPr marL="68580" marR="68580" marT="0" marB="0" anchor="ctr">
                        <a:solidFill>
                          <a:srgbClr val="8D2828"/>
                        </a:solidFill>
                      </a:tcPr>
                    </a:tc>
                    <a:tc>
                      <a:txBody>
                        <a:bodyPr/>
                        <a:lstStyle/>
                        <a:p>
                          <a:pPr marL="0" marR="0" algn="ctr">
                            <a:spcBef>
                              <a:spcPts val="400"/>
                            </a:spcBef>
                            <a:spcAft>
                              <a:spcPts val="400"/>
                            </a:spcAft>
                          </a:pPr>
                          <a:r>
                            <a:rPr lang="en-US" sz="1700">
                              <a:solidFill>
                                <a:schemeClr val="bg1"/>
                              </a:solidFill>
                              <a:effectLst/>
                              <a:latin typeface="#9Slide03 Arima Madurai Black" panose="00000A00000000000000" pitchFamily="2" charset="-93"/>
                              <a:cs typeface="#9Slide03 Arima Madurai Black" panose="00000A00000000000000" pitchFamily="2" charset="-93"/>
                            </a:rPr>
                            <a:t> </a:t>
                          </a:r>
                          <a:endParaRPr lang="en-US" sz="1700">
                            <a:solidFill>
                              <a:schemeClr val="bg1"/>
                            </a:solidFill>
                            <a:effectLst/>
                            <a:latin typeface="#9Slide03 Arima Madurai Black" panose="00000A00000000000000" pitchFamily="2" charset="-93"/>
                            <a:ea typeface="Calibri" panose="020F0502020204030204" pitchFamily="34" charset="0"/>
                            <a:cs typeface="#9Slide03 Arima Madurai Black" panose="00000A00000000000000" pitchFamily="2" charset="-93"/>
                          </a:endParaRPr>
                        </a:p>
                      </a:txBody>
                      <a:tcPr marL="68580" marR="68580" marT="0" marB="0" anchor="ctr">
                        <a:solidFill>
                          <a:srgbClr val="8D2828"/>
                        </a:solidFill>
                      </a:tcPr>
                    </a:tc>
                    <a:tc>
                      <a:txBody>
                        <a:bodyPr/>
                        <a:lstStyle/>
                        <a:p>
                          <a:pPr marL="0" marR="0" algn="ctr">
                            <a:spcBef>
                              <a:spcPts val="400"/>
                            </a:spcBef>
                            <a:spcAft>
                              <a:spcPts val="400"/>
                            </a:spcAft>
                          </a:pPr>
                          <a:r>
                            <a:rPr lang="en-US" sz="1700">
                              <a:solidFill>
                                <a:schemeClr val="bg1"/>
                              </a:solidFill>
                              <a:effectLst/>
                              <a:latin typeface="#9Slide03 Arima Madurai Black" panose="00000A00000000000000" pitchFamily="2" charset="-93"/>
                              <a:cs typeface="#9Slide03 Arima Madurai Black" panose="00000A00000000000000" pitchFamily="2" charset="-93"/>
                            </a:rPr>
                            <a:t> </a:t>
                          </a:r>
                          <a:endParaRPr lang="en-US" sz="1700">
                            <a:solidFill>
                              <a:schemeClr val="bg1"/>
                            </a:solidFill>
                            <a:effectLst/>
                            <a:latin typeface="#9Slide03 Arima Madurai Black" panose="00000A00000000000000" pitchFamily="2" charset="-93"/>
                            <a:ea typeface="Calibri" panose="020F0502020204030204" pitchFamily="34" charset="0"/>
                            <a:cs typeface="#9Slide03 Arima Madurai Black" panose="00000A00000000000000" pitchFamily="2" charset="-93"/>
                          </a:endParaRPr>
                        </a:p>
                      </a:txBody>
                      <a:tcPr marL="68580" marR="68580" marT="0" marB="0" anchor="ctr">
                        <a:solidFill>
                          <a:srgbClr val="8D2828"/>
                        </a:solidFill>
                      </a:tcPr>
                    </a:tc>
                    <a:extLst>
                      <a:ext uri="{0D108BD9-81ED-4DB2-BD59-A6C34878D82A}">
                        <a16:rowId xmlns:a16="http://schemas.microsoft.com/office/drawing/2014/main" val="3348896524"/>
                      </a:ext>
                    </a:extLst>
                  </a:tr>
                  <a:tr h="685315">
                    <a:tc>
                      <a:txBody>
                        <a:bodyPr/>
                        <a:lstStyle/>
                        <a:p>
                          <a:pPr marL="0" marR="0" algn="ctr">
                            <a:spcBef>
                              <a:spcPts val="400"/>
                            </a:spcBef>
                            <a:spcAft>
                              <a:spcPts val="400"/>
                            </a:spcAft>
                          </a:pPr>
                          <a:r>
                            <a:rPr lang="en-US" sz="1700" dirty="0" err="1">
                              <a:solidFill>
                                <a:schemeClr val="bg1"/>
                              </a:solidFill>
                              <a:effectLst/>
                              <a:latin typeface="#9Slide03 Arima Madurai Black" panose="00000A00000000000000" pitchFamily="2" charset="-93"/>
                              <a:cs typeface="#9Slide03 Arima Madurai Black" panose="00000A00000000000000" pitchFamily="2" charset="-93"/>
                            </a:rPr>
                            <a:t>Cặp</a:t>
                          </a:r>
                          <a:r>
                            <a:rPr lang="en-US" sz="1700" dirty="0">
                              <a:solidFill>
                                <a:schemeClr val="bg1"/>
                              </a:solidFill>
                              <a:effectLst/>
                              <a:latin typeface="#9Slide03 Arima Madurai Black" panose="00000A00000000000000" pitchFamily="2" charset="-93"/>
                              <a:cs typeface="#9Slide03 Arima Madurai Black" panose="00000A00000000000000" pitchFamily="2" charset="-93"/>
                            </a:rPr>
                            <a:t> </a:t>
                          </a:r>
                          <a:r>
                            <a:rPr lang="en-US" sz="1700" dirty="0" err="1">
                              <a:solidFill>
                                <a:schemeClr val="bg1"/>
                              </a:solidFill>
                              <a:effectLst/>
                              <a:latin typeface="#9Slide03 Arima Madurai Black" panose="00000A00000000000000" pitchFamily="2" charset="-93"/>
                              <a:cs typeface="#9Slide03 Arima Madurai Black" panose="00000A00000000000000" pitchFamily="2" charset="-93"/>
                            </a:rPr>
                            <a:t>sách</a:t>
                          </a:r>
                          <a:endParaRPr lang="en-US" sz="1700" dirty="0">
                            <a:solidFill>
                              <a:schemeClr val="bg1"/>
                            </a:solidFill>
                            <a:effectLst/>
                            <a:latin typeface="#9Slide03 Arima Madurai Black" panose="00000A00000000000000" pitchFamily="2" charset="-93"/>
                            <a:ea typeface="Calibri" panose="020F0502020204030204" pitchFamily="34" charset="0"/>
                            <a:cs typeface="#9Slide03 Arima Madurai Black" panose="00000A00000000000000" pitchFamily="2" charset="-93"/>
                          </a:endParaRPr>
                        </a:p>
                      </a:txBody>
                      <a:tcPr marL="68580" marR="68580" marT="0" marB="0" anchor="ctr">
                        <a:solidFill>
                          <a:srgbClr val="8D2828"/>
                        </a:solidFill>
                      </a:tcPr>
                    </a:tc>
                    <a:tc>
                      <a:txBody>
                        <a:bodyPr/>
                        <a:lstStyle/>
                        <a:p>
                          <a:pPr marL="0" marR="0" algn="ctr">
                            <a:spcBef>
                              <a:spcPts val="400"/>
                            </a:spcBef>
                            <a:spcAft>
                              <a:spcPts val="400"/>
                            </a:spcAft>
                          </a:pPr>
                          <a:r>
                            <a:rPr lang="en-US" sz="1700" dirty="0">
                              <a:solidFill>
                                <a:schemeClr val="bg1"/>
                              </a:solidFill>
                              <a:effectLst/>
                              <a:latin typeface="#9Slide03 Arima Madurai Black" panose="00000A00000000000000" pitchFamily="2" charset="-93"/>
                              <a:cs typeface="#9Slide03 Arima Madurai Black" panose="00000A00000000000000" pitchFamily="2" charset="-93"/>
                            </a:rPr>
                            <a:t> </a:t>
                          </a:r>
                          <a:endParaRPr lang="en-US" sz="1700" dirty="0">
                            <a:solidFill>
                              <a:schemeClr val="bg1"/>
                            </a:solidFill>
                            <a:effectLst/>
                            <a:latin typeface="#9Slide03 Arima Madurai Black" panose="00000A00000000000000" pitchFamily="2" charset="-93"/>
                            <a:ea typeface="Calibri" panose="020F0502020204030204" pitchFamily="34" charset="0"/>
                            <a:cs typeface="#9Slide03 Arima Madurai Black" panose="00000A00000000000000" pitchFamily="2" charset="-93"/>
                          </a:endParaRPr>
                        </a:p>
                      </a:txBody>
                      <a:tcPr marL="68580" marR="68580" marT="0" marB="0" anchor="ctr">
                        <a:solidFill>
                          <a:srgbClr val="8D2828"/>
                        </a:solidFill>
                      </a:tcPr>
                    </a:tc>
                    <a:tc>
                      <a:txBody>
                        <a:bodyPr/>
                        <a:lstStyle/>
                        <a:p>
                          <a:pPr marL="0" marR="0" algn="ctr">
                            <a:spcBef>
                              <a:spcPts val="400"/>
                            </a:spcBef>
                            <a:spcAft>
                              <a:spcPts val="400"/>
                            </a:spcAft>
                          </a:pPr>
                          <a:r>
                            <a:rPr lang="en-US" sz="1700" dirty="0">
                              <a:solidFill>
                                <a:schemeClr val="bg1"/>
                              </a:solidFill>
                              <a:effectLst/>
                              <a:latin typeface="#9Slide03 Arima Madurai Black" panose="00000A00000000000000" pitchFamily="2" charset="-93"/>
                              <a:cs typeface="#9Slide03 Arima Madurai Black" panose="00000A00000000000000" pitchFamily="2" charset="-93"/>
                            </a:rPr>
                            <a:t> </a:t>
                          </a:r>
                          <a:endParaRPr lang="en-US" sz="1700" dirty="0">
                            <a:solidFill>
                              <a:schemeClr val="bg1"/>
                            </a:solidFill>
                            <a:effectLst/>
                            <a:latin typeface="#9Slide03 Arima Madurai Black" panose="00000A00000000000000" pitchFamily="2" charset="-93"/>
                            <a:ea typeface="Calibri" panose="020F0502020204030204" pitchFamily="34" charset="0"/>
                            <a:cs typeface="#9Slide03 Arima Madurai Black" panose="00000A00000000000000" pitchFamily="2" charset="-93"/>
                          </a:endParaRPr>
                        </a:p>
                      </a:txBody>
                      <a:tcPr marL="68580" marR="68580" marT="0" marB="0" anchor="ctr">
                        <a:solidFill>
                          <a:srgbClr val="8D2828"/>
                        </a:solidFill>
                      </a:tcPr>
                    </a:tc>
                    <a:tc>
                      <a:txBody>
                        <a:bodyPr/>
                        <a:lstStyle/>
                        <a:p>
                          <a:pPr marL="0" marR="0" algn="ctr">
                            <a:spcBef>
                              <a:spcPts val="400"/>
                            </a:spcBef>
                            <a:spcAft>
                              <a:spcPts val="400"/>
                            </a:spcAft>
                          </a:pPr>
                          <a:r>
                            <a:rPr lang="en-US" sz="1700">
                              <a:solidFill>
                                <a:schemeClr val="bg1"/>
                              </a:solidFill>
                              <a:effectLst/>
                              <a:latin typeface="#9Slide03 Arima Madurai Black" panose="00000A00000000000000" pitchFamily="2" charset="-93"/>
                              <a:cs typeface="#9Slide03 Arima Madurai Black" panose="00000A00000000000000" pitchFamily="2" charset="-93"/>
                            </a:rPr>
                            <a:t> </a:t>
                          </a:r>
                          <a:endParaRPr lang="en-US" sz="1700">
                            <a:solidFill>
                              <a:schemeClr val="bg1"/>
                            </a:solidFill>
                            <a:effectLst/>
                            <a:latin typeface="#9Slide03 Arima Madurai Black" panose="00000A00000000000000" pitchFamily="2" charset="-93"/>
                            <a:ea typeface="Calibri" panose="020F0502020204030204" pitchFamily="34" charset="0"/>
                            <a:cs typeface="#9Slide03 Arima Madurai Black" panose="00000A00000000000000" pitchFamily="2" charset="-93"/>
                          </a:endParaRPr>
                        </a:p>
                      </a:txBody>
                      <a:tcPr marL="68580" marR="68580" marT="0" marB="0" anchor="ctr">
                        <a:solidFill>
                          <a:srgbClr val="8D2828"/>
                        </a:solidFill>
                      </a:tcPr>
                    </a:tc>
                    <a:tc>
                      <a:txBody>
                        <a:bodyPr/>
                        <a:lstStyle/>
                        <a:p>
                          <a:pPr marL="0" marR="0" algn="ctr">
                            <a:spcBef>
                              <a:spcPts val="400"/>
                            </a:spcBef>
                            <a:spcAft>
                              <a:spcPts val="400"/>
                            </a:spcAft>
                          </a:pPr>
                          <a:r>
                            <a:rPr lang="en-US" sz="1700" dirty="0">
                              <a:solidFill>
                                <a:schemeClr val="bg1"/>
                              </a:solidFill>
                              <a:effectLst/>
                              <a:latin typeface="#9Slide03 Arima Madurai Black" panose="00000A00000000000000" pitchFamily="2" charset="-93"/>
                              <a:cs typeface="#9Slide03 Arima Madurai Black" panose="00000A00000000000000" pitchFamily="2" charset="-93"/>
                            </a:rPr>
                            <a:t> </a:t>
                          </a:r>
                          <a:endParaRPr lang="en-US" sz="1700" dirty="0">
                            <a:solidFill>
                              <a:schemeClr val="bg1"/>
                            </a:solidFill>
                            <a:effectLst/>
                            <a:latin typeface="#9Slide03 Arima Madurai Black" panose="00000A00000000000000" pitchFamily="2" charset="-93"/>
                            <a:ea typeface="Calibri" panose="020F0502020204030204" pitchFamily="34" charset="0"/>
                            <a:cs typeface="#9Slide03 Arima Madurai Black" panose="00000A00000000000000" pitchFamily="2" charset="-93"/>
                          </a:endParaRPr>
                        </a:p>
                      </a:txBody>
                      <a:tcPr marL="68580" marR="68580" marT="0" marB="0" anchor="ctr">
                        <a:solidFill>
                          <a:srgbClr val="8D2828"/>
                        </a:solidFill>
                      </a:tcPr>
                    </a:tc>
                    <a:tc>
                      <a:txBody>
                        <a:bodyPr/>
                        <a:lstStyle/>
                        <a:p>
                          <a:pPr marL="0" marR="0" algn="ctr">
                            <a:spcBef>
                              <a:spcPts val="400"/>
                            </a:spcBef>
                            <a:spcAft>
                              <a:spcPts val="400"/>
                            </a:spcAft>
                          </a:pPr>
                          <a:r>
                            <a:rPr lang="en-US" sz="1700">
                              <a:solidFill>
                                <a:schemeClr val="bg1"/>
                              </a:solidFill>
                              <a:effectLst/>
                              <a:latin typeface="#9Slide03 Arima Madurai Black" panose="00000A00000000000000" pitchFamily="2" charset="-93"/>
                              <a:cs typeface="#9Slide03 Arima Madurai Black" panose="00000A00000000000000" pitchFamily="2" charset="-93"/>
                            </a:rPr>
                            <a:t> </a:t>
                          </a:r>
                          <a:endParaRPr lang="en-US" sz="1700">
                            <a:solidFill>
                              <a:schemeClr val="bg1"/>
                            </a:solidFill>
                            <a:effectLst/>
                            <a:latin typeface="#9Slide03 Arima Madurai Black" panose="00000A00000000000000" pitchFamily="2" charset="-93"/>
                            <a:ea typeface="Calibri" panose="020F0502020204030204" pitchFamily="34" charset="0"/>
                            <a:cs typeface="#9Slide03 Arima Madurai Black" panose="00000A00000000000000" pitchFamily="2" charset="-93"/>
                          </a:endParaRPr>
                        </a:p>
                      </a:txBody>
                      <a:tcPr marL="68580" marR="68580" marT="0" marB="0" anchor="ctr">
                        <a:solidFill>
                          <a:srgbClr val="8D2828"/>
                        </a:solidFill>
                      </a:tcPr>
                    </a:tc>
                    <a:tc>
                      <a:txBody>
                        <a:bodyPr/>
                        <a:lstStyle/>
                        <a:p>
                          <a:pPr marL="0" marR="0" algn="ctr">
                            <a:spcBef>
                              <a:spcPts val="400"/>
                            </a:spcBef>
                            <a:spcAft>
                              <a:spcPts val="400"/>
                            </a:spcAft>
                          </a:pPr>
                          <a:r>
                            <a:rPr lang="en-US" sz="1700">
                              <a:solidFill>
                                <a:schemeClr val="bg1"/>
                              </a:solidFill>
                              <a:effectLst/>
                              <a:latin typeface="#9Slide03 Arima Madurai Black" panose="00000A00000000000000" pitchFamily="2" charset="-93"/>
                              <a:cs typeface="#9Slide03 Arima Madurai Black" panose="00000A00000000000000" pitchFamily="2" charset="-93"/>
                            </a:rPr>
                            <a:t> </a:t>
                          </a:r>
                          <a:endParaRPr lang="en-US" sz="1700">
                            <a:solidFill>
                              <a:schemeClr val="bg1"/>
                            </a:solidFill>
                            <a:effectLst/>
                            <a:latin typeface="#9Slide03 Arima Madurai Black" panose="00000A00000000000000" pitchFamily="2" charset="-93"/>
                            <a:ea typeface="Calibri" panose="020F0502020204030204" pitchFamily="34" charset="0"/>
                            <a:cs typeface="#9Slide03 Arima Madurai Black" panose="00000A00000000000000" pitchFamily="2" charset="-93"/>
                          </a:endParaRPr>
                        </a:p>
                      </a:txBody>
                      <a:tcPr marL="68580" marR="68580" marT="0" marB="0" anchor="ctr">
                        <a:solidFill>
                          <a:srgbClr val="8D2828"/>
                        </a:solidFill>
                      </a:tcPr>
                    </a:tc>
                    <a:tc>
                      <a:txBody>
                        <a:bodyPr/>
                        <a:lstStyle/>
                        <a:p>
                          <a:pPr marL="0" marR="0" algn="ctr">
                            <a:spcBef>
                              <a:spcPts val="400"/>
                            </a:spcBef>
                            <a:spcAft>
                              <a:spcPts val="400"/>
                            </a:spcAft>
                          </a:pPr>
                          <a:r>
                            <a:rPr lang="en-US" sz="1700">
                              <a:solidFill>
                                <a:schemeClr val="bg1"/>
                              </a:solidFill>
                              <a:effectLst/>
                              <a:latin typeface="#9Slide03 Arima Madurai Black" panose="00000A00000000000000" pitchFamily="2" charset="-93"/>
                              <a:cs typeface="#9Slide03 Arima Madurai Black" panose="00000A00000000000000" pitchFamily="2" charset="-93"/>
                            </a:rPr>
                            <a:t> </a:t>
                          </a:r>
                          <a:endParaRPr lang="en-US" sz="1700">
                            <a:solidFill>
                              <a:schemeClr val="bg1"/>
                            </a:solidFill>
                            <a:effectLst/>
                            <a:latin typeface="#9Slide03 Arima Madurai Black" panose="00000A00000000000000" pitchFamily="2" charset="-93"/>
                            <a:ea typeface="Calibri" panose="020F0502020204030204" pitchFamily="34" charset="0"/>
                            <a:cs typeface="#9Slide03 Arima Madurai Black" panose="00000A00000000000000" pitchFamily="2" charset="-93"/>
                          </a:endParaRPr>
                        </a:p>
                      </a:txBody>
                      <a:tcPr marL="68580" marR="68580" marT="0" marB="0" anchor="ctr">
                        <a:solidFill>
                          <a:srgbClr val="8D2828"/>
                        </a:solidFill>
                      </a:tcPr>
                    </a:tc>
                    <a:tc>
                      <a:txBody>
                        <a:bodyPr/>
                        <a:lstStyle/>
                        <a:p>
                          <a:pPr marL="0" marR="0" algn="ctr">
                            <a:spcBef>
                              <a:spcPts val="400"/>
                            </a:spcBef>
                            <a:spcAft>
                              <a:spcPts val="400"/>
                            </a:spcAft>
                          </a:pPr>
                          <a:r>
                            <a:rPr lang="en-US" sz="1700" dirty="0">
                              <a:solidFill>
                                <a:schemeClr val="bg1"/>
                              </a:solidFill>
                              <a:effectLst/>
                              <a:latin typeface="#9Slide03 Arima Madurai Black" panose="00000A00000000000000" pitchFamily="2" charset="-93"/>
                              <a:cs typeface="#9Slide03 Arima Madurai Black" panose="00000A00000000000000" pitchFamily="2" charset="-93"/>
                            </a:rPr>
                            <a:t> </a:t>
                          </a:r>
                          <a:endParaRPr lang="en-US" sz="1700" dirty="0">
                            <a:solidFill>
                              <a:schemeClr val="bg1"/>
                            </a:solidFill>
                            <a:effectLst/>
                            <a:latin typeface="#9Slide03 Arima Madurai Black" panose="00000A00000000000000" pitchFamily="2" charset="-93"/>
                            <a:ea typeface="Calibri" panose="020F0502020204030204" pitchFamily="34" charset="0"/>
                            <a:cs typeface="#9Slide03 Arima Madurai Black" panose="00000A00000000000000" pitchFamily="2" charset="-93"/>
                          </a:endParaRPr>
                        </a:p>
                      </a:txBody>
                      <a:tcPr marL="68580" marR="68580" marT="0" marB="0" anchor="ctr">
                        <a:solidFill>
                          <a:srgbClr val="8D2828"/>
                        </a:solidFill>
                      </a:tcPr>
                    </a:tc>
                    <a:extLst>
                      <a:ext uri="{0D108BD9-81ED-4DB2-BD59-A6C34878D82A}">
                        <a16:rowId xmlns:a16="http://schemas.microsoft.com/office/drawing/2014/main" val="718856407"/>
                      </a:ext>
                    </a:extLst>
                  </a:tr>
                </a:tbl>
              </a:graphicData>
            </a:graphic>
          </p:graphicFrame>
        </mc:Choice>
        <mc:Fallback xmlns="">
          <p:graphicFrame>
            <p:nvGraphicFramePr>
              <p:cNvPr id="28" name="Table 27">
                <a:extLst>
                  <a:ext uri="{FF2B5EF4-FFF2-40B4-BE49-F238E27FC236}">
                    <a16:creationId xmlns:a16="http://schemas.microsoft.com/office/drawing/2014/main" id="{0D2DB9AB-B4AC-4612-9455-5E20C9D1373A}"/>
                  </a:ext>
                </a:extLst>
              </p:cNvPr>
              <p:cNvGraphicFramePr>
                <a:graphicFrameLocks noGrp="1"/>
              </p:cNvGraphicFramePr>
              <p:nvPr>
                <p:extLst>
                  <p:ext uri="{D42A27DB-BD31-4B8C-83A1-F6EECF244321}">
                    <p14:modId xmlns:p14="http://schemas.microsoft.com/office/powerpoint/2010/main" val="673039202"/>
                  </p:ext>
                </p:extLst>
              </p:nvPr>
            </p:nvGraphicFramePr>
            <p:xfrm>
              <a:off x="595086" y="4191459"/>
              <a:ext cx="11001828" cy="2565276"/>
            </p:xfrm>
            <a:graphic>
              <a:graphicData uri="http://schemas.openxmlformats.org/drawingml/2006/table">
                <a:tbl>
                  <a:tblPr firstRow="1" firstCol="1" bandRow="1">
                    <a:tableStyleId>{5940675A-B579-460E-94D1-54222C63F5DA}</a:tableStyleId>
                  </a:tblPr>
                  <a:tblGrid>
                    <a:gridCol w="1331686">
                      <a:extLst>
                        <a:ext uri="{9D8B030D-6E8A-4147-A177-3AD203B41FA5}">
                          <a16:colId xmlns:a16="http://schemas.microsoft.com/office/drawing/2014/main" val="3357454704"/>
                        </a:ext>
                      </a:extLst>
                    </a:gridCol>
                    <a:gridCol w="1308307">
                      <a:extLst>
                        <a:ext uri="{9D8B030D-6E8A-4147-A177-3AD203B41FA5}">
                          <a16:colId xmlns:a16="http://schemas.microsoft.com/office/drawing/2014/main" val="156059498"/>
                        </a:ext>
                      </a:extLst>
                    </a:gridCol>
                    <a:gridCol w="1014058">
                      <a:extLst>
                        <a:ext uri="{9D8B030D-6E8A-4147-A177-3AD203B41FA5}">
                          <a16:colId xmlns:a16="http://schemas.microsoft.com/office/drawing/2014/main" val="2064766860"/>
                        </a:ext>
                      </a:extLst>
                    </a:gridCol>
                    <a:gridCol w="1045244">
                      <a:extLst>
                        <a:ext uri="{9D8B030D-6E8A-4147-A177-3AD203B41FA5}">
                          <a16:colId xmlns:a16="http://schemas.microsoft.com/office/drawing/2014/main" val="809426723"/>
                        </a:ext>
                      </a:extLst>
                    </a:gridCol>
                    <a:gridCol w="1045244">
                      <a:extLst>
                        <a:ext uri="{9D8B030D-6E8A-4147-A177-3AD203B41FA5}">
                          <a16:colId xmlns:a16="http://schemas.microsoft.com/office/drawing/2014/main" val="3540233489"/>
                        </a:ext>
                      </a:extLst>
                    </a:gridCol>
                    <a:gridCol w="1029114">
                      <a:extLst>
                        <a:ext uri="{9D8B030D-6E8A-4147-A177-3AD203B41FA5}">
                          <a16:colId xmlns:a16="http://schemas.microsoft.com/office/drawing/2014/main" val="2730716978"/>
                        </a:ext>
                      </a:extLst>
                    </a:gridCol>
                    <a:gridCol w="1029114">
                      <a:extLst>
                        <a:ext uri="{9D8B030D-6E8A-4147-A177-3AD203B41FA5}">
                          <a16:colId xmlns:a16="http://schemas.microsoft.com/office/drawing/2014/main" val="1538983178"/>
                        </a:ext>
                      </a:extLst>
                    </a:gridCol>
                    <a:gridCol w="1054576">
                      <a:extLst>
                        <a:ext uri="{9D8B030D-6E8A-4147-A177-3AD203B41FA5}">
                          <a16:colId xmlns:a16="http://schemas.microsoft.com/office/drawing/2014/main" val="3020612236"/>
                        </a:ext>
                      </a:extLst>
                    </a:gridCol>
                    <a:gridCol w="2144485">
                      <a:extLst>
                        <a:ext uri="{9D8B030D-6E8A-4147-A177-3AD203B41FA5}">
                          <a16:colId xmlns:a16="http://schemas.microsoft.com/office/drawing/2014/main" val="639612300"/>
                        </a:ext>
                      </a:extLst>
                    </a:gridCol>
                  </a:tblGrid>
                  <a:tr h="456741">
                    <a:tc rowSpan="2">
                      <a:txBody>
                        <a:bodyPr/>
                        <a:lstStyle/>
                        <a:p>
                          <a:pPr marL="0" marR="0" algn="ctr">
                            <a:spcBef>
                              <a:spcPts val="400"/>
                            </a:spcBef>
                            <a:spcAft>
                              <a:spcPts val="400"/>
                            </a:spcAft>
                          </a:pPr>
                          <a:r>
                            <a:rPr lang="en-US" sz="1700">
                              <a:solidFill>
                                <a:schemeClr val="bg1"/>
                              </a:solidFill>
                              <a:effectLst/>
                              <a:latin typeface="#9Slide03 Arima Madurai Black" panose="00000A00000000000000" pitchFamily="2" charset="-93"/>
                              <a:cs typeface="#9Slide03 Arima Madurai Black" panose="00000A00000000000000" pitchFamily="2" charset="-93"/>
                            </a:rPr>
                            <a:t>Vật cần đo</a:t>
                          </a:r>
                          <a:endParaRPr lang="en-US" sz="1700">
                            <a:solidFill>
                              <a:schemeClr val="bg1"/>
                            </a:solidFill>
                            <a:effectLst/>
                            <a:latin typeface="#9Slide03 Arima Madurai Black" panose="00000A00000000000000" pitchFamily="2" charset="-93"/>
                            <a:ea typeface="Calibri" panose="020F0502020204030204" pitchFamily="34" charset="0"/>
                            <a:cs typeface="#9Slide03 Arima Madurai Black" panose="00000A00000000000000" pitchFamily="2" charset="-93"/>
                          </a:endParaRPr>
                        </a:p>
                      </a:txBody>
                      <a:tcPr marL="68580" marR="68580" marT="0" marB="0" anchor="ctr">
                        <a:solidFill>
                          <a:srgbClr val="8D2828"/>
                        </a:solidFill>
                      </a:tcPr>
                    </a:tc>
                    <a:tc rowSpan="2">
                      <a:txBody>
                        <a:bodyPr/>
                        <a:lstStyle/>
                        <a:p>
                          <a:pPr marL="0" marR="0" algn="ctr">
                            <a:spcBef>
                              <a:spcPts val="400"/>
                            </a:spcBef>
                            <a:spcAft>
                              <a:spcPts val="400"/>
                            </a:spcAft>
                          </a:pPr>
                          <a:r>
                            <a:rPr lang="en-US" sz="1700" dirty="0" err="1">
                              <a:solidFill>
                                <a:schemeClr val="bg1"/>
                              </a:solidFill>
                              <a:effectLst/>
                              <a:latin typeface="#9Slide03 Arima Madurai Black" panose="00000A00000000000000" pitchFamily="2" charset="-93"/>
                              <a:cs typeface="#9Slide03 Arima Madurai Black" panose="00000A00000000000000" pitchFamily="2" charset="-93"/>
                            </a:rPr>
                            <a:t>Khối</a:t>
                          </a:r>
                          <a:r>
                            <a:rPr lang="en-US" sz="1700" dirty="0">
                              <a:solidFill>
                                <a:schemeClr val="bg1"/>
                              </a:solidFill>
                              <a:effectLst/>
                              <a:latin typeface="#9Slide03 Arima Madurai Black" panose="00000A00000000000000" pitchFamily="2" charset="-93"/>
                              <a:cs typeface="#9Slide03 Arima Madurai Black" panose="00000A00000000000000" pitchFamily="2" charset="-93"/>
                            </a:rPr>
                            <a:t> </a:t>
                          </a:r>
                          <a:r>
                            <a:rPr lang="en-US" sz="1700" dirty="0" err="1">
                              <a:solidFill>
                                <a:schemeClr val="bg1"/>
                              </a:solidFill>
                              <a:effectLst/>
                              <a:latin typeface="#9Slide03 Arima Madurai Black" panose="00000A00000000000000" pitchFamily="2" charset="-93"/>
                              <a:cs typeface="#9Slide03 Arima Madurai Black" panose="00000A00000000000000" pitchFamily="2" charset="-93"/>
                            </a:rPr>
                            <a:t>lượng</a:t>
                          </a:r>
                          <a:r>
                            <a:rPr lang="en-US" sz="1700" dirty="0">
                              <a:solidFill>
                                <a:schemeClr val="bg1"/>
                              </a:solidFill>
                              <a:effectLst/>
                              <a:latin typeface="#9Slide03 Arima Madurai Black" panose="00000A00000000000000" pitchFamily="2" charset="-93"/>
                              <a:cs typeface="#9Slide03 Arima Madurai Black" panose="00000A00000000000000" pitchFamily="2" charset="-93"/>
                            </a:rPr>
                            <a:t> </a:t>
                          </a:r>
                          <a:r>
                            <a:rPr lang="en-US" sz="1700" dirty="0" err="1">
                              <a:solidFill>
                                <a:schemeClr val="bg1"/>
                              </a:solidFill>
                              <a:effectLst/>
                              <a:latin typeface="#9Slide03 Arima Madurai Black" panose="00000A00000000000000" pitchFamily="2" charset="-93"/>
                              <a:cs typeface="#9Slide03 Arima Madurai Black" panose="00000A00000000000000" pitchFamily="2" charset="-93"/>
                            </a:rPr>
                            <a:t>ước</a:t>
                          </a:r>
                          <a:r>
                            <a:rPr lang="en-US" sz="1700" dirty="0">
                              <a:solidFill>
                                <a:schemeClr val="bg1"/>
                              </a:solidFill>
                              <a:effectLst/>
                              <a:latin typeface="#9Slide03 Arima Madurai Black" panose="00000A00000000000000" pitchFamily="2" charset="-93"/>
                              <a:cs typeface="#9Slide03 Arima Madurai Black" panose="00000A00000000000000" pitchFamily="2" charset="-93"/>
                            </a:rPr>
                            <a:t> </a:t>
                          </a:r>
                          <a:r>
                            <a:rPr lang="en-US" sz="1700" dirty="0" err="1">
                              <a:solidFill>
                                <a:schemeClr val="bg1"/>
                              </a:solidFill>
                              <a:effectLst/>
                              <a:latin typeface="#9Slide03 Arima Madurai Black" panose="00000A00000000000000" pitchFamily="2" charset="-93"/>
                              <a:cs typeface="#9Slide03 Arima Madurai Black" panose="00000A00000000000000" pitchFamily="2" charset="-93"/>
                            </a:rPr>
                            <a:t>lượng</a:t>
                          </a:r>
                          <a:r>
                            <a:rPr lang="en-US" sz="1700" dirty="0">
                              <a:solidFill>
                                <a:schemeClr val="bg1"/>
                              </a:solidFill>
                              <a:effectLst/>
                              <a:latin typeface="#9Slide03 Arima Madurai Black" panose="00000A00000000000000" pitchFamily="2" charset="-93"/>
                              <a:cs typeface="#9Slide03 Arima Madurai Black" panose="00000A00000000000000" pitchFamily="2" charset="-93"/>
                            </a:rPr>
                            <a:t> (g)</a:t>
                          </a:r>
                          <a:endParaRPr lang="en-US" sz="1700" dirty="0">
                            <a:solidFill>
                              <a:schemeClr val="bg1"/>
                            </a:solidFill>
                            <a:effectLst/>
                            <a:latin typeface="#9Slide03 Arima Madurai Black" panose="00000A00000000000000" pitchFamily="2" charset="-93"/>
                            <a:ea typeface="Calibri" panose="020F0502020204030204" pitchFamily="34" charset="0"/>
                            <a:cs typeface="#9Slide03 Arima Madurai Black" panose="00000A00000000000000" pitchFamily="2" charset="-93"/>
                          </a:endParaRPr>
                        </a:p>
                      </a:txBody>
                      <a:tcPr marL="68580" marR="68580" marT="0" marB="0" anchor="ctr">
                        <a:solidFill>
                          <a:srgbClr val="8D2828"/>
                        </a:solidFill>
                      </a:tcPr>
                    </a:tc>
                    <a:tc gridSpan="3">
                      <a:txBody>
                        <a:bodyPr/>
                        <a:lstStyle/>
                        <a:p>
                          <a:pPr marL="0" marR="0" algn="ctr">
                            <a:spcBef>
                              <a:spcPts val="400"/>
                            </a:spcBef>
                            <a:spcAft>
                              <a:spcPts val="400"/>
                            </a:spcAft>
                          </a:pPr>
                          <a:r>
                            <a:rPr lang="en-US" sz="1700" dirty="0" err="1">
                              <a:solidFill>
                                <a:schemeClr val="bg1"/>
                              </a:solidFill>
                              <a:effectLst/>
                              <a:latin typeface="#9Slide03 Arima Madurai Black" panose="00000A00000000000000" pitchFamily="2" charset="-93"/>
                              <a:cs typeface="#9Slide03 Arima Madurai Black" panose="00000A00000000000000" pitchFamily="2" charset="-93"/>
                            </a:rPr>
                            <a:t>Chọn</a:t>
                          </a:r>
                          <a:r>
                            <a:rPr lang="en-US" sz="1700" dirty="0">
                              <a:solidFill>
                                <a:schemeClr val="bg1"/>
                              </a:solidFill>
                              <a:effectLst/>
                              <a:latin typeface="#9Slide03 Arima Madurai Black" panose="00000A00000000000000" pitchFamily="2" charset="-93"/>
                              <a:cs typeface="#9Slide03 Arima Madurai Black" panose="00000A00000000000000" pitchFamily="2" charset="-93"/>
                            </a:rPr>
                            <a:t> </a:t>
                          </a:r>
                          <a:r>
                            <a:rPr lang="en-US" sz="1700" dirty="0" err="1">
                              <a:solidFill>
                                <a:schemeClr val="bg1"/>
                              </a:solidFill>
                              <a:effectLst/>
                              <a:latin typeface="#9Slide03 Arima Madurai Black" panose="00000A00000000000000" pitchFamily="2" charset="-93"/>
                              <a:cs typeface="#9Slide03 Arima Madurai Black" panose="00000A00000000000000" pitchFamily="2" charset="-93"/>
                            </a:rPr>
                            <a:t>dụng</a:t>
                          </a:r>
                          <a:r>
                            <a:rPr lang="en-US" sz="1700" dirty="0">
                              <a:solidFill>
                                <a:schemeClr val="bg1"/>
                              </a:solidFill>
                              <a:effectLst/>
                              <a:latin typeface="#9Slide03 Arima Madurai Black" panose="00000A00000000000000" pitchFamily="2" charset="-93"/>
                              <a:cs typeface="#9Slide03 Arima Madurai Black" panose="00000A00000000000000" pitchFamily="2" charset="-93"/>
                            </a:rPr>
                            <a:t> </a:t>
                          </a:r>
                          <a:r>
                            <a:rPr lang="en-US" sz="1700" dirty="0" err="1">
                              <a:solidFill>
                                <a:schemeClr val="bg1"/>
                              </a:solidFill>
                              <a:effectLst/>
                              <a:latin typeface="#9Slide03 Arima Madurai Black" panose="00000A00000000000000" pitchFamily="2" charset="-93"/>
                              <a:cs typeface="#9Slide03 Arima Madurai Black" panose="00000A00000000000000" pitchFamily="2" charset="-93"/>
                            </a:rPr>
                            <a:t>cụ</a:t>
                          </a:r>
                          <a:r>
                            <a:rPr lang="en-US" sz="1700" dirty="0">
                              <a:solidFill>
                                <a:schemeClr val="bg1"/>
                              </a:solidFill>
                              <a:effectLst/>
                              <a:latin typeface="#9Slide03 Arima Madurai Black" panose="00000A00000000000000" pitchFamily="2" charset="-93"/>
                              <a:cs typeface="#9Slide03 Arima Madurai Black" panose="00000A00000000000000" pitchFamily="2" charset="-93"/>
                            </a:rPr>
                            <a:t> </a:t>
                          </a:r>
                          <a:r>
                            <a:rPr lang="en-US" sz="1700" dirty="0" err="1">
                              <a:solidFill>
                                <a:schemeClr val="bg1"/>
                              </a:solidFill>
                              <a:effectLst/>
                              <a:latin typeface="#9Slide03 Arima Madurai Black" panose="00000A00000000000000" pitchFamily="2" charset="-93"/>
                              <a:cs typeface="#9Slide03 Arima Madurai Black" panose="00000A00000000000000" pitchFamily="2" charset="-93"/>
                            </a:rPr>
                            <a:t>đo</a:t>
                          </a:r>
                          <a:r>
                            <a:rPr lang="en-US" sz="1700" dirty="0">
                              <a:solidFill>
                                <a:schemeClr val="bg1"/>
                              </a:solidFill>
                              <a:effectLst/>
                              <a:latin typeface="#9Slide03 Arima Madurai Black" panose="00000A00000000000000" pitchFamily="2" charset="-93"/>
                              <a:cs typeface="#9Slide03 Arima Madurai Black" panose="00000A00000000000000" pitchFamily="2" charset="-93"/>
                            </a:rPr>
                            <a:t> </a:t>
                          </a:r>
                          <a:r>
                            <a:rPr lang="en-US" sz="1700" dirty="0" err="1">
                              <a:solidFill>
                                <a:schemeClr val="bg1"/>
                              </a:solidFill>
                              <a:effectLst/>
                              <a:latin typeface="#9Slide03 Arima Madurai Black" panose="00000A00000000000000" pitchFamily="2" charset="-93"/>
                              <a:cs typeface="#9Slide03 Arima Madurai Black" panose="00000A00000000000000" pitchFamily="2" charset="-93"/>
                            </a:rPr>
                            <a:t>khối</a:t>
                          </a:r>
                          <a:r>
                            <a:rPr lang="en-US" sz="1700" dirty="0">
                              <a:solidFill>
                                <a:schemeClr val="bg1"/>
                              </a:solidFill>
                              <a:effectLst/>
                              <a:latin typeface="#9Slide03 Arima Madurai Black" panose="00000A00000000000000" pitchFamily="2" charset="-93"/>
                              <a:cs typeface="#9Slide03 Arima Madurai Black" panose="00000A00000000000000" pitchFamily="2" charset="-93"/>
                            </a:rPr>
                            <a:t> </a:t>
                          </a:r>
                          <a:r>
                            <a:rPr lang="en-US" sz="1700" dirty="0" err="1">
                              <a:solidFill>
                                <a:schemeClr val="bg1"/>
                              </a:solidFill>
                              <a:effectLst/>
                              <a:latin typeface="#9Slide03 Arima Madurai Black" panose="00000A00000000000000" pitchFamily="2" charset="-93"/>
                              <a:cs typeface="#9Slide03 Arima Madurai Black" panose="00000A00000000000000" pitchFamily="2" charset="-93"/>
                            </a:rPr>
                            <a:t>lượng</a:t>
                          </a:r>
                          <a:endParaRPr lang="en-US" sz="1700" dirty="0">
                            <a:solidFill>
                              <a:schemeClr val="bg1"/>
                            </a:solidFill>
                            <a:effectLst/>
                            <a:latin typeface="#9Slide03 Arima Madurai Black" panose="00000A00000000000000" pitchFamily="2" charset="-93"/>
                            <a:ea typeface="Calibri" panose="020F0502020204030204" pitchFamily="34" charset="0"/>
                            <a:cs typeface="#9Slide03 Arima Madurai Black" panose="00000A00000000000000" pitchFamily="2" charset="-93"/>
                          </a:endParaRPr>
                        </a:p>
                      </a:txBody>
                      <a:tcPr marL="68580" marR="68580" marT="0" marB="0" anchor="ctr">
                        <a:solidFill>
                          <a:srgbClr val="8D2828"/>
                        </a:solidFill>
                      </a:tcPr>
                    </a:tc>
                    <a:tc hMerge="1">
                      <a:txBody>
                        <a:bodyPr/>
                        <a:lstStyle/>
                        <a:p>
                          <a:endParaRPr lang="en-US"/>
                        </a:p>
                      </a:txBody>
                      <a:tcPr/>
                    </a:tc>
                    <a:tc hMerge="1">
                      <a:txBody>
                        <a:bodyPr/>
                        <a:lstStyle/>
                        <a:p>
                          <a:endParaRPr lang="en-US"/>
                        </a:p>
                      </a:txBody>
                      <a:tcPr/>
                    </a:tc>
                    <a:tc gridSpan="4">
                      <a:txBody>
                        <a:bodyPr/>
                        <a:lstStyle/>
                        <a:p>
                          <a:pPr marL="0" marR="0" algn="ctr">
                            <a:spcBef>
                              <a:spcPts val="400"/>
                            </a:spcBef>
                            <a:spcAft>
                              <a:spcPts val="400"/>
                            </a:spcAft>
                          </a:pPr>
                          <a:r>
                            <a:rPr lang="en-US" sz="1700" dirty="0" err="1">
                              <a:solidFill>
                                <a:schemeClr val="bg1"/>
                              </a:solidFill>
                              <a:effectLst/>
                              <a:latin typeface="#9Slide03 Arima Madurai Black" panose="00000A00000000000000" pitchFamily="2" charset="-93"/>
                              <a:cs typeface="#9Slide03 Arima Madurai Black" panose="00000A00000000000000" pitchFamily="2" charset="-93"/>
                            </a:rPr>
                            <a:t>Kết</a:t>
                          </a:r>
                          <a:r>
                            <a:rPr lang="en-US" sz="1700" dirty="0">
                              <a:solidFill>
                                <a:schemeClr val="bg1"/>
                              </a:solidFill>
                              <a:effectLst/>
                              <a:latin typeface="#9Slide03 Arima Madurai Black" panose="00000A00000000000000" pitchFamily="2" charset="-93"/>
                              <a:cs typeface="#9Slide03 Arima Madurai Black" panose="00000A00000000000000" pitchFamily="2" charset="-93"/>
                            </a:rPr>
                            <a:t> </a:t>
                          </a:r>
                          <a:r>
                            <a:rPr lang="en-US" sz="1700" dirty="0" err="1">
                              <a:solidFill>
                                <a:schemeClr val="bg1"/>
                              </a:solidFill>
                              <a:effectLst/>
                              <a:latin typeface="#9Slide03 Arima Madurai Black" panose="00000A00000000000000" pitchFamily="2" charset="-93"/>
                              <a:cs typeface="#9Slide03 Arima Madurai Black" panose="00000A00000000000000" pitchFamily="2" charset="-93"/>
                            </a:rPr>
                            <a:t>quả</a:t>
                          </a:r>
                          <a:r>
                            <a:rPr lang="en-US" sz="1700" dirty="0">
                              <a:solidFill>
                                <a:schemeClr val="bg1"/>
                              </a:solidFill>
                              <a:effectLst/>
                              <a:latin typeface="#9Slide03 Arima Madurai Black" panose="00000A00000000000000" pitchFamily="2" charset="-93"/>
                              <a:cs typeface="#9Slide03 Arima Madurai Black" panose="00000A00000000000000" pitchFamily="2" charset="-93"/>
                            </a:rPr>
                            <a:t> </a:t>
                          </a:r>
                          <a:r>
                            <a:rPr lang="en-US" sz="1700" dirty="0" err="1">
                              <a:solidFill>
                                <a:schemeClr val="bg1"/>
                              </a:solidFill>
                              <a:effectLst/>
                              <a:latin typeface="#9Slide03 Arima Madurai Black" panose="00000A00000000000000" pitchFamily="2" charset="-93"/>
                              <a:cs typeface="#9Slide03 Arima Madurai Black" panose="00000A00000000000000" pitchFamily="2" charset="-93"/>
                            </a:rPr>
                            <a:t>đo</a:t>
                          </a:r>
                          <a:r>
                            <a:rPr lang="en-US" sz="1700" dirty="0">
                              <a:solidFill>
                                <a:schemeClr val="bg1"/>
                              </a:solidFill>
                              <a:effectLst/>
                              <a:latin typeface="#9Slide03 Arima Madurai Black" panose="00000A00000000000000" pitchFamily="2" charset="-93"/>
                              <a:cs typeface="#9Slide03 Arima Madurai Black" panose="00000A00000000000000" pitchFamily="2" charset="-93"/>
                            </a:rPr>
                            <a:t> (g)</a:t>
                          </a:r>
                          <a:endParaRPr lang="en-US" sz="1700" dirty="0">
                            <a:solidFill>
                              <a:schemeClr val="bg1"/>
                            </a:solidFill>
                            <a:effectLst/>
                            <a:latin typeface="#9Slide03 Arima Madurai Black" panose="00000A00000000000000" pitchFamily="2" charset="-93"/>
                            <a:ea typeface="Calibri" panose="020F0502020204030204" pitchFamily="34" charset="0"/>
                            <a:cs typeface="#9Slide03 Arima Madurai Black" panose="00000A00000000000000" pitchFamily="2" charset="-93"/>
                          </a:endParaRPr>
                        </a:p>
                      </a:txBody>
                      <a:tcPr marL="68580" marR="68580" marT="0" marB="0" anchor="ctr">
                        <a:solidFill>
                          <a:srgbClr val="8D2828"/>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85991128"/>
                      </a:ext>
                    </a:extLst>
                  </a:tr>
                  <a:tr h="777240">
                    <a:tc vMerge="1">
                      <a:txBody>
                        <a:bodyPr/>
                        <a:lstStyle/>
                        <a:p>
                          <a:endParaRPr lang="en-US"/>
                        </a:p>
                      </a:txBody>
                      <a:tcPr/>
                    </a:tc>
                    <a:tc vMerge="1">
                      <a:txBody>
                        <a:bodyPr/>
                        <a:lstStyle/>
                        <a:p>
                          <a:endParaRPr lang="en-US"/>
                        </a:p>
                      </a:txBody>
                      <a:tcPr/>
                    </a:tc>
                    <a:tc>
                      <a:txBody>
                        <a:bodyPr/>
                        <a:lstStyle/>
                        <a:p>
                          <a:pPr marL="0" marR="0" algn="ctr">
                            <a:spcBef>
                              <a:spcPts val="400"/>
                            </a:spcBef>
                            <a:spcAft>
                              <a:spcPts val="400"/>
                            </a:spcAft>
                          </a:pPr>
                          <a:r>
                            <a:rPr lang="en-US" sz="1700">
                              <a:solidFill>
                                <a:schemeClr val="bg1"/>
                              </a:solidFill>
                              <a:effectLst/>
                              <a:latin typeface="#9Slide03 Arima Madurai Black" panose="00000A00000000000000" pitchFamily="2" charset="-93"/>
                              <a:cs typeface="#9Slide03 Arima Madurai Black" panose="00000A00000000000000" pitchFamily="2" charset="-93"/>
                            </a:rPr>
                            <a:t>Tên dụng cụ đo</a:t>
                          </a:r>
                          <a:endParaRPr lang="en-US" sz="1700">
                            <a:solidFill>
                              <a:schemeClr val="bg1"/>
                            </a:solidFill>
                            <a:effectLst/>
                            <a:latin typeface="#9Slide03 Arima Madurai Black" panose="00000A00000000000000" pitchFamily="2" charset="-93"/>
                            <a:ea typeface="Calibri" panose="020F0502020204030204" pitchFamily="34" charset="0"/>
                            <a:cs typeface="#9Slide03 Arima Madurai Black" panose="00000A00000000000000" pitchFamily="2" charset="-93"/>
                          </a:endParaRPr>
                        </a:p>
                      </a:txBody>
                      <a:tcPr marL="68580" marR="68580" marT="0" marB="0" anchor="ctr">
                        <a:solidFill>
                          <a:srgbClr val="8D2828"/>
                        </a:solidFill>
                      </a:tcPr>
                    </a:tc>
                    <a:tc>
                      <a:txBody>
                        <a:bodyPr/>
                        <a:lstStyle/>
                        <a:p>
                          <a:pPr marL="0" marR="0" algn="ctr">
                            <a:spcBef>
                              <a:spcPts val="400"/>
                            </a:spcBef>
                            <a:spcAft>
                              <a:spcPts val="400"/>
                            </a:spcAft>
                          </a:pPr>
                          <a:r>
                            <a:rPr lang="en-US" sz="1700">
                              <a:solidFill>
                                <a:schemeClr val="bg1"/>
                              </a:solidFill>
                              <a:effectLst/>
                              <a:latin typeface="#9Slide03 Arima Madurai Black" panose="00000A00000000000000" pitchFamily="2" charset="-93"/>
                              <a:cs typeface="#9Slide03 Arima Madurai Black" panose="00000A00000000000000" pitchFamily="2" charset="-93"/>
                            </a:rPr>
                            <a:t>GHĐ</a:t>
                          </a:r>
                          <a:endParaRPr lang="en-US" sz="1700">
                            <a:solidFill>
                              <a:schemeClr val="bg1"/>
                            </a:solidFill>
                            <a:effectLst/>
                            <a:latin typeface="#9Slide03 Arima Madurai Black" panose="00000A00000000000000" pitchFamily="2" charset="-93"/>
                            <a:ea typeface="Calibri" panose="020F0502020204030204" pitchFamily="34" charset="0"/>
                            <a:cs typeface="#9Slide03 Arima Madurai Black" panose="00000A00000000000000" pitchFamily="2" charset="-93"/>
                          </a:endParaRPr>
                        </a:p>
                      </a:txBody>
                      <a:tcPr marL="68580" marR="68580" marT="0" marB="0" anchor="ctr">
                        <a:solidFill>
                          <a:srgbClr val="8D2828"/>
                        </a:solidFill>
                      </a:tcPr>
                    </a:tc>
                    <a:tc>
                      <a:txBody>
                        <a:bodyPr/>
                        <a:lstStyle/>
                        <a:p>
                          <a:pPr marL="0" marR="0" algn="ctr">
                            <a:spcBef>
                              <a:spcPts val="400"/>
                            </a:spcBef>
                            <a:spcAft>
                              <a:spcPts val="400"/>
                            </a:spcAft>
                          </a:pPr>
                          <a:r>
                            <a:rPr lang="en-US" sz="1700">
                              <a:solidFill>
                                <a:schemeClr val="bg1"/>
                              </a:solidFill>
                              <a:effectLst/>
                              <a:latin typeface="#9Slide03 Arima Madurai Black" panose="00000A00000000000000" pitchFamily="2" charset="-93"/>
                              <a:cs typeface="#9Slide03 Arima Madurai Black" panose="00000A00000000000000" pitchFamily="2" charset="-93"/>
                            </a:rPr>
                            <a:t>ĐCNN</a:t>
                          </a:r>
                          <a:endParaRPr lang="en-US" sz="1700">
                            <a:solidFill>
                              <a:schemeClr val="bg1"/>
                            </a:solidFill>
                            <a:effectLst/>
                            <a:latin typeface="#9Slide03 Arima Madurai Black" panose="00000A00000000000000" pitchFamily="2" charset="-93"/>
                            <a:ea typeface="Calibri" panose="020F0502020204030204" pitchFamily="34" charset="0"/>
                            <a:cs typeface="#9Slide03 Arima Madurai Black" panose="00000A00000000000000" pitchFamily="2" charset="-93"/>
                          </a:endParaRPr>
                        </a:p>
                      </a:txBody>
                      <a:tcPr marL="68580" marR="68580" marT="0" marB="0" anchor="ctr">
                        <a:solidFill>
                          <a:srgbClr val="8D2828"/>
                        </a:solidFill>
                      </a:tcPr>
                    </a:tc>
                    <a:tc>
                      <a:txBody>
                        <a:bodyPr/>
                        <a:lstStyle/>
                        <a:p>
                          <a:endParaRPr lang="en-US"/>
                        </a:p>
                      </a:txBody>
                      <a:tcPr marL="68580" marR="68580" marT="0" marB="0" anchor="ctr">
                        <a:blipFill>
                          <a:blip r:embed="rId3"/>
                          <a:stretch>
                            <a:fillRect l="-558580" t="-59375" r="-411834" b="-172656"/>
                          </a:stretch>
                        </a:blipFill>
                      </a:tcPr>
                    </a:tc>
                    <a:tc>
                      <a:txBody>
                        <a:bodyPr/>
                        <a:lstStyle/>
                        <a:p>
                          <a:endParaRPr lang="en-US"/>
                        </a:p>
                      </a:txBody>
                      <a:tcPr marL="68580" marR="68580" marT="0" marB="0" anchor="ctr">
                        <a:blipFill>
                          <a:blip r:embed="rId3"/>
                          <a:stretch>
                            <a:fillRect l="-658580" t="-59375" r="-311834" b="-172656"/>
                          </a:stretch>
                        </a:blipFill>
                      </a:tcPr>
                    </a:tc>
                    <a:tc>
                      <a:txBody>
                        <a:bodyPr/>
                        <a:lstStyle/>
                        <a:p>
                          <a:endParaRPr lang="en-US"/>
                        </a:p>
                      </a:txBody>
                      <a:tcPr marL="68580" marR="68580" marT="0" marB="0" anchor="ctr">
                        <a:blipFill>
                          <a:blip r:embed="rId3"/>
                          <a:stretch>
                            <a:fillRect l="-741040" t="-59375" r="-204624" b="-172656"/>
                          </a:stretch>
                        </a:blipFill>
                      </a:tcPr>
                    </a:tc>
                    <a:tc>
                      <a:txBody>
                        <a:bodyPr/>
                        <a:lstStyle/>
                        <a:p>
                          <a:endParaRPr lang="en-US"/>
                        </a:p>
                      </a:txBody>
                      <a:tcPr marL="68580" marR="68580" marT="0" marB="0" anchor="ctr">
                        <a:blipFill>
                          <a:blip r:embed="rId3"/>
                          <a:stretch>
                            <a:fillRect l="-413352" t="-59375" r="-568" b="-172656"/>
                          </a:stretch>
                        </a:blipFill>
                      </a:tcPr>
                    </a:tc>
                    <a:extLst>
                      <a:ext uri="{0D108BD9-81ED-4DB2-BD59-A6C34878D82A}">
                        <a16:rowId xmlns:a16="http://schemas.microsoft.com/office/drawing/2014/main" val="3918209071"/>
                      </a:ext>
                    </a:extLst>
                  </a:tr>
                  <a:tr h="645980">
                    <a:tc>
                      <a:txBody>
                        <a:bodyPr/>
                        <a:lstStyle/>
                        <a:p>
                          <a:pPr marL="0" marR="0" algn="ctr">
                            <a:spcBef>
                              <a:spcPts val="400"/>
                            </a:spcBef>
                            <a:spcAft>
                              <a:spcPts val="400"/>
                            </a:spcAft>
                          </a:pPr>
                          <a:r>
                            <a:rPr lang="en-US" sz="1700" dirty="0" err="1">
                              <a:solidFill>
                                <a:schemeClr val="bg1"/>
                              </a:solidFill>
                              <a:effectLst/>
                              <a:latin typeface="#9Slide03 Arima Madurai Black" panose="00000A00000000000000" pitchFamily="2" charset="-93"/>
                              <a:cs typeface="#9Slide03 Arima Madurai Black" panose="00000A00000000000000" pitchFamily="2" charset="-93"/>
                            </a:rPr>
                            <a:t>Viên</a:t>
                          </a:r>
                          <a:r>
                            <a:rPr lang="en-US" sz="1700" dirty="0">
                              <a:solidFill>
                                <a:schemeClr val="bg1"/>
                              </a:solidFill>
                              <a:effectLst/>
                              <a:latin typeface="#9Slide03 Arima Madurai Black" panose="00000A00000000000000" pitchFamily="2" charset="-93"/>
                              <a:cs typeface="#9Slide03 Arima Madurai Black" panose="00000A00000000000000" pitchFamily="2" charset="-93"/>
                            </a:rPr>
                            <a:t> bi </a:t>
                          </a:r>
                          <a:r>
                            <a:rPr lang="en-US" sz="1700" dirty="0" err="1">
                              <a:solidFill>
                                <a:schemeClr val="bg1"/>
                              </a:solidFill>
                              <a:effectLst/>
                              <a:latin typeface="#9Slide03 Arima Madurai Black" panose="00000A00000000000000" pitchFamily="2" charset="-93"/>
                              <a:cs typeface="#9Slide03 Arima Madurai Black" panose="00000A00000000000000" pitchFamily="2" charset="-93"/>
                            </a:rPr>
                            <a:t>sắt</a:t>
                          </a:r>
                          <a:endParaRPr lang="en-US" sz="1700" dirty="0">
                            <a:solidFill>
                              <a:schemeClr val="bg1"/>
                            </a:solidFill>
                            <a:effectLst/>
                            <a:latin typeface="#9Slide03 Arima Madurai Black" panose="00000A00000000000000" pitchFamily="2" charset="-93"/>
                            <a:ea typeface="Calibri" panose="020F0502020204030204" pitchFamily="34" charset="0"/>
                            <a:cs typeface="#9Slide03 Arima Madurai Black" panose="00000A00000000000000" pitchFamily="2" charset="-93"/>
                          </a:endParaRPr>
                        </a:p>
                      </a:txBody>
                      <a:tcPr marL="68580" marR="68580" marT="0" marB="0" anchor="ctr">
                        <a:solidFill>
                          <a:srgbClr val="8D2828"/>
                        </a:solidFill>
                      </a:tcPr>
                    </a:tc>
                    <a:tc>
                      <a:txBody>
                        <a:bodyPr/>
                        <a:lstStyle/>
                        <a:p>
                          <a:pPr marL="0" marR="0" algn="ctr">
                            <a:spcBef>
                              <a:spcPts val="400"/>
                            </a:spcBef>
                            <a:spcAft>
                              <a:spcPts val="400"/>
                            </a:spcAft>
                          </a:pPr>
                          <a:r>
                            <a:rPr lang="en-US" sz="1700">
                              <a:solidFill>
                                <a:schemeClr val="bg1"/>
                              </a:solidFill>
                              <a:effectLst/>
                              <a:latin typeface="#9Slide03 Arima Madurai Black" panose="00000A00000000000000" pitchFamily="2" charset="-93"/>
                              <a:cs typeface="#9Slide03 Arima Madurai Black" panose="00000A00000000000000" pitchFamily="2" charset="-93"/>
                            </a:rPr>
                            <a:t> </a:t>
                          </a:r>
                          <a:endParaRPr lang="en-US" sz="1700">
                            <a:solidFill>
                              <a:schemeClr val="bg1"/>
                            </a:solidFill>
                            <a:effectLst/>
                            <a:latin typeface="#9Slide03 Arima Madurai Black" panose="00000A00000000000000" pitchFamily="2" charset="-93"/>
                            <a:ea typeface="Calibri" panose="020F0502020204030204" pitchFamily="34" charset="0"/>
                            <a:cs typeface="#9Slide03 Arima Madurai Black" panose="00000A00000000000000" pitchFamily="2" charset="-93"/>
                          </a:endParaRPr>
                        </a:p>
                      </a:txBody>
                      <a:tcPr marL="68580" marR="68580" marT="0" marB="0" anchor="ctr">
                        <a:solidFill>
                          <a:srgbClr val="8D2828"/>
                        </a:solidFill>
                      </a:tcPr>
                    </a:tc>
                    <a:tc>
                      <a:txBody>
                        <a:bodyPr/>
                        <a:lstStyle/>
                        <a:p>
                          <a:pPr marL="0" marR="0" algn="ctr">
                            <a:spcBef>
                              <a:spcPts val="400"/>
                            </a:spcBef>
                            <a:spcAft>
                              <a:spcPts val="400"/>
                            </a:spcAft>
                          </a:pPr>
                          <a:r>
                            <a:rPr lang="en-US" sz="1700">
                              <a:solidFill>
                                <a:schemeClr val="bg1"/>
                              </a:solidFill>
                              <a:effectLst/>
                              <a:latin typeface="#9Slide03 Arima Madurai Black" panose="00000A00000000000000" pitchFamily="2" charset="-93"/>
                              <a:cs typeface="#9Slide03 Arima Madurai Black" panose="00000A00000000000000" pitchFamily="2" charset="-93"/>
                            </a:rPr>
                            <a:t> </a:t>
                          </a:r>
                          <a:endParaRPr lang="en-US" sz="1700">
                            <a:solidFill>
                              <a:schemeClr val="bg1"/>
                            </a:solidFill>
                            <a:effectLst/>
                            <a:latin typeface="#9Slide03 Arima Madurai Black" panose="00000A00000000000000" pitchFamily="2" charset="-93"/>
                            <a:ea typeface="Calibri" panose="020F0502020204030204" pitchFamily="34" charset="0"/>
                            <a:cs typeface="#9Slide03 Arima Madurai Black" panose="00000A00000000000000" pitchFamily="2" charset="-93"/>
                          </a:endParaRPr>
                        </a:p>
                      </a:txBody>
                      <a:tcPr marL="68580" marR="68580" marT="0" marB="0" anchor="ctr">
                        <a:solidFill>
                          <a:srgbClr val="8D2828"/>
                        </a:solidFill>
                      </a:tcPr>
                    </a:tc>
                    <a:tc>
                      <a:txBody>
                        <a:bodyPr/>
                        <a:lstStyle/>
                        <a:p>
                          <a:pPr marL="0" marR="0" algn="ctr">
                            <a:spcBef>
                              <a:spcPts val="400"/>
                            </a:spcBef>
                            <a:spcAft>
                              <a:spcPts val="400"/>
                            </a:spcAft>
                          </a:pPr>
                          <a:r>
                            <a:rPr lang="en-US" sz="1700">
                              <a:solidFill>
                                <a:schemeClr val="bg1"/>
                              </a:solidFill>
                              <a:effectLst/>
                              <a:latin typeface="#9Slide03 Arima Madurai Black" panose="00000A00000000000000" pitchFamily="2" charset="-93"/>
                              <a:cs typeface="#9Slide03 Arima Madurai Black" panose="00000A00000000000000" pitchFamily="2" charset="-93"/>
                            </a:rPr>
                            <a:t> </a:t>
                          </a:r>
                          <a:endParaRPr lang="en-US" sz="1700">
                            <a:solidFill>
                              <a:schemeClr val="bg1"/>
                            </a:solidFill>
                            <a:effectLst/>
                            <a:latin typeface="#9Slide03 Arima Madurai Black" panose="00000A00000000000000" pitchFamily="2" charset="-93"/>
                            <a:ea typeface="Calibri" panose="020F0502020204030204" pitchFamily="34" charset="0"/>
                            <a:cs typeface="#9Slide03 Arima Madurai Black" panose="00000A00000000000000" pitchFamily="2" charset="-93"/>
                          </a:endParaRPr>
                        </a:p>
                      </a:txBody>
                      <a:tcPr marL="68580" marR="68580" marT="0" marB="0" anchor="ctr">
                        <a:solidFill>
                          <a:srgbClr val="8D2828"/>
                        </a:solidFill>
                      </a:tcPr>
                    </a:tc>
                    <a:tc>
                      <a:txBody>
                        <a:bodyPr/>
                        <a:lstStyle/>
                        <a:p>
                          <a:pPr marL="0" marR="0" algn="ctr">
                            <a:spcBef>
                              <a:spcPts val="400"/>
                            </a:spcBef>
                            <a:spcAft>
                              <a:spcPts val="400"/>
                            </a:spcAft>
                          </a:pPr>
                          <a:r>
                            <a:rPr lang="en-US" sz="1700">
                              <a:solidFill>
                                <a:schemeClr val="bg1"/>
                              </a:solidFill>
                              <a:effectLst/>
                              <a:latin typeface="#9Slide03 Arima Madurai Black" panose="00000A00000000000000" pitchFamily="2" charset="-93"/>
                              <a:cs typeface="#9Slide03 Arima Madurai Black" panose="00000A00000000000000" pitchFamily="2" charset="-93"/>
                            </a:rPr>
                            <a:t> </a:t>
                          </a:r>
                          <a:endParaRPr lang="en-US" sz="1700">
                            <a:solidFill>
                              <a:schemeClr val="bg1"/>
                            </a:solidFill>
                            <a:effectLst/>
                            <a:latin typeface="#9Slide03 Arima Madurai Black" panose="00000A00000000000000" pitchFamily="2" charset="-93"/>
                            <a:ea typeface="Calibri" panose="020F0502020204030204" pitchFamily="34" charset="0"/>
                            <a:cs typeface="#9Slide03 Arima Madurai Black" panose="00000A00000000000000" pitchFamily="2" charset="-93"/>
                          </a:endParaRPr>
                        </a:p>
                      </a:txBody>
                      <a:tcPr marL="68580" marR="68580" marT="0" marB="0" anchor="ctr">
                        <a:solidFill>
                          <a:srgbClr val="8D2828"/>
                        </a:solidFill>
                      </a:tcPr>
                    </a:tc>
                    <a:tc>
                      <a:txBody>
                        <a:bodyPr/>
                        <a:lstStyle/>
                        <a:p>
                          <a:pPr marL="0" marR="0" algn="ctr">
                            <a:spcBef>
                              <a:spcPts val="400"/>
                            </a:spcBef>
                            <a:spcAft>
                              <a:spcPts val="400"/>
                            </a:spcAft>
                          </a:pPr>
                          <a:r>
                            <a:rPr lang="en-US" sz="1700">
                              <a:solidFill>
                                <a:schemeClr val="bg1"/>
                              </a:solidFill>
                              <a:effectLst/>
                              <a:latin typeface="#9Slide03 Arima Madurai Black" panose="00000A00000000000000" pitchFamily="2" charset="-93"/>
                              <a:cs typeface="#9Slide03 Arima Madurai Black" panose="00000A00000000000000" pitchFamily="2" charset="-93"/>
                            </a:rPr>
                            <a:t> </a:t>
                          </a:r>
                          <a:endParaRPr lang="en-US" sz="1700">
                            <a:solidFill>
                              <a:schemeClr val="bg1"/>
                            </a:solidFill>
                            <a:effectLst/>
                            <a:latin typeface="#9Slide03 Arima Madurai Black" panose="00000A00000000000000" pitchFamily="2" charset="-93"/>
                            <a:ea typeface="Calibri" panose="020F0502020204030204" pitchFamily="34" charset="0"/>
                            <a:cs typeface="#9Slide03 Arima Madurai Black" panose="00000A00000000000000" pitchFamily="2" charset="-93"/>
                          </a:endParaRPr>
                        </a:p>
                      </a:txBody>
                      <a:tcPr marL="68580" marR="68580" marT="0" marB="0" anchor="ctr">
                        <a:solidFill>
                          <a:srgbClr val="8D2828"/>
                        </a:solidFill>
                      </a:tcPr>
                    </a:tc>
                    <a:tc>
                      <a:txBody>
                        <a:bodyPr/>
                        <a:lstStyle/>
                        <a:p>
                          <a:pPr marL="0" marR="0" algn="ctr">
                            <a:spcBef>
                              <a:spcPts val="400"/>
                            </a:spcBef>
                            <a:spcAft>
                              <a:spcPts val="400"/>
                            </a:spcAft>
                          </a:pPr>
                          <a:r>
                            <a:rPr lang="en-US" sz="1700">
                              <a:solidFill>
                                <a:schemeClr val="bg1"/>
                              </a:solidFill>
                              <a:effectLst/>
                              <a:latin typeface="#9Slide03 Arima Madurai Black" panose="00000A00000000000000" pitchFamily="2" charset="-93"/>
                              <a:cs typeface="#9Slide03 Arima Madurai Black" panose="00000A00000000000000" pitchFamily="2" charset="-93"/>
                            </a:rPr>
                            <a:t> </a:t>
                          </a:r>
                          <a:endParaRPr lang="en-US" sz="1700">
                            <a:solidFill>
                              <a:schemeClr val="bg1"/>
                            </a:solidFill>
                            <a:effectLst/>
                            <a:latin typeface="#9Slide03 Arima Madurai Black" panose="00000A00000000000000" pitchFamily="2" charset="-93"/>
                            <a:ea typeface="Calibri" panose="020F0502020204030204" pitchFamily="34" charset="0"/>
                            <a:cs typeface="#9Slide03 Arima Madurai Black" panose="00000A00000000000000" pitchFamily="2" charset="-93"/>
                          </a:endParaRPr>
                        </a:p>
                      </a:txBody>
                      <a:tcPr marL="68580" marR="68580" marT="0" marB="0" anchor="ctr">
                        <a:solidFill>
                          <a:srgbClr val="8D2828"/>
                        </a:solidFill>
                      </a:tcPr>
                    </a:tc>
                    <a:tc>
                      <a:txBody>
                        <a:bodyPr/>
                        <a:lstStyle/>
                        <a:p>
                          <a:pPr marL="0" marR="0" algn="ctr">
                            <a:spcBef>
                              <a:spcPts val="400"/>
                            </a:spcBef>
                            <a:spcAft>
                              <a:spcPts val="400"/>
                            </a:spcAft>
                          </a:pPr>
                          <a:r>
                            <a:rPr lang="en-US" sz="1700">
                              <a:solidFill>
                                <a:schemeClr val="bg1"/>
                              </a:solidFill>
                              <a:effectLst/>
                              <a:latin typeface="#9Slide03 Arima Madurai Black" panose="00000A00000000000000" pitchFamily="2" charset="-93"/>
                              <a:cs typeface="#9Slide03 Arima Madurai Black" panose="00000A00000000000000" pitchFamily="2" charset="-93"/>
                            </a:rPr>
                            <a:t> </a:t>
                          </a:r>
                          <a:endParaRPr lang="en-US" sz="1700">
                            <a:solidFill>
                              <a:schemeClr val="bg1"/>
                            </a:solidFill>
                            <a:effectLst/>
                            <a:latin typeface="#9Slide03 Arima Madurai Black" panose="00000A00000000000000" pitchFamily="2" charset="-93"/>
                            <a:ea typeface="Calibri" panose="020F0502020204030204" pitchFamily="34" charset="0"/>
                            <a:cs typeface="#9Slide03 Arima Madurai Black" panose="00000A00000000000000" pitchFamily="2" charset="-93"/>
                          </a:endParaRPr>
                        </a:p>
                      </a:txBody>
                      <a:tcPr marL="68580" marR="68580" marT="0" marB="0" anchor="ctr">
                        <a:solidFill>
                          <a:srgbClr val="8D2828"/>
                        </a:solidFill>
                      </a:tcPr>
                    </a:tc>
                    <a:tc>
                      <a:txBody>
                        <a:bodyPr/>
                        <a:lstStyle/>
                        <a:p>
                          <a:pPr marL="0" marR="0" algn="ctr">
                            <a:spcBef>
                              <a:spcPts val="400"/>
                            </a:spcBef>
                            <a:spcAft>
                              <a:spcPts val="400"/>
                            </a:spcAft>
                          </a:pPr>
                          <a:r>
                            <a:rPr lang="en-US" sz="1700">
                              <a:solidFill>
                                <a:schemeClr val="bg1"/>
                              </a:solidFill>
                              <a:effectLst/>
                              <a:latin typeface="#9Slide03 Arima Madurai Black" panose="00000A00000000000000" pitchFamily="2" charset="-93"/>
                              <a:cs typeface="#9Slide03 Arima Madurai Black" panose="00000A00000000000000" pitchFamily="2" charset="-93"/>
                            </a:rPr>
                            <a:t> </a:t>
                          </a:r>
                          <a:endParaRPr lang="en-US" sz="1700">
                            <a:solidFill>
                              <a:schemeClr val="bg1"/>
                            </a:solidFill>
                            <a:effectLst/>
                            <a:latin typeface="#9Slide03 Arima Madurai Black" panose="00000A00000000000000" pitchFamily="2" charset="-93"/>
                            <a:ea typeface="Calibri" panose="020F0502020204030204" pitchFamily="34" charset="0"/>
                            <a:cs typeface="#9Slide03 Arima Madurai Black" panose="00000A00000000000000" pitchFamily="2" charset="-93"/>
                          </a:endParaRPr>
                        </a:p>
                      </a:txBody>
                      <a:tcPr marL="68580" marR="68580" marT="0" marB="0" anchor="ctr">
                        <a:solidFill>
                          <a:srgbClr val="8D2828"/>
                        </a:solidFill>
                      </a:tcPr>
                    </a:tc>
                    <a:extLst>
                      <a:ext uri="{0D108BD9-81ED-4DB2-BD59-A6C34878D82A}">
                        <a16:rowId xmlns:a16="http://schemas.microsoft.com/office/drawing/2014/main" val="3348896524"/>
                      </a:ext>
                    </a:extLst>
                  </a:tr>
                  <a:tr h="685315">
                    <a:tc>
                      <a:txBody>
                        <a:bodyPr/>
                        <a:lstStyle/>
                        <a:p>
                          <a:pPr marL="0" marR="0" algn="ctr">
                            <a:spcBef>
                              <a:spcPts val="400"/>
                            </a:spcBef>
                            <a:spcAft>
                              <a:spcPts val="400"/>
                            </a:spcAft>
                          </a:pPr>
                          <a:r>
                            <a:rPr lang="en-US" sz="1700" dirty="0" err="1">
                              <a:solidFill>
                                <a:schemeClr val="bg1"/>
                              </a:solidFill>
                              <a:effectLst/>
                              <a:latin typeface="#9Slide03 Arima Madurai Black" panose="00000A00000000000000" pitchFamily="2" charset="-93"/>
                              <a:cs typeface="#9Slide03 Arima Madurai Black" panose="00000A00000000000000" pitchFamily="2" charset="-93"/>
                            </a:rPr>
                            <a:t>Cặp</a:t>
                          </a:r>
                          <a:r>
                            <a:rPr lang="en-US" sz="1700" dirty="0">
                              <a:solidFill>
                                <a:schemeClr val="bg1"/>
                              </a:solidFill>
                              <a:effectLst/>
                              <a:latin typeface="#9Slide03 Arima Madurai Black" panose="00000A00000000000000" pitchFamily="2" charset="-93"/>
                              <a:cs typeface="#9Slide03 Arima Madurai Black" panose="00000A00000000000000" pitchFamily="2" charset="-93"/>
                            </a:rPr>
                            <a:t> </a:t>
                          </a:r>
                          <a:r>
                            <a:rPr lang="en-US" sz="1700" dirty="0" err="1">
                              <a:solidFill>
                                <a:schemeClr val="bg1"/>
                              </a:solidFill>
                              <a:effectLst/>
                              <a:latin typeface="#9Slide03 Arima Madurai Black" panose="00000A00000000000000" pitchFamily="2" charset="-93"/>
                              <a:cs typeface="#9Slide03 Arima Madurai Black" panose="00000A00000000000000" pitchFamily="2" charset="-93"/>
                            </a:rPr>
                            <a:t>sách</a:t>
                          </a:r>
                          <a:endParaRPr lang="en-US" sz="1700" dirty="0">
                            <a:solidFill>
                              <a:schemeClr val="bg1"/>
                            </a:solidFill>
                            <a:effectLst/>
                            <a:latin typeface="#9Slide03 Arima Madurai Black" panose="00000A00000000000000" pitchFamily="2" charset="-93"/>
                            <a:ea typeface="Calibri" panose="020F0502020204030204" pitchFamily="34" charset="0"/>
                            <a:cs typeface="#9Slide03 Arima Madurai Black" panose="00000A00000000000000" pitchFamily="2" charset="-93"/>
                          </a:endParaRPr>
                        </a:p>
                      </a:txBody>
                      <a:tcPr marL="68580" marR="68580" marT="0" marB="0" anchor="ctr">
                        <a:solidFill>
                          <a:srgbClr val="8D2828"/>
                        </a:solidFill>
                      </a:tcPr>
                    </a:tc>
                    <a:tc>
                      <a:txBody>
                        <a:bodyPr/>
                        <a:lstStyle/>
                        <a:p>
                          <a:pPr marL="0" marR="0" algn="ctr">
                            <a:spcBef>
                              <a:spcPts val="400"/>
                            </a:spcBef>
                            <a:spcAft>
                              <a:spcPts val="400"/>
                            </a:spcAft>
                          </a:pPr>
                          <a:r>
                            <a:rPr lang="en-US" sz="1700" dirty="0">
                              <a:solidFill>
                                <a:schemeClr val="bg1"/>
                              </a:solidFill>
                              <a:effectLst/>
                              <a:latin typeface="#9Slide03 Arima Madurai Black" panose="00000A00000000000000" pitchFamily="2" charset="-93"/>
                              <a:cs typeface="#9Slide03 Arima Madurai Black" panose="00000A00000000000000" pitchFamily="2" charset="-93"/>
                            </a:rPr>
                            <a:t> </a:t>
                          </a:r>
                          <a:endParaRPr lang="en-US" sz="1700" dirty="0">
                            <a:solidFill>
                              <a:schemeClr val="bg1"/>
                            </a:solidFill>
                            <a:effectLst/>
                            <a:latin typeface="#9Slide03 Arima Madurai Black" panose="00000A00000000000000" pitchFamily="2" charset="-93"/>
                            <a:ea typeface="Calibri" panose="020F0502020204030204" pitchFamily="34" charset="0"/>
                            <a:cs typeface="#9Slide03 Arima Madurai Black" panose="00000A00000000000000" pitchFamily="2" charset="-93"/>
                          </a:endParaRPr>
                        </a:p>
                      </a:txBody>
                      <a:tcPr marL="68580" marR="68580" marT="0" marB="0" anchor="ctr">
                        <a:solidFill>
                          <a:srgbClr val="8D2828"/>
                        </a:solidFill>
                      </a:tcPr>
                    </a:tc>
                    <a:tc>
                      <a:txBody>
                        <a:bodyPr/>
                        <a:lstStyle/>
                        <a:p>
                          <a:pPr marL="0" marR="0" algn="ctr">
                            <a:spcBef>
                              <a:spcPts val="400"/>
                            </a:spcBef>
                            <a:spcAft>
                              <a:spcPts val="400"/>
                            </a:spcAft>
                          </a:pPr>
                          <a:r>
                            <a:rPr lang="en-US" sz="1700" dirty="0">
                              <a:solidFill>
                                <a:schemeClr val="bg1"/>
                              </a:solidFill>
                              <a:effectLst/>
                              <a:latin typeface="#9Slide03 Arima Madurai Black" panose="00000A00000000000000" pitchFamily="2" charset="-93"/>
                              <a:cs typeface="#9Slide03 Arima Madurai Black" panose="00000A00000000000000" pitchFamily="2" charset="-93"/>
                            </a:rPr>
                            <a:t> </a:t>
                          </a:r>
                          <a:endParaRPr lang="en-US" sz="1700" dirty="0">
                            <a:solidFill>
                              <a:schemeClr val="bg1"/>
                            </a:solidFill>
                            <a:effectLst/>
                            <a:latin typeface="#9Slide03 Arima Madurai Black" panose="00000A00000000000000" pitchFamily="2" charset="-93"/>
                            <a:ea typeface="Calibri" panose="020F0502020204030204" pitchFamily="34" charset="0"/>
                            <a:cs typeface="#9Slide03 Arima Madurai Black" panose="00000A00000000000000" pitchFamily="2" charset="-93"/>
                          </a:endParaRPr>
                        </a:p>
                      </a:txBody>
                      <a:tcPr marL="68580" marR="68580" marT="0" marB="0" anchor="ctr">
                        <a:solidFill>
                          <a:srgbClr val="8D2828"/>
                        </a:solidFill>
                      </a:tcPr>
                    </a:tc>
                    <a:tc>
                      <a:txBody>
                        <a:bodyPr/>
                        <a:lstStyle/>
                        <a:p>
                          <a:pPr marL="0" marR="0" algn="ctr">
                            <a:spcBef>
                              <a:spcPts val="400"/>
                            </a:spcBef>
                            <a:spcAft>
                              <a:spcPts val="400"/>
                            </a:spcAft>
                          </a:pPr>
                          <a:r>
                            <a:rPr lang="en-US" sz="1700">
                              <a:solidFill>
                                <a:schemeClr val="bg1"/>
                              </a:solidFill>
                              <a:effectLst/>
                              <a:latin typeface="#9Slide03 Arima Madurai Black" panose="00000A00000000000000" pitchFamily="2" charset="-93"/>
                              <a:cs typeface="#9Slide03 Arima Madurai Black" panose="00000A00000000000000" pitchFamily="2" charset="-93"/>
                            </a:rPr>
                            <a:t> </a:t>
                          </a:r>
                          <a:endParaRPr lang="en-US" sz="1700">
                            <a:solidFill>
                              <a:schemeClr val="bg1"/>
                            </a:solidFill>
                            <a:effectLst/>
                            <a:latin typeface="#9Slide03 Arima Madurai Black" panose="00000A00000000000000" pitchFamily="2" charset="-93"/>
                            <a:ea typeface="Calibri" panose="020F0502020204030204" pitchFamily="34" charset="0"/>
                            <a:cs typeface="#9Slide03 Arima Madurai Black" panose="00000A00000000000000" pitchFamily="2" charset="-93"/>
                          </a:endParaRPr>
                        </a:p>
                      </a:txBody>
                      <a:tcPr marL="68580" marR="68580" marT="0" marB="0" anchor="ctr">
                        <a:solidFill>
                          <a:srgbClr val="8D2828"/>
                        </a:solidFill>
                      </a:tcPr>
                    </a:tc>
                    <a:tc>
                      <a:txBody>
                        <a:bodyPr/>
                        <a:lstStyle/>
                        <a:p>
                          <a:pPr marL="0" marR="0" algn="ctr">
                            <a:spcBef>
                              <a:spcPts val="400"/>
                            </a:spcBef>
                            <a:spcAft>
                              <a:spcPts val="400"/>
                            </a:spcAft>
                          </a:pPr>
                          <a:r>
                            <a:rPr lang="en-US" sz="1700" dirty="0">
                              <a:solidFill>
                                <a:schemeClr val="bg1"/>
                              </a:solidFill>
                              <a:effectLst/>
                              <a:latin typeface="#9Slide03 Arima Madurai Black" panose="00000A00000000000000" pitchFamily="2" charset="-93"/>
                              <a:cs typeface="#9Slide03 Arima Madurai Black" panose="00000A00000000000000" pitchFamily="2" charset="-93"/>
                            </a:rPr>
                            <a:t> </a:t>
                          </a:r>
                          <a:endParaRPr lang="en-US" sz="1700" dirty="0">
                            <a:solidFill>
                              <a:schemeClr val="bg1"/>
                            </a:solidFill>
                            <a:effectLst/>
                            <a:latin typeface="#9Slide03 Arima Madurai Black" panose="00000A00000000000000" pitchFamily="2" charset="-93"/>
                            <a:ea typeface="Calibri" panose="020F0502020204030204" pitchFamily="34" charset="0"/>
                            <a:cs typeface="#9Slide03 Arima Madurai Black" panose="00000A00000000000000" pitchFamily="2" charset="-93"/>
                          </a:endParaRPr>
                        </a:p>
                      </a:txBody>
                      <a:tcPr marL="68580" marR="68580" marT="0" marB="0" anchor="ctr">
                        <a:solidFill>
                          <a:srgbClr val="8D2828"/>
                        </a:solidFill>
                      </a:tcPr>
                    </a:tc>
                    <a:tc>
                      <a:txBody>
                        <a:bodyPr/>
                        <a:lstStyle/>
                        <a:p>
                          <a:pPr marL="0" marR="0" algn="ctr">
                            <a:spcBef>
                              <a:spcPts val="400"/>
                            </a:spcBef>
                            <a:spcAft>
                              <a:spcPts val="400"/>
                            </a:spcAft>
                          </a:pPr>
                          <a:r>
                            <a:rPr lang="en-US" sz="1700">
                              <a:solidFill>
                                <a:schemeClr val="bg1"/>
                              </a:solidFill>
                              <a:effectLst/>
                              <a:latin typeface="#9Slide03 Arima Madurai Black" panose="00000A00000000000000" pitchFamily="2" charset="-93"/>
                              <a:cs typeface="#9Slide03 Arima Madurai Black" panose="00000A00000000000000" pitchFamily="2" charset="-93"/>
                            </a:rPr>
                            <a:t> </a:t>
                          </a:r>
                          <a:endParaRPr lang="en-US" sz="1700">
                            <a:solidFill>
                              <a:schemeClr val="bg1"/>
                            </a:solidFill>
                            <a:effectLst/>
                            <a:latin typeface="#9Slide03 Arima Madurai Black" panose="00000A00000000000000" pitchFamily="2" charset="-93"/>
                            <a:ea typeface="Calibri" panose="020F0502020204030204" pitchFamily="34" charset="0"/>
                            <a:cs typeface="#9Slide03 Arima Madurai Black" panose="00000A00000000000000" pitchFamily="2" charset="-93"/>
                          </a:endParaRPr>
                        </a:p>
                      </a:txBody>
                      <a:tcPr marL="68580" marR="68580" marT="0" marB="0" anchor="ctr">
                        <a:solidFill>
                          <a:srgbClr val="8D2828"/>
                        </a:solidFill>
                      </a:tcPr>
                    </a:tc>
                    <a:tc>
                      <a:txBody>
                        <a:bodyPr/>
                        <a:lstStyle/>
                        <a:p>
                          <a:pPr marL="0" marR="0" algn="ctr">
                            <a:spcBef>
                              <a:spcPts val="400"/>
                            </a:spcBef>
                            <a:spcAft>
                              <a:spcPts val="400"/>
                            </a:spcAft>
                          </a:pPr>
                          <a:r>
                            <a:rPr lang="en-US" sz="1700">
                              <a:solidFill>
                                <a:schemeClr val="bg1"/>
                              </a:solidFill>
                              <a:effectLst/>
                              <a:latin typeface="#9Slide03 Arima Madurai Black" panose="00000A00000000000000" pitchFamily="2" charset="-93"/>
                              <a:cs typeface="#9Slide03 Arima Madurai Black" panose="00000A00000000000000" pitchFamily="2" charset="-93"/>
                            </a:rPr>
                            <a:t> </a:t>
                          </a:r>
                          <a:endParaRPr lang="en-US" sz="1700">
                            <a:solidFill>
                              <a:schemeClr val="bg1"/>
                            </a:solidFill>
                            <a:effectLst/>
                            <a:latin typeface="#9Slide03 Arima Madurai Black" panose="00000A00000000000000" pitchFamily="2" charset="-93"/>
                            <a:ea typeface="Calibri" panose="020F0502020204030204" pitchFamily="34" charset="0"/>
                            <a:cs typeface="#9Slide03 Arima Madurai Black" panose="00000A00000000000000" pitchFamily="2" charset="-93"/>
                          </a:endParaRPr>
                        </a:p>
                      </a:txBody>
                      <a:tcPr marL="68580" marR="68580" marT="0" marB="0" anchor="ctr">
                        <a:solidFill>
                          <a:srgbClr val="8D2828"/>
                        </a:solidFill>
                      </a:tcPr>
                    </a:tc>
                    <a:tc>
                      <a:txBody>
                        <a:bodyPr/>
                        <a:lstStyle/>
                        <a:p>
                          <a:pPr marL="0" marR="0" algn="ctr">
                            <a:spcBef>
                              <a:spcPts val="400"/>
                            </a:spcBef>
                            <a:spcAft>
                              <a:spcPts val="400"/>
                            </a:spcAft>
                          </a:pPr>
                          <a:r>
                            <a:rPr lang="en-US" sz="1700">
                              <a:solidFill>
                                <a:schemeClr val="bg1"/>
                              </a:solidFill>
                              <a:effectLst/>
                              <a:latin typeface="#9Slide03 Arima Madurai Black" panose="00000A00000000000000" pitchFamily="2" charset="-93"/>
                              <a:cs typeface="#9Slide03 Arima Madurai Black" panose="00000A00000000000000" pitchFamily="2" charset="-93"/>
                            </a:rPr>
                            <a:t> </a:t>
                          </a:r>
                          <a:endParaRPr lang="en-US" sz="1700">
                            <a:solidFill>
                              <a:schemeClr val="bg1"/>
                            </a:solidFill>
                            <a:effectLst/>
                            <a:latin typeface="#9Slide03 Arima Madurai Black" panose="00000A00000000000000" pitchFamily="2" charset="-93"/>
                            <a:ea typeface="Calibri" panose="020F0502020204030204" pitchFamily="34" charset="0"/>
                            <a:cs typeface="#9Slide03 Arima Madurai Black" panose="00000A00000000000000" pitchFamily="2" charset="-93"/>
                          </a:endParaRPr>
                        </a:p>
                      </a:txBody>
                      <a:tcPr marL="68580" marR="68580" marT="0" marB="0" anchor="ctr">
                        <a:solidFill>
                          <a:srgbClr val="8D2828"/>
                        </a:solidFill>
                      </a:tcPr>
                    </a:tc>
                    <a:tc>
                      <a:txBody>
                        <a:bodyPr/>
                        <a:lstStyle/>
                        <a:p>
                          <a:pPr marL="0" marR="0" algn="ctr">
                            <a:spcBef>
                              <a:spcPts val="400"/>
                            </a:spcBef>
                            <a:spcAft>
                              <a:spcPts val="400"/>
                            </a:spcAft>
                          </a:pPr>
                          <a:r>
                            <a:rPr lang="en-US" sz="1700" dirty="0">
                              <a:solidFill>
                                <a:schemeClr val="bg1"/>
                              </a:solidFill>
                              <a:effectLst/>
                              <a:latin typeface="#9Slide03 Arima Madurai Black" panose="00000A00000000000000" pitchFamily="2" charset="-93"/>
                              <a:cs typeface="#9Slide03 Arima Madurai Black" panose="00000A00000000000000" pitchFamily="2" charset="-93"/>
                            </a:rPr>
                            <a:t> </a:t>
                          </a:r>
                          <a:endParaRPr lang="en-US" sz="1700" dirty="0">
                            <a:solidFill>
                              <a:schemeClr val="bg1"/>
                            </a:solidFill>
                            <a:effectLst/>
                            <a:latin typeface="#9Slide03 Arima Madurai Black" panose="00000A00000000000000" pitchFamily="2" charset="-93"/>
                            <a:ea typeface="Calibri" panose="020F0502020204030204" pitchFamily="34" charset="0"/>
                            <a:cs typeface="#9Slide03 Arima Madurai Black" panose="00000A00000000000000" pitchFamily="2" charset="-93"/>
                          </a:endParaRPr>
                        </a:p>
                      </a:txBody>
                      <a:tcPr marL="68580" marR="68580" marT="0" marB="0" anchor="ctr">
                        <a:solidFill>
                          <a:srgbClr val="8D2828"/>
                        </a:solidFill>
                      </a:tcPr>
                    </a:tc>
                    <a:extLst>
                      <a:ext uri="{0D108BD9-81ED-4DB2-BD59-A6C34878D82A}">
                        <a16:rowId xmlns:a16="http://schemas.microsoft.com/office/drawing/2014/main" val="718856407"/>
                      </a:ext>
                    </a:extLst>
                  </a:tr>
                </a:tbl>
              </a:graphicData>
            </a:graphic>
          </p:graphicFrame>
        </mc:Fallback>
      </mc:AlternateContent>
    </p:spTree>
    <p:extLst>
      <p:ext uri="{BB962C8B-B14F-4D97-AF65-F5344CB8AC3E}">
        <p14:creationId xmlns:p14="http://schemas.microsoft.com/office/powerpoint/2010/main" val="291780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250"/>
                                  </p:stCondLst>
                                  <p:childTnLst>
                                    <p:set>
                                      <p:cBhvr>
                                        <p:cTn id="6" dur="1" fill="hold">
                                          <p:stCondLst>
                                            <p:cond delay="0"/>
                                          </p:stCondLst>
                                        </p:cTn>
                                        <p:tgtEl>
                                          <p:spTgt spid="468"/>
                                        </p:tgtEl>
                                        <p:attrNameLst>
                                          <p:attrName>style.visibility</p:attrName>
                                        </p:attrNameLst>
                                      </p:cBhvr>
                                      <p:to>
                                        <p:strVal val="visible"/>
                                      </p:to>
                                    </p:set>
                                    <p:animEffect transition="in" filter="fade">
                                      <p:cBhvr>
                                        <p:cTn id="7" dur="750"/>
                                        <p:tgtEl>
                                          <p:spTgt spid="468"/>
                                        </p:tgtEl>
                                      </p:cBhvr>
                                    </p:animEffect>
                                    <p:anim calcmode="lin" valueType="num">
                                      <p:cBhvr>
                                        <p:cTn id="8" dur="750" fill="hold"/>
                                        <p:tgtEl>
                                          <p:spTgt spid="468"/>
                                        </p:tgtEl>
                                        <p:attrNameLst>
                                          <p:attrName>ppt_x</p:attrName>
                                        </p:attrNameLst>
                                      </p:cBhvr>
                                      <p:tavLst>
                                        <p:tav tm="0">
                                          <p:val>
                                            <p:strVal val="#ppt_x"/>
                                          </p:val>
                                        </p:tav>
                                        <p:tav tm="100000">
                                          <p:val>
                                            <p:strVal val="#ppt_x"/>
                                          </p:val>
                                        </p:tav>
                                      </p:tavLst>
                                    </p:anim>
                                    <p:anim calcmode="lin" valueType="num">
                                      <p:cBhvr>
                                        <p:cTn id="9" dur="750" fill="hold"/>
                                        <p:tgtEl>
                                          <p:spTgt spid="46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455"/>
                                        </p:tgtEl>
                                        <p:attrNameLst>
                                          <p:attrName>style.visibility</p:attrName>
                                        </p:attrNameLst>
                                      </p:cBhvr>
                                      <p:to>
                                        <p:strVal val="visible"/>
                                      </p:to>
                                    </p:set>
                                    <p:anim calcmode="lin" valueType="num">
                                      <p:cBhvr additive="base">
                                        <p:cTn id="13" dur="500" fill="hold"/>
                                        <p:tgtEl>
                                          <p:spTgt spid="455"/>
                                        </p:tgtEl>
                                        <p:attrNameLst>
                                          <p:attrName>ppt_x</p:attrName>
                                        </p:attrNameLst>
                                      </p:cBhvr>
                                      <p:tavLst>
                                        <p:tav tm="0">
                                          <p:val>
                                            <p:strVal val="0-#ppt_w/2"/>
                                          </p:val>
                                        </p:tav>
                                        <p:tav tm="100000">
                                          <p:val>
                                            <p:strVal val="#ppt_x"/>
                                          </p:val>
                                        </p:tav>
                                      </p:tavLst>
                                    </p:anim>
                                    <p:anim calcmode="lin" valueType="num">
                                      <p:cBhvr additive="base">
                                        <p:cTn id="14" dur="500" fill="hold"/>
                                        <p:tgtEl>
                                          <p:spTgt spid="455"/>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8" fill="hold" grpId="0" nodeType="afterEffect">
                                  <p:stCondLst>
                                    <p:cond delay="0"/>
                                  </p:stCondLst>
                                  <p:childTnLst>
                                    <p:set>
                                      <p:cBhvr>
                                        <p:cTn id="17" dur="1" fill="hold">
                                          <p:stCondLst>
                                            <p:cond delay="0"/>
                                          </p:stCondLst>
                                        </p:cTn>
                                        <p:tgtEl>
                                          <p:spTgt spid="312"/>
                                        </p:tgtEl>
                                        <p:attrNameLst>
                                          <p:attrName>style.visibility</p:attrName>
                                        </p:attrNameLst>
                                      </p:cBhvr>
                                      <p:to>
                                        <p:strVal val="visible"/>
                                      </p:to>
                                    </p:set>
                                    <p:anim calcmode="lin" valueType="num">
                                      <p:cBhvr additive="base">
                                        <p:cTn id="18" dur="500" fill="hold"/>
                                        <p:tgtEl>
                                          <p:spTgt spid="312"/>
                                        </p:tgtEl>
                                        <p:attrNameLst>
                                          <p:attrName>ppt_x</p:attrName>
                                        </p:attrNameLst>
                                      </p:cBhvr>
                                      <p:tavLst>
                                        <p:tav tm="0">
                                          <p:val>
                                            <p:strVal val="0-#ppt_w/2"/>
                                          </p:val>
                                        </p:tav>
                                        <p:tav tm="100000">
                                          <p:val>
                                            <p:strVal val="#ppt_x"/>
                                          </p:val>
                                        </p:tav>
                                      </p:tavLst>
                                    </p:anim>
                                    <p:anim calcmode="lin" valueType="num">
                                      <p:cBhvr additive="base">
                                        <p:cTn id="19" dur="500" fill="hold"/>
                                        <p:tgtEl>
                                          <p:spTgt spid="312"/>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2" presetClass="entr" presetSubtype="8"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0-#ppt_w/2"/>
                                          </p:val>
                                        </p:tav>
                                        <p:tav tm="100000">
                                          <p:val>
                                            <p:strVal val="#ppt_x"/>
                                          </p:val>
                                        </p:tav>
                                      </p:tavLst>
                                    </p:anim>
                                    <p:anim calcmode="lin" valueType="num">
                                      <p:cBhvr additive="base">
                                        <p:cTn id="24" dur="500" fill="hold"/>
                                        <p:tgtEl>
                                          <p:spTgt spid="21"/>
                                        </p:tgtEl>
                                        <p:attrNameLst>
                                          <p:attrName>ppt_y</p:attrName>
                                        </p:attrNameLst>
                                      </p:cBhvr>
                                      <p:tavLst>
                                        <p:tav tm="0">
                                          <p:val>
                                            <p:strVal val="#ppt_y"/>
                                          </p:val>
                                        </p:tav>
                                        <p:tav tm="100000">
                                          <p:val>
                                            <p:strVal val="#ppt_y"/>
                                          </p:val>
                                        </p:tav>
                                      </p:tavLst>
                                    </p:anim>
                                  </p:childTnLst>
                                </p:cTn>
                              </p:par>
                            </p:childTnLst>
                          </p:cTn>
                        </p:par>
                        <p:par>
                          <p:cTn id="25" fill="hold">
                            <p:stCondLst>
                              <p:cond delay="2500"/>
                            </p:stCondLst>
                            <p:childTnLst>
                              <p:par>
                                <p:cTn id="26" presetID="21" presetClass="entr" presetSubtype="8" fill="hold"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heel(8)">
                                      <p:cBhvr>
                                        <p:cTn id="28" dur="500"/>
                                        <p:tgtEl>
                                          <p:spTgt spid="26"/>
                                        </p:tgtEl>
                                      </p:cBhvr>
                                    </p:animEffect>
                                  </p:childTnLst>
                                </p:cTn>
                              </p:par>
                            </p:childTnLst>
                          </p:cTn>
                        </p:par>
                        <p:par>
                          <p:cTn id="29" fill="hold">
                            <p:stCondLst>
                              <p:cond delay="3000"/>
                            </p:stCondLst>
                            <p:childTnLst>
                              <p:par>
                                <p:cTn id="30" presetID="2" presetClass="entr" presetSubtype="8" fill="hold" grpId="0" nodeType="after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additive="base">
                                        <p:cTn id="32" dur="500" fill="hold"/>
                                        <p:tgtEl>
                                          <p:spTgt spid="22"/>
                                        </p:tgtEl>
                                        <p:attrNameLst>
                                          <p:attrName>ppt_x</p:attrName>
                                        </p:attrNameLst>
                                      </p:cBhvr>
                                      <p:tavLst>
                                        <p:tav tm="0">
                                          <p:val>
                                            <p:strVal val="0-#ppt_w/2"/>
                                          </p:val>
                                        </p:tav>
                                        <p:tav tm="100000">
                                          <p:val>
                                            <p:strVal val="#ppt_x"/>
                                          </p:val>
                                        </p:tav>
                                      </p:tavLst>
                                    </p:anim>
                                    <p:anim calcmode="lin" valueType="num">
                                      <p:cBhvr additive="base">
                                        <p:cTn id="33" dur="500" fill="hold"/>
                                        <p:tgtEl>
                                          <p:spTgt spid="22"/>
                                        </p:tgtEl>
                                        <p:attrNameLst>
                                          <p:attrName>ppt_y</p:attrName>
                                        </p:attrNameLst>
                                      </p:cBhvr>
                                      <p:tavLst>
                                        <p:tav tm="0">
                                          <p:val>
                                            <p:strVal val="#ppt_y"/>
                                          </p:val>
                                        </p:tav>
                                        <p:tav tm="100000">
                                          <p:val>
                                            <p:strVal val="#ppt_y"/>
                                          </p:val>
                                        </p:tav>
                                      </p:tavLst>
                                    </p:anim>
                                  </p:childTnLst>
                                </p:cTn>
                              </p:par>
                            </p:childTnLst>
                          </p:cTn>
                        </p:par>
                        <p:par>
                          <p:cTn id="34" fill="hold">
                            <p:stCondLst>
                              <p:cond delay="3500"/>
                            </p:stCondLst>
                            <p:childTnLst>
                              <p:par>
                                <p:cTn id="35" presetID="2" presetClass="entr" presetSubtype="8" fill="hold" grpId="0" nodeType="after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additive="base">
                                        <p:cTn id="37" dur="500" fill="hold"/>
                                        <p:tgtEl>
                                          <p:spTgt spid="27"/>
                                        </p:tgtEl>
                                        <p:attrNameLst>
                                          <p:attrName>ppt_x</p:attrName>
                                        </p:attrNameLst>
                                      </p:cBhvr>
                                      <p:tavLst>
                                        <p:tav tm="0">
                                          <p:val>
                                            <p:strVal val="0-#ppt_w/2"/>
                                          </p:val>
                                        </p:tav>
                                        <p:tav tm="100000">
                                          <p:val>
                                            <p:strVal val="#ppt_x"/>
                                          </p:val>
                                        </p:tav>
                                      </p:tavLst>
                                    </p:anim>
                                    <p:anim calcmode="lin" valueType="num">
                                      <p:cBhvr additive="base">
                                        <p:cTn id="38" dur="500" fill="hold"/>
                                        <p:tgtEl>
                                          <p:spTgt spid="27"/>
                                        </p:tgtEl>
                                        <p:attrNameLst>
                                          <p:attrName>ppt_y</p:attrName>
                                        </p:attrNameLst>
                                      </p:cBhvr>
                                      <p:tavLst>
                                        <p:tav tm="0">
                                          <p:val>
                                            <p:strVal val="#ppt_y"/>
                                          </p:val>
                                        </p:tav>
                                        <p:tav tm="100000">
                                          <p:val>
                                            <p:strVal val="#ppt_y"/>
                                          </p:val>
                                        </p:tav>
                                      </p:tavLst>
                                    </p:anim>
                                  </p:childTnLst>
                                </p:cTn>
                              </p:par>
                            </p:childTnLst>
                          </p:cTn>
                        </p:par>
                        <p:par>
                          <p:cTn id="39" fill="hold">
                            <p:stCondLst>
                              <p:cond delay="4000"/>
                            </p:stCondLst>
                            <p:childTnLst>
                              <p:par>
                                <p:cTn id="40" presetID="14" presetClass="entr" presetSubtype="10" fill="hold" nodeType="after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randombar(horizontal)">
                                      <p:cBhvr>
                                        <p:cTn id="4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5" grpId="0"/>
      <p:bldP spid="468" grpId="0"/>
      <p:bldP spid="312" grpId="0"/>
      <p:bldP spid="21" grpId="0"/>
      <p:bldP spid="22" grpId="0"/>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4C4C6D"/>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9CA955-79F3-4322-8EE1-C3C74689E971}"/>
              </a:ext>
            </a:extLst>
          </p:cNvPr>
          <p:cNvSpPr/>
          <p:nvPr/>
        </p:nvSpPr>
        <p:spPr>
          <a:xfrm>
            <a:off x="1" y="0"/>
            <a:ext cx="12192000" cy="51847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97309E25-FEE5-40FC-892E-11770E87E6DE}"/>
              </a:ext>
            </a:extLst>
          </p:cNvPr>
          <p:cNvSpPr txBox="1"/>
          <p:nvPr/>
        </p:nvSpPr>
        <p:spPr>
          <a:xfrm>
            <a:off x="8831211" y="32657"/>
            <a:ext cx="348061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9Slide07 IcielBaliho Script" pitchFamily="2" charset="-93"/>
                <a:ea typeface="+mn-ea"/>
                <a:cs typeface="+mn-cs"/>
              </a:rPr>
              <a:t>CHỦ ĐỀ 1: CÁC PHÉP ĐO</a:t>
            </a:r>
          </a:p>
        </p:txBody>
      </p:sp>
      <p:sp>
        <p:nvSpPr>
          <p:cNvPr id="292" name="Freeform: Shape 291">
            <a:extLst>
              <a:ext uri="{FF2B5EF4-FFF2-40B4-BE49-F238E27FC236}">
                <a16:creationId xmlns:a16="http://schemas.microsoft.com/office/drawing/2014/main" id="{94C23D56-D212-4389-A4E6-C28E0A955CB4}"/>
              </a:ext>
            </a:extLst>
          </p:cNvPr>
          <p:cNvSpPr/>
          <p:nvPr/>
        </p:nvSpPr>
        <p:spPr>
          <a:xfrm>
            <a:off x="598714" y="0"/>
            <a:ext cx="1600199" cy="521110"/>
          </a:xfrm>
          <a:custGeom>
            <a:avLst/>
            <a:gdLst>
              <a:gd name="connsiteX0" fmla="*/ 0 w 1223465"/>
              <a:gd name="connsiteY0" fmla="*/ 0 h 521110"/>
              <a:gd name="connsiteX1" fmla="*/ 1223465 w 1223465"/>
              <a:gd name="connsiteY1" fmla="*/ 0 h 521110"/>
              <a:gd name="connsiteX2" fmla="*/ 819762 w 1223465"/>
              <a:gd name="connsiteY2" fmla="*/ 521110 h 521110"/>
              <a:gd name="connsiteX3" fmla="*/ 57103 w 1223465"/>
              <a:gd name="connsiteY3" fmla="*/ 521110 h 521110"/>
              <a:gd name="connsiteX4" fmla="*/ 396150 w 1223465"/>
              <a:gd name="connsiteY4" fmla="*/ 1 h 521110"/>
              <a:gd name="connsiteX5" fmla="*/ 0 w 1223465"/>
              <a:gd name="connsiteY5" fmla="*/ 1 h 521110"/>
              <a:gd name="connsiteX6" fmla="*/ 0 w 1223465"/>
              <a:gd name="connsiteY6" fmla="*/ 0 h 521110"/>
              <a:gd name="connsiteX0" fmla="*/ 0 w 1223465"/>
              <a:gd name="connsiteY0" fmla="*/ 0 h 521110"/>
              <a:gd name="connsiteX1" fmla="*/ 1223465 w 1223465"/>
              <a:gd name="connsiteY1" fmla="*/ 0 h 521110"/>
              <a:gd name="connsiteX2" fmla="*/ 961251 w 1223465"/>
              <a:gd name="connsiteY2" fmla="*/ 521110 h 521110"/>
              <a:gd name="connsiteX3" fmla="*/ 57103 w 1223465"/>
              <a:gd name="connsiteY3" fmla="*/ 521110 h 521110"/>
              <a:gd name="connsiteX4" fmla="*/ 396150 w 1223465"/>
              <a:gd name="connsiteY4" fmla="*/ 1 h 521110"/>
              <a:gd name="connsiteX5" fmla="*/ 0 w 1223465"/>
              <a:gd name="connsiteY5" fmla="*/ 1 h 521110"/>
              <a:gd name="connsiteX6" fmla="*/ 0 w 1223465"/>
              <a:gd name="connsiteY6" fmla="*/ 0 h 521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3465" h="521110">
                <a:moveTo>
                  <a:pt x="0" y="0"/>
                </a:moveTo>
                <a:lnTo>
                  <a:pt x="1223465" y="0"/>
                </a:lnTo>
                <a:lnTo>
                  <a:pt x="961251" y="521110"/>
                </a:lnTo>
                <a:lnTo>
                  <a:pt x="57103" y="521110"/>
                </a:lnTo>
                <a:lnTo>
                  <a:pt x="396150" y="1"/>
                </a:lnTo>
                <a:lnTo>
                  <a:pt x="0" y="1"/>
                </a:lnTo>
                <a:lnTo>
                  <a:pt x="0" y="0"/>
                </a:lnTo>
                <a:close/>
              </a:path>
            </a:pathLst>
          </a:custGeom>
          <a:solidFill>
            <a:srgbClr val="FDD2BF">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FDCC9A04-15E6-4638-9B7F-63904B58400B}"/>
              </a:ext>
            </a:extLst>
          </p:cNvPr>
          <p:cNvGrpSpPr/>
          <p:nvPr/>
        </p:nvGrpSpPr>
        <p:grpSpPr>
          <a:xfrm>
            <a:off x="0" y="0"/>
            <a:ext cx="1027522" cy="521111"/>
            <a:chOff x="0" y="0"/>
            <a:chExt cx="1027522" cy="521111"/>
          </a:xfrm>
        </p:grpSpPr>
        <p:sp>
          <p:nvSpPr>
            <p:cNvPr id="293" name="Freeform: Shape 292">
              <a:extLst>
                <a:ext uri="{FF2B5EF4-FFF2-40B4-BE49-F238E27FC236}">
                  <a16:creationId xmlns:a16="http://schemas.microsoft.com/office/drawing/2014/main" id="{CB5F7F1C-F0DE-49D0-91A7-D9B199D51415}"/>
                </a:ext>
              </a:extLst>
            </p:cNvPr>
            <p:cNvSpPr/>
            <p:nvPr/>
          </p:nvSpPr>
          <p:spPr>
            <a:xfrm>
              <a:off x="631372" y="0"/>
              <a:ext cx="396150" cy="521109"/>
            </a:xfrm>
            <a:custGeom>
              <a:avLst/>
              <a:gdLst>
                <a:gd name="connsiteX0" fmla="*/ 0 w 396150"/>
                <a:gd name="connsiteY0" fmla="*/ 0 h 521109"/>
                <a:gd name="connsiteX1" fmla="*/ 396150 w 396150"/>
                <a:gd name="connsiteY1" fmla="*/ 0 h 521109"/>
                <a:gd name="connsiteX2" fmla="*/ 57103 w 396150"/>
                <a:gd name="connsiteY2" fmla="*/ 521109 h 521109"/>
                <a:gd name="connsiteX3" fmla="*/ 0 w 396150"/>
                <a:gd name="connsiteY3" fmla="*/ 521109 h 521109"/>
                <a:gd name="connsiteX4" fmla="*/ 0 w 396150"/>
                <a:gd name="connsiteY4" fmla="*/ 0 h 521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150" h="521109">
                  <a:moveTo>
                    <a:pt x="0" y="0"/>
                  </a:moveTo>
                  <a:lnTo>
                    <a:pt x="396150" y="0"/>
                  </a:lnTo>
                  <a:lnTo>
                    <a:pt x="57103" y="521109"/>
                  </a:lnTo>
                  <a:lnTo>
                    <a:pt x="0" y="521109"/>
                  </a:lnTo>
                  <a:lnTo>
                    <a:pt x="0" y="0"/>
                  </a:lnTo>
                  <a:close/>
                </a:path>
              </a:pathLst>
            </a:custGeom>
            <a:solidFill>
              <a:srgbClr val="E5FBB8">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1" name="Freeform: Shape 290">
              <a:extLst>
                <a:ext uri="{FF2B5EF4-FFF2-40B4-BE49-F238E27FC236}">
                  <a16:creationId xmlns:a16="http://schemas.microsoft.com/office/drawing/2014/main" id="{45AA6CA8-0CDD-45A3-981E-29F1CDD035F3}"/>
                </a:ext>
              </a:extLst>
            </p:cNvPr>
            <p:cNvSpPr/>
            <p:nvPr/>
          </p:nvSpPr>
          <p:spPr>
            <a:xfrm>
              <a:off x="0" y="1"/>
              <a:ext cx="688475" cy="521110"/>
            </a:xfrm>
            <a:custGeom>
              <a:avLst/>
              <a:gdLst>
                <a:gd name="connsiteX0" fmla="*/ 0 w 688475"/>
                <a:gd name="connsiteY0" fmla="*/ 0 h 521110"/>
                <a:gd name="connsiteX1" fmla="*/ 631372 w 688475"/>
                <a:gd name="connsiteY1" fmla="*/ 0 h 521110"/>
                <a:gd name="connsiteX2" fmla="*/ 631372 w 688475"/>
                <a:gd name="connsiteY2" fmla="*/ 521109 h 521110"/>
                <a:gd name="connsiteX3" fmla="*/ 688475 w 688475"/>
                <a:gd name="connsiteY3" fmla="*/ 521109 h 521110"/>
                <a:gd name="connsiteX4" fmla="*/ 688474 w 688475"/>
                <a:gd name="connsiteY4" fmla="*/ 521110 h 521110"/>
                <a:gd name="connsiteX5" fmla="*/ 0 w 688475"/>
                <a:gd name="connsiteY5" fmla="*/ 521110 h 521110"/>
                <a:gd name="connsiteX6" fmla="*/ 0 w 688475"/>
                <a:gd name="connsiteY6" fmla="*/ 0 h 521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475" h="521110">
                  <a:moveTo>
                    <a:pt x="0" y="0"/>
                  </a:moveTo>
                  <a:lnTo>
                    <a:pt x="631372" y="0"/>
                  </a:lnTo>
                  <a:lnTo>
                    <a:pt x="631372" y="521109"/>
                  </a:lnTo>
                  <a:lnTo>
                    <a:pt x="688475" y="521109"/>
                  </a:lnTo>
                  <a:lnTo>
                    <a:pt x="688474" y="521110"/>
                  </a:lnTo>
                  <a:lnTo>
                    <a:pt x="0" y="521110"/>
                  </a:lnTo>
                  <a:lnTo>
                    <a:pt x="0" y="0"/>
                  </a:lnTo>
                  <a:close/>
                </a:path>
              </a:pathLst>
            </a:custGeom>
            <a:solidFill>
              <a:srgbClr val="E5FBB8">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06" name="Freeform: Shape 305">
            <a:extLst>
              <a:ext uri="{FF2B5EF4-FFF2-40B4-BE49-F238E27FC236}">
                <a16:creationId xmlns:a16="http://schemas.microsoft.com/office/drawing/2014/main" id="{1333F57C-43A8-4628-A8E9-5AA1CED92005}"/>
              </a:ext>
            </a:extLst>
          </p:cNvPr>
          <p:cNvSpPr/>
          <p:nvPr/>
        </p:nvSpPr>
        <p:spPr>
          <a:xfrm>
            <a:off x="1603730" y="0"/>
            <a:ext cx="1600199" cy="521110"/>
          </a:xfrm>
          <a:custGeom>
            <a:avLst/>
            <a:gdLst>
              <a:gd name="connsiteX0" fmla="*/ 0 w 1223465"/>
              <a:gd name="connsiteY0" fmla="*/ 0 h 521110"/>
              <a:gd name="connsiteX1" fmla="*/ 1223465 w 1223465"/>
              <a:gd name="connsiteY1" fmla="*/ 0 h 521110"/>
              <a:gd name="connsiteX2" fmla="*/ 819762 w 1223465"/>
              <a:gd name="connsiteY2" fmla="*/ 521110 h 521110"/>
              <a:gd name="connsiteX3" fmla="*/ 57103 w 1223465"/>
              <a:gd name="connsiteY3" fmla="*/ 521110 h 521110"/>
              <a:gd name="connsiteX4" fmla="*/ 396150 w 1223465"/>
              <a:gd name="connsiteY4" fmla="*/ 1 h 521110"/>
              <a:gd name="connsiteX5" fmla="*/ 0 w 1223465"/>
              <a:gd name="connsiteY5" fmla="*/ 1 h 521110"/>
              <a:gd name="connsiteX6" fmla="*/ 0 w 1223465"/>
              <a:gd name="connsiteY6" fmla="*/ 0 h 521110"/>
              <a:gd name="connsiteX0" fmla="*/ 0 w 1223465"/>
              <a:gd name="connsiteY0" fmla="*/ 0 h 521110"/>
              <a:gd name="connsiteX1" fmla="*/ 1223465 w 1223465"/>
              <a:gd name="connsiteY1" fmla="*/ 0 h 521110"/>
              <a:gd name="connsiteX2" fmla="*/ 961251 w 1223465"/>
              <a:gd name="connsiteY2" fmla="*/ 521110 h 521110"/>
              <a:gd name="connsiteX3" fmla="*/ 57103 w 1223465"/>
              <a:gd name="connsiteY3" fmla="*/ 521110 h 521110"/>
              <a:gd name="connsiteX4" fmla="*/ 396150 w 1223465"/>
              <a:gd name="connsiteY4" fmla="*/ 1 h 521110"/>
              <a:gd name="connsiteX5" fmla="*/ 0 w 1223465"/>
              <a:gd name="connsiteY5" fmla="*/ 1 h 521110"/>
              <a:gd name="connsiteX6" fmla="*/ 0 w 1223465"/>
              <a:gd name="connsiteY6" fmla="*/ 0 h 521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3465" h="521110">
                <a:moveTo>
                  <a:pt x="0" y="0"/>
                </a:moveTo>
                <a:lnTo>
                  <a:pt x="1223465" y="0"/>
                </a:lnTo>
                <a:lnTo>
                  <a:pt x="961251" y="521110"/>
                </a:lnTo>
                <a:lnTo>
                  <a:pt x="57103" y="521110"/>
                </a:lnTo>
                <a:lnTo>
                  <a:pt x="396150" y="1"/>
                </a:lnTo>
                <a:lnTo>
                  <a:pt x="0" y="1"/>
                </a:lnTo>
                <a:lnTo>
                  <a:pt x="0" y="0"/>
                </a:lnTo>
                <a:close/>
              </a:path>
            </a:pathLst>
          </a:custGeom>
          <a:solidFill>
            <a:srgbClr val="8D92A4">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07" name="Group 306">
            <a:extLst>
              <a:ext uri="{FF2B5EF4-FFF2-40B4-BE49-F238E27FC236}">
                <a16:creationId xmlns:a16="http://schemas.microsoft.com/office/drawing/2014/main" id="{73D8B466-5046-4067-B97A-0439D91FDACC}"/>
              </a:ext>
            </a:extLst>
          </p:cNvPr>
          <p:cNvGrpSpPr/>
          <p:nvPr/>
        </p:nvGrpSpPr>
        <p:grpSpPr>
          <a:xfrm>
            <a:off x="2237742" y="37071"/>
            <a:ext cx="369536" cy="457093"/>
            <a:chOff x="4557440" y="902542"/>
            <a:chExt cx="1766107" cy="2184562"/>
          </a:xfrm>
          <a:solidFill>
            <a:schemeClr val="tx1"/>
          </a:solidFill>
        </p:grpSpPr>
        <p:sp>
          <p:nvSpPr>
            <p:cNvPr id="308" name="Freeform: Shape 307">
              <a:extLst>
                <a:ext uri="{FF2B5EF4-FFF2-40B4-BE49-F238E27FC236}">
                  <a16:creationId xmlns:a16="http://schemas.microsoft.com/office/drawing/2014/main" id="{EF48D7B3-689B-4F2A-B625-9D73DD2A1F56}"/>
                </a:ext>
              </a:extLst>
            </p:cNvPr>
            <p:cNvSpPr/>
            <p:nvPr/>
          </p:nvSpPr>
          <p:spPr>
            <a:xfrm flipV="1">
              <a:off x="4557440" y="902542"/>
              <a:ext cx="1766107" cy="2184562"/>
            </a:xfrm>
            <a:custGeom>
              <a:avLst/>
              <a:gdLst>
                <a:gd name="connsiteX0" fmla="*/ 752867 w 1766107"/>
                <a:gd name="connsiteY0" fmla="*/ 2175203 h 2184562"/>
                <a:gd name="connsiteX1" fmla="*/ 625518 w 1766107"/>
                <a:gd name="connsiteY1" fmla="*/ 1957175 h 2184562"/>
                <a:gd name="connsiteX2" fmla="*/ 634852 w 1766107"/>
                <a:gd name="connsiteY2" fmla="*/ 1922504 h 2184562"/>
                <a:gd name="connsiteX3" fmla="*/ 542174 w 1766107"/>
                <a:gd name="connsiteY3" fmla="*/ 1922504 h 2184562"/>
                <a:gd name="connsiteX4" fmla="*/ 448829 w 1766107"/>
                <a:gd name="connsiteY4" fmla="*/ 1922504 h 2184562"/>
                <a:gd name="connsiteX5" fmla="*/ 429493 w 1766107"/>
                <a:gd name="connsiteY5" fmla="*/ 1903169 h 2184562"/>
                <a:gd name="connsiteX6" fmla="*/ 410157 w 1766107"/>
                <a:gd name="connsiteY6" fmla="*/ 1799822 h 2184562"/>
                <a:gd name="connsiteX7" fmla="*/ 410157 w 1766107"/>
                <a:gd name="connsiteY7" fmla="*/ 1715812 h 2184562"/>
                <a:gd name="connsiteX8" fmla="*/ 326147 w 1766107"/>
                <a:gd name="connsiteY8" fmla="*/ 1715812 h 2184562"/>
                <a:gd name="connsiteX9" fmla="*/ 222801 w 1766107"/>
                <a:gd name="connsiteY9" fmla="*/ 1696476 h 2184562"/>
                <a:gd name="connsiteX10" fmla="*/ 210132 w 1766107"/>
                <a:gd name="connsiteY10" fmla="*/ 1601798 h 2184562"/>
                <a:gd name="connsiteX11" fmla="*/ 444162 w 1766107"/>
                <a:gd name="connsiteY11" fmla="*/ 1356434 h 2184562"/>
                <a:gd name="connsiteX12" fmla="*/ 598848 w 1766107"/>
                <a:gd name="connsiteY12" fmla="*/ 1349099 h 2184562"/>
                <a:gd name="connsiteX13" fmla="*/ 723530 w 1766107"/>
                <a:gd name="connsiteY13" fmla="*/ 1349099 h 2184562"/>
                <a:gd name="connsiteX14" fmla="*/ 723530 w 1766107"/>
                <a:gd name="connsiteY14" fmla="*/ 1281758 h 2184562"/>
                <a:gd name="connsiteX15" fmla="*/ 723530 w 1766107"/>
                <a:gd name="connsiteY15" fmla="*/ 1215083 h 2184562"/>
                <a:gd name="connsiteX16" fmla="*/ 698860 w 1766107"/>
                <a:gd name="connsiteY16" fmla="*/ 1205081 h 2184562"/>
                <a:gd name="connsiteX17" fmla="*/ 266806 w 1766107"/>
                <a:gd name="connsiteY17" fmla="*/ 683016 h 2184562"/>
                <a:gd name="connsiteX18" fmla="*/ 256805 w 1766107"/>
                <a:gd name="connsiteY18" fmla="*/ 364976 h 2184562"/>
                <a:gd name="connsiteX19" fmla="*/ 256805 w 1766107"/>
                <a:gd name="connsiteY19" fmla="*/ 102277 h 2184562"/>
                <a:gd name="connsiteX20" fmla="*/ 143457 w 1766107"/>
                <a:gd name="connsiteY20" fmla="*/ 102277 h 2184562"/>
                <a:gd name="connsiteX21" fmla="*/ 13441 w 1766107"/>
                <a:gd name="connsiteY21" fmla="*/ 85608 h 2184562"/>
                <a:gd name="connsiteX22" fmla="*/ 38111 w 1766107"/>
                <a:gd name="connsiteY22" fmla="*/ -1070 h 2184562"/>
                <a:gd name="connsiteX23" fmla="*/ 895551 w 1766107"/>
                <a:gd name="connsiteY23" fmla="*/ -3070 h 2184562"/>
                <a:gd name="connsiteX24" fmla="*/ 1738323 w 1766107"/>
                <a:gd name="connsiteY24" fmla="*/ -1070 h 2184562"/>
                <a:gd name="connsiteX25" fmla="*/ 1750992 w 1766107"/>
                <a:gd name="connsiteY25" fmla="*/ 14932 h 2184562"/>
                <a:gd name="connsiteX26" fmla="*/ 1748325 w 1766107"/>
                <a:gd name="connsiteY26" fmla="*/ 87608 h 2184562"/>
                <a:gd name="connsiteX27" fmla="*/ 1672315 w 1766107"/>
                <a:gd name="connsiteY27" fmla="*/ 102277 h 2184562"/>
                <a:gd name="connsiteX28" fmla="*/ 1611641 w 1766107"/>
                <a:gd name="connsiteY28" fmla="*/ 102277 h 2184562"/>
                <a:gd name="connsiteX29" fmla="*/ 1608974 w 1766107"/>
                <a:gd name="connsiteY29" fmla="*/ 387646 h 2184562"/>
                <a:gd name="connsiteX30" fmla="*/ 1588971 w 1766107"/>
                <a:gd name="connsiteY30" fmla="*/ 736356 h 2184562"/>
                <a:gd name="connsiteX31" fmla="*/ 1408282 w 1766107"/>
                <a:gd name="connsiteY31" fmla="*/ 1049729 h 2184562"/>
                <a:gd name="connsiteX32" fmla="*/ 1192255 w 1766107"/>
                <a:gd name="connsiteY32" fmla="*/ 1194413 h 2184562"/>
                <a:gd name="connsiteX33" fmla="*/ 1143582 w 1766107"/>
                <a:gd name="connsiteY33" fmla="*/ 1212416 h 2184562"/>
                <a:gd name="connsiteX34" fmla="*/ 1143582 w 1766107"/>
                <a:gd name="connsiteY34" fmla="*/ 1281091 h 2184562"/>
                <a:gd name="connsiteX35" fmla="*/ 1143582 w 1766107"/>
                <a:gd name="connsiteY35" fmla="*/ 1349099 h 2184562"/>
                <a:gd name="connsiteX36" fmla="*/ 1268931 w 1766107"/>
                <a:gd name="connsiteY36" fmla="*/ 1349099 h 2184562"/>
                <a:gd name="connsiteX37" fmla="*/ 1490292 w 1766107"/>
                <a:gd name="connsiteY37" fmla="*/ 1382437 h 2184562"/>
                <a:gd name="connsiteX38" fmla="*/ 1659647 w 1766107"/>
                <a:gd name="connsiteY38" fmla="*/ 1644470 h 2184562"/>
                <a:gd name="connsiteX39" fmla="*/ 1641645 w 1766107"/>
                <a:gd name="connsiteY39" fmla="*/ 1699810 h 2184562"/>
                <a:gd name="connsiteX40" fmla="*/ 1540299 w 1766107"/>
                <a:gd name="connsiteY40" fmla="*/ 1715812 h 2184562"/>
                <a:gd name="connsiteX41" fmla="*/ 1458288 w 1766107"/>
                <a:gd name="connsiteY41" fmla="*/ 1715812 h 2184562"/>
                <a:gd name="connsiteX42" fmla="*/ 1455621 w 1766107"/>
                <a:gd name="connsiteY42" fmla="*/ 1803156 h 2184562"/>
                <a:gd name="connsiteX43" fmla="*/ 1434952 w 1766107"/>
                <a:gd name="connsiteY43" fmla="*/ 1906502 h 2184562"/>
                <a:gd name="connsiteX44" fmla="*/ 1323605 w 1766107"/>
                <a:gd name="connsiteY44" fmla="*/ 1922504 h 2184562"/>
                <a:gd name="connsiteX45" fmla="*/ 1230260 w 1766107"/>
                <a:gd name="connsiteY45" fmla="*/ 1922504 h 2184562"/>
                <a:gd name="connsiteX46" fmla="*/ 1236927 w 1766107"/>
                <a:gd name="connsiteY46" fmla="*/ 1939840 h 2184562"/>
                <a:gd name="connsiteX47" fmla="*/ 1235594 w 1766107"/>
                <a:gd name="connsiteY47" fmla="*/ 2056521 h 2184562"/>
                <a:gd name="connsiteX48" fmla="*/ 1100244 w 1766107"/>
                <a:gd name="connsiteY48" fmla="*/ 2176536 h 2184562"/>
                <a:gd name="connsiteX49" fmla="*/ 968227 w 1766107"/>
                <a:gd name="connsiteY49" fmla="*/ 2153200 h 2184562"/>
                <a:gd name="connsiteX50" fmla="*/ 930889 w 1766107"/>
                <a:gd name="connsiteY50" fmla="*/ 2130530 h 2184562"/>
                <a:gd name="connsiteX51" fmla="*/ 908886 w 1766107"/>
                <a:gd name="connsiteY51" fmla="*/ 2146532 h 2184562"/>
                <a:gd name="connsiteX52" fmla="*/ 752867 w 1766107"/>
                <a:gd name="connsiteY52" fmla="*/ 2175203 h 2184562"/>
                <a:gd name="connsiteX53" fmla="*/ 836877 w 1766107"/>
                <a:gd name="connsiteY53" fmla="*/ 2065856 h 2184562"/>
                <a:gd name="connsiteX54" fmla="*/ 876882 w 1766107"/>
                <a:gd name="connsiteY54" fmla="*/ 1997180 h 2184562"/>
                <a:gd name="connsiteX55" fmla="*/ 760201 w 1766107"/>
                <a:gd name="connsiteY55" fmla="*/ 1937173 h 2184562"/>
                <a:gd name="connsiteX56" fmla="*/ 762868 w 1766107"/>
                <a:gd name="connsiteY56" fmla="*/ 2060522 h 2184562"/>
                <a:gd name="connsiteX57" fmla="*/ 836877 w 1766107"/>
                <a:gd name="connsiteY57" fmla="*/ 2065856 h 2184562"/>
                <a:gd name="connsiteX58" fmla="*/ 1096910 w 1766107"/>
                <a:gd name="connsiteY58" fmla="*/ 2065856 h 2184562"/>
                <a:gd name="connsiteX59" fmla="*/ 1136915 w 1766107"/>
                <a:gd name="connsiteY59" fmla="*/ 1997180 h 2184562"/>
                <a:gd name="connsiteX60" fmla="*/ 1114245 w 1766107"/>
                <a:gd name="connsiteY60" fmla="*/ 1945174 h 2184562"/>
                <a:gd name="connsiteX61" fmla="*/ 1064239 w 1766107"/>
                <a:gd name="connsiteY61" fmla="*/ 1922504 h 2184562"/>
                <a:gd name="connsiteX62" fmla="*/ 987563 w 1766107"/>
                <a:gd name="connsiteY62" fmla="*/ 1983179 h 2184562"/>
                <a:gd name="connsiteX63" fmla="*/ 1024901 w 1766107"/>
                <a:gd name="connsiteY63" fmla="*/ 2062522 h 2184562"/>
                <a:gd name="connsiteX64" fmla="*/ 1096910 w 1766107"/>
                <a:gd name="connsiteY64" fmla="*/ 2065856 h 2184562"/>
                <a:gd name="connsiteX65" fmla="*/ 1343607 w 1766107"/>
                <a:gd name="connsiteY65" fmla="*/ 1765818 h 2184562"/>
                <a:gd name="connsiteX66" fmla="*/ 1343607 w 1766107"/>
                <a:gd name="connsiteY66" fmla="*/ 1715812 h 2184562"/>
                <a:gd name="connsiteX67" fmla="*/ 930222 w 1766107"/>
                <a:gd name="connsiteY67" fmla="*/ 1715812 h 2184562"/>
                <a:gd name="connsiteX68" fmla="*/ 516837 w 1766107"/>
                <a:gd name="connsiteY68" fmla="*/ 1715812 h 2184562"/>
                <a:gd name="connsiteX69" fmla="*/ 516837 w 1766107"/>
                <a:gd name="connsiteY69" fmla="*/ 1765818 h 2184562"/>
                <a:gd name="connsiteX70" fmla="*/ 516837 w 1766107"/>
                <a:gd name="connsiteY70" fmla="*/ 1815824 h 2184562"/>
                <a:gd name="connsiteX71" fmla="*/ 930222 w 1766107"/>
                <a:gd name="connsiteY71" fmla="*/ 1815824 h 2184562"/>
                <a:gd name="connsiteX72" fmla="*/ 1343607 w 1766107"/>
                <a:gd name="connsiteY72" fmla="*/ 1815824 h 2184562"/>
                <a:gd name="connsiteX73" fmla="*/ 1343607 w 1766107"/>
                <a:gd name="connsiteY73" fmla="*/ 1765818 h 2184562"/>
                <a:gd name="connsiteX74" fmla="*/ 1543632 w 1766107"/>
                <a:gd name="connsiteY74" fmla="*/ 1599131 h 2184562"/>
                <a:gd name="connsiteX75" fmla="*/ 1440953 w 1766107"/>
                <a:gd name="connsiteY75" fmla="*/ 1477115 h 2184562"/>
                <a:gd name="connsiteX76" fmla="*/ 1406949 w 1766107"/>
                <a:gd name="connsiteY76" fmla="*/ 1459113 h 2184562"/>
                <a:gd name="connsiteX77" fmla="*/ 944224 w 1766107"/>
                <a:gd name="connsiteY77" fmla="*/ 1457113 h 2184562"/>
                <a:gd name="connsiteX78" fmla="*/ 383487 w 1766107"/>
                <a:gd name="connsiteY78" fmla="*/ 1507119 h 2184562"/>
                <a:gd name="connsiteX79" fmla="*/ 323480 w 1766107"/>
                <a:gd name="connsiteY79" fmla="*/ 1592463 h 2184562"/>
                <a:gd name="connsiteX80" fmla="*/ 316812 w 1766107"/>
                <a:gd name="connsiteY80" fmla="*/ 1609132 h 2184562"/>
                <a:gd name="connsiteX81" fmla="*/ 930222 w 1766107"/>
                <a:gd name="connsiteY81" fmla="*/ 1609132 h 2184562"/>
                <a:gd name="connsiteX82" fmla="*/ 1543632 w 1766107"/>
                <a:gd name="connsiteY82" fmla="*/ 1599131 h 2184562"/>
                <a:gd name="connsiteX83" fmla="*/ 1036902 w 1766107"/>
                <a:gd name="connsiteY83" fmla="*/ 1296426 h 2184562"/>
                <a:gd name="connsiteX84" fmla="*/ 1036902 w 1766107"/>
                <a:gd name="connsiteY84" fmla="*/ 1244420 h 2184562"/>
                <a:gd name="connsiteX85" fmla="*/ 933556 w 1766107"/>
                <a:gd name="connsiteY85" fmla="*/ 1244420 h 2184562"/>
                <a:gd name="connsiteX86" fmla="*/ 830210 w 1766107"/>
                <a:gd name="connsiteY86" fmla="*/ 1245086 h 2184562"/>
                <a:gd name="connsiteX87" fmla="*/ 830210 w 1766107"/>
                <a:gd name="connsiteY87" fmla="*/ 1297093 h 2184562"/>
                <a:gd name="connsiteX88" fmla="*/ 830210 w 1766107"/>
                <a:gd name="connsiteY88" fmla="*/ 1349099 h 2184562"/>
                <a:gd name="connsiteX89" fmla="*/ 933556 w 1766107"/>
                <a:gd name="connsiteY89" fmla="*/ 1349099 h 2184562"/>
                <a:gd name="connsiteX90" fmla="*/ 1036902 w 1766107"/>
                <a:gd name="connsiteY90" fmla="*/ 1349099 h 2184562"/>
                <a:gd name="connsiteX91" fmla="*/ 1036902 w 1766107"/>
                <a:gd name="connsiteY91" fmla="*/ 1296426 h 2184562"/>
                <a:gd name="connsiteX92" fmla="*/ 1056905 w 1766107"/>
                <a:gd name="connsiteY92" fmla="*/ 1125071 h 2184562"/>
                <a:gd name="connsiteX93" fmla="*/ 1484958 w 1766107"/>
                <a:gd name="connsiteY93" fmla="*/ 712353 h 2184562"/>
                <a:gd name="connsiteX94" fmla="*/ 1502294 w 1766107"/>
                <a:gd name="connsiteY94" fmla="*/ 380978 h 2184562"/>
                <a:gd name="connsiteX95" fmla="*/ 1504294 w 1766107"/>
                <a:gd name="connsiteY95" fmla="*/ 102277 h 2184562"/>
                <a:gd name="connsiteX96" fmla="*/ 933556 w 1766107"/>
                <a:gd name="connsiteY96" fmla="*/ 102277 h 2184562"/>
                <a:gd name="connsiteX97" fmla="*/ 362818 w 1766107"/>
                <a:gd name="connsiteY97" fmla="*/ 102277 h 2184562"/>
                <a:gd name="connsiteX98" fmla="*/ 364818 w 1766107"/>
                <a:gd name="connsiteY98" fmla="*/ 387646 h 2184562"/>
                <a:gd name="connsiteX99" fmla="*/ 382154 w 1766107"/>
                <a:gd name="connsiteY99" fmla="*/ 721021 h 2184562"/>
                <a:gd name="connsiteX100" fmla="*/ 1056905 w 1766107"/>
                <a:gd name="connsiteY100" fmla="*/ 1125071 h 218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1766107" h="2184562">
                  <a:moveTo>
                    <a:pt x="752867" y="2175203"/>
                  </a:moveTo>
                  <a:cubicBezTo>
                    <a:pt x="662189" y="2149199"/>
                    <a:pt x="602848" y="2046520"/>
                    <a:pt x="625518" y="1957175"/>
                  </a:cubicBezTo>
                  <a:lnTo>
                    <a:pt x="634852" y="1922504"/>
                  </a:lnTo>
                  <a:lnTo>
                    <a:pt x="542174" y="1922504"/>
                  </a:lnTo>
                  <a:lnTo>
                    <a:pt x="448829" y="1922504"/>
                  </a:lnTo>
                  <a:lnTo>
                    <a:pt x="429493" y="1903169"/>
                  </a:lnTo>
                  <a:cubicBezTo>
                    <a:pt x="410157" y="1883833"/>
                    <a:pt x="410157" y="1883166"/>
                    <a:pt x="410157" y="1799822"/>
                  </a:cubicBezTo>
                  <a:lnTo>
                    <a:pt x="410157" y="1715812"/>
                  </a:lnTo>
                  <a:lnTo>
                    <a:pt x="326147" y="1715812"/>
                  </a:lnTo>
                  <a:cubicBezTo>
                    <a:pt x="242803" y="1715812"/>
                    <a:pt x="242136" y="1715812"/>
                    <a:pt x="222801" y="1696476"/>
                  </a:cubicBezTo>
                  <a:cubicBezTo>
                    <a:pt x="201465" y="1674473"/>
                    <a:pt x="199464" y="1659138"/>
                    <a:pt x="210132" y="1601798"/>
                  </a:cubicBezTo>
                  <a:cubicBezTo>
                    <a:pt x="232135" y="1486450"/>
                    <a:pt x="331481" y="1382437"/>
                    <a:pt x="444162" y="1356434"/>
                  </a:cubicBezTo>
                  <a:cubicBezTo>
                    <a:pt x="460164" y="1352433"/>
                    <a:pt x="529506" y="1349099"/>
                    <a:pt x="598848" y="1349099"/>
                  </a:cubicBezTo>
                  <a:lnTo>
                    <a:pt x="723530" y="1349099"/>
                  </a:lnTo>
                  <a:lnTo>
                    <a:pt x="723530" y="1281758"/>
                  </a:lnTo>
                  <a:lnTo>
                    <a:pt x="723530" y="1215083"/>
                  </a:lnTo>
                  <a:lnTo>
                    <a:pt x="698860" y="1205081"/>
                  </a:lnTo>
                  <a:cubicBezTo>
                    <a:pt x="467498" y="1113737"/>
                    <a:pt x="308145" y="921712"/>
                    <a:pt x="266806" y="683016"/>
                  </a:cubicBezTo>
                  <a:cubicBezTo>
                    <a:pt x="258805" y="640344"/>
                    <a:pt x="256805" y="565668"/>
                    <a:pt x="256805" y="364976"/>
                  </a:cubicBezTo>
                  <a:lnTo>
                    <a:pt x="256805" y="102277"/>
                  </a:lnTo>
                  <a:lnTo>
                    <a:pt x="143457" y="102277"/>
                  </a:lnTo>
                  <a:cubicBezTo>
                    <a:pt x="31443" y="102277"/>
                    <a:pt x="29443" y="102277"/>
                    <a:pt x="13441" y="85608"/>
                  </a:cubicBezTo>
                  <a:cubicBezTo>
                    <a:pt x="-16563" y="56271"/>
                    <a:pt x="-2561" y="8932"/>
                    <a:pt x="38111" y="-1070"/>
                  </a:cubicBezTo>
                  <a:cubicBezTo>
                    <a:pt x="46779" y="-3070"/>
                    <a:pt x="432827" y="-3737"/>
                    <a:pt x="895551" y="-3070"/>
                  </a:cubicBezTo>
                  <a:lnTo>
                    <a:pt x="1738323" y="-1070"/>
                  </a:lnTo>
                  <a:lnTo>
                    <a:pt x="1750992" y="14932"/>
                  </a:lnTo>
                  <a:cubicBezTo>
                    <a:pt x="1768327" y="36268"/>
                    <a:pt x="1767660" y="69606"/>
                    <a:pt x="1748325" y="87608"/>
                  </a:cubicBezTo>
                  <a:cubicBezTo>
                    <a:pt x="1734990" y="100276"/>
                    <a:pt x="1724988" y="102277"/>
                    <a:pt x="1672315" y="102277"/>
                  </a:cubicBezTo>
                  <a:lnTo>
                    <a:pt x="1611641" y="102277"/>
                  </a:lnTo>
                  <a:lnTo>
                    <a:pt x="1608974" y="387646"/>
                  </a:lnTo>
                  <a:cubicBezTo>
                    <a:pt x="1606307" y="669681"/>
                    <a:pt x="1606307" y="673015"/>
                    <a:pt x="1588971" y="736356"/>
                  </a:cubicBezTo>
                  <a:cubicBezTo>
                    <a:pt x="1556301" y="858371"/>
                    <a:pt x="1496293" y="961717"/>
                    <a:pt x="1408282" y="1049729"/>
                  </a:cubicBezTo>
                  <a:cubicBezTo>
                    <a:pt x="1350275" y="1107069"/>
                    <a:pt x="1256930" y="1169744"/>
                    <a:pt x="1192255" y="1194413"/>
                  </a:cubicBezTo>
                  <a:lnTo>
                    <a:pt x="1143582" y="1212416"/>
                  </a:lnTo>
                  <a:lnTo>
                    <a:pt x="1143582" y="1281091"/>
                  </a:lnTo>
                  <a:lnTo>
                    <a:pt x="1143582" y="1349099"/>
                  </a:lnTo>
                  <a:lnTo>
                    <a:pt x="1268931" y="1349099"/>
                  </a:lnTo>
                  <a:cubicBezTo>
                    <a:pt x="1400948" y="1349099"/>
                    <a:pt x="1435619" y="1354433"/>
                    <a:pt x="1490292" y="1382437"/>
                  </a:cubicBezTo>
                  <a:cubicBezTo>
                    <a:pt x="1588305" y="1432443"/>
                    <a:pt x="1657647" y="1539123"/>
                    <a:pt x="1659647" y="1644470"/>
                  </a:cubicBezTo>
                  <a:cubicBezTo>
                    <a:pt x="1660314" y="1679807"/>
                    <a:pt x="1658313" y="1685141"/>
                    <a:pt x="1641645" y="1699810"/>
                  </a:cubicBezTo>
                  <a:cubicBezTo>
                    <a:pt x="1624309" y="1715145"/>
                    <a:pt x="1618308" y="1715812"/>
                    <a:pt x="1540299" y="1715812"/>
                  </a:cubicBezTo>
                  <a:lnTo>
                    <a:pt x="1458288" y="1715812"/>
                  </a:lnTo>
                  <a:lnTo>
                    <a:pt x="1455621" y="1803156"/>
                  </a:lnTo>
                  <a:cubicBezTo>
                    <a:pt x="1453621" y="1889167"/>
                    <a:pt x="1453621" y="1890500"/>
                    <a:pt x="1434952" y="1906502"/>
                  </a:cubicBezTo>
                  <a:cubicBezTo>
                    <a:pt x="1416950" y="1921838"/>
                    <a:pt x="1411616" y="1922504"/>
                    <a:pt x="1323605" y="1922504"/>
                  </a:cubicBezTo>
                  <a:lnTo>
                    <a:pt x="1230260" y="1922504"/>
                  </a:lnTo>
                  <a:lnTo>
                    <a:pt x="1236927" y="1939840"/>
                  </a:lnTo>
                  <a:cubicBezTo>
                    <a:pt x="1246262" y="1963176"/>
                    <a:pt x="1245595" y="2029184"/>
                    <a:pt x="1235594" y="2056521"/>
                  </a:cubicBezTo>
                  <a:cubicBezTo>
                    <a:pt x="1214925" y="2117195"/>
                    <a:pt x="1164252" y="2161868"/>
                    <a:pt x="1100244" y="2176536"/>
                  </a:cubicBezTo>
                  <a:cubicBezTo>
                    <a:pt x="1052904" y="2187204"/>
                    <a:pt x="1012899" y="2179870"/>
                    <a:pt x="968227" y="2153200"/>
                  </a:cubicBezTo>
                  <a:lnTo>
                    <a:pt x="930889" y="2130530"/>
                  </a:lnTo>
                  <a:lnTo>
                    <a:pt x="908886" y="2146532"/>
                  </a:lnTo>
                  <a:cubicBezTo>
                    <a:pt x="867548" y="2177203"/>
                    <a:pt x="801540" y="2189204"/>
                    <a:pt x="752867" y="2175203"/>
                  </a:cubicBezTo>
                  <a:close/>
                  <a:moveTo>
                    <a:pt x="836877" y="2065856"/>
                  </a:moveTo>
                  <a:cubicBezTo>
                    <a:pt x="864881" y="2051854"/>
                    <a:pt x="876882" y="2030518"/>
                    <a:pt x="876882" y="1997180"/>
                  </a:cubicBezTo>
                  <a:cubicBezTo>
                    <a:pt x="876882" y="1936506"/>
                    <a:pt x="806874" y="1900502"/>
                    <a:pt x="760201" y="1937173"/>
                  </a:cubicBezTo>
                  <a:cubicBezTo>
                    <a:pt x="716862" y="1971177"/>
                    <a:pt x="717529" y="2030518"/>
                    <a:pt x="762868" y="2060522"/>
                  </a:cubicBezTo>
                  <a:cubicBezTo>
                    <a:pt x="788871" y="2078524"/>
                    <a:pt x="810207" y="2079857"/>
                    <a:pt x="836877" y="2065856"/>
                  </a:cubicBezTo>
                  <a:close/>
                  <a:moveTo>
                    <a:pt x="1096910" y="2065856"/>
                  </a:moveTo>
                  <a:cubicBezTo>
                    <a:pt x="1124913" y="2051854"/>
                    <a:pt x="1136915" y="2030518"/>
                    <a:pt x="1136915" y="1997180"/>
                  </a:cubicBezTo>
                  <a:cubicBezTo>
                    <a:pt x="1136915" y="1972511"/>
                    <a:pt x="1132914" y="1963843"/>
                    <a:pt x="1114245" y="1945174"/>
                  </a:cubicBezTo>
                  <a:cubicBezTo>
                    <a:pt x="1095576" y="1926505"/>
                    <a:pt x="1086242" y="1922504"/>
                    <a:pt x="1064239" y="1922504"/>
                  </a:cubicBezTo>
                  <a:cubicBezTo>
                    <a:pt x="1031568" y="1922504"/>
                    <a:pt x="994230" y="1951841"/>
                    <a:pt x="987563" y="1983179"/>
                  </a:cubicBezTo>
                  <a:cubicBezTo>
                    <a:pt x="982229" y="2011182"/>
                    <a:pt x="998231" y="2046520"/>
                    <a:pt x="1024901" y="2062522"/>
                  </a:cubicBezTo>
                  <a:cubicBezTo>
                    <a:pt x="1050904" y="2078524"/>
                    <a:pt x="1070907" y="2079191"/>
                    <a:pt x="1096910" y="2065856"/>
                  </a:cubicBezTo>
                  <a:close/>
                  <a:moveTo>
                    <a:pt x="1343607" y="1765818"/>
                  </a:moveTo>
                  <a:lnTo>
                    <a:pt x="1343607" y="1715812"/>
                  </a:lnTo>
                  <a:lnTo>
                    <a:pt x="930222" y="1715812"/>
                  </a:lnTo>
                  <a:lnTo>
                    <a:pt x="516837" y="1715812"/>
                  </a:lnTo>
                  <a:lnTo>
                    <a:pt x="516837" y="1765818"/>
                  </a:lnTo>
                  <a:lnTo>
                    <a:pt x="516837" y="1815824"/>
                  </a:lnTo>
                  <a:lnTo>
                    <a:pt x="930222" y="1815824"/>
                  </a:lnTo>
                  <a:lnTo>
                    <a:pt x="1343607" y="1815824"/>
                  </a:lnTo>
                  <a:lnTo>
                    <a:pt x="1343607" y="1765818"/>
                  </a:lnTo>
                  <a:close/>
                  <a:moveTo>
                    <a:pt x="1543632" y="1599131"/>
                  </a:moveTo>
                  <a:cubicBezTo>
                    <a:pt x="1543632" y="1566460"/>
                    <a:pt x="1489626" y="1502452"/>
                    <a:pt x="1440953" y="1477115"/>
                  </a:cubicBezTo>
                  <a:lnTo>
                    <a:pt x="1406949" y="1459113"/>
                  </a:lnTo>
                  <a:lnTo>
                    <a:pt x="944224" y="1457113"/>
                  </a:lnTo>
                  <a:cubicBezTo>
                    <a:pt x="420825" y="1455113"/>
                    <a:pt x="443495" y="1453112"/>
                    <a:pt x="383487" y="1507119"/>
                  </a:cubicBezTo>
                  <a:cubicBezTo>
                    <a:pt x="350817" y="1536456"/>
                    <a:pt x="337482" y="1555792"/>
                    <a:pt x="323480" y="1592463"/>
                  </a:cubicBezTo>
                  <a:lnTo>
                    <a:pt x="316812" y="1609132"/>
                  </a:lnTo>
                  <a:lnTo>
                    <a:pt x="930222" y="1609132"/>
                  </a:lnTo>
                  <a:cubicBezTo>
                    <a:pt x="1479624" y="1609132"/>
                    <a:pt x="1543632" y="1607798"/>
                    <a:pt x="1543632" y="1599131"/>
                  </a:cubicBezTo>
                  <a:close/>
                  <a:moveTo>
                    <a:pt x="1036902" y="1296426"/>
                  </a:moveTo>
                  <a:lnTo>
                    <a:pt x="1036902" y="1244420"/>
                  </a:lnTo>
                  <a:lnTo>
                    <a:pt x="933556" y="1244420"/>
                  </a:lnTo>
                  <a:lnTo>
                    <a:pt x="830210" y="1245086"/>
                  </a:lnTo>
                  <a:lnTo>
                    <a:pt x="830210" y="1297093"/>
                  </a:lnTo>
                  <a:lnTo>
                    <a:pt x="830210" y="1349099"/>
                  </a:lnTo>
                  <a:lnTo>
                    <a:pt x="933556" y="1349099"/>
                  </a:lnTo>
                  <a:lnTo>
                    <a:pt x="1036902" y="1349099"/>
                  </a:lnTo>
                  <a:lnTo>
                    <a:pt x="1036902" y="1296426"/>
                  </a:lnTo>
                  <a:close/>
                  <a:moveTo>
                    <a:pt x="1056905" y="1125071"/>
                  </a:moveTo>
                  <a:cubicBezTo>
                    <a:pt x="1263597" y="1079066"/>
                    <a:pt x="1427618" y="921046"/>
                    <a:pt x="1484958" y="712353"/>
                  </a:cubicBezTo>
                  <a:cubicBezTo>
                    <a:pt x="1498960" y="662347"/>
                    <a:pt x="1499627" y="641677"/>
                    <a:pt x="1502294" y="380978"/>
                  </a:cubicBezTo>
                  <a:lnTo>
                    <a:pt x="1504294" y="102277"/>
                  </a:lnTo>
                  <a:lnTo>
                    <a:pt x="933556" y="102277"/>
                  </a:lnTo>
                  <a:lnTo>
                    <a:pt x="362818" y="102277"/>
                  </a:lnTo>
                  <a:lnTo>
                    <a:pt x="364818" y="387646"/>
                  </a:lnTo>
                  <a:cubicBezTo>
                    <a:pt x="367485" y="658346"/>
                    <a:pt x="368152" y="675015"/>
                    <a:pt x="382154" y="721021"/>
                  </a:cubicBezTo>
                  <a:cubicBezTo>
                    <a:pt x="472165" y="1017724"/>
                    <a:pt x="760201" y="1190413"/>
                    <a:pt x="1056905" y="1125071"/>
                  </a:cubicBezTo>
                  <a:close/>
                </a:path>
              </a:pathLst>
            </a:custGeom>
            <a:grpFill/>
            <a:ln w="6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a16="http://schemas.microsoft.com/office/drawing/2014/main" id="{4C3E7B5B-4D14-4381-84DF-21554B5BF022}"/>
                </a:ext>
              </a:extLst>
            </p:cNvPr>
            <p:cNvSpPr/>
            <p:nvPr/>
          </p:nvSpPr>
          <p:spPr>
            <a:xfrm flipV="1">
              <a:off x="5130642" y="2097763"/>
              <a:ext cx="726302" cy="728673"/>
            </a:xfrm>
            <a:custGeom>
              <a:avLst/>
              <a:gdLst>
                <a:gd name="connsiteX0" fmla="*/ 302276 w 726302"/>
                <a:gd name="connsiteY0" fmla="*/ 722489 h 728673"/>
                <a:gd name="connsiteX1" fmla="*/ 104918 w 726302"/>
                <a:gd name="connsiteY1" fmla="*/ 620476 h 728673"/>
                <a:gd name="connsiteX2" fmla="*/ 10239 w 726302"/>
                <a:gd name="connsiteY2" fmla="*/ 463790 h 728673"/>
                <a:gd name="connsiteX3" fmla="*/ 15573 w 726302"/>
                <a:gd name="connsiteY3" fmla="*/ 239095 h 728673"/>
                <a:gd name="connsiteX4" fmla="*/ 479631 w 726302"/>
                <a:gd name="connsiteY4" fmla="*/ 18401 h 728673"/>
                <a:gd name="connsiteX5" fmla="*/ 624983 w 726302"/>
                <a:gd name="connsiteY5" fmla="*/ 609808 h 728673"/>
                <a:gd name="connsiteX6" fmla="*/ 478964 w 726302"/>
                <a:gd name="connsiteY6" fmla="*/ 705820 h 728673"/>
                <a:gd name="connsiteX7" fmla="*/ 302276 w 726302"/>
                <a:gd name="connsiteY7" fmla="*/ 722489 h 728673"/>
                <a:gd name="connsiteX8" fmla="*/ 445627 w 726302"/>
                <a:gd name="connsiteY8" fmla="*/ 605141 h 728673"/>
                <a:gd name="connsiteX9" fmla="*/ 541639 w 726302"/>
                <a:gd name="connsiteY9" fmla="*/ 539800 h 728673"/>
                <a:gd name="connsiteX10" fmla="*/ 438293 w 726302"/>
                <a:gd name="connsiteY10" fmla="*/ 471791 h 728673"/>
                <a:gd name="connsiteX11" fmla="*/ 324278 w 726302"/>
                <a:gd name="connsiteY11" fmla="*/ 399782 h 728673"/>
                <a:gd name="connsiteX12" fmla="*/ 357616 w 726302"/>
                <a:gd name="connsiteY12" fmla="*/ 309104 h 728673"/>
                <a:gd name="connsiteX13" fmla="*/ 486965 w 726302"/>
                <a:gd name="connsiteY13" fmla="*/ 375779 h 728673"/>
                <a:gd name="connsiteX14" fmla="*/ 606314 w 726302"/>
                <a:gd name="connsiteY14" fmla="*/ 435787 h 728673"/>
                <a:gd name="connsiteX15" fmla="*/ 613648 w 726302"/>
                <a:gd name="connsiteY15" fmla="*/ 363778 h 728673"/>
                <a:gd name="connsiteX16" fmla="*/ 592312 w 726302"/>
                <a:gd name="connsiteY16" fmla="*/ 254431 h 728673"/>
                <a:gd name="connsiteX17" fmla="*/ 405622 w 726302"/>
                <a:gd name="connsiteY17" fmla="*/ 109079 h 728673"/>
                <a:gd name="connsiteX18" fmla="*/ 124253 w 726302"/>
                <a:gd name="connsiteY18" fmla="*/ 255764 h 728673"/>
                <a:gd name="connsiteX19" fmla="*/ 106918 w 726302"/>
                <a:gd name="connsiteY19" fmla="*/ 362444 h 728673"/>
                <a:gd name="connsiteX20" fmla="*/ 126254 w 726302"/>
                <a:gd name="connsiteY20" fmla="*/ 472458 h 728673"/>
                <a:gd name="connsiteX21" fmla="*/ 445627 w 726302"/>
                <a:gd name="connsiteY21" fmla="*/ 605141 h 72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26302" h="728673">
                  <a:moveTo>
                    <a:pt x="302276" y="722489"/>
                  </a:moveTo>
                  <a:cubicBezTo>
                    <a:pt x="222932" y="708487"/>
                    <a:pt x="164258" y="677817"/>
                    <a:pt x="104918" y="620476"/>
                  </a:cubicBezTo>
                  <a:cubicBezTo>
                    <a:pt x="59579" y="576471"/>
                    <a:pt x="28908" y="525131"/>
                    <a:pt x="10239" y="463790"/>
                  </a:cubicBezTo>
                  <a:cubicBezTo>
                    <a:pt x="-9097" y="400449"/>
                    <a:pt x="-6430" y="300436"/>
                    <a:pt x="15573" y="239095"/>
                  </a:cubicBezTo>
                  <a:cubicBezTo>
                    <a:pt x="83582" y="51739"/>
                    <a:pt x="294941" y="-48941"/>
                    <a:pt x="479631" y="18401"/>
                  </a:cubicBezTo>
                  <a:cubicBezTo>
                    <a:pt x="728996" y="108412"/>
                    <a:pt x="804338" y="416451"/>
                    <a:pt x="624983" y="609808"/>
                  </a:cubicBezTo>
                  <a:cubicBezTo>
                    <a:pt x="581644" y="656481"/>
                    <a:pt x="537638" y="685818"/>
                    <a:pt x="478964" y="705820"/>
                  </a:cubicBezTo>
                  <a:cubicBezTo>
                    <a:pt x="427625" y="723823"/>
                    <a:pt x="348948" y="731157"/>
                    <a:pt x="302276" y="722489"/>
                  </a:cubicBezTo>
                  <a:close/>
                  <a:moveTo>
                    <a:pt x="445627" y="605141"/>
                  </a:moveTo>
                  <a:cubicBezTo>
                    <a:pt x="480965" y="592473"/>
                    <a:pt x="544973" y="549801"/>
                    <a:pt x="541639" y="539800"/>
                  </a:cubicBezTo>
                  <a:cubicBezTo>
                    <a:pt x="540305" y="535799"/>
                    <a:pt x="493633" y="505129"/>
                    <a:pt x="438293" y="471791"/>
                  </a:cubicBezTo>
                  <a:cubicBezTo>
                    <a:pt x="382286" y="438454"/>
                    <a:pt x="330946" y="405783"/>
                    <a:pt x="324278" y="399782"/>
                  </a:cubicBezTo>
                  <a:cubicBezTo>
                    <a:pt x="289607" y="367778"/>
                    <a:pt x="310943" y="309771"/>
                    <a:pt x="357616" y="309104"/>
                  </a:cubicBezTo>
                  <a:cubicBezTo>
                    <a:pt x="368284" y="309104"/>
                    <a:pt x="420290" y="335774"/>
                    <a:pt x="486965" y="375779"/>
                  </a:cubicBezTo>
                  <a:cubicBezTo>
                    <a:pt x="567642" y="424452"/>
                    <a:pt x="600980" y="441121"/>
                    <a:pt x="606314" y="435787"/>
                  </a:cubicBezTo>
                  <a:cubicBezTo>
                    <a:pt x="610314" y="431786"/>
                    <a:pt x="613648" y="401782"/>
                    <a:pt x="613648" y="363778"/>
                  </a:cubicBezTo>
                  <a:cubicBezTo>
                    <a:pt x="613648" y="305104"/>
                    <a:pt x="611648" y="295102"/>
                    <a:pt x="592312" y="254431"/>
                  </a:cubicBezTo>
                  <a:cubicBezTo>
                    <a:pt x="554974" y="175754"/>
                    <a:pt x="490966" y="125748"/>
                    <a:pt x="405622" y="109079"/>
                  </a:cubicBezTo>
                  <a:cubicBezTo>
                    <a:pt x="292274" y="86410"/>
                    <a:pt x="175593" y="147751"/>
                    <a:pt x="124253" y="255764"/>
                  </a:cubicBezTo>
                  <a:cubicBezTo>
                    <a:pt x="108918" y="287768"/>
                    <a:pt x="106918" y="301103"/>
                    <a:pt x="106918" y="362444"/>
                  </a:cubicBezTo>
                  <a:cubicBezTo>
                    <a:pt x="106918" y="426452"/>
                    <a:pt x="108918" y="435787"/>
                    <a:pt x="126254" y="472458"/>
                  </a:cubicBezTo>
                  <a:cubicBezTo>
                    <a:pt x="184261" y="591139"/>
                    <a:pt x="322278" y="648480"/>
                    <a:pt x="445627" y="605141"/>
                  </a:cubicBezTo>
                  <a:close/>
                </a:path>
              </a:pathLst>
            </a:custGeom>
            <a:grpFill/>
            <a:ln w="6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a16="http://schemas.microsoft.com/office/drawing/2014/main" id="{1BD5F8A9-1706-4507-9E16-57AEC3894652}"/>
                </a:ext>
              </a:extLst>
            </p:cNvPr>
            <p:cNvSpPr/>
            <p:nvPr/>
          </p:nvSpPr>
          <p:spPr>
            <a:xfrm flipV="1">
              <a:off x="4970267" y="2828156"/>
              <a:ext cx="106680" cy="100012"/>
            </a:xfrm>
            <a:custGeom>
              <a:avLst/>
              <a:gdLst>
                <a:gd name="connsiteX0" fmla="*/ -2106 w 106680"/>
                <a:gd name="connsiteY0" fmla="*/ 48144 h 100012"/>
                <a:gd name="connsiteX1" fmla="*/ -2106 w 106680"/>
                <a:gd name="connsiteY1" fmla="*/ -1863 h 100012"/>
                <a:gd name="connsiteX2" fmla="*/ 51234 w 106680"/>
                <a:gd name="connsiteY2" fmla="*/ -1863 h 100012"/>
                <a:gd name="connsiteX3" fmla="*/ 104574 w 106680"/>
                <a:gd name="connsiteY3" fmla="*/ -1863 h 100012"/>
                <a:gd name="connsiteX4" fmla="*/ 104574 w 106680"/>
                <a:gd name="connsiteY4" fmla="*/ 48144 h 100012"/>
                <a:gd name="connsiteX5" fmla="*/ 104574 w 106680"/>
                <a:gd name="connsiteY5" fmla="*/ 98150 h 100012"/>
                <a:gd name="connsiteX6" fmla="*/ 51234 w 106680"/>
                <a:gd name="connsiteY6" fmla="*/ 98150 h 100012"/>
                <a:gd name="connsiteX7" fmla="*/ -2106 w 106680"/>
                <a:gd name="connsiteY7" fmla="*/ 98150 h 100012"/>
                <a:gd name="connsiteX8" fmla="*/ -2106 w 106680"/>
                <a:gd name="connsiteY8" fmla="*/ 48144 h 10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680" h="100012">
                  <a:moveTo>
                    <a:pt x="-2106" y="48144"/>
                  </a:moveTo>
                  <a:lnTo>
                    <a:pt x="-2106" y="-1863"/>
                  </a:lnTo>
                  <a:lnTo>
                    <a:pt x="51234" y="-1863"/>
                  </a:lnTo>
                  <a:lnTo>
                    <a:pt x="104574" y="-1863"/>
                  </a:lnTo>
                  <a:lnTo>
                    <a:pt x="104574" y="48144"/>
                  </a:lnTo>
                  <a:lnTo>
                    <a:pt x="104574" y="98150"/>
                  </a:lnTo>
                  <a:lnTo>
                    <a:pt x="51234" y="98150"/>
                  </a:lnTo>
                  <a:lnTo>
                    <a:pt x="-2106" y="98150"/>
                  </a:lnTo>
                  <a:lnTo>
                    <a:pt x="-2106" y="48144"/>
                  </a:lnTo>
                  <a:close/>
                </a:path>
              </a:pathLst>
            </a:custGeom>
            <a:grpFill/>
            <a:ln w="6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a16="http://schemas.microsoft.com/office/drawing/2014/main" id="{F75255E1-1C15-485F-A6DC-604ACC50BFE2}"/>
                </a:ext>
              </a:extLst>
            </p:cNvPr>
            <p:cNvSpPr/>
            <p:nvPr/>
          </p:nvSpPr>
          <p:spPr>
            <a:xfrm flipV="1">
              <a:off x="5130287" y="2828156"/>
              <a:ext cx="100012" cy="100012"/>
            </a:xfrm>
            <a:custGeom>
              <a:avLst/>
              <a:gdLst>
                <a:gd name="connsiteX0" fmla="*/ -2318 w 100012"/>
                <a:gd name="connsiteY0" fmla="*/ 48144 h 100012"/>
                <a:gd name="connsiteX1" fmla="*/ -2318 w 100012"/>
                <a:gd name="connsiteY1" fmla="*/ -1863 h 100012"/>
                <a:gd name="connsiteX2" fmla="*/ 47689 w 100012"/>
                <a:gd name="connsiteY2" fmla="*/ -1863 h 100012"/>
                <a:gd name="connsiteX3" fmla="*/ 97695 w 100012"/>
                <a:gd name="connsiteY3" fmla="*/ -1863 h 100012"/>
                <a:gd name="connsiteX4" fmla="*/ 97695 w 100012"/>
                <a:gd name="connsiteY4" fmla="*/ 48144 h 100012"/>
                <a:gd name="connsiteX5" fmla="*/ 97695 w 100012"/>
                <a:gd name="connsiteY5" fmla="*/ 98150 h 100012"/>
                <a:gd name="connsiteX6" fmla="*/ 47689 w 100012"/>
                <a:gd name="connsiteY6" fmla="*/ 98150 h 100012"/>
                <a:gd name="connsiteX7" fmla="*/ -2318 w 100012"/>
                <a:gd name="connsiteY7" fmla="*/ 98150 h 100012"/>
                <a:gd name="connsiteX8" fmla="*/ -2318 w 100012"/>
                <a:gd name="connsiteY8" fmla="*/ 48144 h 10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12" h="100012">
                  <a:moveTo>
                    <a:pt x="-2318" y="48144"/>
                  </a:moveTo>
                  <a:lnTo>
                    <a:pt x="-2318" y="-1863"/>
                  </a:lnTo>
                  <a:lnTo>
                    <a:pt x="47689" y="-1863"/>
                  </a:lnTo>
                  <a:lnTo>
                    <a:pt x="97695" y="-1863"/>
                  </a:lnTo>
                  <a:lnTo>
                    <a:pt x="97695" y="48144"/>
                  </a:lnTo>
                  <a:lnTo>
                    <a:pt x="97695" y="98150"/>
                  </a:lnTo>
                  <a:lnTo>
                    <a:pt x="47689" y="98150"/>
                  </a:lnTo>
                  <a:lnTo>
                    <a:pt x="-2318" y="98150"/>
                  </a:lnTo>
                  <a:lnTo>
                    <a:pt x="-2318" y="48144"/>
                  </a:lnTo>
                  <a:close/>
                </a:path>
              </a:pathLst>
            </a:custGeom>
            <a:grpFill/>
            <a:ln w="6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1" name="Picture 20">
            <a:extLst>
              <a:ext uri="{FF2B5EF4-FFF2-40B4-BE49-F238E27FC236}">
                <a16:creationId xmlns:a16="http://schemas.microsoft.com/office/drawing/2014/main" id="{EF1FC802-88AF-4CEC-8751-5D9C42A3A037}"/>
              </a:ext>
            </a:extLst>
          </p:cNvPr>
          <p:cNvPicPr/>
          <p:nvPr/>
        </p:nvPicPr>
        <p:blipFill rotWithShape="1">
          <a:blip r:embed="rId2"/>
          <a:srcRect b="8791"/>
          <a:stretch/>
        </p:blipFill>
        <p:spPr>
          <a:xfrm>
            <a:off x="478970" y="640845"/>
            <a:ext cx="4822374" cy="2145898"/>
          </a:xfrm>
          <a:prstGeom prst="rect">
            <a:avLst/>
          </a:prstGeom>
          <a:noFill/>
          <a:ln>
            <a:noFill/>
          </a:ln>
        </p:spPr>
      </p:pic>
      <p:pic>
        <p:nvPicPr>
          <p:cNvPr id="22" name="Picture 21">
            <a:extLst>
              <a:ext uri="{FF2B5EF4-FFF2-40B4-BE49-F238E27FC236}">
                <a16:creationId xmlns:a16="http://schemas.microsoft.com/office/drawing/2014/main" id="{E794F48E-A025-4D9B-86FB-7C88A5A0E0E3}"/>
              </a:ext>
            </a:extLst>
          </p:cNvPr>
          <p:cNvPicPr/>
          <p:nvPr/>
        </p:nvPicPr>
        <p:blipFill rotWithShape="1">
          <a:blip r:embed="rId3"/>
          <a:srcRect b="10209"/>
          <a:stretch/>
        </p:blipFill>
        <p:spPr>
          <a:xfrm>
            <a:off x="6187343" y="636813"/>
            <a:ext cx="5542623" cy="2106387"/>
          </a:xfrm>
          <a:prstGeom prst="rect">
            <a:avLst/>
          </a:prstGeom>
          <a:noFill/>
          <a:ln>
            <a:noFill/>
          </a:ln>
        </p:spPr>
      </p:pic>
      <p:pic>
        <p:nvPicPr>
          <p:cNvPr id="23" name="Picture 22">
            <a:extLst>
              <a:ext uri="{FF2B5EF4-FFF2-40B4-BE49-F238E27FC236}">
                <a16:creationId xmlns:a16="http://schemas.microsoft.com/office/drawing/2014/main" id="{40C49AD4-195A-47C8-BE2B-E3716471E4F7}"/>
              </a:ext>
            </a:extLst>
          </p:cNvPr>
          <p:cNvPicPr/>
          <p:nvPr/>
        </p:nvPicPr>
        <p:blipFill rotWithShape="1">
          <a:blip r:embed="rId4"/>
          <a:srcRect b="5655"/>
          <a:stretch/>
        </p:blipFill>
        <p:spPr>
          <a:xfrm>
            <a:off x="947057" y="3581508"/>
            <a:ext cx="3712030" cy="2383864"/>
          </a:xfrm>
          <a:prstGeom prst="rect">
            <a:avLst/>
          </a:prstGeom>
          <a:noFill/>
          <a:ln>
            <a:noFill/>
          </a:ln>
        </p:spPr>
      </p:pic>
      <p:pic>
        <p:nvPicPr>
          <p:cNvPr id="24" name="Picture 23">
            <a:extLst>
              <a:ext uri="{FF2B5EF4-FFF2-40B4-BE49-F238E27FC236}">
                <a16:creationId xmlns:a16="http://schemas.microsoft.com/office/drawing/2014/main" id="{C21A9FF3-FD59-4483-9E91-C3FC5D568AFA}"/>
              </a:ext>
            </a:extLst>
          </p:cNvPr>
          <p:cNvPicPr/>
          <p:nvPr/>
        </p:nvPicPr>
        <p:blipFill rotWithShape="1">
          <a:blip r:embed="rId5"/>
          <a:srcRect b="7739"/>
          <a:stretch/>
        </p:blipFill>
        <p:spPr>
          <a:xfrm>
            <a:off x="6917415" y="3727678"/>
            <a:ext cx="4469041" cy="2303008"/>
          </a:xfrm>
          <a:prstGeom prst="rect">
            <a:avLst/>
          </a:prstGeom>
          <a:noFill/>
          <a:ln>
            <a:noFill/>
          </a:ln>
        </p:spPr>
      </p:pic>
      <p:sp>
        <p:nvSpPr>
          <p:cNvPr id="313" name="TextBox 312">
            <a:extLst>
              <a:ext uri="{FF2B5EF4-FFF2-40B4-BE49-F238E27FC236}">
                <a16:creationId xmlns:a16="http://schemas.microsoft.com/office/drawing/2014/main" id="{79F56A88-04E0-489C-92CB-EFC2DF8EFD45}"/>
              </a:ext>
            </a:extLst>
          </p:cNvPr>
          <p:cNvSpPr txBox="1"/>
          <p:nvPr/>
        </p:nvSpPr>
        <p:spPr>
          <a:xfrm>
            <a:off x="1328058" y="592566"/>
            <a:ext cx="148045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9Slide07 IcielBaliho Script" pitchFamily="2" charset="-93"/>
                <a:ea typeface="+mn-ea"/>
                <a:cs typeface="+mn-cs"/>
              </a:rPr>
              <a:t>GHĐ: 5kg</a:t>
            </a:r>
          </a:p>
        </p:txBody>
      </p:sp>
      <p:sp>
        <p:nvSpPr>
          <p:cNvPr id="25" name="TextBox 24">
            <a:extLst>
              <a:ext uri="{FF2B5EF4-FFF2-40B4-BE49-F238E27FC236}">
                <a16:creationId xmlns:a16="http://schemas.microsoft.com/office/drawing/2014/main" id="{78016ECE-F480-4B27-BE86-1A2956CECBB8}"/>
              </a:ext>
            </a:extLst>
          </p:cNvPr>
          <p:cNvSpPr txBox="1"/>
          <p:nvPr/>
        </p:nvSpPr>
        <p:spPr>
          <a:xfrm>
            <a:off x="664029" y="3041853"/>
            <a:ext cx="432162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9Slide07 IcielBaliho Script" pitchFamily="2" charset="-93"/>
                <a:ea typeface="+mn-ea"/>
                <a:cs typeface="+mn-cs"/>
              </a:rPr>
              <a:t>KL </a:t>
            </a:r>
            <a:r>
              <a:rPr kumimoji="0" lang="en-US" sz="2800" b="0" i="0" u="none" strike="noStrike" kern="1200" cap="none" spc="0" normalizeH="0" baseline="0" noProof="0" dirty="0" err="1">
                <a:ln>
                  <a:noFill/>
                </a:ln>
                <a:solidFill>
                  <a:srgbClr val="FFFF00"/>
                </a:solidFill>
                <a:effectLst/>
                <a:uLnTx/>
                <a:uFillTx/>
                <a:latin typeface="#9Slide07 IcielBaliho Script" pitchFamily="2" charset="-93"/>
                <a:ea typeface="+mn-ea"/>
                <a:cs typeface="+mn-cs"/>
              </a:rPr>
              <a:t>hộp</a:t>
            </a:r>
            <a:r>
              <a:rPr kumimoji="0" lang="en-US" sz="2800" b="0" i="0" u="none" strike="noStrike" kern="1200" cap="none" spc="0" normalizeH="0" baseline="0" noProof="0" dirty="0">
                <a:ln>
                  <a:noFill/>
                </a:ln>
                <a:solidFill>
                  <a:srgbClr val="FFFF00"/>
                </a:solidFill>
                <a:effectLst/>
                <a:uLnTx/>
                <a:uFillTx/>
                <a:latin typeface="#9Slide07 IcielBaliho Script" pitchFamily="2" charset="-93"/>
                <a:ea typeface="+mn-ea"/>
                <a:cs typeface="+mn-cs"/>
              </a:rPr>
              <a:t> </a:t>
            </a:r>
            <a:r>
              <a:rPr kumimoji="0" lang="en-US" sz="2800" b="0" i="0" u="none" strike="noStrike" kern="1200" cap="none" spc="0" normalizeH="0" baseline="0" noProof="0" dirty="0" err="1">
                <a:ln>
                  <a:noFill/>
                </a:ln>
                <a:solidFill>
                  <a:srgbClr val="FFFF00"/>
                </a:solidFill>
                <a:effectLst/>
                <a:uLnTx/>
                <a:uFillTx/>
                <a:latin typeface="#9Slide07 IcielBaliho Script" pitchFamily="2" charset="-93"/>
                <a:ea typeface="+mn-ea"/>
                <a:cs typeface="+mn-cs"/>
              </a:rPr>
              <a:t>bút</a:t>
            </a:r>
            <a:r>
              <a:rPr kumimoji="0" lang="en-US" sz="2800" b="0" i="0" u="none" strike="noStrike" kern="1200" cap="none" spc="0" normalizeH="0" baseline="0" noProof="0" dirty="0">
                <a:ln>
                  <a:noFill/>
                </a:ln>
                <a:solidFill>
                  <a:srgbClr val="FFFF00"/>
                </a:solidFill>
                <a:effectLst/>
                <a:uLnTx/>
                <a:uFillTx/>
                <a:latin typeface="#9Slide07 IcielBaliho Script" pitchFamily="2" charset="-93"/>
                <a:ea typeface="+mn-ea"/>
                <a:cs typeface="+mn-cs"/>
              </a:rPr>
              <a:t> &lt; 5 &lt; KL </a:t>
            </a:r>
            <a:r>
              <a:rPr kumimoji="0" lang="en-US" sz="2800" b="0" i="0" u="none" strike="noStrike" kern="1200" cap="none" spc="0" normalizeH="0" baseline="0" noProof="0" dirty="0" err="1">
                <a:ln>
                  <a:noFill/>
                </a:ln>
                <a:solidFill>
                  <a:srgbClr val="FFFF00"/>
                </a:solidFill>
                <a:effectLst/>
                <a:uLnTx/>
                <a:uFillTx/>
                <a:latin typeface="#9Slide07 IcielBaliho Script" pitchFamily="2" charset="-93"/>
                <a:ea typeface="+mn-ea"/>
                <a:cs typeface="+mn-cs"/>
              </a:rPr>
              <a:t>cơ</a:t>
            </a:r>
            <a:r>
              <a:rPr kumimoji="0" lang="en-US" sz="2800" b="0" i="0" u="none" strike="noStrike" kern="1200" cap="none" spc="0" normalizeH="0" baseline="0" noProof="0" dirty="0">
                <a:ln>
                  <a:noFill/>
                </a:ln>
                <a:solidFill>
                  <a:srgbClr val="FFFF00"/>
                </a:solidFill>
                <a:effectLst/>
                <a:uLnTx/>
                <a:uFillTx/>
                <a:latin typeface="#9Slide07 IcielBaliho Script" pitchFamily="2" charset="-93"/>
                <a:ea typeface="+mn-ea"/>
                <a:cs typeface="+mn-cs"/>
              </a:rPr>
              <a:t> </a:t>
            </a:r>
            <a:r>
              <a:rPr kumimoji="0" lang="en-US" sz="2800" b="0" i="0" u="none" strike="noStrike" kern="1200" cap="none" spc="0" normalizeH="0" baseline="0" noProof="0" dirty="0" err="1">
                <a:ln>
                  <a:noFill/>
                </a:ln>
                <a:solidFill>
                  <a:srgbClr val="FFFF00"/>
                </a:solidFill>
                <a:effectLst/>
                <a:uLnTx/>
                <a:uFillTx/>
                <a:latin typeface="#9Slide07 IcielBaliho Script" pitchFamily="2" charset="-93"/>
                <a:ea typeface="+mn-ea"/>
                <a:cs typeface="+mn-cs"/>
              </a:rPr>
              <a:t>thể</a:t>
            </a:r>
            <a:r>
              <a:rPr kumimoji="0" lang="en-US" sz="2800" b="0" i="0" u="none" strike="noStrike" kern="1200" cap="none" spc="0" normalizeH="0" baseline="0" noProof="0" dirty="0">
                <a:ln>
                  <a:noFill/>
                </a:ln>
                <a:solidFill>
                  <a:srgbClr val="FFFF00"/>
                </a:solidFill>
                <a:effectLst/>
                <a:uLnTx/>
                <a:uFillTx/>
                <a:latin typeface="#9Slide07 IcielBaliho Script" pitchFamily="2" charset="-93"/>
                <a:ea typeface="+mn-ea"/>
                <a:cs typeface="+mn-cs"/>
              </a:rPr>
              <a:t> </a:t>
            </a:r>
            <a:r>
              <a:rPr kumimoji="0" lang="en-US" sz="2800" b="0" i="0" u="none" strike="noStrike" kern="1200" cap="none" spc="0" normalizeH="0" baseline="0" noProof="0" dirty="0" err="1">
                <a:ln>
                  <a:noFill/>
                </a:ln>
                <a:solidFill>
                  <a:srgbClr val="FFFF00"/>
                </a:solidFill>
                <a:effectLst/>
                <a:uLnTx/>
                <a:uFillTx/>
                <a:latin typeface="#9Slide07 IcielBaliho Script" pitchFamily="2" charset="-93"/>
                <a:ea typeface="+mn-ea"/>
                <a:cs typeface="+mn-cs"/>
              </a:rPr>
              <a:t>người</a:t>
            </a:r>
            <a:endParaRPr kumimoji="0" lang="en-US" sz="2800" b="0" i="0" u="none" strike="noStrike" kern="1200" cap="none" spc="0" normalizeH="0" baseline="0" noProof="0" dirty="0">
              <a:ln>
                <a:noFill/>
              </a:ln>
              <a:solidFill>
                <a:srgbClr val="FFFF00"/>
              </a:solidFill>
              <a:effectLst/>
              <a:uLnTx/>
              <a:uFillTx/>
              <a:latin typeface="#9Slide07 IcielBaliho Script" pitchFamily="2" charset="-93"/>
              <a:ea typeface="+mn-ea"/>
              <a:cs typeface="+mn-cs"/>
            </a:endParaRPr>
          </a:p>
        </p:txBody>
      </p:sp>
      <p:pic>
        <p:nvPicPr>
          <p:cNvPr id="5" name="Graphic 4" descr="Line arrow Slight curve">
            <a:extLst>
              <a:ext uri="{FF2B5EF4-FFF2-40B4-BE49-F238E27FC236}">
                <a16:creationId xmlns:a16="http://schemas.microsoft.com/office/drawing/2014/main" id="{1D864F5D-3AEE-429F-A5B7-C1420EAB52B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5400000">
            <a:off x="990600" y="2233888"/>
            <a:ext cx="914400" cy="914400"/>
          </a:xfrm>
          <a:prstGeom prst="rect">
            <a:avLst/>
          </a:prstGeom>
        </p:spPr>
      </p:pic>
      <p:pic>
        <p:nvPicPr>
          <p:cNvPr id="28" name="Graphic 27" descr="Line arrow Slight curve">
            <a:extLst>
              <a:ext uri="{FF2B5EF4-FFF2-40B4-BE49-F238E27FC236}">
                <a16:creationId xmlns:a16="http://schemas.microsoft.com/office/drawing/2014/main" id="{CA04C57C-5649-4F89-9378-30ADB47AB38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6200000" flipH="1">
            <a:off x="3537857" y="2299202"/>
            <a:ext cx="914400" cy="914400"/>
          </a:xfrm>
          <a:prstGeom prst="rect">
            <a:avLst/>
          </a:prstGeom>
        </p:spPr>
      </p:pic>
      <p:sp>
        <p:nvSpPr>
          <p:cNvPr id="29" name="TextBox 28">
            <a:extLst>
              <a:ext uri="{FF2B5EF4-FFF2-40B4-BE49-F238E27FC236}">
                <a16:creationId xmlns:a16="http://schemas.microsoft.com/office/drawing/2014/main" id="{8D98FC44-8BE4-40E1-8B3E-E3CC9CED3BAB}"/>
              </a:ext>
            </a:extLst>
          </p:cNvPr>
          <p:cNvSpPr txBox="1"/>
          <p:nvPr/>
        </p:nvSpPr>
        <p:spPr>
          <a:xfrm>
            <a:off x="6096000" y="3030966"/>
            <a:ext cx="58891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00"/>
                </a:solidFill>
                <a:effectLst/>
                <a:uLnTx/>
                <a:uFillTx/>
                <a:latin typeface="#9Slide07 IcielBaliho Script" pitchFamily="2" charset="-93"/>
                <a:ea typeface="+mn-ea"/>
                <a:cs typeface="+mn-cs"/>
              </a:rPr>
              <a:t>Cân</a:t>
            </a:r>
            <a:r>
              <a:rPr kumimoji="0" lang="en-US" sz="2800" b="0" i="0" u="none" strike="noStrike" kern="1200" cap="none" spc="0" normalizeH="0" baseline="0" noProof="0" dirty="0">
                <a:ln>
                  <a:noFill/>
                </a:ln>
                <a:solidFill>
                  <a:srgbClr val="FFFF00"/>
                </a:solidFill>
                <a:effectLst/>
                <a:uLnTx/>
                <a:uFillTx/>
                <a:latin typeface="#9Slide07 IcielBaliho Script" pitchFamily="2" charset="-93"/>
                <a:ea typeface="+mn-ea"/>
                <a:cs typeface="+mn-cs"/>
              </a:rPr>
              <a:t> </a:t>
            </a:r>
            <a:r>
              <a:rPr kumimoji="0" lang="en-US" sz="2800" b="0" i="0" u="none" strike="noStrike" kern="1200" cap="none" spc="0" normalizeH="0" baseline="0" noProof="0" dirty="0" err="1">
                <a:ln>
                  <a:noFill/>
                </a:ln>
                <a:solidFill>
                  <a:srgbClr val="FFFF00"/>
                </a:solidFill>
                <a:effectLst/>
                <a:uLnTx/>
                <a:uFillTx/>
                <a:latin typeface="#9Slide07 IcielBaliho Script" pitchFamily="2" charset="-93"/>
                <a:ea typeface="+mn-ea"/>
                <a:cs typeface="+mn-cs"/>
              </a:rPr>
              <a:t>phải</a:t>
            </a:r>
            <a:r>
              <a:rPr kumimoji="0" lang="en-US" sz="2800" b="0" i="0" u="none" strike="noStrike" kern="1200" cap="none" spc="0" normalizeH="0" baseline="0" noProof="0" dirty="0">
                <a:ln>
                  <a:noFill/>
                </a:ln>
                <a:solidFill>
                  <a:srgbClr val="FFFF00"/>
                </a:solidFill>
                <a:effectLst/>
                <a:uLnTx/>
                <a:uFillTx/>
                <a:latin typeface="#9Slide07 IcielBaliho Script" pitchFamily="2" charset="-93"/>
                <a:ea typeface="+mn-ea"/>
                <a:cs typeface="+mn-cs"/>
              </a:rPr>
              <a:t> </a:t>
            </a:r>
            <a:r>
              <a:rPr kumimoji="0" lang="en-US" sz="2800" b="0" i="0" u="none" strike="noStrike" kern="1200" cap="none" spc="0" normalizeH="0" baseline="0" noProof="0" dirty="0" err="1">
                <a:ln>
                  <a:noFill/>
                </a:ln>
                <a:solidFill>
                  <a:srgbClr val="FFFF00"/>
                </a:solidFill>
                <a:effectLst/>
                <a:uLnTx/>
                <a:uFillTx/>
                <a:latin typeface="#9Slide07 IcielBaliho Script" pitchFamily="2" charset="-93"/>
                <a:ea typeface="+mn-ea"/>
                <a:cs typeface="+mn-cs"/>
              </a:rPr>
              <a:t>được</a:t>
            </a:r>
            <a:r>
              <a:rPr kumimoji="0" lang="en-US" sz="2800" b="0" i="0" u="none" strike="noStrike" kern="1200" cap="none" spc="0" normalizeH="0" baseline="0" noProof="0" dirty="0">
                <a:ln>
                  <a:noFill/>
                </a:ln>
                <a:solidFill>
                  <a:srgbClr val="FFFF00"/>
                </a:solidFill>
                <a:effectLst/>
                <a:uLnTx/>
                <a:uFillTx/>
                <a:latin typeface="#9Slide07 IcielBaliho Script" pitchFamily="2" charset="-93"/>
                <a:ea typeface="+mn-ea"/>
                <a:cs typeface="+mn-cs"/>
              </a:rPr>
              <a:t> </a:t>
            </a:r>
            <a:r>
              <a:rPr kumimoji="0" lang="en-US" sz="2800" b="0" i="0" u="none" strike="noStrike" kern="1200" cap="none" spc="0" normalizeH="0" baseline="0" noProof="0" dirty="0" err="1">
                <a:ln>
                  <a:noFill/>
                </a:ln>
                <a:solidFill>
                  <a:srgbClr val="FFFF00"/>
                </a:solidFill>
                <a:effectLst/>
                <a:uLnTx/>
                <a:uFillTx/>
                <a:latin typeface="#9Slide07 IcielBaliho Script" pitchFamily="2" charset="-93"/>
                <a:ea typeface="+mn-ea"/>
                <a:cs typeface="+mn-cs"/>
              </a:rPr>
              <a:t>hiệu</a:t>
            </a:r>
            <a:r>
              <a:rPr kumimoji="0" lang="en-US" sz="2800" b="0" i="0" u="none" strike="noStrike" kern="1200" cap="none" spc="0" normalizeH="0" baseline="0" noProof="0" dirty="0">
                <a:ln>
                  <a:noFill/>
                </a:ln>
                <a:solidFill>
                  <a:srgbClr val="FFFF00"/>
                </a:solidFill>
                <a:effectLst/>
                <a:uLnTx/>
                <a:uFillTx/>
                <a:latin typeface="#9Slide07 IcielBaliho Script" pitchFamily="2" charset="-93"/>
                <a:ea typeface="+mn-ea"/>
                <a:cs typeface="+mn-cs"/>
              </a:rPr>
              <a:t> </a:t>
            </a:r>
            <a:r>
              <a:rPr kumimoji="0" lang="en-US" sz="2800" b="0" i="0" u="none" strike="noStrike" kern="1200" cap="none" spc="0" normalizeH="0" baseline="0" noProof="0" dirty="0" err="1">
                <a:ln>
                  <a:noFill/>
                </a:ln>
                <a:solidFill>
                  <a:srgbClr val="FFFF00"/>
                </a:solidFill>
                <a:effectLst/>
                <a:uLnTx/>
                <a:uFillTx/>
                <a:latin typeface="#9Slide07 IcielBaliho Script" pitchFamily="2" charset="-93"/>
                <a:ea typeface="+mn-ea"/>
                <a:cs typeface="+mn-cs"/>
              </a:rPr>
              <a:t>chỉnh</a:t>
            </a:r>
            <a:r>
              <a:rPr kumimoji="0" lang="en-US" sz="2800" b="0" i="0" u="none" strike="noStrike" kern="1200" cap="none" spc="0" normalizeH="0" baseline="0" noProof="0" dirty="0">
                <a:ln>
                  <a:noFill/>
                </a:ln>
                <a:solidFill>
                  <a:srgbClr val="FFFF00"/>
                </a:solidFill>
                <a:effectLst/>
                <a:uLnTx/>
                <a:uFillTx/>
                <a:latin typeface="#9Slide07 IcielBaliho Script" pitchFamily="2" charset="-93"/>
                <a:ea typeface="+mn-ea"/>
                <a:cs typeface="+mn-cs"/>
              </a:rPr>
              <a:t> </a:t>
            </a:r>
            <a:r>
              <a:rPr kumimoji="0" lang="en-US" sz="2800" b="0" i="0" u="none" strike="noStrike" kern="1200" cap="none" spc="0" normalizeH="0" baseline="0" noProof="0" dirty="0" err="1">
                <a:ln>
                  <a:noFill/>
                </a:ln>
                <a:solidFill>
                  <a:srgbClr val="FFFF00"/>
                </a:solidFill>
                <a:effectLst/>
                <a:uLnTx/>
                <a:uFillTx/>
                <a:latin typeface="#9Slide07 IcielBaliho Script" pitchFamily="2" charset="-93"/>
                <a:ea typeface="+mn-ea"/>
                <a:cs typeface="+mn-cs"/>
              </a:rPr>
              <a:t>về</a:t>
            </a:r>
            <a:r>
              <a:rPr kumimoji="0" lang="en-US" sz="2800" b="0" i="0" u="none" strike="noStrike" kern="1200" cap="none" spc="0" normalizeH="0" baseline="0" noProof="0" dirty="0">
                <a:ln>
                  <a:noFill/>
                </a:ln>
                <a:solidFill>
                  <a:srgbClr val="FFFF00"/>
                </a:solidFill>
                <a:effectLst/>
                <a:uLnTx/>
                <a:uFillTx/>
                <a:latin typeface="#9Slide07 IcielBaliho Script" pitchFamily="2" charset="-93"/>
                <a:ea typeface="+mn-ea"/>
                <a:cs typeface="+mn-cs"/>
              </a:rPr>
              <a:t> 0 </a:t>
            </a:r>
            <a:r>
              <a:rPr kumimoji="0" lang="en-US" sz="2800" b="0" i="0" u="none" strike="noStrike" kern="1200" cap="none" spc="0" normalizeH="0" baseline="0" noProof="0" dirty="0" err="1">
                <a:ln>
                  <a:noFill/>
                </a:ln>
                <a:solidFill>
                  <a:srgbClr val="FFFF00"/>
                </a:solidFill>
                <a:effectLst/>
                <a:uLnTx/>
                <a:uFillTx/>
                <a:latin typeface="#9Slide07 IcielBaliho Script" pitchFamily="2" charset="-93"/>
                <a:ea typeface="+mn-ea"/>
                <a:cs typeface="+mn-cs"/>
              </a:rPr>
              <a:t>trước</a:t>
            </a:r>
            <a:r>
              <a:rPr kumimoji="0" lang="en-US" sz="2800" b="0" i="0" u="none" strike="noStrike" kern="1200" cap="none" spc="0" normalizeH="0" baseline="0" noProof="0" dirty="0">
                <a:ln>
                  <a:noFill/>
                </a:ln>
                <a:solidFill>
                  <a:srgbClr val="FFFF00"/>
                </a:solidFill>
                <a:effectLst/>
                <a:uLnTx/>
                <a:uFillTx/>
                <a:latin typeface="#9Slide07 IcielBaliho Script" pitchFamily="2" charset="-93"/>
                <a:ea typeface="+mn-ea"/>
                <a:cs typeface="+mn-cs"/>
              </a:rPr>
              <a:t> </a:t>
            </a:r>
            <a:r>
              <a:rPr kumimoji="0" lang="en-US" sz="2800" b="0" i="0" u="none" strike="noStrike" kern="1200" cap="none" spc="0" normalizeH="0" baseline="0" noProof="0" dirty="0" err="1">
                <a:ln>
                  <a:noFill/>
                </a:ln>
                <a:solidFill>
                  <a:srgbClr val="FFFF00"/>
                </a:solidFill>
                <a:effectLst/>
                <a:uLnTx/>
                <a:uFillTx/>
                <a:latin typeface="#9Slide07 IcielBaliho Script" pitchFamily="2" charset="-93"/>
                <a:ea typeface="+mn-ea"/>
                <a:cs typeface="+mn-cs"/>
              </a:rPr>
              <a:t>khi</a:t>
            </a:r>
            <a:r>
              <a:rPr kumimoji="0" lang="en-US" sz="2800" b="0" i="0" u="none" strike="noStrike" kern="1200" cap="none" spc="0" normalizeH="0" baseline="0" noProof="0" dirty="0">
                <a:ln>
                  <a:noFill/>
                </a:ln>
                <a:solidFill>
                  <a:srgbClr val="FFFF00"/>
                </a:solidFill>
                <a:effectLst/>
                <a:uLnTx/>
                <a:uFillTx/>
                <a:latin typeface="#9Slide07 IcielBaliho Script" pitchFamily="2" charset="-93"/>
                <a:ea typeface="+mn-ea"/>
                <a:cs typeface="+mn-cs"/>
              </a:rPr>
              <a:t> </a:t>
            </a:r>
            <a:r>
              <a:rPr kumimoji="0" lang="en-US" sz="2800" b="0" i="0" u="none" strike="noStrike" kern="1200" cap="none" spc="0" normalizeH="0" baseline="0" noProof="0" dirty="0" err="1">
                <a:ln>
                  <a:noFill/>
                </a:ln>
                <a:solidFill>
                  <a:srgbClr val="FFFF00"/>
                </a:solidFill>
                <a:effectLst/>
                <a:uLnTx/>
                <a:uFillTx/>
                <a:latin typeface="#9Slide07 IcielBaliho Script" pitchFamily="2" charset="-93"/>
                <a:ea typeface="+mn-ea"/>
                <a:cs typeface="+mn-cs"/>
              </a:rPr>
              <a:t>cân</a:t>
            </a:r>
            <a:endParaRPr kumimoji="0" lang="en-US" sz="2800" b="0" i="0" u="none" strike="noStrike" kern="1200" cap="none" spc="0" normalizeH="0" baseline="0" noProof="0" dirty="0">
              <a:ln>
                <a:noFill/>
              </a:ln>
              <a:solidFill>
                <a:srgbClr val="FFFF00"/>
              </a:solidFill>
              <a:effectLst/>
              <a:uLnTx/>
              <a:uFillTx/>
              <a:latin typeface="#9Slide07 IcielBaliho Script" pitchFamily="2" charset="-93"/>
              <a:ea typeface="+mn-ea"/>
              <a:cs typeface="+mn-cs"/>
            </a:endParaRPr>
          </a:p>
        </p:txBody>
      </p:sp>
      <p:sp>
        <p:nvSpPr>
          <p:cNvPr id="30" name="TextBox 29">
            <a:extLst>
              <a:ext uri="{FF2B5EF4-FFF2-40B4-BE49-F238E27FC236}">
                <a16:creationId xmlns:a16="http://schemas.microsoft.com/office/drawing/2014/main" id="{B1EB9046-3FBF-4D88-BD17-521F18A9622C}"/>
              </a:ext>
            </a:extLst>
          </p:cNvPr>
          <p:cNvSpPr txBox="1"/>
          <p:nvPr/>
        </p:nvSpPr>
        <p:spPr>
          <a:xfrm>
            <a:off x="315686" y="6089851"/>
            <a:ext cx="500742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00"/>
                </a:solidFill>
                <a:effectLst/>
                <a:uLnTx/>
                <a:uFillTx/>
                <a:latin typeface="#9Slide07 IcielBaliho Script" pitchFamily="2" charset="-93"/>
                <a:ea typeface="+mn-ea"/>
                <a:cs typeface="+mn-cs"/>
              </a:rPr>
              <a:t>Đặt</a:t>
            </a:r>
            <a:r>
              <a:rPr kumimoji="0" lang="en-US" sz="2800" b="0" i="0" u="none" strike="noStrike" kern="1200" cap="none" spc="0" normalizeH="0" baseline="0" noProof="0" dirty="0">
                <a:ln>
                  <a:noFill/>
                </a:ln>
                <a:solidFill>
                  <a:srgbClr val="FFFF00"/>
                </a:solidFill>
                <a:effectLst/>
                <a:uLnTx/>
                <a:uFillTx/>
                <a:latin typeface="#9Slide07 IcielBaliho Script" pitchFamily="2" charset="-93"/>
                <a:ea typeface="+mn-ea"/>
                <a:cs typeface="+mn-cs"/>
              </a:rPr>
              <a:t> </a:t>
            </a:r>
            <a:r>
              <a:rPr kumimoji="0" lang="en-US" sz="2800" b="0" i="0" u="none" strike="noStrike" kern="1200" cap="none" spc="0" normalizeH="0" baseline="0" noProof="0" dirty="0" err="1">
                <a:ln>
                  <a:noFill/>
                </a:ln>
                <a:solidFill>
                  <a:srgbClr val="FFFF00"/>
                </a:solidFill>
                <a:effectLst/>
                <a:uLnTx/>
                <a:uFillTx/>
                <a:latin typeface="#9Slide07 IcielBaliho Script" pitchFamily="2" charset="-93"/>
                <a:ea typeface="+mn-ea"/>
                <a:cs typeface="+mn-cs"/>
              </a:rPr>
              <a:t>mắt</a:t>
            </a:r>
            <a:r>
              <a:rPr kumimoji="0" lang="en-US" sz="2800" b="0" i="0" u="none" strike="noStrike" kern="1200" cap="none" spc="0" normalizeH="0" baseline="0" noProof="0" dirty="0">
                <a:ln>
                  <a:noFill/>
                </a:ln>
                <a:solidFill>
                  <a:srgbClr val="FFFF00"/>
                </a:solidFill>
                <a:effectLst/>
                <a:uLnTx/>
                <a:uFillTx/>
                <a:latin typeface="#9Slide07 IcielBaliho Script" pitchFamily="2" charset="-93"/>
                <a:ea typeface="+mn-ea"/>
                <a:cs typeface="+mn-cs"/>
              </a:rPr>
              <a:t> </a:t>
            </a:r>
            <a:r>
              <a:rPr kumimoji="0" lang="en-US" sz="2800" b="0" i="0" u="none" strike="noStrike" kern="1200" cap="none" spc="0" normalizeH="0" baseline="0" noProof="0" dirty="0" err="1">
                <a:ln>
                  <a:noFill/>
                </a:ln>
                <a:solidFill>
                  <a:srgbClr val="FFFF00"/>
                </a:solidFill>
                <a:effectLst/>
                <a:uLnTx/>
                <a:uFillTx/>
                <a:latin typeface="#9Slide07 IcielBaliho Script" pitchFamily="2" charset="-93"/>
                <a:ea typeface="+mn-ea"/>
                <a:cs typeface="+mn-cs"/>
              </a:rPr>
              <a:t>thẳng</a:t>
            </a:r>
            <a:r>
              <a:rPr kumimoji="0" lang="en-US" sz="2800" b="0" i="0" u="none" strike="noStrike" kern="1200" cap="none" spc="0" normalizeH="0" baseline="0" noProof="0" dirty="0">
                <a:ln>
                  <a:noFill/>
                </a:ln>
                <a:solidFill>
                  <a:srgbClr val="FFFF00"/>
                </a:solidFill>
                <a:effectLst/>
                <a:uLnTx/>
                <a:uFillTx/>
                <a:latin typeface="#9Slide07 IcielBaliho Script" pitchFamily="2" charset="-93"/>
                <a:ea typeface="+mn-ea"/>
                <a:cs typeface="+mn-cs"/>
              </a:rPr>
              <a:t> </a:t>
            </a:r>
            <a:r>
              <a:rPr kumimoji="0" lang="en-US" sz="2800" b="0" i="0" u="none" strike="noStrike" kern="1200" cap="none" spc="0" normalizeH="0" baseline="0" noProof="0" dirty="0" err="1">
                <a:ln>
                  <a:noFill/>
                </a:ln>
                <a:solidFill>
                  <a:srgbClr val="FFFF00"/>
                </a:solidFill>
                <a:effectLst/>
                <a:uLnTx/>
                <a:uFillTx/>
                <a:latin typeface="#9Slide07 IcielBaliho Script" pitchFamily="2" charset="-93"/>
                <a:ea typeface="+mn-ea"/>
                <a:cs typeface="+mn-cs"/>
              </a:rPr>
              <a:t>với</a:t>
            </a:r>
            <a:r>
              <a:rPr kumimoji="0" lang="en-US" sz="2800" b="0" i="0" u="none" strike="noStrike" kern="1200" cap="none" spc="0" normalizeH="0" baseline="0" noProof="0" dirty="0">
                <a:ln>
                  <a:noFill/>
                </a:ln>
                <a:solidFill>
                  <a:srgbClr val="FFFF00"/>
                </a:solidFill>
                <a:effectLst/>
                <a:uLnTx/>
                <a:uFillTx/>
                <a:latin typeface="#9Slide07 IcielBaliho Script" pitchFamily="2" charset="-93"/>
                <a:ea typeface="+mn-ea"/>
                <a:cs typeface="+mn-cs"/>
              </a:rPr>
              <a:t> </a:t>
            </a:r>
            <a:r>
              <a:rPr kumimoji="0" lang="en-US" sz="2800" b="0" i="0" u="none" strike="noStrike" kern="1200" cap="none" spc="0" normalizeH="0" baseline="0" noProof="0" dirty="0" err="1">
                <a:ln>
                  <a:noFill/>
                </a:ln>
                <a:solidFill>
                  <a:srgbClr val="FFFF00"/>
                </a:solidFill>
                <a:effectLst/>
                <a:uLnTx/>
                <a:uFillTx/>
                <a:latin typeface="#9Slide07 IcielBaliho Script" pitchFamily="2" charset="-93"/>
                <a:ea typeface="+mn-ea"/>
                <a:cs typeface="+mn-cs"/>
              </a:rPr>
              <a:t>cân</a:t>
            </a:r>
            <a:r>
              <a:rPr kumimoji="0" lang="en-US" sz="2800" b="0" i="0" u="none" strike="noStrike" kern="1200" cap="none" spc="0" normalizeH="0" baseline="0" noProof="0" dirty="0">
                <a:ln>
                  <a:noFill/>
                </a:ln>
                <a:solidFill>
                  <a:srgbClr val="FFFF00"/>
                </a:solidFill>
                <a:effectLst/>
                <a:uLnTx/>
                <a:uFillTx/>
                <a:latin typeface="#9Slide07 IcielBaliho Script" pitchFamily="2" charset="-93"/>
                <a:ea typeface="+mn-ea"/>
                <a:cs typeface="+mn-cs"/>
              </a:rPr>
              <a:t> </a:t>
            </a:r>
            <a:r>
              <a:rPr kumimoji="0" lang="en-US" sz="2800" b="0" i="0" u="none" strike="noStrike" kern="1200" cap="none" spc="0" normalizeH="0" baseline="0" noProof="0" dirty="0" err="1">
                <a:ln>
                  <a:noFill/>
                </a:ln>
                <a:solidFill>
                  <a:srgbClr val="FFFF00"/>
                </a:solidFill>
                <a:effectLst/>
                <a:uLnTx/>
                <a:uFillTx/>
                <a:latin typeface="#9Slide07 IcielBaliho Script" pitchFamily="2" charset="-93"/>
                <a:ea typeface="+mn-ea"/>
                <a:cs typeface="+mn-cs"/>
              </a:rPr>
              <a:t>như</a:t>
            </a:r>
            <a:r>
              <a:rPr kumimoji="0" lang="en-US" sz="2800" b="0" i="0" u="none" strike="noStrike" kern="1200" cap="none" spc="0" normalizeH="0" baseline="0" noProof="0" dirty="0">
                <a:ln>
                  <a:noFill/>
                </a:ln>
                <a:solidFill>
                  <a:srgbClr val="FFFF00"/>
                </a:solidFill>
                <a:effectLst/>
                <a:uLnTx/>
                <a:uFillTx/>
                <a:latin typeface="#9Slide07 IcielBaliho Script" pitchFamily="2" charset="-93"/>
                <a:ea typeface="+mn-ea"/>
                <a:cs typeface="+mn-cs"/>
              </a:rPr>
              <a:t> </a:t>
            </a:r>
            <a:r>
              <a:rPr kumimoji="0" lang="en-US" sz="2800" b="0" i="0" u="none" strike="noStrike" kern="1200" cap="none" spc="0" normalizeH="0" baseline="0" noProof="0" dirty="0" err="1">
                <a:ln>
                  <a:noFill/>
                </a:ln>
                <a:solidFill>
                  <a:srgbClr val="FFFF00"/>
                </a:solidFill>
                <a:effectLst/>
                <a:uLnTx/>
                <a:uFillTx/>
                <a:latin typeface="#9Slide07 IcielBaliho Script" pitchFamily="2" charset="-93"/>
                <a:ea typeface="+mn-ea"/>
                <a:cs typeface="+mn-cs"/>
              </a:rPr>
              <a:t>bạn</a:t>
            </a:r>
            <a:r>
              <a:rPr kumimoji="0" lang="en-US" sz="2800" b="0" i="0" u="none" strike="noStrike" kern="1200" cap="none" spc="0" normalizeH="0" baseline="0" noProof="0" dirty="0">
                <a:ln>
                  <a:noFill/>
                </a:ln>
                <a:solidFill>
                  <a:srgbClr val="FFFF00"/>
                </a:solidFill>
                <a:effectLst/>
                <a:uLnTx/>
                <a:uFillTx/>
                <a:latin typeface="#9Slide07 IcielBaliho Script" pitchFamily="2" charset="-93"/>
                <a:ea typeface="+mn-ea"/>
                <a:cs typeface="+mn-cs"/>
              </a:rPr>
              <a:t> ở </a:t>
            </a:r>
            <a:r>
              <a:rPr kumimoji="0" lang="en-US" sz="2800" b="0" i="0" u="none" strike="noStrike" kern="1200" cap="none" spc="0" normalizeH="0" baseline="0" noProof="0" dirty="0" err="1">
                <a:ln>
                  <a:noFill/>
                </a:ln>
                <a:solidFill>
                  <a:srgbClr val="FFFF00"/>
                </a:solidFill>
                <a:effectLst/>
                <a:uLnTx/>
                <a:uFillTx/>
                <a:latin typeface="#9Slide07 IcielBaliho Script" pitchFamily="2" charset="-93"/>
                <a:ea typeface="+mn-ea"/>
                <a:cs typeface="+mn-cs"/>
              </a:rPr>
              <a:t>giữa</a:t>
            </a:r>
            <a:endParaRPr kumimoji="0" lang="en-US" sz="2800" b="0" i="0" u="none" strike="noStrike" kern="1200" cap="none" spc="0" normalizeH="0" baseline="0" noProof="0" dirty="0">
              <a:ln>
                <a:noFill/>
              </a:ln>
              <a:solidFill>
                <a:srgbClr val="FFFF00"/>
              </a:solidFill>
              <a:effectLst/>
              <a:uLnTx/>
              <a:uFillTx/>
              <a:latin typeface="#9Slide07 IcielBaliho Script" pitchFamily="2" charset="-93"/>
              <a:ea typeface="+mn-ea"/>
              <a:cs typeface="+mn-cs"/>
            </a:endParaRPr>
          </a:p>
        </p:txBody>
      </p:sp>
      <p:sp>
        <p:nvSpPr>
          <p:cNvPr id="31" name="TextBox 30">
            <a:extLst>
              <a:ext uri="{FF2B5EF4-FFF2-40B4-BE49-F238E27FC236}">
                <a16:creationId xmlns:a16="http://schemas.microsoft.com/office/drawing/2014/main" id="{A5979860-3953-4B22-8BD8-21701FFB9D39}"/>
              </a:ext>
            </a:extLst>
          </p:cNvPr>
          <p:cNvSpPr txBox="1"/>
          <p:nvPr/>
        </p:nvSpPr>
        <p:spPr>
          <a:xfrm>
            <a:off x="6357256" y="6133393"/>
            <a:ext cx="5725886" cy="523220"/>
          </a:xfrm>
          <a:prstGeom prst="rect">
            <a:avLst/>
          </a:prstGeom>
          <a:noFill/>
        </p:spPr>
        <p:txBody>
          <a:bodyPr wrap="square" rtlCol="0">
            <a:spAutoFit/>
          </a:bodyPr>
          <a:lstStyle>
            <a:defPPr>
              <a:defRPr lang="en-US"/>
            </a:defPPr>
            <a:lvl1pPr algn="ctr">
              <a:defRPr sz="2800">
                <a:solidFill>
                  <a:srgbClr val="FFFF00"/>
                </a:solidFill>
                <a:latin typeface="#9Slide07 IcielBaliho Script" pitchFamily="2" charset="-93"/>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FF00"/>
                </a:solidFill>
                <a:effectLst/>
                <a:uLnTx/>
                <a:uFillTx/>
                <a:latin typeface="#9Slide07 IcielBaliho Script" pitchFamily="2" charset="-93"/>
                <a:ea typeface="+mn-ea"/>
                <a:cs typeface="+mn-cs"/>
              </a:rPr>
              <a:t>Khối lượng của mỗi thùng hàng là 39 kg</a:t>
            </a:r>
            <a:endParaRPr kumimoji="0" lang="en-US" sz="2800" b="0" i="0" u="none" strike="noStrike" kern="1200" cap="none" spc="0" normalizeH="0" baseline="0" noProof="0" dirty="0">
              <a:ln>
                <a:noFill/>
              </a:ln>
              <a:solidFill>
                <a:srgbClr val="FFFF00"/>
              </a:solidFill>
              <a:effectLst/>
              <a:uLnTx/>
              <a:uFillTx/>
              <a:latin typeface="#9Slide07 IcielBaliho Script" pitchFamily="2" charset="-93"/>
              <a:ea typeface="+mn-ea"/>
              <a:cs typeface="+mn-cs"/>
            </a:endParaRPr>
          </a:p>
        </p:txBody>
      </p:sp>
    </p:spTree>
    <p:extLst>
      <p:ext uri="{BB962C8B-B14F-4D97-AF65-F5344CB8AC3E}">
        <p14:creationId xmlns:p14="http://schemas.microsoft.com/office/powerpoint/2010/main" val="10305729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13"/>
                                        </p:tgtEl>
                                        <p:attrNameLst>
                                          <p:attrName>style.visibility</p:attrName>
                                        </p:attrNameLst>
                                      </p:cBhvr>
                                      <p:to>
                                        <p:strVal val="visible"/>
                                      </p:to>
                                    </p:set>
                                    <p:animEffect transition="in" filter="wipe(left)">
                                      <p:cBhvr>
                                        <p:cTn id="13" dur="500"/>
                                        <p:tgtEl>
                                          <p:spTgt spid="313"/>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left)">
                                      <p:cBhvr>
                                        <p:cTn id="17" dur="500"/>
                                        <p:tgtEl>
                                          <p:spTgt spid="25"/>
                                        </p:tgtEl>
                                      </p:cBhvr>
                                    </p:animEffect>
                                  </p:childTnLst>
                                </p:cTn>
                              </p:par>
                            </p:childTnLst>
                          </p:cTn>
                        </p:par>
                        <p:par>
                          <p:cTn id="18" fill="hold">
                            <p:stCondLst>
                              <p:cond delay="1500"/>
                            </p:stCondLst>
                            <p:childTnLst>
                              <p:par>
                                <p:cTn id="19" presetID="22" presetClass="entr" presetSubtype="1"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up)">
                                      <p:cBhvr>
                                        <p:cTn id="21" dur="500"/>
                                        <p:tgtEl>
                                          <p:spTgt spid="5"/>
                                        </p:tgtEl>
                                      </p:cBhvr>
                                    </p:animEffect>
                                  </p:childTnLst>
                                </p:cTn>
                              </p:par>
                              <p:par>
                                <p:cTn id="22" presetID="22" presetClass="entr" presetSubtype="1"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ipe(up)">
                                      <p:cBhvr>
                                        <p:cTn id="24" dur="500"/>
                                        <p:tgtEl>
                                          <p:spTgt spid="28"/>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p:cTn id="29" dur="500" fill="hold"/>
                                        <p:tgtEl>
                                          <p:spTgt spid="22"/>
                                        </p:tgtEl>
                                        <p:attrNameLst>
                                          <p:attrName>ppt_w</p:attrName>
                                        </p:attrNameLst>
                                      </p:cBhvr>
                                      <p:tavLst>
                                        <p:tav tm="0">
                                          <p:val>
                                            <p:fltVal val="0"/>
                                          </p:val>
                                        </p:tav>
                                        <p:tav tm="100000">
                                          <p:val>
                                            <p:strVal val="#ppt_w"/>
                                          </p:val>
                                        </p:tav>
                                      </p:tavLst>
                                    </p:anim>
                                    <p:anim calcmode="lin" valueType="num">
                                      <p:cBhvr>
                                        <p:cTn id="30" dur="500" fill="hold"/>
                                        <p:tgtEl>
                                          <p:spTgt spid="22"/>
                                        </p:tgtEl>
                                        <p:attrNameLst>
                                          <p:attrName>ppt_h</p:attrName>
                                        </p:attrNameLst>
                                      </p:cBhvr>
                                      <p:tavLst>
                                        <p:tav tm="0">
                                          <p:val>
                                            <p:fltVal val="0"/>
                                          </p:val>
                                        </p:tav>
                                        <p:tav tm="100000">
                                          <p:val>
                                            <p:strVal val="#ppt_h"/>
                                          </p:val>
                                        </p:tav>
                                      </p:tavLst>
                                    </p:anim>
                                    <p:animEffect transition="in" filter="fade">
                                      <p:cBhvr>
                                        <p:cTn id="31" dur="500"/>
                                        <p:tgtEl>
                                          <p:spTgt spid="22"/>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23"/>
                                        </p:tgtEl>
                                        <p:attrNameLst>
                                          <p:attrName>style.visibility</p:attrName>
                                        </p:attrNameLst>
                                      </p:cBhvr>
                                      <p:to>
                                        <p:strVal val="visible"/>
                                      </p:to>
                                    </p:set>
                                    <p:anim calcmode="lin" valueType="num">
                                      <p:cBhvr>
                                        <p:cTn id="40" dur="500" fill="hold"/>
                                        <p:tgtEl>
                                          <p:spTgt spid="23"/>
                                        </p:tgtEl>
                                        <p:attrNameLst>
                                          <p:attrName>ppt_w</p:attrName>
                                        </p:attrNameLst>
                                      </p:cBhvr>
                                      <p:tavLst>
                                        <p:tav tm="0">
                                          <p:val>
                                            <p:fltVal val="0"/>
                                          </p:val>
                                        </p:tav>
                                        <p:tav tm="100000">
                                          <p:val>
                                            <p:strVal val="#ppt_w"/>
                                          </p:val>
                                        </p:tav>
                                      </p:tavLst>
                                    </p:anim>
                                    <p:anim calcmode="lin" valueType="num">
                                      <p:cBhvr>
                                        <p:cTn id="41" dur="500" fill="hold"/>
                                        <p:tgtEl>
                                          <p:spTgt spid="23"/>
                                        </p:tgtEl>
                                        <p:attrNameLst>
                                          <p:attrName>ppt_h</p:attrName>
                                        </p:attrNameLst>
                                      </p:cBhvr>
                                      <p:tavLst>
                                        <p:tav tm="0">
                                          <p:val>
                                            <p:fltVal val="0"/>
                                          </p:val>
                                        </p:tav>
                                        <p:tav tm="100000">
                                          <p:val>
                                            <p:strVal val="#ppt_h"/>
                                          </p:val>
                                        </p:tav>
                                      </p:tavLst>
                                    </p:anim>
                                    <p:animEffect transition="in" filter="fade">
                                      <p:cBhvr>
                                        <p:cTn id="42" dur="500"/>
                                        <p:tgtEl>
                                          <p:spTgt spid="23"/>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wipe(left)">
                                      <p:cBhvr>
                                        <p:cTn id="46" dur="500"/>
                                        <p:tgtEl>
                                          <p:spTgt spid="30"/>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24"/>
                                        </p:tgtEl>
                                        <p:attrNameLst>
                                          <p:attrName>style.visibility</p:attrName>
                                        </p:attrNameLst>
                                      </p:cBhvr>
                                      <p:to>
                                        <p:strVal val="visible"/>
                                      </p:to>
                                    </p:set>
                                    <p:anim calcmode="lin" valueType="num">
                                      <p:cBhvr>
                                        <p:cTn id="51" dur="500" fill="hold"/>
                                        <p:tgtEl>
                                          <p:spTgt spid="24"/>
                                        </p:tgtEl>
                                        <p:attrNameLst>
                                          <p:attrName>ppt_w</p:attrName>
                                        </p:attrNameLst>
                                      </p:cBhvr>
                                      <p:tavLst>
                                        <p:tav tm="0">
                                          <p:val>
                                            <p:fltVal val="0"/>
                                          </p:val>
                                        </p:tav>
                                        <p:tav tm="100000">
                                          <p:val>
                                            <p:strVal val="#ppt_w"/>
                                          </p:val>
                                        </p:tav>
                                      </p:tavLst>
                                    </p:anim>
                                    <p:anim calcmode="lin" valueType="num">
                                      <p:cBhvr>
                                        <p:cTn id="52" dur="500" fill="hold"/>
                                        <p:tgtEl>
                                          <p:spTgt spid="24"/>
                                        </p:tgtEl>
                                        <p:attrNameLst>
                                          <p:attrName>ppt_h</p:attrName>
                                        </p:attrNameLst>
                                      </p:cBhvr>
                                      <p:tavLst>
                                        <p:tav tm="0">
                                          <p:val>
                                            <p:fltVal val="0"/>
                                          </p:val>
                                        </p:tav>
                                        <p:tav tm="100000">
                                          <p:val>
                                            <p:strVal val="#ppt_h"/>
                                          </p:val>
                                        </p:tav>
                                      </p:tavLst>
                                    </p:anim>
                                    <p:animEffect transition="in" filter="fade">
                                      <p:cBhvr>
                                        <p:cTn id="53" dur="500"/>
                                        <p:tgtEl>
                                          <p:spTgt spid="24"/>
                                        </p:tgtEl>
                                      </p:cBhvr>
                                    </p:animEffect>
                                  </p:childTnLst>
                                </p:cTn>
                              </p:par>
                            </p:childTnLst>
                          </p:cTn>
                        </p:par>
                        <p:par>
                          <p:cTn id="54" fill="hold">
                            <p:stCondLst>
                              <p:cond delay="500"/>
                            </p:stCondLst>
                            <p:childTnLst>
                              <p:par>
                                <p:cTn id="55" presetID="22" presetClass="entr" presetSubtype="8" fill="hold" grpId="0" nodeType="after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wipe(left)">
                                      <p:cBhvr>
                                        <p:cTn id="5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3" grpId="0"/>
      <p:bldP spid="25" grpId="0"/>
      <p:bldP spid="29" grpId="0"/>
      <p:bldP spid="30" grpId="0"/>
      <p:bldP spid="3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4C4C6D"/>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9CA955-79F3-4322-8EE1-C3C74689E971}"/>
              </a:ext>
            </a:extLst>
          </p:cNvPr>
          <p:cNvSpPr/>
          <p:nvPr/>
        </p:nvSpPr>
        <p:spPr>
          <a:xfrm>
            <a:off x="1" y="0"/>
            <a:ext cx="12192000" cy="51847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97309E25-FEE5-40FC-892E-11770E87E6DE}"/>
              </a:ext>
            </a:extLst>
          </p:cNvPr>
          <p:cNvSpPr txBox="1"/>
          <p:nvPr/>
        </p:nvSpPr>
        <p:spPr>
          <a:xfrm>
            <a:off x="8831211" y="32657"/>
            <a:ext cx="348061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9Slide07 IcielBaliho Script" pitchFamily="2" charset="-93"/>
                <a:ea typeface="+mn-ea"/>
                <a:cs typeface="+mn-cs"/>
              </a:rPr>
              <a:t>CHỦ ĐỀ 1: CÁC PHÉP ĐO</a:t>
            </a:r>
          </a:p>
        </p:txBody>
      </p:sp>
      <p:sp>
        <p:nvSpPr>
          <p:cNvPr id="292" name="Freeform: Shape 291">
            <a:extLst>
              <a:ext uri="{FF2B5EF4-FFF2-40B4-BE49-F238E27FC236}">
                <a16:creationId xmlns:a16="http://schemas.microsoft.com/office/drawing/2014/main" id="{94C23D56-D212-4389-A4E6-C28E0A955CB4}"/>
              </a:ext>
            </a:extLst>
          </p:cNvPr>
          <p:cNvSpPr/>
          <p:nvPr/>
        </p:nvSpPr>
        <p:spPr>
          <a:xfrm>
            <a:off x="598714" y="0"/>
            <a:ext cx="1600199" cy="521110"/>
          </a:xfrm>
          <a:custGeom>
            <a:avLst/>
            <a:gdLst>
              <a:gd name="connsiteX0" fmla="*/ 0 w 1223465"/>
              <a:gd name="connsiteY0" fmla="*/ 0 h 521110"/>
              <a:gd name="connsiteX1" fmla="*/ 1223465 w 1223465"/>
              <a:gd name="connsiteY1" fmla="*/ 0 h 521110"/>
              <a:gd name="connsiteX2" fmla="*/ 819762 w 1223465"/>
              <a:gd name="connsiteY2" fmla="*/ 521110 h 521110"/>
              <a:gd name="connsiteX3" fmla="*/ 57103 w 1223465"/>
              <a:gd name="connsiteY3" fmla="*/ 521110 h 521110"/>
              <a:gd name="connsiteX4" fmla="*/ 396150 w 1223465"/>
              <a:gd name="connsiteY4" fmla="*/ 1 h 521110"/>
              <a:gd name="connsiteX5" fmla="*/ 0 w 1223465"/>
              <a:gd name="connsiteY5" fmla="*/ 1 h 521110"/>
              <a:gd name="connsiteX6" fmla="*/ 0 w 1223465"/>
              <a:gd name="connsiteY6" fmla="*/ 0 h 521110"/>
              <a:gd name="connsiteX0" fmla="*/ 0 w 1223465"/>
              <a:gd name="connsiteY0" fmla="*/ 0 h 521110"/>
              <a:gd name="connsiteX1" fmla="*/ 1223465 w 1223465"/>
              <a:gd name="connsiteY1" fmla="*/ 0 h 521110"/>
              <a:gd name="connsiteX2" fmla="*/ 961251 w 1223465"/>
              <a:gd name="connsiteY2" fmla="*/ 521110 h 521110"/>
              <a:gd name="connsiteX3" fmla="*/ 57103 w 1223465"/>
              <a:gd name="connsiteY3" fmla="*/ 521110 h 521110"/>
              <a:gd name="connsiteX4" fmla="*/ 396150 w 1223465"/>
              <a:gd name="connsiteY4" fmla="*/ 1 h 521110"/>
              <a:gd name="connsiteX5" fmla="*/ 0 w 1223465"/>
              <a:gd name="connsiteY5" fmla="*/ 1 h 521110"/>
              <a:gd name="connsiteX6" fmla="*/ 0 w 1223465"/>
              <a:gd name="connsiteY6" fmla="*/ 0 h 521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3465" h="521110">
                <a:moveTo>
                  <a:pt x="0" y="0"/>
                </a:moveTo>
                <a:lnTo>
                  <a:pt x="1223465" y="0"/>
                </a:lnTo>
                <a:lnTo>
                  <a:pt x="961251" y="521110"/>
                </a:lnTo>
                <a:lnTo>
                  <a:pt x="57103" y="521110"/>
                </a:lnTo>
                <a:lnTo>
                  <a:pt x="396150" y="1"/>
                </a:lnTo>
                <a:lnTo>
                  <a:pt x="0" y="1"/>
                </a:lnTo>
                <a:lnTo>
                  <a:pt x="0" y="0"/>
                </a:lnTo>
                <a:close/>
              </a:path>
            </a:pathLst>
          </a:custGeom>
          <a:solidFill>
            <a:srgbClr val="FDD2BF">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FDCC9A04-15E6-4638-9B7F-63904B58400B}"/>
              </a:ext>
            </a:extLst>
          </p:cNvPr>
          <p:cNvGrpSpPr/>
          <p:nvPr/>
        </p:nvGrpSpPr>
        <p:grpSpPr>
          <a:xfrm>
            <a:off x="0" y="0"/>
            <a:ext cx="1027522" cy="521111"/>
            <a:chOff x="0" y="0"/>
            <a:chExt cx="1027522" cy="521111"/>
          </a:xfrm>
        </p:grpSpPr>
        <p:sp>
          <p:nvSpPr>
            <p:cNvPr id="293" name="Freeform: Shape 292">
              <a:extLst>
                <a:ext uri="{FF2B5EF4-FFF2-40B4-BE49-F238E27FC236}">
                  <a16:creationId xmlns:a16="http://schemas.microsoft.com/office/drawing/2014/main" id="{CB5F7F1C-F0DE-49D0-91A7-D9B199D51415}"/>
                </a:ext>
              </a:extLst>
            </p:cNvPr>
            <p:cNvSpPr/>
            <p:nvPr/>
          </p:nvSpPr>
          <p:spPr>
            <a:xfrm>
              <a:off x="631372" y="0"/>
              <a:ext cx="396150" cy="521109"/>
            </a:xfrm>
            <a:custGeom>
              <a:avLst/>
              <a:gdLst>
                <a:gd name="connsiteX0" fmla="*/ 0 w 396150"/>
                <a:gd name="connsiteY0" fmla="*/ 0 h 521109"/>
                <a:gd name="connsiteX1" fmla="*/ 396150 w 396150"/>
                <a:gd name="connsiteY1" fmla="*/ 0 h 521109"/>
                <a:gd name="connsiteX2" fmla="*/ 57103 w 396150"/>
                <a:gd name="connsiteY2" fmla="*/ 521109 h 521109"/>
                <a:gd name="connsiteX3" fmla="*/ 0 w 396150"/>
                <a:gd name="connsiteY3" fmla="*/ 521109 h 521109"/>
                <a:gd name="connsiteX4" fmla="*/ 0 w 396150"/>
                <a:gd name="connsiteY4" fmla="*/ 0 h 521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150" h="521109">
                  <a:moveTo>
                    <a:pt x="0" y="0"/>
                  </a:moveTo>
                  <a:lnTo>
                    <a:pt x="396150" y="0"/>
                  </a:lnTo>
                  <a:lnTo>
                    <a:pt x="57103" y="521109"/>
                  </a:lnTo>
                  <a:lnTo>
                    <a:pt x="0" y="521109"/>
                  </a:lnTo>
                  <a:lnTo>
                    <a:pt x="0" y="0"/>
                  </a:lnTo>
                  <a:close/>
                </a:path>
              </a:pathLst>
            </a:custGeom>
            <a:solidFill>
              <a:srgbClr val="E5FBB8">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1" name="Freeform: Shape 290">
              <a:extLst>
                <a:ext uri="{FF2B5EF4-FFF2-40B4-BE49-F238E27FC236}">
                  <a16:creationId xmlns:a16="http://schemas.microsoft.com/office/drawing/2014/main" id="{45AA6CA8-0CDD-45A3-981E-29F1CDD035F3}"/>
                </a:ext>
              </a:extLst>
            </p:cNvPr>
            <p:cNvSpPr/>
            <p:nvPr/>
          </p:nvSpPr>
          <p:spPr>
            <a:xfrm>
              <a:off x="0" y="1"/>
              <a:ext cx="688475" cy="521110"/>
            </a:xfrm>
            <a:custGeom>
              <a:avLst/>
              <a:gdLst>
                <a:gd name="connsiteX0" fmla="*/ 0 w 688475"/>
                <a:gd name="connsiteY0" fmla="*/ 0 h 521110"/>
                <a:gd name="connsiteX1" fmla="*/ 631372 w 688475"/>
                <a:gd name="connsiteY1" fmla="*/ 0 h 521110"/>
                <a:gd name="connsiteX2" fmla="*/ 631372 w 688475"/>
                <a:gd name="connsiteY2" fmla="*/ 521109 h 521110"/>
                <a:gd name="connsiteX3" fmla="*/ 688475 w 688475"/>
                <a:gd name="connsiteY3" fmla="*/ 521109 h 521110"/>
                <a:gd name="connsiteX4" fmla="*/ 688474 w 688475"/>
                <a:gd name="connsiteY4" fmla="*/ 521110 h 521110"/>
                <a:gd name="connsiteX5" fmla="*/ 0 w 688475"/>
                <a:gd name="connsiteY5" fmla="*/ 521110 h 521110"/>
                <a:gd name="connsiteX6" fmla="*/ 0 w 688475"/>
                <a:gd name="connsiteY6" fmla="*/ 0 h 521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475" h="521110">
                  <a:moveTo>
                    <a:pt x="0" y="0"/>
                  </a:moveTo>
                  <a:lnTo>
                    <a:pt x="631372" y="0"/>
                  </a:lnTo>
                  <a:lnTo>
                    <a:pt x="631372" y="521109"/>
                  </a:lnTo>
                  <a:lnTo>
                    <a:pt x="688475" y="521109"/>
                  </a:lnTo>
                  <a:lnTo>
                    <a:pt x="688474" y="521110"/>
                  </a:lnTo>
                  <a:lnTo>
                    <a:pt x="0" y="521110"/>
                  </a:lnTo>
                  <a:lnTo>
                    <a:pt x="0" y="0"/>
                  </a:lnTo>
                  <a:close/>
                </a:path>
              </a:pathLst>
            </a:custGeom>
            <a:solidFill>
              <a:srgbClr val="E5FBB8">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06" name="Freeform: Shape 305">
            <a:extLst>
              <a:ext uri="{FF2B5EF4-FFF2-40B4-BE49-F238E27FC236}">
                <a16:creationId xmlns:a16="http://schemas.microsoft.com/office/drawing/2014/main" id="{1333F57C-43A8-4628-A8E9-5AA1CED92005}"/>
              </a:ext>
            </a:extLst>
          </p:cNvPr>
          <p:cNvSpPr/>
          <p:nvPr/>
        </p:nvSpPr>
        <p:spPr>
          <a:xfrm>
            <a:off x="1603730" y="0"/>
            <a:ext cx="1600199" cy="521110"/>
          </a:xfrm>
          <a:custGeom>
            <a:avLst/>
            <a:gdLst>
              <a:gd name="connsiteX0" fmla="*/ 0 w 1223465"/>
              <a:gd name="connsiteY0" fmla="*/ 0 h 521110"/>
              <a:gd name="connsiteX1" fmla="*/ 1223465 w 1223465"/>
              <a:gd name="connsiteY1" fmla="*/ 0 h 521110"/>
              <a:gd name="connsiteX2" fmla="*/ 819762 w 1223465"/>
              <a:gd name="connsiteY2" fmla="*/ 521110 h 521110"/>
              <a:gd name="connsiteX3" fmla="*/ 57103 w 1223465"/>
              <a:gd name="connsiteY3" fmla="*/ 521110 h 521110"/>
              <a:gd name="connsiteX4" fmla="*/ 396150 w 1223465"/>
              <a:gd name="connsiteY4" fmla="*/ 1 h 521110"/>
              <a:gd name="connsiteX5" fmla="*/ 0 w 1223465"/>
              <a:gd name="connsiteY5" fmla="*/ 1 h 521110"/>
              <a:gd name="connsiteX6" fmla="*/ 0 w 1223465"/>
              <a:gd name="connsiteY6" fmla="*/ 0 h 521110"/>
              <a:gd name="connsiteX0" fmla="*/ 0 w 1223465"/>
              <a:gd name="connsiteY0" fmla="*/ 0 h 521110"/>
              <a:gd name="connsiteX1" fmla="*/ 1223465 w 1223465"/>
              <a:gd name="connsiteY1" fmla="*/ 0 h 521110"/>
              <a:gd name="connsiteX2" fmla="*/ 961251 w 1223465"/>
              <a:gd name="connsiteY2" fmla="*/ 521110 h 521110"/>
              <a:gd name="connsiteX3" fmla="*/ 57103 w 1223465"/>
              <a:gd name="connsiteY3" fmla="*/ 521110 h 521110"/>
              <a:gd name="connsiteX4" fmla="*/ 396150 w 1223465"/>
              <a:gd name="connsiteY4" fmla="*/ 1 h 521110"/>
              <a:gd name="connsiteX5" fmla="*/ 0 w 1223465"/>
              <a:gd name="connsiteY5" fmla="*/ 1 h 521110"/>
              <a:gd name="connsiteX6" fmla="*/ 0 w 1223465"/>
              <a:gd name="connsiteY6" fmla="*/ 0 h 521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3465" h="521110">
                <a:moveTo>
                  <a:pt x="0" y="0"/>
                </a:moveTo>
                <a:lnTo>
                  <a:pt x="1223465" y="0"/>
                </a:lnTo>
                <a:lnTo>
                  <a:pt x="961251" y="521110"/>
                </a:lnTo>
                <a:lnTo>
                  <a:pt x="57103" y="521110"/>
                </a:lnTo>
                <a:lnTo>
                  <a:pt x="396150" y="1"/>
                </a:lnTo>
                <a:lnTo>
                  <a:pt x="0" y="1"/>
                </a:lnTo>
                <a:lnTo>
                  <a:pt x="0" y="0"/>
                </a:lnTo>
                <a:close/>
              </a:path>
            </a:pathLst>
          </a:custGeom>
          <a:solidFill>
            <a:srgbClr val="8D92A4">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07" name="Group 306">
            <a:extLst>
              <a:ext uri="{FF2B5EF4-FFF2-40B4-BE49-F238E27FC236}">
                <a16:creationId xmlns:a16="http://schemas.microsoft.com/office/drawing/2014/main" id="{73D8B466-5046-4067-B97A-0439D91FDACC}"/>
              </a:ext>
            </a:extLst>
          </p:cNvPr>
          <p:cNvGrpSpPr/>
          <p:nvPr/>
        </p:nvGrpSpPr>
        <p:grpSpPr>
          <a:xfrm>
            <a:off x="2237742" y="37071"/>
            <a:ext cx="369536" cy="457093"/>
            <a:chOff x="4557440" y="902542"/>
            <a:chExt cx="1766107" cy="2184562"/>
          </a:xfrm>
          <a:solidFill>
            <a:schemeClr val="tx1"/>
          </a:solidFill>
        </p:grpSpPr>
        <p:sp>
          <p:nvSpPr>
            <p:cNvPr id="308" name="Freeform: Shape 307">
              <a:extLst>
                <a:ext uri="{FF2B5EF4-FFF2-40B4-BE49-F238E27FC236}">
                  <a16:creationId xmlns:a16="http://schemas.microsoft.com/office/drawing/2014/main" id="{EF48D7B3-689B-4F2A-B625-9D73DD2A1F56}"/>
                </a:ext>
              </a:extLst>
            </p:cNvPr>
            <p:cNvSpPr/>
            <p:nvPr/>
          </p:nvSpPr>
          <p:spPr>
            <a:xfrm flipV="1">
              <a:off x="4557440" y="902542"/>
              <a:ext cx="1766107" cy="2184562"/>
            </a:xfrm>
            <a:custGeom>
              <a:avLst/>
              <a:gdLst>
                <a:gd name="connsiteX0" fmla="*/ 752867 w 1766107"/>
                <a:gd name="connsiteY0" fmla="*/ 2175203 h 2184562"/>
                <a:gd name="connsiteX1" fmla="*/ 625518 w 1766107"/>
                <a:gd name="connsiteY1" fmla="*/ 1957175 h 2184562"/>
                <a:gd name="connsiteX2" fmla="*/ 634852 w 1766107"/>
                <a:gd name="connsiteY2" fmla="*/ 1922504 h 2184562"/>
                <a:gd name="connsiteX3" fmla="*/ 542174 w 1766107"/>
                <a:gd name="connsiteY3" fmla="*/ 1922504 h 2184562"/>
                <a:gd name="connsiteX4" fmla="*/ 448829 w 1766107"/>
                <a:gd name="connsiteY4" fmla="*/ 1922504 h 2184562"/>
                <a:gd name="connsiteX5" fmla="*/ 429493 w 1766107"/>
                <a:gd name="connsiteY5" fmla="*/ 1903169 h 2184562"/>
                <a:gd name="connsiteX6" fmla="*/ 410157 w 1766107"/>
                <a:gd name="connsiteY6" fmla="*/ 1799822 h 2184562"/>
                <a:gd name="connsiteX7" fmla="*/ 410157 w 1766107"/>
                <a:gd name="connsiteY7" fmla="*/ 1715812 h 2184562"/>
                <a:gd name="connsiteX8" fmla="*/ 326147 w 1766107"/>
                <a:gd name="connsiteY8" fmla="*/ 1715812 h 2184562"/>
                <a:gd name="connsiteX9" fmla="*/ 222801 w 1766107"/>
                <a:gd name="connsiteY9" fmla="*/ 1696476 h 2184562"/>
                <a:gd name="connsiteX10" fmla="*/ 210132 w 1766107"/>
                <a:gd name="connsiteY10" fmla="*/ 1601798 h 2184562"/>
                <a:gd name="connsiteX11" fmla="*/ 444162 w 1766107"/>
                <a:gd name="connsiteY11" fmla="*/ 1356434 h 2184562"/>
                <a:gd name="connsiteX12" fmla="*/ 598848 w 1766107"/>
                <a:gd name="connsiteY12" fmla="*/ 1349099 h 2184562"/>
                <a:gd name="connsiteX13" fmla="*/ 723530 w 1766107"/>
                <a:gd name="connsiteY13" fmla="*/ 1349099 h 2184562"/>
                <a:gd name="connsiteX14" fmla="*/ 723530 w 1766107"/>
                <a:gd name="connsiteY14" fmla="*/ 1281758 h 2184562"/>
                <a:gd name="connsiteX15" fmla="*/ 723530 w 1766107"/>
                <a:gd name="connsiteY15" fmla="*/ 1215083 h 2184562"/>
                <a:gd name="connsiteX16" fmla="*/ 698860 w 1766107"/>
                <a:gd name="connsiteY16" fmla="*/ 1205081 h 2184562"/>
                <a:gd name="connsiteX17" fmla="*/ 266806 w 1766107"/>
                <a:gd name="connsiteY17" fmla="*/ 683016 h 2184562"/>
                <a:gd name="connsiteX18" fmla="*/ 256805 w 1766107"/>
                <a:gd name="connsiteY18" fmla="*/ 364976 h 2184562"/>
                <a:gd name="connsiteX19" fmla="*/ 256805 w 1766107"/>
                <a:gd name="connsiteY19" fmla="*/ 102277 h 2184562"/>
                <a:gd name="connsiteX20" fmla="*/ 143457 w 1766107"/>
                <a:gd name="connsiteY20" fmla="*/ 102277 h 2184562"/>
                <a:gd name="connsiteX21" fmla="*/ 13441 w 1766107"/>
                <a:gd name="connsiteY21" fmla="*/ 85608 h 2184562"/>
                <a:gd name="connsiteX22" fmla="*/ 38111 w 1766107"/>
                <a:gd name="connsiteY22" fmla="*/ -1070 h 2184562"/>
                <a:gd name="connsiteX23" fmla="*/ 895551 w 1766107"/>
                <a:gd name="connsiteY23" fmla="*/ -3070 h 2184562"/>
                <a:gd name="connsiteX24" fmla="*/ 1738323 w 1766107"/>
                <a:gd name="connsiteY24" fmla="*/ -1070 h 2184562"/>
                <a:gd name="connsiteX25" fmla="*/ 1750992 w 1766107"/>
                <a:gd name="connsiteY25" fmla="*/ 14932 h 2184562"/>
                <a:gd name="connsiteX26" fmla="*/ 1748325 w 1766107"/>
                <a:gd name="connsiteY26" fmla="*/ 87608 h 2184562"/>
                <a:gd name="connsiteX27" fmla="*/ 1672315 w 1766107"/>
                <a:gd name="connsiteY27" fmla="*/ 102277 h 2184562"/>
                <a:gd name="connsiteX28" fmla="*/ 1611641 w 1766107"/>
                <a:gd name="connsiteY28" fmla="*/ 102277 h 2184562"/>
                <a:gd name="connsiteX29" fmla="*/ 1608974 w 1766107"/>
                <a:gd name="connsiteY29" fmla="*/ 387646 h 2184562"/>
                <a:gd name="connsiteX30" fmla="*/ 1588971 w 1766107"/>
                <a:gd name="connsiteY30" fmla="*/ 736356 h 2184562"/>
                <a:gd name="connsiteX31" fmla="*/ 1408282 w 1766107"/>
                <a:gd name="connsiteY31" fmla="*/ 1049729 h 2184562"/>
                <a:gd name="connsiteX32" fmla="*/ 1192255 w 1766107"/>
                <a:gd name="connsiteY32" fmla="*/ 1194413 h 2184562"/>
                <a:gd name="connsiteX33" fmla="*/ 1143582 w 1766107"/>
                <a:gd name="connsiteY33" fmla="*/ 1212416 h 2184562"/>
                <a:gd name="connsiteX34" fmla="*/ 1143582 w 1766107"/>
                <a:gd name="connsiteY34" fmla="*/ 1281091 h 2184562"/>
                <a:gd name="connsiteX35" fmla="*/ 1143582 w 1766107"/>
                <a:gd name="connsiteY35" fmla="*/ 1349099 h 2184562"/>
                <a:gd name="connsiteX36" fmla="*/ 1268931 w 1766107"/>
                <a:gd name="connsiteY36" fmla="*/ 1349099 h 2184562"/>
                <a:gd name="connsiteX37" fmla="*/ 1490292 w 1766107"/>
                <a:gd name="connsiteY37" fmla="*/ 1382437 h 2184562"/>
                <a:gd name="connsiteX38" fmla="*/ 1659647 w 1766107"/>
                <a:gd name="connsiteY38" fmla="*/ 1644470 h 2184562"/>
                <a:gd name="connsiteX39" fmla="*/ 1641645 w 1766107"/>
                <a:gd name="connsiteY39" fmla="*/ 1699810 h 2184562"/>
                <a:gd name="connsiteX40" fmla="*/ 1540299 w 1766107"/>
                <a:gd name="connsiteY40" fmla="*/ 1715812 h 2184562"/>
                <a:gd name="connsiteX41" fmla="*/ 1458288 w 1766107"/>
                <a:gd name="connsiteY41" fmla="*/ 1715812 h 2184562"/>
                <a:gd name="connsiteX42" fmla="*/ 1455621 w 1766107"/>
                <a:gd name="connsiteY42" fmla="*/ 1803156 h 2184562"/>
                <a:gd name="connsiteX43" fmla="*/ 1434952 w 1766107"/>
                <a:gd name="connsiteY43" fmla="*/ 1906502 h 2184562"/>
                <a:gd name="connsiteX44" fmla="*/ 1323605 w 1766107"/>
                <a:gd name="connsiteY44" fmla="*/ 1922504 h 2184562"/>
                <a:gd name="connsiteX45" fmla="*/ 1230260 w 1766107"/>
                <a:gd name="connsiteY45" fmla="*/ 1922504 h 2184562"/>
                <a:gd name="connsiteX46" fmla="*/ 1236927 w 1766107"/>
                <a:gd name="connsiteY46" fmla="*/ 1939840 h 2184562"/>
                <a:gd name="connsiteX47" fmla="*/ 1235594 w 1766107"/>
                <a:gd name="connsiteY47" fmla="*/ 2056521 h 2184562"/>
                <a:gd name="connsiteX48" fmla="*/ 1100244 w 1766107"/>
                <a:gd name="connsiteY48" fmla="*/ 2176536 h 2184562"/>
                <a:gd name="connsiteX49" fmla="*/ 968227 w 1766107"/>
                <a:gd name="connsiteY49" fmla="*/ 2153200 h 2184562"/>
                <a:gd name="connsiteX50" fmla="*/ 930889 w 1766107"/>
                <a:gd name="connsiteY50" fmla="*/ 2130530 h 2184562"/>
                <a:gd name="connsiteX51" fmla="*/ 908886 w 1766107"/>
                <a:gd name="connsiteY51" fmla="*/ 2146532 h 2184562"/>
                <a:gd name="connsiteX52" fmla="*/ 752867 w 1766107"/>
                <a:gd name="connsiteY52" fmla="*/ 2175203 h 2184562"/>
                <a:gd name="connsiteX53" fmla="*/ 836877 w 1766107"/>
                <a:gd name="connsiteY53" fmla="*/ 2065856 h 2184562"/>
                <a:gd name="connsiteX54" fmla="*/ 876882 w 1766107"/>
                <a:gd name="connsiteY54" fmla="*/ 1997180 h 2184562"/>
                <a:gd name="connsiteX55" fmla="*/ 760201 w 1766107"/>
                <a:gd name="connsiteY55" fmla="*/ 1937173 h 2184562"/>
                <a:gd name="connsiteX56" fmla="*/ 762868 w 1766107"/>
                <a:gd name="connsiteY56" fmla="*/ 2060522 h 2184562"/>
                <a:gd name="connsiteX57" fmla="*/ 836877 w 1766107"/>
                <a:gd name="connsiteY57" fmla="*/ 2065856 h 2184562"/>
                <a:gd name="connsiteX58" fmla="*/ 1096910 w 1766107"/>
                <a:gd name="connsiteY58" fmla="*/ 2065856 h 2184562"/>
                <a:gd name="connsiteX59" fmla="*/ 1136915 w 1766107"/>
                <a:gd name="connsiteY59" fmla="*/ 1997180 h 2184562"/>
                <a:gd name="connsiteX60" fmla="*/ 1114245 w 1766107"/>
                <a:gd name="connsiteY60" fmla="*/ 1945174 h 2184562"/>
                <a:gd name="connsiteX61" fmla="*/ 1064239 w 1766107"/>
                <a:gd name="connsiteY61" fmla="*/ 1922504 h 2184562"/>
                <a:gd name="connsiteX62" fmla="*/ 987563 w 1766107"/>
                <a:gd name="connsiteY62" fmla="*/ 1983179 h 2184562"/>
                <a:gd name="connsiteX63" fmla="*/ 1024901 w 1766107"/>
                <a:gd name="connsiteY63" fmla="*/ 2062522 h 2184562"/>
                <a:gd name="connsiteX64" fmla="*/ 1096910 w 1766107"/>
                <a:gd name="connsiteY64" fmla="*/ 2065856 h 2184562"/>
                <a:gd name="connsiteX65" fmla="*/ 1343607 w 1766107"/>
                <a:gd name="connsiteY65" fmla="*/ 1765818 h 2184562"/>
                <a:gd name="connsiteX66" fmla="*/ 1343607 w 1766107"/>
                <a:gd name="connsiteY66" fmla="*/ 1715812 h 2184562"/>
                <a:gd name="connsiteX67" fmla="*/ 930222 w 1766107"/>
                <a:gd name="connsiteY67" fmla="*/ 1715812 h 2184562"/>
                <a:gd name="connsiteX68" fmla="*/ 516837 w 1766107"/>
                <a:gd name="connsiteY68" fmla="*/ 1715812 h 2184562"/>
                <a:gd name="connsiteX69" fmla="*/ 516837 w 1766107"/>
                <a:gd name="connsiteY69" fmla="*/ 1765818 h 2184562"/>
                <a:gd name="connsiteX70" fmla="*/ 516837 w 1766107"/>
                <a:gd name="connsiteY70" fmla="*/ 1815824 h 2184562"/>
                <a:gd name="connsiteX71" fmla="*/ 930222 w 1766107"/>
                <a:gd name="connsiteY71" fmla="*/ 1815824 h 2184562"/>
                <a:gd name="connsiteX72" fmla="*/ 1343607 w 1766107"/>
                <a:gd name="connsiteY72" fmla="*/ 1815824 h 2184562"/>
                <a:gd name="connsiteX73" fmla="*/ 1343607 w 1766107"/>
                <a:gd name="connsiteY73" fmla="*/ 1765818 h 2184562"/>
                <a:gd name="connsiteX74" fmla="*/ 1543632 w 1766107"/>
                <a:gd name="connsiteY74" fmla="*/ 1599131 h 2184562"/>
                <a:gd name="connsiteX75" fmla="*/ 1440953 w 1766107"/>
                <a:gd name="connsiteY75" fmla="*/ 1477115 h 2184562"/>
                <a:gd name="connsiteX76" fmla="*/ 1406949 w 1766107"/>
                <a:gd name="connsiteY76" fmla="*/ 1459113 h 2184562"/>
                <a:gd name="connsiteX77" fmla="*/ 944224 w 1766107"/>
                <a:gd name="connsiteY77" fmla="*/ 1457113 h 2184562"/>
                <a:gd name="connsiteX78" fmla="*/ 383487 w 1766107"/>
                <a:gd name="connsiteY78" fmla="*/ 1507119 h 2184562"/>
                <a:gd name="connsiteX79" fmla="*/ 323480 w 1766107"/>
                <a:gd name="connsiteY79" fmla="*/ 1592463 h 2184562"/>
                <a:gd name="connsiteX80" fmla="*/ 316812 w 1766107"/>
                <a:gd name="connsiteY80" fmla="*/ 1609132 h 2184562"/>
                <a:gd name="connsiteX81" fmla="*/ 930222 w 1766107"/>
                <a:gd name="connsiteY81" fmla="*/ 1609132 h 2184562"/>
                <a:gd name="connsiteX82" fmla="*/ 1543632 w 1766107"/>
                <a:gd name="connsiteY82" fmla="*/ 1599131 h 2184562"/>
                <a:gd name="connsiteX83" fmla="*/ 1036902 w 1766107"/>
                <a:gd name="connsiteY83" fmla="*/ 1296426 h 2184562"/>
                <a:gd name="connsiteX84" fmla="*/ 1036902 w 1766107"/>
                <a:gd name="connsiteY84" fmla="*/ 1244420 h 2184562"/>
                <a:gd name="connsiteX85" fmla="*/ 933556 w 1766107"/>
                <a:gd name="connsiteY85" fmla="*/ 1244420 h 2184562"/>
                <a:gd name="connsiteX86" fmla="*/ 830210 w 1766107"/>
                <a:gd name="connsiteY86" fmla="*/ 1245086 h 2184562"/>
                <a:gd name="connsiteX87" fmla="*/ 830210 w 1766107"/>
                <a:gd name="connsiteY87" fmla="*/ 1297093 h 2184562"/>
                <a:gd name="connsiteX88" fmla="*/ 830210 w 1766107"/>
                <a:gd name="connsiteY88" fmla="*/ 1349099 h 2184562"/>
                <a:gd name="connsiteX89" fmla="*/ 933556 w 1766107"/>
                <a:gd name="connsiteY89" fmla="*/ 1349099 h 2184562"/>
                <a:gd name="connsiteX90" fmla="*/ 1036902 w 1766107"/>
                <a:gd name="connsiteY90" fmla="*/ 1349099 h 2184562"/>
                <a:gd name="connsiteX91" fmla="*/ 1036902 w 1766107"/>
                <a:gd name="connsiteY91" fmla="*/ 1296426 h 2184562"/>
                <a:gd name="connsiteX92" fmla="*/ 1056905 w 1766107"/>
                <a:gd name="connsiteY92" fmla="*/ 1125071 h 2184562"/>
                <a:gd name="connsiteX93" fmla="*/ 1484958 w 1766107"/>
                <a:gd name="connsiteY93" fmla="*/ 712353 h 2184562"/>
                <a:gd name="connsiteX94" fmla="*/ 1502294 w 1766107"/>
                <a:gd name="connsiteY94" fmla="*/ 380978 h 2184562"/>
                <a:gd name="connsiteX95" fmla="*/ 1504294 w 1766107"/>
                <a:gd name="connsiteY95" fmla="*/ 102277 h 2184562"/>
                <a:gd name="connsiteX96" fmla="*/ 933556 w 1766107"/>
                <a:gd name="connsiteY96" fmla="*/ 102277 h 2184562"/>
                <a:gd name="connsiteX97" fmla="*/ 362818 w 1766107"/>
                <a:gd name="connsiteY97" fmla="*/ 102277 h 2184562"/>
                <a:gd name="connsiteX98" fmla="*/ 364818 w 1766107"/>
                <a:gd name="connsiteY98" fmla="*/ 387646 h 2184562"/>
                <a:gd name="connsiteX99" fmla="*/ 382154 w 1766107"/>
                <a:gd name="connsiteY99" fmla="*/ 721021 h 2184562"/>
                <a:gd name="connsiteX100" fmla="*/ 1056905 w 1766107"/>
                <a:gd name="connsiteY100" fmla="*/ 1125071 h 218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1766107" h="2184562">
                  <a:moveTo>
                    <a:pt x="752867" y="2175203"/>
                  </a:moveTo>
                  <a:cubicBezTo>
                    <a:pt x="662189" y="2149199"/>
                    <a:pt x="602848" y="2046520"/>
                    <a:pt x="625518" y="1957175"/>
                  </a:cubicBezTo>
                  <a:lnTo>
                    <a:pt x="634852" y="1922504"/>
                  </a:lnTo>
                  <a:lnTo>
                    <a:pt x="542174" y="1922504"/>
                  </a:lnTo>
                  <a:lnTo>
                    <a:pt x="448829" y="1922504"/>
                  </a:lnTo>
                  <a:lnTo>
                    <a:pt x="429493" y="1903169"/>
                  </a:lnTo>
                  <a:cubicBezTo>
                    <a:pt x="410157" y="1883833"/>
                    <a:pt x="410157" y="1883166"/>
                    <a:pt x="410157" y="1799822"/>
                  </a:cubicBezTo>
                  <a:lnTo>
                    <a:pt x="410157" y="1715812"/>
                  </a:lnTo>
                  <a:lnTo>
                    <a:pt x="326147" y="1715812"/>
                  </a:lnTo>
                  <a:cubicBezTo>
                    <a:pt x="242803" y="1715812"/>
                    <a:pt x="242136" y="1715812"/>
                    <a:pt x="222801" y="1696476"/>
                  </a:cubicBezTo>
                  <a:cubicBezTo>
                    <a:pt x="201465" y="1674473"/>
                    <a:pt x="199464" y="1659138"/>
                    <a:pt x="210132" y="1601798"/>
                  </a:cubicBezTo>
                  <a:cubicBezTo>
                    <a:pt x="232135" y="1486450"/>
                    <a:pt x="331481" y="1382437"/>
                    <a:pt x="444162" y="1356434"/>
                  </a:cubicBezTo>
                  <a:cubicBezTo>
                    <a:pt x="460164" y="1352433"/>
                    <a:pt x="529506" y="1349099"/>
                    <a:pt x="598848" y="1349099"/>
                  </a:cubicBezTo>
                  <a:lnTo>
                    <a:pt x="723530" y="1349099"/>
                  </a:lnTo>
                  <a:lnTo>
                    <a:pt x="723530" y="1281758"/>
                  </a:lnTo>
                  <a:lnTo>
                    <a:pt x="723530" y="1215083"/>
                  </a:lnTo>
                  <a:lnTo>
                    <a:pt x="698860" y="1205081"/>
                  </a:lnTo>
                  <a:cubicBezTo>
                    <a:pt x="467498" y="1113737"/>
                    <a:pt x="308145" y="921712"/>
                    <a:pt x="266806" y="683016"/>
                  </a:cubicBezTo>
                  <a:cubicBezTo>
                    <a:pt x="258805" y="640344"/>
                    <a:pt x="256805" y="565668"/>
                    <a:pt x="256805" y="364976"/>
                  </a:cubicBezTo>
                  <a:lnTo>
                    <a:pt x="256805" y="102277"/>
                  </a:lnTo>
                  <a:lnTo>
                    <a:pt x="143457" y="102277"/>
                  </a:lnTo>
                  <a:cubicBezTo>
                    <a:pt x="31443" y="102277"/>
                    <a:pt x="29443" y="102277"/>
                    <a:pt x="13441" y="85608"/>
                  </a:cubicBezTo>
                  <a:cubicBezTo>
                    <a:pt x="-16563" y="56271"/>
                    <a:pt x="-2561" y="8932"/>
                    <a:pt x="38111" y="-1070"/>
                  </a:cubicBezTo>
                  <a:cubicBezTo>
                    <a:pt x="46779" y="-3070"/>
                    <a:pt x="432827" y="-3737"/>
                    <a:pt x="895551" y="-3070"/>
                  </a:cubicBezTo>
                  <a:lnTo>
                    <a:pt x="1738323" y="-1070"/>
                  </a:lnTo>
                  <a:lnTo>
                    <a:pt x="1750992" y="14932"/>
                  </a:lnTo>
                  <a:cubicBezTo>
                    <a:pt x="1768327" y="36268"/>
                    <a:pt x="1767660" y="69606"/>
                    <a:pt x="1748325" y="87608"/>
                  </a:cubicBezTo>
                  <a:cubicBezTo>
                    <a:pt x="1734990" y="100276"/>
                    <a:pt x="1724988" y="102277"/>
                    <a:pt x="1672315" y="102277"/>
                  </a:cubicBezTo>
                  <a:lnTo>
                    <a:pt x="1611641" y="102277"/>
                  </a:lnTo>
                  <a:lnTo>
                    <a:pt x="1608974" y="387646"/>
                  </a:lnTo>
                  <a:cubicBezTo>
                    <a:pt x="1606307" y="669681"/>
                    <a:pt x="1606307" y="673015"/>
                    <a:pt x="1588971" y="736356"/>
                  </a:cubicBezTo>
                  <a:cubicBezTo>
                    <a:pt x="1556301" y="858371"/>
                    <a:pt x="1496293" y="961717"/>
                    <a:pt x="1408282" y="1049729"/>
                  </a:cubicBezTo>
                  <a:cubicBezTo>
                    <a:pt x="1350275" y="1107069"/>
                    <a:pt x="1256930" y="1169744"/>
                    <a:pt x="1192255" y="1194413"/>
                  </a:cubicBezTo>
                  <a:lnTo>
                    <a:pt x="1143582" y="1212416"/>
                  </a:lnTo>
                  <a:lnTo>
                    <a:pt x="1143582" y="1281091"/>
                  </a:lnTo>
                  <a:lnTo>
                    <a:pt x="1143582" y="1349099"/>
                  </a:lnTo>
                  <a:lnTo>
                    <a:pt x="1268931" y="1349099"/>
                  </a:lnTo>
                  <a:cubicBezTo>
                    <a:pt x="1400948" y="1349099"/>
                    <a:pt x="1435619" y="1354433"/>
                    <a:pt x="1490292" y="1382437"/>
                  </a:cubicBezTo>
                  <a:cubicBezTo>
                    <a:pt x="1588305" y="1432443"/>
                    <a:pt x="1657647" y="1539123"/>
                    <a:pt x="1659647" y="1644470"/>
                  </a:cubicBezTo>
                  <a:cubicBezTo>
                    <a:pt x="1660314" y="1679807"/>
                    <a:pt x="1658313" y="1685141"/>
                    <a:pt x="1641645" y="1699810"/>
                  </a:cubicBezTo>
                  <a:cubicBezTo>
                    <a:pt x="1624309" y="1715145"/>
                    <a:pt x="1618308" y="1715812"/>
                    <a:pt x="1540299" y="1715812"/>
                  </a:cubicBezTo>
                  <a:lnTo>
                    <a:pt x="1458288" y="1715812"/>
                  </a:lnTo>
                  <a:lnTo>
                    <a:pt x="1455621" y="1803156"/>
                  </a:lnTo>
                  <a:cubicBezTo>
                    <a:pt x="1453621" y="1889167"/>
                    <a:pt x="1453621" y="1890500"/>
                    <a:pt x="1434952" y="1906502"/>
                  </a:cubicBezTo>
                  <a:cubicBezTo>
                    <a:pt x="1416950" y="1921838"/>
                    <a:pt x="1411616" y="1922504"/>
                    <a:pt x="1323605" y="1922504"/>
                  </a:cubicBezTo>
                  <a:lnTo>
                    <a:pt x="1230260" y="1922504"/>
                  </a:lnTo>
                  <a:lnTo>
                    <a:pt x="1236927" y="1939840"/>
                  </a:lnTo>
                  <a:cubicBezTo>
                    <a:pt x="1246262" y="1963176"/>
                    <a:pt x="1245595" y="2029184"/>
                    <a:pt x="1235594" y="2056521"/>
                  </a:cubicBezTo>
                  <a:cubicBezTo>
                    <a:pt x="1214925" y="2117195"/>
                    <a:pt x="1164252" y="2161868"/>
                    <a:pt x="1100244" y="2176536"/>
                  </a:cubicBezTo>
                  <a:cubicBezTo>
                    <a:pt x="1052904" y="2187204"/>
                    <a:pt x="1012899" y="2179870"/>
                    <a:pt x="968227" y="2153200"/>
                  </a:cubicBezTo>
                  <a:lnTo>
                    <a:pt x="930889" y="2130530"/>
                  </a:lnTo>
                  <a:lnTo>
                    <a:pt x="908886" y="2146532"/>
                  </a:lnTo>
                  <a:cubicBezTo>
                    <a:pt x="867548" y="2177203"/>
                    <a:pt x="801540" y="2189204"/>
                    <a:pt x="752867" y="2175203"/>
                  </a:cubicBezTo>
                  <a:close/>
                  <a:moveTo>
                    <a:pt x="836877" y="2065856"/>
                  </a:moveTo>
                  <a:cubicBezTo>
                    <a:pt x="864881" y="2051854"/>
                    <a:pt x="876882" y="2030518"/>
                    <a:pt x="876882" y="1997180"/>
                  </a:cubicBezTo>
                  <a:cubicBezTo>
                    <a:pt x="876882" y="1936506"/>
                    <a:pt x="806874" y="1900502"/>
                    <a:pt x="760201" y="1937173"/>
                  </a:cubicBezTo>
                  <a:cubicBezTo>
                    <a:pt x="716862" y="1971177"/>
                    <a:pt x="717529" y="2030518"/>
                    <a:pt x="762868" y="2060522"/>
                  </a:cubicBezTo>
                  <a:cubicBezTo>
                    <a:pt x="788871" y="2078524"/>
                    <a:pt x="810207" y="2079857"/>
                    <a:pt x="836877" y="2065856"/>
                  </a:cubicBezTo>
                  <a:close/>
                  <a:moveTo>
                    <a:pt x="1096910" y="2065856"/>
                  </a:moveTo>
                  <a:cubicBezTo>
                    <a:pt x="1124913" y="2051854"/>
                    <a:pt x="1136915" y="2030518"/>
                    <a:pt x="1136915" y="1997180"/>
                  </a:cubicBezTo>
                  <a:cubicBezTo>
                    <a:pt x="1136915" y="1972511"/>
                    <a:pt x="1132914" y="1963843"/>
                    <a:pt x="1114245" y="1945174"/>
                  </a:cubicBezTo>
                  <a:cubicBezTo>
                    <a:pt x="1095576" y="1926505"/>
                    <a:pt x="1086242" y="1922504"/>
                    <a:pt x="1064239" y="1922504"/>
                  </a:cubicBezTo>
                  <a:cubicBezTo>
                    <a:pt x="1031568" y="1922504"/>
                    <a:pt x="994230" y="1951841"/>
                    <a:pt x="987563" y="1983179"/>
                  </a:cubicBezTo>
                  <a:cubicBezTo>
                    <a:pt x="982229" y="2011182"/>
                    <a:pt x="998231" y="2046520"/>
                    <a:pt x="1024901" y="2062522"/>
                  </a:cubicBezTo>
                  <a:cubicBezTo>
                    <a:pt x="1050904" y="2078524"/>
                    <a:pt x="1070907" y="2079191"/>
                    <a:pt x="1096910" y="2065856"/>
                  </a:cubicBezTo>
                  <a:close/>
                  <a:moveTo>
                    <a:pt x="1343607" y="1765818"/>
                  </a:moveTo>
                  <a:lnTo>
                    <a:pt x="1343607" y="1715812"/>
                  </a:lnTo>
                  <a:lnTo>
                    <a:pt x="930222" y="1715812"/>
                  </a:lnTo>
                  <a:lnTo>
                    <a:pt x="516837" y="1715812"/>
                  </a:lnTo>
                  <a:lnTo>
                    <a:pt x="516837" y="1765818"/>
                  </a:lnTo>
                  <a:lnTo>
                    <a:pt x="516837" y="1815824"/>
                  </a:lnTo>
                  <a:lnTo>
                    <a:pt x="930222" y="1815824"/>
                  </a:lnTo>
                  <a:lnTo>
                    <a:pt x="1343607" y="1815824"/>
                  </a:lnTo>
                  <a:lnTo>
                    <a:pt x="1343607" y="1765818"/>
                  </a:lnTo>
                  <a:close/>
                  <a:moveTo>
                    <a:pt x="1543632" y="1599131"/>
                  </a:moveTo>
                  <a:cubicBezTo>
                    <a:pt x="1543632" y="1566460"/>
                    <a:pt x="1489626" y="1502452"/>
                    <a:pt x="1440953" y="1477115"/>
                  </a:cubicBezTo>
                  <a:lnTo>
                    <a:pt x="1406949" y="1459113"/>
                  </a:lnTo>
                  <a:lnTo>
                    <a:pt x="944224" y="1457113"/>
                  </a:lnTo>
                  <a:cubicBezTo>
                    <a:pt x="420825" y="1455113"/>
                    <a:pt x="443495" y="1453112"/>
                    <a:pt x="383487" y="1507119"/>
                  </a:cubicBezTo>
                  <a:cubicBezTo>
                    <a:pt x="350817" y="1536456"/>
                    <a:pt x="337482" y="1555792"/>
                    <a:pt x="323480" y="1592463"/>
                  </a:cubicBezTo>
                  <a:lnTo>
                    <a:pt x="316812" y="1609132"/>
                  </a:lnTo>
                  <a:lnTo>
                    <a:pt x="930222" y="1609132"/>
                  </a:lnTo>
                  <a:cubicBezTo>
                    <a:pt x="1479624" y="1609132"/>
                    <a:pt x="1543632" y="1607798"/>
                    <a:pt x="1543632" y="1599131"/>
                  </a:cubicBezTo>
                  <a:close/>
                  <a:moveTo>
                    <a:pt x="1036902" y="1296426"/>
                  </a:moveTo>
                  <a:lnTo>
                    <a:pt x="1036902" y="1244420"/>
                  </a:lnTo>
                  <a:lnTo>
                    <a:pt x="933556" y="1244420"/>
                  </a:lnTo>
                  <a:lnTo>
                    <a:pt x="830210" y="1245086"/>
                  </a:lnTo>
                  <a:lnTo>
                    <a:pt x="830210" y="1297093"/>
                  </a:lnTo>
                  <a:lnTo>
                    <a:pt x="830210" y="1349099"/>
                  </a:lnTo>
                  <a:lnTo>
                    <a:pt x="933556" y="1349099"/>
                  </a:lnTo>
                  <a:lnTo>
                    <a:pt x="1036902" y="1349099"/>
                  </a:lnTo>
                  <a:lnTo>
                    <a:pt x="1036902" y="1296426"/>
                  </a:lnTo>
                  <a:close/>
                  <a:moveTo>
                    <a:pt x="1056905" y="1125071"/>
                  </a:moveTo>
                  <a:cubicBezTo>
                    <a:pt x="1263597" y="1079066"/>
                    <a:pt x="1427618" y="921046"/>
                    <a:pt x="1484958" y="712353"/>
                  </a:cubicBezTo>
                  <a:cubicBezTo>
                    <a:pt x="1498960" y="662347"/>
                    <a:pt x="1499627" y="641677"/>
                    <a:pt x="1502294" y="380978"/>
                  </a:cubicBezTo>
                  <a:lnTo>
                    <a:pt x="1504294" y="102277"/>
                  </a:lnTo>
                  <a:lnTo>
                    <a:pt x="933556" y="102277"/>
                  </a:lnTo>
                  <a:lnTo>
                    <a:pt x="362818" y="102277"/>
                  </a:lnTo>
                  <a:lnTo>
                    <a:pt x="364818" y="387646"/>
                  </a:lnTo>
                  <a:cubicBezTo>
                    <a:pt x="367485" y="658346"/>
                    <a:pt x="368152" y="675015"/>
                    <a:pt x="382154" y="721021"/>
                  </a:cubicBezTo>
                  <a:cubicBezTo>
                    <a:pt x="472165" y="1017724"/>
                    <a:pt x="760201" y="1190413"/>
                    <a:pt x="1056905" y="1125071"/>
                  </a:cubicBezTo>
                  <a:close/>
                </a:path>
              </a:pathLst>
            </a:custGeom>
            <a:grpFill/>
            <a:ln w="6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a16="http://schemas.microsoft.com/office/drawing/2014/main" id="{4C3E7B5B-4D14-4381-84DF-21554B5BF022}"/>
                </a:ext>
              </a:extLst>
            </p:cNvPr>
            <p:cNvSpPr/>
            <p:nvPr/>
          </p:nvSpPr>
          <p:spPr>
            <a:xfrm flipV="1">
              <a:off x="5130642" y="2097763"/>
              <a:ext cx="726302" cy="728673"/>
            </a:xfrm>
            <a:custGeom>
              <a:avLst/>
              <a:gdLst>
                <a:gd name="connsiteX0" fmla="*/ 302276 w 726302"/>
                <a:gd name="connsiteY0" fmla="*/ 722489 h 728673"/>
                <a:gd name="connsiteX1" fmla="*/ 104918 w 726302"/>
                <a:gd name="connsiteY1" fmla="*/ 620476 h 728673"/>
                <a:gd name="connsiteX2" fmla="*/ 10239 w 726302"/>
                <a:gd name="connsiteY2" fmla="*/ 463790 h 728673"/>
                <a:gd name="connsiteX3" fmla="*/ 15573 w 726302"/>
                <a:gd name="connsiteY3" fmla="*/ 239095 h 728673"/>
                <a:gd name="connsiteX4" fmla="*/ 479631 w 726302"/>
                <a:gd name="connsiteY4" fmla="*/ 18401 h 728673"/>
                <a:gd name="connsiteX5" fmla="*/ 624983 w 726302"/>
                <a:gd name="connsiteY5" fmla="*/ 609808 h 728673"/>
                <a:gd name="connsiteX6" fmla="*/ 478964 w 726302"/>
                <a:gd name="connsiteY6" fmla="*/ 705820 h 728673"/>
                <a:gd name="connsiteX7" fmla="*/ 302276 w 726302"/>
                <a:gd name="connsiteY7" fmla="*/ 722489 h 728673"/>
                <a:gd name="connsiteX8" fmla="*/ 445627 w 726302"/>
                <a:gd name="connsiteY8" fmla="*/ 605141 h 728673"/>
                <a:gd name="connsiteX9" fmla="*/ 541639 w 726302"/>
                <a:gd name="connsiteY9" fmla="*/ 539800 h 728673"/>
                <a:gd name="connsiteX10" fmla="*/ 438293 w 726302"/>
                <a:gd name="connsiteY10" fmla="*/ 471791 h 728673"/>
                <a:gd name="connsiteX11" fmla="*/ 324278 w 726302"/>
                <a:gd name="connsiteY11" fmla="*/ 399782 h 728673"/>
                <a:gd name="connsiteX12" fmla="*/ 357616 w 726302"/>
                <a:gd name="connsiteY12" fmla="*/ 309104 h 728673"/>
                <a:gd name="connsiteX13" fmla="*/ 486965 w 726302"/>
                <a:gd name="connsiteY13" fmla="*/ 375779 h 728673"/>
                <a:gd name="connsiteX14" fmla="*/ 606314 w 726302"/>
                <a:gd name="connsiteY14" fmla="*/ 435787 h 728673"/>
                <a:gd name="connsiteX15" fmla="*/ 613648 w 726302"/>
                <a:gd name="connsiteY15" fmla="*/ 363778 h 728673"/>
                <a:gd name="connsiteX16" fmla="*/ 592312 w 726302"/>
                <a:gd name="connsiteY16" fmla="*/ 254431 h 728673"/>
                <a:gd name="connsiteX17" fmla="*/ 405622 w 726302"/>
                <a:gd name="connsiteY17" fmla="*/ 109079 h 728673"/>
                <a:gd name="connsiteX18" fmla="*/ 124253 w 726302"/>
                <a:gd name="connsiteY18" fmla="*/ 255764 h 728673"/>
                <a:gd name="connsiteX19" fmla="*/ 106918 w 726302"/>
                <a:gd name="connsiteY19" fmla="*/ 362444 h 728673"/>
                <a:gd name="connsiteX20" fmla="*/ 126254 w 726302"/>
                <a:gd name="connsiteY20" fmla="*/ 472458 h 728673"/>
                <a:gd name="connsiteX21" fmla="*/ 445627 w 726302"/>
                <a:gd name="connsiteY21" fmla="*/ 605141 h 72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26302" h="728673">
                  <a:moveTo>
                    <a:pt x="302276" y="722489"/>
                  </a:moveTo>
                  <a:cubicBezTo>
                    <a:pt x="222932" y="708487"/>
                    <a:pt x="164258" y="677817"/>
                    <a:pt x="104918" y="620476"/>
                  </a:cubicBezTo>
                  <a:cubicBezTo>
                    <a:pt x="59579" y="576471"/>
                    <a:pt x="28908" y="525131"/>
                    <a:pt x="10239" y="463790"/>
                  </a:cubicBezTo>
                  <a:cubicBezTo>
                    <a:pt x="-9097" y="400449"/>
                    <a:pt x="-6430" y="300436"/>
                    <a:pt x="15573" y="239095"/>
                  </a:cubicBezTo>
                  <a:cubicBezTo>
                    <a:pt x="83582" y="51739"/>
                    <a:pt x="294941" y="-48941"/>
                    <a:pt x="479631" y="18401"/>
                  </a:cubicBezTo>
                  <a:cubicBezTo>
                    <a:pt x="728996" y="108412"/>
                    <a:pt x="804338" y="416451"/>
                    <a:pt x="624983" y="609808"/>
                  </a:cubicBezTo>
                  <a:cubicBezTo>
                    <a:pt x="581644" y="656481"/>
                    <a:pt x="537638" y="685818"/>
                    <a:pt x="478964" y="705820"/>
                  </a:cubicBezTo>
                  <a:cubicBezTo>
                    <a:pt x="427625" y="723823"/>
                    <a:pt x="348948" y="731157"/>
                    <a:pt x="302276" y="722489"/>
                  </a:cubicBezTo>
                  <a:close/>
                  <a:moveTo>
                    <a:pt x="445627" y="605141"/>
                  </a:moveTo>
                  <a:cubicBezTo>
                    <a:pt x="480965" y="592473"/>
                    <a:pt x="544973" y="549801"/>
                    <a:pt x="541639" y="539800"/>
                  </a:cubicBezTo>
                  <a:cubicBezTo>
                    <a:pt x="540305" y="535799"/>
                    <a:pt x="493633" y="505129"/>
                    <a:pt x="438293" y="471791"/>
                  </a:cubicBezTo>
                  <a:cubicBezTo>
                    <a:pt x="382286" y="438454"/>
                    <a:pt x="330946" y="405783"/>
                    <a:pt x="324278" y="399782"/>
                  </a:cubicBezTo>
                  <a:cubicBezTo>
                    <a:pt x="289607" y="367778"/>
                    <a:pt x="310943" y="309771"/>
                    <a:pt x="357616" y="309104"/>
                  </a:cubicBezTo>
                  <a:cubicBezTo>
                    <a:pt x="368284" y="309104"/>
                    <a:pt x="420290" y="335774"/>
                    <a:pt x="486965" y="375779"/>
                  </a:cubicBezTo>
                  <a:cubicBezTo>
                    <a:pt x="567642" y="424452"/>
                    <a:pt x="600980" y="441121"/>
                    <a:pt x="606314" y="435787"/>
                  </a:cubicBezTo>
                  <a:cubicBezTo>
                    <a:pt x="610314" y="431786"/>
                    <a:pt x="613648" y="401782"/>
                    <a:pt x="613648" y="363778"/>
                  </a:cubicBezTo>
                  <a:cubicBezTo>
                    <a:pt x="613648" y="305104"/>
                    <a:pt x="611648" y="295102"/>
                    <a:pt x="592312" y="254431"/>
                  </a:cubicBezTo>
                  <a:cubicBezTo>
                    <a:pt x="554974" y="175754"/>
                    <a:pt x="490966" y="125748"/>
                    <a:pt x="405622" y="109079"/>
                  </a:cubicBezTo>
                  <a:cubicBezTo>
                    <a:pt x="292274" y="86410"/>
                    <a:pt x="175593" y="147751"/>
                    <a:pt x="124253" y="255764"/>
                  </a:cubicBezTo>
                  <a:cubicBezTo>
                    <a:pt x="108918" y="287768"/>
                    <a:pt x="106918" y="301103"/>
                    <a:pt x="106918" y="362444"/>
                  </a:cubicBezTo>
                  <a:cubicBezTo>
                    <a:pt x="106918" y="426452"/>
                    <a:pt x="108918" y="435787"/>
                    <a:pt x="126254" y="472458"/>
                  </a:cubicBezTo>
                  <a:cubicBezTo>
                    <a:pt x="184261" y="591139"/>
                    <a:pt x="322278" y="648480"/>
                    <a:pt x="445627" y="605141"/>
                  </a:cubicBezTo>
                  <a:close/>
                </a:path>
              </a:pathLst>
            </a:custGeom>
            <a:grpFill/>
            <a:ln w="6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a16="http://schemas.microsoft.com/office/drawing/2014/main" id="{1BD5F8A9-1706-4507-9E16-57AEC3894652}"/>
                </a:ext>
              </a:extLst>
            </p:cNvPr>
            <p:cNvSpPr/>
            <p:nvPr/>
          </p:nvSpPr>
          <p:spPr>
            <a:xfrm flipV="1">
              <a:off x="4970267" y="2828156"/>
              <a:ext cx="106680" cy="100012"/>
            </a:xfrm>
            <a:custGeom>
              <a:avLst/>
              <a:gdLst>
                <a:gd name="connsiteX0" fmla="*/ -2106 w 106680"/>
                <a:gd name="connsiteY0" fmla="*/ 48144 h 100012"/>
                <a:gd name="connsiteX1" fmla="*/ -2106 w 106680"/>
                <a:gd name="connsiteY1" fmla="*/ -1863 h 100012"/>
                <a:gd name="connsiteX2" fmla="*/ 51234 w 106680"/>
                <a:gd name="connsiteY2" fmla="*/ -1863 h 100012"/>
                <a:gd name="connsiteX3" fmla="*/ 104574 w 106680"/>
                <a:gd name="connsiteY3" fmla="*/ -1863 h 100012"/>
                <a:gd name="connsiteX4" fmla="*/ 104574 w 106680"/>
                <a:gd name="connsiteY4" fmla="*/ 48144 h 100012"/>
                <a:gd name="connsiteX5" fmla="*/ 104574 w 106680"/>
                <a:gd name="connsiteY5" fmla="*/ 98150 h 100012"/>
                <a:gd name="connsiteX6" fmla="*/ 51234 w 106680"/>
                <a:gd name="connsiteY6" fmla="*/ 98150 h 100012"/>
                <a:gd name="connsiteX7" fmla="*/ -2106 w 106680"/>
                <a:gd name="connsiteY7" fmla="*/ 98150 h 100012"/>
                <a:gd name="connsiteX8" fmla="*/ -2106 w 106680"/>
                <a:gd name="connsiteY8" fmla="*/ 48144 h 10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680" h="100012">
                  <a:moveTo>
                    <a:pt x="-2106" y="48144"/>
                  </a:moveTo>
                  <a:lnTo>
                    <a:pt x="-2106" y="-1863"/>
                  </a:lnTo>
                  <a:lnTo>
                    <a:pt x="51234" y="-1863"/>
                  </a:lnTo>
                  <a:lnTo>
                    <a:pt x="104574" y="-1863"/>
                  </a:lnTo>
                  <a:lnTo>
                    <a:pt x="104574" y="48144"/>
                  </a:lnTo>
                  <a:lnTo>
                    <a:pt x="104574" y="98150"/>
                  </a:lnTo>
                  <a:lnTo>
                    <a:pt x="51234" y="98150"/>
                  </a:lnTo>
                  <a:lnTo>
                    <a:pt x="-2106" y="98150"/>
                  </a:lnTo>
                  <a:lnTo>
                    <a:pt x="-2106" y="48144"/>
                  </a:lnTo>
                  <a:close/>
                </a:path>
              </a:pathLst>
            </a:custGeom>
            <a:grpFill/>
            <a:ln w="6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a16="http://schemas.microsoft.com/office/drawing/2014/main" id="{F75255E1-1C15-485F-A6DC-604ACC50BFE2}"/>
                </a:ext>
              </a:extLst>
            </p:cNvPr>
            <p:cNvSpPr/>
            <p:nvPr/>
          </p:nvSpPr>
          <p:spPr>
            <a:xfrm flipV="1">
              <a:off x="5130287" y="2828156"/>
              <a:ext cx="100012" cy="100012"/>
            </a:xfrm>
            <a:custGeom>
              <a:avLst/>
              <a:gdLst>
                <a:gd name="connsiteX0" fmla="*/ -2318 w 100012"/>
                <a:gd name="connsiteY0" fmla="*/ 48144 h 100012"/>
                <a:gd name="connsiteX1" fmla="*/ -2318 w 100012"/>
                <a:gd name="connsiteY1" fmla="*/ -1863 h 100012"/>
                <a:gd name="connsiteX2" fmla="*/ 47689 w 100012"/>
                <a:gd name="connsiteY2" fmla="*/ -1863 h 100012"/>
                <a:gd name="connsiteX3" fmla="*/ 97695 w 100012"/>
                <a:gd name="connsiteY3" fmla="*/ -1863 h 100012"/>
                <a:gd name="connsiteX4" fmla="*/ 97695 w 100012"/>
                <a:gd name="connsiteY4" fmla="*/ 48144 h 100012"/>
                <a:gd name="connsiteX5" fmla="*/ 97695 w 100012"/>
                <a:gd name="connsiteY5" fmla="*/ 98150 h 100012"/>
                <a:gd name="connsiteX6" fmla="*/ 47689 w 100012"/>
                <a:gd name="connsiteY6" fmla="*/ 98150 h 100012"/>
                <a:gd name="connsiteX7" fmla="*/ -2318 w 100012"/>
                <a:gd name="connsiteY7" fmla="*/ 98150 h 100012"/>
                <a:gd name="connsiteX8" fmla="*/ -2318 w 100012"/>
                <a:gd name="connsiteY8" fmla="*/ 48144 h 10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12" h="100012">
                  <a:moveTo>
                    <a:pt x="-2318" y="48144"/>
                  </a:moveTo>
                  <a:lnTo>
                    <a:pt x="-2318" y="-1863"/>
                  </a:lnTo>
                  <a:lnTo>
                    <a:pt x="47689" y="-1863"/>
                  </a:lnTo>
                  <a:lnTo>
                    <a:pt x="97695" y="-1863"/>
                  </a:lnTo>
                  <a:lnTo>
                    <a:pt x="97695" y="48144"/>
                  </a:lnTo>
                  <a:lnTo>
                    <a:pt x="97695" y="98150"/>
                  </a:lnTo>
                  <a:lnTo>
                    <a:pt x="47689" y="98150"/>
                  </a:lnTo>
                  <a:lnTo>
                    <a:pt x="-2318" y="98150"/>
                  </a:lnTo>
                  <a:lnTo>
                    <a:pt x="-2318" y="48144"/>
                  </a:lnTo>
                  <a:close/>
                </a:path>
              </a:pathLst>
            </a:custGeom>
            <a:grpFill/>
            <a:ln w="6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2" name="TextBox 31">
            <a:extLst>
              <a:ext uri="{FF2B5EF4-FFF2-40B4-BE49-F238E27FC236}">
                <a16:creationId xmlns:a16="http://schemas.microsoft.com/office/drawing/2014/main" id="{2DEF7160-CE61-4336-8FC0-81FC704C23BB}"/>
              </a:ext>
            </a:extLst>
          </p:cNvPr>
          <p:cNvSpPr txBox="1"/>
          <p:nvPr/>
        </p:nvSpPr>
        <p:spPr>
          <a:xfrm>
            <a:off x="3047999" y="592564"/>
            <a:ext cx="5725886" cy="523220"/>
          </a:xfrm>
          <a:prstGeom prst="rect">
            <a:avLst/>
          </a:prstGeom>
          <a:noFill/>
        </p:spPr>
        <p:txBody>
          <a:bodyPr wrap="square" rtlCol="0">
            <a:spAutoFit/>
          </a:bodyPr>
          <a:lstStyle>
            <a:defPPr>
              <a:defRPr lang="en-US"/>
            </a:defPPr>
            <a:lvl1pPr algn="ctr">
              <a:defRPr sz="2800">
                <a:solidFill>
                  <a:srgbClr val="FFFF00"/>
                </a:solidFill>
                <a:latin typeface="#9Slide07 IcielBaliho Script" pitchFamily="2" charset="-93"/>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9Slide07 IcielBaliho Script" pitchFamily="2" charset="-93"/>
                <a:ea typeface="+mn-ea"/>
                <a:cs typeface="+mn-cs"/>
              </a:rPr>
              <a:t>CÁC BƯỚC ĐO KHỐI LƯỢNG BẰNG CÂN</a:t>
            </a:r>
          </a:p>
        </p:txBody>
      </p:sp>
      <p:sp>
        <p:nvSpPr>
          <p:cNvPr id="33" name="Cube 32">
            <a:extLst>
              <a:ext uri="{FF2B5EF4-FFF2-40B4-BE49-F238E27FC236}">
                <a16:creationId xmlns:a16="http://schemas.microsoft.com/office/drawing/2014/main" id="{EBF4DA70-FDA5-4106-A12B-CF573E114663}"/>
              </a:ext>
            </a:extLst>
          </p:cNvPr>
          <p:cNvSpPr/>
          <p:nvPr/>
        </p:nvSpPr>
        <p:spPr>
          <a:xfrm flipH="1">
            <a:off x="8556893" y="3291721"/>
            <a:ext cx="2082514" cy="3566278"/>
          </a:xfrm>
          <a:prstGeom prst="cube">
            <a:avLst>
              <a:gd name="adj" fmla="val 20548"/>
            </a:avLst>
          </a:prstGeom>
          <a:solidFill>
            <a:srgbClr val="007A7D">
              <a:alpha val="2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34" name="Cube 33">
            <a:extLst>
              <a:ext uri="{FF2B5EF4-FFF2-40B4-BE49-F238E27FC236}">
                <a16:creationId xmlns:a16="http://schemas.microsoft.com/office/drawing/2014/main" id="{C6D56083-1977-4825-AF3A-365FC4B5509E}"/>
              </a:ext>
            </a:extLst>
          </p:cNvPr>
          <p:cNvSpPr/>
          <p:nvPr/>
        </p:nvSpPr>
        <p:spPr>
          <a:xfrm flipH="1">
            <a:off x="6850859" y="3836540"/>
            <a:ext cx="2082514" cy="3021459"/>
          </a:xfrm>
          <a:prstGeom prst="cube">
            <a:avLst>
              <a:gd name="adj" fmla="val 20319"/>
            </a:avLst>
          </a:prstGeom>
          <a:solidFill>
            <a:srgbClr val="FCB414">
              <a:alpha val="2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35" name="Cube 34">
            <a:extLst>
              <a:ext uri="{FF2B5EF4-FFF2-40B4-BE49-F238E27FC236}">
                <a16:creationId xmlns:a16="http://schemas.microsoft.com/office/drawing/2014/main" id="{F3DD5E4A-C93C-48F5-87B8-5ABA50FB611E}"/>
              </a:ext>
            </a:extLst>
          </p:cNvPr>
          <p:cNvSpPr/>
          <p:nvPr/>
        </p:nvSpPr>
        <p:spPr>
          <a:xfrm flipH="1">
            <a:off x="5140517" y="4325775"/>
            <a:ext cx="2082514" cy="2532225"/>
          </a:xfrm>
          <a:prstGeom prst="cube">
            <a:avLst>
              <a:gd name="adj" fmla="val 20624"/>
            </a:avLst>
          </a:prstGeom>
          <a:solidFill>
            <a:srgbClr val="42AFB6">
              <a:alpha val="2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36" name="Cube 35">
            <a:extLst>
              <a:ext uri="{FF2B5EF4-FFF2-40B4-BE49-F238E27FC236}">
                <a16:creationId xmlns:a16="http://schemas.microsoft.com/office/drawing/2014/main" id="{F65AC83F-6D54-46F8-B93A-46B6264B0247}"/>
              </a:ext>
            </a:extLst>
          </p:cNvPr>
          <p:cNvSpPr/>
          <p:nvPr/>
        </p:nvSpPr>
        <p:spPr>
          <a:xfrm flipH="1">
            <a:off x="3433816" y="4853259"/>
            <a:ext cx="2082514" cy="2004741"/>
          </a:xfrm>
          <a:prstGeom prst="cube">
            <a:avLst>
              <a:gd name="adj" fmla="val 21554"/>
            </a:avLst>
          </a:prstGeom>
          <a:solidFill>
            <a:srgbClr val="C2C923">
              <a:alpha val="2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37" name="Cube 36">
            <a:extLst>
              <a:ext uri="{FF2B5EF4-FFF2-40B4-BE49-F238E27FC236}">
                <a16:creationId xmlns:a16="http://schemas.microsoft.com/office/drawing/2014/main" id="{FE5CE153-8045-40D5-8BAB-491E33C92884}"/>
              </a:ext>
            </a:extLst>
          </p:cNvPr>
          <p:cNvSpPr/>
          <p:nvPr/>
        </p:nvSpPr>
        <p:spPr>
          <a:xfrm flipH="1">
            <a:off x="1745930" y="5406293"/>
            <a:ext cx="2082514" cy="1451707"/>
          </a:xfrm>
          <a:prstGeom prst="cube">
            <a:avLst>
              <a:gd name="adj" fmla="val 25554"/>
            </a:avLst>
          </a:prstGeom>
          <a:solidFill>
            <a:srgbClr val="CB1B4A">
              <a:alpha val="2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38" name="Cube 37">
            <a:extLst>
              <a:ext uri="{FF2B5EF4-FFF2-40B4-BE49-F238E27FC236}">
                <a16:creationId xmlns:a16="http://schemas.microsoft.com/office/drawing/2014/main" id="{D95AE337-380B-40C4-8040-A0B57B11D344}"/>
              </a:ext>
            </a:extLst>
          </p:cNvPr>
          <p:cNvSpPr/>
          <p:nvPr/>
        </p:nvSpPr>
        <p:spPr>
          <a:xfrm flipH="1">
            <a:off x="1745930" y="4947478"/>
            <a:ext cx="2082514" cy="880445"/>
          </a:xfrm>
          <a:prstGeom prst="cube">
            <a:avLst>
              <a:gd name="adj" fmla="val 48767"/>
            </a:avLst>
          </a:prstGeom>
          <a:solidFill>
            <a:srgbClr val="CB1B4A"/>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39" name="Cube 38">
            <a:extLst>
              <a:ext uri="{FF2B5EF4-FFF2-40B4-BE49-F238E27FC236}">
                <a16:creationId xmlns:a16="http://schemas.microsoft.com/office/drawing/2014/main" id="{F3CD667E-3608-44EC-9B25-8D89667842B6}"/>
              </a:ext>
            </a:extLst>
          </p:cNvPr>
          <p:cNvSpPr/>
          <p:nvPr/>
        </p:nvSpPr>
        <p:spPr>
          <a:xfrm flipH="1">
            <a:off x="3433816" y="4419993"/>
            <a:ext cx="2082514" cy="880445"/>
          </a:xfrm>
          <a:prstGeom prst="cube">
            <a:avLst>
              <a:gd name="adj" fmla="val 48767"/>
            </a:avLst>
          </a:prstGeom>
          <a:solidFill>
            <a:srgbClr val="C2C92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40" name="Cube 39">
            <a:extLst>
              <a:ext uri="{FF2B5EF4-FFF2-40B4-BE49-F238E27FC236}">
                <a16:creationId xmlns:a16="http://schemas.microsoft.com/office/drawing/2014/main" id="{3EF08FD9-1979-426C-BCC3-ADB1CB467646}"/>
              </a:ext>
            </a:extLst>
          </p:cNvPr>
          <p:cNvSpPr/>
          <p:nvPr/>
        </p:nvSpPr>
        <p:spPr>
          <a:xfrm flipH="1">
            <a:off x="5140518" y="3896979"/>
            <a:ext cx="2082514" cy="880445"/>
          </a:xfrm>
          <a:prstGeom prst="cube">
            <a:avLst>
              <a:gd name="adj" fmla="val 48767"/>
            </a:avLst>
          </a:prstGeom>
          <a:solidFill>
            <a:srgbClr val="42AFB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41" name="Cube 40">
            <a:extLst>
              <a:ext uri="{FF2B5EF4-FFF2-40B4-BE49-F238E27FC236}">
                <a16:creationId xmlns:a16="http://schemas.microsoft.com/office/drawing/2014/main" id="{43AA8345-A40D-4E12-88AE-E759D9356E4A}"/>
              </a:ext>
            </a:extLst>
          </p:cNvPr>
          <p:cNvSpPr/>
          <p:nvPr/>
        </p:nvSpPr>
        <p:spPr>
          <a:xfrm flipH="1">
            <a:off x="6847221" y="3369495"/>
            <a:ext cx="2082514" cy="880445"/>
          </a:xfrm>
          <a:prstGeom prst="cube">
            <a:avLst>
              <a:gd name="adj" fmla="val 48767"/>
            </a:avLst>
          </a:prstGeom>
          <a:solidFill>
            <a:srgbClr val="FCB41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42" name="Cube 41">
            <a:extLst>
              <a:ext uri="{FF2B5EF4-FFF2-40B4-BE49-F238E27FC236}">
                <a16:creationId xmlns:a16="http://schemas.microsoft.com/office/drawing/2014/main" id="{8E30F273-BC14-44DD-8E82-784678C7FFFF}"/>
              </a:ext>
            </a:extLst>
          </p:cNvPr>
          <p:cNvSpPr/>
          <p:nvPr/>
        </p:nvSpPr>
        <p:spPr>
          <a:xfrm flipH="1">
            <a:off x="8553924" y="2842010"/>
            <a:ext cx="2082514" cy="880445"/>
          </a:xfrm>
          <a:prstGeom prst="cube">
            <a:avLst>
              <a:gd name="adj" fmla="val 48767"/>
            </a:avLst>
          </a:prstGeom>
          <a:solidFill>
            <a:srgbClr val="007A7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nvGrpSpPr>
          <p:cNvPr id="43" name="Group 42">
            <a:extLst>
              <a:ext uri="{FF2B5EF4-FFF2-40B4-BE49-F238E27FC236}">
                <a16:creationId xmlns:a16="http://schemas.microsoft.com/office/drawing/2014/main" id="{53C055F4-92BE-4019-89B8-6BAC2B57DEBF}"/>
              </a:ext>
            </a:extLst>
          </p:cNvPr>
          <p:cNvGrpSpPr/>
          <p:nvPr/>
        </p:nvGrpSpPr>
        <p:grpSpPr>
          <a:xfrm>
            <a:off x="2417954" y="5784765"/>
            <a:ext cx="1192094" cy="1017383"/>
            <a:chOff x="2167583" y="5784765"/>
            <a:chExt cx="1192094" cy="1017383"/>
          </a:xfrm>
        </p:grpSpPr>
        <p:sp>
          <p:nvSpPr>
            <p:cNvPr id="44" name="TextBox 43">
              <a:extLst>
                <a:ext uri="{FF2B5EF4-FFF2-40B4-BE49-F238E27FC236}">
                  <a16:creationId xmlns:a16="http://schemas.microsoft.com/office/drawing/2014/main" id="{F8A2C2AB-CB74-4F12-8223-CD69D02F4148}"/>
                </a:ext>
              </a:extLst>
            </p:cNvPr>
            <p:cNvSpPr txBox="1"/>
            <p:nvPr/>
          </p:nvSpPr>
          <p:spPr>
            <a:xfrm>
              <a:off x="2167583" y="5784765"/>
              <a:ext cx="1192094"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CB1B4A"/>
                  </a:solidFill>
                  <a:effectLst/>
                  <a:uLnTx/>
                  <a:uFillTx/>
                  <a:latin typeface="Open Sans" panose="020B0606030504020204" pitchFamily="34" charset="0"/>
                  <a:ea typeface="+mn-ea"/>
                  <a:cs typeface="+mn-cs"/>
                </a:rPr>
                <a:t>01</a:t>
              </a:r>
              <a:endParaRPr kumimoji="0" lang="en-GB" sz="4500" b="1" i="0" u="none" strike="noStrike" kern="1200" cap="none" spc="0" normalizeH="0" baseline="0" noProof="0" dirty="0">
                <a:ln>
                  <a:noFill/>
                </a:ln>
                <a:solidFill>
                  <a:srgbClr val="CB1B4A"/>
                </a:solidFill>
                <a:effectLst/>
                <a:uLnTx/>
                <a:uFillTx/>
                <a:latin typeface="Noto Sans" panose="020B0502040504020204" pitchFamily="34"/>
                <a:ea typeface="Noto Sans" panose="020B0502040504020204" pitchFamily="34"/>
                <a:cs typeface="Noto Sans" panose="020B0502040504020204" pitchFamily="34"/>
              </a:endParaRPr>
            </a:p>
          </p:txBody>
        </p:sp>
        <p:sp>
          <p:nvSpPr>
            <p:cNvPr id="45" name="TextBox 44">
              <a:extLst>
                <a:ext uri="{FF2B5EF4-FFF2-40B4-BE49-F238E27FC236}">
                  <a16:creationId xmlns:a16="http://schemas.microsoft.com/office/drawing/2014/main" id="{D7959896-84DA-4092-95B8-02F2DE1E6B59}"/>
                </a:ext>
              </a:extLst>
            </p:cNvPr>
            <p:cNvSpPr txBox="1"/>
            <p:nvPr/>
          </p:nvSpPr>
          <p:spPr>
            <a:xfrm>
              <a:off x="2167583" y="6402038"/>
              <a:ext cx="119209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B1B4A"/>
                  </a:solidFill>
                  <a:effectLst/>
                  <a:uLnTx/>
                  <a:uFillTx/>
                  <a:latin typeface="Open Sans" panose="020B0606030504020204" pitchFamily="34" charset="0"/>
                  <a:ea typeface="+mn-ea"/>
                  <a:cs typeface="+mn-cs"/>
                </a:rPr>
                <a:t>STEP</a:t>
              </a:r>
              <a:endParaRPr kumimoji="0" lang="en-GB" sz="2000" b="1" i="0" u="none" strike="noStrike" kern="1200" cap="none" spc="0" normalizeH="0" baseline="0" noProof="0" dirty="0">
                <a:ln>
                  <a:noFill/>
                </a:ln>
                <a:solidFill>
                  <a:srgbClr val="CB1B4A"/>
                </a:solidFill>
                <a:effectLst/>
                <a:uLnTx/>
                <a:uFillTx/>
                <a:latin typeface="Noto Sans" panose="020B0502040504020204" pitchFamily="34"/>
                <a:ea typeface="Noto Sans" panose="020B0502040504020204" pitchFamily="34"/>
                <a:cs typeface="Noto Sans" panose="020B0502040504020204" pitchFamily="34"/>
              </a:endParaRPr>
            </a:p>
          </p:txBody>
        </p:sp>
      </p:grpSp>
      <p:grpSp>
        <p:nvGrpSpPr>
          <p:cNvPr id="46" name="Group 45">
            <a:extLst>
              <a:ext uri="{FF2B5EF4-FFF2-40B4-BE49-F238E27FC236}">
                <a16:creationId xmlns:a16="http://schemas.microsoft.com/office/drawing/2014/main" id="{14D30692-6754-41DE-997E-1C45CD7F6C52}"/>
              </a:ext>
            </a:extLst>
          </p:cNvPr>
          <p:cNvGrpSpPr/>
          <p:nvPr/>
        </p:nvGrpSpPr>
        <p:grpSpPr>
          <a:xfrm>
            <a:off x="4111288" y="5340265"/>
            <a:ext cx="1192094" cy="1017383"/>
            <a:chOff x="3860917" y="5340265"/>
            <a:chExt cx="1192094" cy="1017383"/>
          </a:xfrm>
        </p:grpSpPr>
        <p:sp>
          <p:nvSpPr>
            <p:cNvPr id="47" name="TextBox 46">
              <a:extLst>
                <a:ext uri="{FF2B5EF4-FFF2-40B4-BE49-F238E27FC236}">
                  <a16:creationId xmlns:a16="http://schemas.microsoft.com/office/drawing/2014/main" id="{851249EA-60F2-49AD-8F1B-CB9D7F6C89E1}"/>
                </a:ext>
              </a:extLst>
            </p:cNvPr>
            <p:cNvSpPr txBox="1"/>
            <p:nvPr/>
          </p:nvSpPr>
          <p:spPr>
            <a:xfrm>
              <a:off x="3860917" y="5340265"/>
              <a:ext cx="1192094"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C2C923"/>
                  </a:solidFill>
                  <a:effectLst/>
                  <a:uLnTx/>
                  <a:uFillTx/>
                  <a:latin typeface="Open Sans" panose="020B0606030504020204" pitchFamily="34" charset="0"/>
                  <a:ea typeface="+mn-ea"/>
                  <a:cs typeface="+mn-cs"/>
                </a:rPr>
                <a:t>02</a:t>
              </a:r>
              <a:endParaRPr kumimoji="0" lang="en-GB" sz="4500" b="1" i="0" u="none" strike="noStrike" kern="1200" cap="none" spc="0" normalizeH="0" baseline="0" noProof="0" dirty="0">
                <a:ln>
                  <a:noFill/>
                </a:ln>
                <a:solidFill>
                  <a:srgbClr val="C2C923"/>
                </a:solidFill>
                <a:effectLst/>
                <a:uLnTx/>
                <a:uFillTx/>
                <a:latin typeface="Noto Sans" panose="020B0502040504020204" pitchFamily="34"/>
                <a:ea typeface="Noto Sans" panose="020B0502040504020204" pitchFamily="34"/>
                <a:cs typeface="Noto Sans" panose="020B0502040504020204" pitchFamily="34"/>
              </a:endParaRPr>
            </a:p>
          </p:txBody>
        </p:sp>
        <p:sp>
          <p:nvSpPr>
            <p:cNvPr id="48" name="TextBox 47">
              <a:extLst>
                <a:ext uri="{FF2B5EF4-FFF2-40B4-BE49-F238E27FC236}">
                  <a16:creationId xmlns:a16="http://schemas.microsoft.com/office/drawing/2014/main" id="{FBB05C76-96BF-4428-B0BA-AC836559393C}"/>
                </a:ext>
              </a:extLst>
            </p:cNvPr>
            <p:cNvSpPr txBox="1"/>
            <p:nvPr/>
          </p:nvSpPr>
          <p:spPr>
            <a:xfrm>
              <a:off x="3860917" y="5957538"/>
              <a:ext cx="119209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2C923"/>
                  </a:solidFill>
                  <a:effectLst/>
                  <a:uLnTx/>
                  <a:uFillTx/>
                  <a:latin typeface="Open Sans" panose="020B0606030504020204" pitchFamily="34" charset="0"/>
                  <a:ea typeface="+mn-ea"/>
                  <a:cs typeface="+mn-cs"/>
                </a:rPr>
                <a:t>STEP</a:t>
              </a:r>
              <a:endParaRPr kumimoji="0" lang="en-GB" sz="2000" b="1" i="0" u="none" strike="noStrike" kern="1200" cap="none" spc="0" normalizeH="0" baseline="0" noProof="0" dirty="0">
                <a:ln>
                  <a:noFill/>
                </a:ln>
                <a:solidFill>
                  <a:srgbClr val="C2C923"/>
                </a:solidFill>
                <a:effectLst/>
                <a:uLnTx/>
                <a:uFillTx/>
                <a:latin typeface="Noto Sans" panose="020B0502040504020204" pitchFamily="34"/>
                <a:ea typeface="Noto Sans" panose="020B0502040504020204" pitchFamily="34"/>
                <a:cs typeface="Noto Sans" panose="020B0502040504020204" pitchFamily="34"/>
              </a:endParaRPr>
            </a:p>
          </p:txBody>
        </p:sp>
      </p:grpSp>
      <p:grpSp>
        <p:nvGrpSpPr>
          <p:cNvPr id="49" name="Group 48">
            <a:extLst>
              <a:ext uri="{FF2B5EF4-FFF2-40B4-BE49-F238E27FC236}">
                <a16:creationId xmlns:a16="http://schemas.microsoft.com/office/drawing/2014/main" id="{0ABAB0E8-8302-48F9-9E16-A40DA2493DF2}"/>
              </a:ext>
            </a:extLst>
          </p:cNvPr>
          <p:cNvGrpSpPr/>
          <p:nvPr/>
        </p:nvGrpSpPr>
        <p:grpSpPr>
          <a:xfrm>
            <a:off x="5804621" y="4806865"/>
            <a:ext cx="1192094" cy="1017383"/>
            <a:chOff x="5554250" y="4806865"/>
            <a:chExt cx="1192094" cy="1017383"/>
          </a:xfrm>
        </p:grpSpPr>
        <p:sp>
          <p:nvSpPr>
            <p:cNvPr id="50" name="TextBox 49">
              <a:extLst>
                <a:ext uri="{FF2B5EF4-FFF2-40B4-BE49-F238E27FC236}">
                  <a16:creationId xmlns:a16="http://schemas.microsoft.com/office/drawing/2014/main" id="{0D0EC466-E9DB-487E-B54C-A681424C20F7}"/>
                </a:ext>
              </a:extLst>
            </p:cNvPr>
            <p:cNvSpPr txBox="1"/>
            <p:nvPr/>
          </p:nvSpPr>
          <p:spPr>
            <a:xfrm>
              <a:off x="5554250" y="4806865"/>
              <a:ext cx="1192094"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42AFB6"/>
                  </a:solidFill>
                  <a:effectLst/>
                  <a:uLnTx/>
                  <a:uFillTx/>
                  <a:latin typeface="Open Sans" panose="020B0606030504020204" pitchFamily="34" charset="0"/>
                  <a:ea typeface="+mn-ea"/>
                  <a:cs typeface="+mn-cs"/>
                </a:rPr>
                <a:t>03</a:t>
              </a:r>
              <a:endParaRPr kumimoji="0" lang="en-GB" sz="4500" b="1" i="0" u="none" strike="noStrike" kern="1200" cap="none" spc="0" normalizeH="0" baseline="0" noProof="0" dirty="0">
                <a:ln>
                  <a:noFill/>
                </a:ln>
                <a:solidFill>
                  <a:srgbClr val="42AFB6"/>
                </a:solidFill>
                <a:effectLst/>
                <a:uLnTx/>
                <a:uFillTx/>
                <a:latin typeface="Noto Sans" panose="020B0502040504020204" pitchFamily="34"/>
                <a:ea typeface="Noto Sans" panose="020B0502040504020204" pitchFamily="34"/>
                <a:cs typeface="Noto Sans" panose="020B0502040504020204" pitchFamily="34"/>
              </a:endParaRPr>
            </a:p>
          </p:txBody>
        </p:sp>
        <p:sp>
          <p:nvSpPr>
            <p:cNvPr id="51" name="TextBox 50">
              <a:extLst>
                <a:ext uri="{FF2B5EF4-FFF2-40B4-BE49-F238E27FC236}">
                  <a16:creationId xmlns:a16="http://schemas.microsoft.com/office/drawing/2014/main" id="{82E09DCC-669C-41F9-B871-6FFD484A6939}"/>
                </a:ext>
              </a:extLst>
            </p:cNvPr>
            <p:cNvSpPr txBox="1"/>
            <p:nvPr/>
          </p:nvSpPr>
          <p:spPr>
            <a:xfrm>
              <a:off x="5554250" y="5424138"/>
              <a:ext cx="119209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2AFB6"/>
                  </a:solidFill>
                  <a:effectLst/>
                  <a:uLnTx/>
                  <a:uFillTx/>
                  <a:latin typeface="Open Sans" panose="020B0606030504020204" pitchFamily="34" charset="0"/>
                  <a:ea typeface="+mn-ea"/>
                  <a:cs typeface="+mn-cs"/>
                </a:rPr>
                <a:t>STEP</a:t>
              </a:r>
              <a:endParaRPr kumimoji="0" lang="en-GB" sz="2000" b="1" i="0" u="none" strike="noStrike" kern="1200" cap="none" spc="0" normalizeH="0" baseline="0" noProof="0" dirty="0">
                <a:ln>
                  <a:noFill/>
                </a:ln>
                <a:solidFill>
                  <a:srgbClr val="42AFB6"/>
                </a:solidFill>
                <a:effectLst/>
                <a:uLnTx/>
                <a:uFillTx/>
                <a:latin typeface="Noto Sans" panose="020B0502040504020204" pitchFamily="34"/>
                <a:ea typeface="Noto Sans" panose="020B0502040504020204" pitchFamily="34"/>
                <a:cs typeface="Noto Sans" panose="020B0502040504020204" pitchFamily="34"/>
              </a:endParaRPr>
            </a:p>
          </p:txBody>
        </p:sp>
      </p:grpSp>
      <p:grpSp>
        <p:nvGrpSpPr>
          <p:cNvPr id="52" name="Group 51">
            <a:extLst>
              <a:ext uri="{FF2B5EF4-FFF2-40B4-BE49-F238E27FC236}">
                <a16:creationId xmlns:a16="http://schemas.microsoft.com/office/drawing/2014/main" id="{3B38216D-940B-4611-A849-172A0B71FBCB}"/>
              </a:ext>
            </a:extLst>
          </p:cNvPr>
          <p:cNvGrpSpPr/>
          <p:nvPr/>
        </p:nvGrpSpPr>
        <p:grpSpPr>
          <a:xfrm>
            <a:off x="7481021" y="4273465"/>
            <a:ext cx="1192094" cy="1017383"/>
            <a:chOff x="7230650" y="4273465"/>
            <a:chExt cx="1192094" cy="1017383"/>
          </a:xfrm>
        </p:grpSpPr>
        <p:sp>
          <p:nvSpPr>
            <p:cNvPr id="53" name="TextBox 52">
              <a:extLst>
                <a:ext uri="{FF2B5EF4-FFF2-40B4-BE49-F238E27FC236}">
                  <a16:creationId xmlns:a16="http://schemas.microsoft.com/office/drawing/2014/main" id="{91064F1B-3E5B-4AC2-B020-7553B1FB9E16}"/>
                </a:ext>
              </a:extLst>
            </p:cNvPr>
            <p:cNvSpPr txBox="1"/>
            <p:nvPr/>
          </p:nvSpPr>
          <p:spPr>
            <a:xfrm>
              <a:off x="7230650" y="4273465"/>
              <a:ext cx="1192094"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FCB414"/>
                  </a:solidFill>
                  <a:effectLst/>
                  <a:uLnTx/>
                  <a:uFillTx/>
                  <a:latin typeface="Open Sans" panose="020B0606030504020204" pitchFamily="34" charset="0"/>
                  <a:ea typeface="+mn-ea"/>
                  <a:cs typeface="+mn-cs"/>
                </a:rPr>
                <a:t>04</a:t>
              </a:r>
              <a:endParaRPr kumimoji="0" lang="en-GB" sz="4500" b="1" i="0" u="none" strike="noStrike" kern="1200" cap="none" spc="0" normalizeH="0" baseline="0" noProof="0" dirty="0">
                <a:ln>
                  <a:noFill/>
                </a:ln>
                <a:solidFill>
                  <a:srgbClr val="FCB414"/>
                </a:solidFill>
                <a:effectLst/>
                <a:uLnTx/>
                <a:uFillTx/>
                <a:latin typeface="Noto Sans" panose="020B0502040504020204" pitchFamily="34"/>
                <a:ea typeface="Noto Sans" panose="020B0502040504020204" pitchFamily="34"/>
                <a:cs typeface="Noto Sans" panose="020B0502040504020204" pitchFamily="34"/>
              </a:endParaRPr>
            </a:p>
          </p:txBody>
        </p:sp>
        <p:sp>
          <p:nvSpPr>
            <p:cNvPr id="54" name="TextBox 53">
              <a:extLst>
                <a:ext uri="{FF2B5EF4-FFF2-40B4-BE49-F238E27FC236}">
                  <a16:creationId xmlns:a16="http://schemas.microsoft.com/office/drawing/2014/main" id="{0860C52C-6648-4A9D-9823-495D811A4C2B}"/>
                </a:ext>
              </a:extLst>
            </p:cNvPr>
            <p:cNvSpPr txBox="1"/>
            <p:nvPr/>
          </p:nvSpPr>
          <p:spPr>
            <a:xfrm>
              <a:off x="7230650" y="4890738"/>
              <a:ext cx="119209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CB414"/>
                  </a:solidFill>
                  <a:effectLst/>
                  <a:uLnTx/>
                  <a:uFillTx/>
                  <a:latin typeface="Open Sans" panose="020B0606030504020204" pitchFamily="34" charset="0"/>
                  <a:ea typeface="+mn-ea"/>
                  <a:cs typeface="+mn-cs"/>
                </a:rPr>
                <a:t>STEP</a:t>
              </a:r>
              <a:endParaRPr kumimoji="0" lang="en-GB" sz="2000" b="1" i="0" u="none" strike="noStrike" kern="1200" cap="none" spc="0" normalizeH="0" baseline="0" noProof="0" dirty="0">
                <a:ln>
                  <a:noFill/>
                </a:ln>
                <a:solidFill>
                  <a:srgbClr val="FCB414"/>
                </a:solidFill>
                <a:effectLst/>
                <a:uLnTx/>
                <a:uFillTx/>
                <a:latin typeface="Noto Sans" panose="020B0502040504020204" pitchFamily="34"/>
                <a:ea typeface="Noto Sans" panose="020B0502040504020204" pitchFamily="34"/>
                <a:cs typeface="Noto Sans" panose="020B0502040504020204" pitchFamily="34"/>
              </a:endParaRPr>
            </a:p>
          </p:txBody>
        </p:sp>
      </p:grpSp>
      <p:grpSp>
        <p:nvGrpSpPr>
          <p:cNvPr id="55" name="Group 54">
            <a:extLst>
              <a:ext uri="{FF2B5EF4-FFF2-40B4-BE49-F238E27FC236}">
                <a16:creationId xmlns:a16="http://schemas.microsoft.com/office/drawing/2014/main" id="{C16FDFF7-A09C-4D9F-A3F2-6EB944E9CC41}"/>
              </a:ext>
            </a:extLst>
          </p:cNvPr>
          <p:cNvGrpSpPr/>
          <p:nvPr/>
        </p:nvGrpSpPr>
        <p:grpSpPr>
          <a:xfrm>
            <a:off x="9225154" y="3752765"/>
            <a:ext cx="1192094" cy="1017383"/>
            <a:chOff x="8974783" y="3752765"/>
            <a:chExt cx="1192094" cy="1017383"/>
          </a:xfrm>
        </p:grpSpPr>
        <p:sp>
          <p:nvSpPr>
            <p:cNvPr id="56" name="TextBox 55">
              <a:extLst>
                <a:ext uri="{FF2B5EF4-FFF2-40B4-BE49-F238E27FC236}">
                  <a16:creationId xmlns:a16="http://schemas.microsoft.com/office/drawing/2014/main" id="{B194A84C-E47F-412B-9AAB-D1B5D17F349E}"/>
                </a:ext>
              </a:extLst>
            </p:cNvPr>
            <p:cNvSpPr txBox="1"/>
            <p:nvPr/>
          </p:nvSpPr>
          <p:spPr>
            <a:xfrm>
              <a:off x="8974783" y="3752765"/>
              <a:ext cx="1192094"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007A7D"/>
                  </a:solidFill>
                  <a:effectLst/>
                  <a:uLnTx/>
                  <a:uFillTx/>
                  <a:latin typeface="Open Sans" panose="020B0606030504020204" pitchFamily="34" charset="0"/>
                  <a:ea typeface="+mn-ea"/>
                  <a:cs typeface="+mn-cs"/>
                </a:rPr>
                <a:t>05</a:t>
              </a:r>
              <a:endParaRPr kumimoji="0" lang="en-GB" sz="4500" b="1" i="0" u="none" strike="noStrike" kern="1200" cap="none" spc="0" normalizeH="0" baseline="0" noProof="0" dirty="0">
                <a:ln>
                  <a:noFill/>
                </a:ln>
                <a:solidFill>
                  <a:srgbClr val="007A7D"/>
                </a:solidFill>
                <a:effectLst/>
                <a:uLnTx/>
                <a:uFillTx/>
                <a:latin typeface="Noto Sans" panose="020B0502040504020204" pitchFamily="34"/>
                <a:ea typeface="Noto Sans" panose="020B0502040504020204" pitchFamily="34"/>
                <a:cs typeface="Noto Sans" panose="020B0502040504020204" pitchFamily="34"/>
              </a:endParaRPr>
            </a:p>
          </p:txBody>
        </p:sp>
        <p:sp>
          <p:nvSpPr>
            <p:cNvPr id="57" name="TextBox 56">
              <a:extLst>
                <a:ext uri="{FF2B5EF4-FFF2-40B4-BE49-F238E27FC236}">
                  <a16:creationId xmlns:a16="http://schemas.microsoft.com/office/drawing/2014/main" id="{58B0A868-A98B-48B4-BA83-5712BDA879C1}"/>
                </a:ext>
              </a:extLst>
            </p:cNvPr>
            <p:cNvSpPr txBox="1"/>
            <p:nvPr/>
          </p:nvSpPr>
          <p:spPr>
            <a:xfrm>
              <a:off x="8974783" y="4370038"/>
              <a:ext cx="119209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A7D"/>
                  </a:solidFill>
                  <a:effectLst/>
                  <a:uLnTx/>
                  <a:uFillTx/>
                  <a:latin typeface="Open Sans" panose="020B0606030504020204" pitchFamily="34" charset="0"/>
                  <a:ea typeface="+mn-ea"/>
                  <a:cs typeface="+mn-cs"/>
                </a:rPr>
                <a:t>STEP</a:t>
              </a:r>
              <a:endParaRPr kumimoji="0" lang="en-GB" sz="2000" b="1" i="0" u="none" strike="noStrike" kern="1200" cap="none" spc="0" normalizeH="0" baseline="0" noProof="0" dirty="0">
                <a:ln>
                  <a:noFill/>
                </a:ln>
                <a:solidFill>
                  <a:srgbClr val="007A7D"/>
                </a:solidFill>
                <a:effectLst/>
                <a:uLnTx/>
                <a:uFillTx/>
                <a:latin typeface="Noto Sans" panose="020B0502040504020204" pitchFamily="34"/>
                <a:ea typeface="Noto Sans" panose="020B0502040504020204" pitchFamily="34"/>
                <a:cs typeface="Noto Sans" panose="020B0502040504020204" pitchFamily="34"/>
              </a:endParaRPr>
            </a:p>
          </p:txBody>
        </p:sp>
      </p:grpSp>
      <p:sp>
        <p:nvSpPr>
          <p:cNvPr id="58" name="TextBox 57">
            <a:extLst>
              <a:ext uri="{FF2B5EF4-FFF2-40B4-BE49-F238E27FC236}">
                <a16:creationId xmlns:a16="http://schemas.microsoft.com/office/drawing/2014/main" id="{045E9CB7-5DA8-4654-9B3A-D069E9394AFC}"/>
              </a:ext>
            </a:extLst>
          </p:cNvPr>
          <p:cNvSpPr txBox="1"/>
          <p:nvPr/>
        </p:nvSpPr>
        <p:spPr>
          <a:xfrm>
            <a:off x="1538935" y="3467100"/>
            <a:ext cx="1932342" cy="1573508"/>
          </a:xfrm>
          <a:prstGeom prst="rect">
            <a:avLst/>
          </a:prstGeom>
          <a:noFill/>
        </p:spPr>
        <p:txBody>
          <a:bodyPr wrap="square" rtlCol="0">
            <a:spAutoFit/>
          </a:bodyPr>
          <a:lstStyle>
            <a:defPPr>
              <a:defRPr lang="en-US"/>
            </a:defPPr>
            <a:lvl1pPr>
              <a:lnSpc>
                <a:spcPct val="150000"/>
              </a:lnSpc>
              <a:defRPr sz="2200">
                <a:solidFill>
                  <a:schemeClr val="bg1"/>
                </a:solidFill>
                <a:latin typeface="#9Slide03 Arima Madurai Bold" panose="00000800000000000000" pitchFamily="2" charset="-93"/>
                <a:cs typeface="#9Slide03 Arima Madurai Bold" panose="00000800000000000000" pitchFamily="2" charset="-93"/>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Ước</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lượng</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khối</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lượng</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vật</a:t>
            </a:r>
            <a:endPar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endParaRPr>
          </a:p>
        </p:txBody>
      </p:sp>
      <p:sp>
        <p:nvSpPr>
          <p:cNvPr id="59" name="TextBox 58">
            <a:extLst>
              <a:ext uri="{FF2B5EF4-FFF2-40B4-BE49-F238E27FC236}">
                <a16:creationId xmlns:a16="http://schemas.microsoft.com/office/drawing/2014/main" id="{DA538895-8D84-4F2C-AE9C-9AA38C5DF1AE}"/>
              </a:ext>
            </a:extLst>
          </p:cNvPr>
          <p:cNvSpPr txBox="1"/>
          <p:nvPr/>
        </p:nvSpPr>
        <p:spPr>
          <a:xfrm>
            <a:off x="3325964" y="2873884"/>
            <a:ext cx="1692351" cy="1573508"/>
          </a:xfrm>
          <a:prstGeom prst="rect">
            <a:avLst/>
          </a:prstGeom>
          <a:noFill/>
        </p:spPr>
        <p:txBody>
          <a:bodyPr wrap="square" rtlCol="0">
            <a:spAutoFit/>
          </a:bodyPr>
          <a:lstStyle>
            <a:defPPr>
              <a:defRPr lang="en-US"/>
            </a:defPPr>
            <a:lvl1pPr>
              <a:lnSpc>
                <a:spcPct val="150000"/>
              </a:lnSpc>
              <a:defRPr sz="2200">
                <a:solidFill>
                  <a:schemeClr val="bg1"/>
                </a:solidFill>
                <a:latin typeface="#9Slide03 Arima Madurai Bold" panose="00000800000000000000" pitchFamily="2" charset="-93"/>
                <a:cs typeface="#9Slide03 Arima Madurai Bold" panose="00000800000000000000" pitchFamily="2" charset="-93"/>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Lựa</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chọn</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cân</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phù</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hợp</a:t>
            </a:r>
            <a:endPar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endParaRPr>
          </a:p>
        </p:txBody>
      </p:sp>
      <p:sp>
        <p:nvSpPr>
          <p:cNvPr id="60" name="TextBox 59">
            <a:extLst>
              <a:ext uri="{FF2B5EF4-FFF2-40B4-BE49-F238E27FC236}">
                <a16:creationId xmlns:a16="http://schemas.microsoft.com/office/drawing/2014/main" id="{A19BD152-7249-45C2-A2AB-8CF855AE3E54}"/>
              </a:ext>
            </a:extLst>
          </p:cNvPr>
          <p:cNvSpPr txBox="1"/>
          <p:nvPr/>
        </p:nvSpPr>
        <p:spPr>
          <a:xfrm>
            <a:off x="5200837" y="2103530"/>
            <a:ext cx="1461220" cy="1573508"/>
          </a:xfrm>
          <a:prstGeom prst="rect">
            <a:avLst/>
          </a:prstGeom>
          <a:noFill/>
        </p:spPr>
        <p:txBody>
          <a:bodyPr wrap="square" rtlCol="0">
            <a:spAutoFit/>
          </a:bodyPr>
          <a:lstStyle>
            <a:defPPr>
              <a:defRPr lang="en-US"/>
            </a:defPPr>
            <a:lvl1pPr>
              <a:lnSpc>
                <a:spcPct val="150000"/>
              </a:lnSpc>
              <a:defRPr sz="2200">
                <a:solidFill>
                  <a:schemeClr val="bg1"/>
                </a:solidFill>
                <a:latin typeface="#9Slide03 Arima Madurai Bold" panose="00000800000000000000" pitchFamily="2" charset="-93"/>
                <a:cs typeface="#9Slide03 Arima Madurai Bold" panose="00000800000000000000" pitchFamily="2" charset="-93"/>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Hiệu</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chỉnh</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kim</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cân</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về</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0</a:t>
            </a:r>
          </a:p>
        </p:txBody>
      </p:sp>
      <p:sp>
        <p:nvSpPr>
          <p:cNvPr id="61" name="TextBox 60">
            <a:extLst>
              <a:ext uri="{FF2B5EF4-FFF2-40B4-BE49-F238E27FC236}">
                <a16:creationId xmlns:a16="http://schemas.microsoft.com/office/drawing/2014/main" id="{0B4E604B-D940-44F6-8F69-1ED6DAD8F330}"/>
              </a:ext>
            </a:extLst>
          </p:cNvPr>
          <p:cNvSpPr txBox="1"/>
          <p:nvPr/>
        </p:nvSpPr>
        <p:spPr>
          <a:xfrm>
            <a:off x="6710659" y="1684612"/>
            <a:ext cx="1932597" cy="1573508"/>
          </a:xfrm>
          <a:prstGeom prst="rect">
            <a:avLst/>
          </a:prstGeom>
          <a:noFill/>
        </p:spPr>
        <p:txBody>
          <a:bodyPr wrap="square" rtlCol="0">
            <a:spAutoFit/>
          </a:bodyPr>
          <a:lstStyle>
            <a:defPPr>
              <a:defRPr lang="en-US"/>
            </a:defPPr>
            <a:lvl1pPr>
              <a:lnSpc>
                <a:spcPct val="150000"/>
              </a:lnSpc>
              <a:defRPr sz="2200">
                <a:solidFill>
                  <a:schemeClr val="bg1"/>
                </a:solidFill>
                <a:latin typeface="#9Slide03 Arima Madurai Bold" panose="00000800000000000000" pitchFamily="2" charset="-93"/>
                <a:cs typeface="#9Slide03 Arima Madurai Bold" panose="00000800000000000000" pitchFamily="2" charset="-93"/>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Đặt</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vật</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lên</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cân</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Mắt</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nhìn</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thẳng</a:t>
            </a:r>
            <a:endPar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endParaRPr>
          </a:p>
        </p:txBody>
      </p:sp>
      <p:sp>
        <p:nvSpPr>
          <p:cNvPr id="62" name="TextBox 61">
            <a:extLst>
              <a:ext uri="{FF2B5EF4-FFF2-40B4-BE49-F238E27FC236}">
                <a16:creationId xmlns:a16="http://schemas.microsoft.com/office/drawing/2014/main" id="{FF05E108-15CA-4732-AEF7-86373B5B0150}"/>
              </a:ext>
            </a:extLst>
          </p:cNvPr>
          <p:cNvSpPr txBox="1"/>
          <p:nvPr/>
        </p:nvSpPr>
        <p:spPr>
          <a:xfrm>
            <a:off x="8651352" y="1350445"/>
            <a:ext cx="1549572" cy="1065676"/>
          </a:xfrm>
          <a:prstGeom prst="rect">
            <a:avLst/>
          </a:prstGeom>
          <a:noFill/>
        </p:spPr>
        <p:txBody>
          <a:bodyPr wrap="square" rtlCol="0">
            <a:spAutoFit/>
          </a:bodyPr>
          <a:lstStyle>
            <a:defPPr>
              <a:defRPr lang="en-US"/>
            </a:defPPr>
            <a:lvl1pPr>
              <a:lnSpc>
                <a:spcPct val="150000"/>
              </a:lnSpc>
              <a:defRPr sz="2200">
                <a:solidFill>
                  <a:schemeClr val="bg1"/>
                </a:solidFill>
                <a:latin typeface="#9Slide03 Arima Madurai Bold" panose="00000800000000000000" pitchFamily="2" charset="-93"/>
                <a:cs typeface="#9Slide03 Arima Madurai Bold" panose="00000800000000000000" pitchFamily="2" charset="-93"/>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Đọc</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kết</a:t>
            </a:r>
            <a:r>
              <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quả</a:t>
            </a:r>
            <a:endParaRPr kumimoji="0" lang="en-US" sz="22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endParaRPr>
          </a:p>
        </p:txBody>
      </p:sp>
    </p:spTree>
    <p:extLst>
      <p:ext uri="{BB962C8B-B14F-4D97-AF65-F5344CB8AC3E}">
        <p14:creationId xmlns:p14="http://schemas.microsoft.com/office/powerpoint/2010/main" val="27158575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500" fill="hold"/>
                                        <p:tgtEl>
                                          <p:spTgt spid="37"/>
                                        </p:tgtEl>
                                        <p:attrNameLst>
                                          <p:attrName>ppt_x</p:attrName>
                                        </p:attrNameLst>
                                      </p:cBhvr>
                                      <p:tavLst>
                                        <p:tav tm="0">
                                          <p:val>
                                            <p:strVal val="#ppt_x"/>
                                          </p:val>
                                        </p:tav>
                                        <p:tav tm="100000">
                                          <p:val>
                                            <p:strVal val="#ppt_x"/>
                                          </p:val>
                                        </p:tav>
                                      </p:tavLst>
                                    </p:anim>
                                    <p:anim calcmode="lin" valueType="num">
                                      <p:cBhvr additive="base">
                                        <p:cTn id="12" dur="500" fill="hold"/>
                                        <p:tgtEl>
                                          <p:spTgt spid="3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anim calcmode="lin" valueType="num">
                                      <p:cBhvr additive="base">
                                        <p:cTn id="15" dur="500" fill="hold"/>
                                        <p:tgtEl>
                                          <p:spTgt spid="38"/>
                                        </p:tgtEl>
                                        <p:attrNameLst>
                                          <p:attrName>ppt_x</p:attrName>
                                        </p:attrNameLst>
                                      </p:cBhvr>
                                      <p:tavLst>
                                        <p:tav tm="0">
                                          <p:val>
                                            <p:strVal val="#ppt_x"/>
                                          </p:val>
                                        </p:tav>
                                        <p:tav tm="100000">
                                          <p:val>
                                            <p:strVal val="#ppt_x"/>
                                          </p:val>
                                        </p:tav>
                                      </p:tavLst>
                                    </p:anim>
                                    <p:anim calcmode="lin" valueType="num">
                                      <p:cBhvr additive="base">
                                        <p:cTn id="16" dur="500" fill="hold"/>
                                        <p:tgtEl>
                                          <p:spTgt spid="3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additive="base">
                                        <p:cTn id="19" dur="500" fill="hold"/>
                                        <p:tgtEl>
                                          <p:spTgt spid="39"/>
                                        </p:tgtEl>
                                        <p:attrNameLst>
                                          <p:attrName>ppt_x</p:attrName>
                                        </p:attrNameLst>
                                      </p:cBhvr>
                                      <p:tavLst>
                                        <p:tav tm="0">
                                          <p:val>
                                            <p:strVal val="#ppt_x"/>
                                          </p:val>
                                        </p:tav>
                                        <p:tav tm="100000">
                                          <p:val>
                                            <p:strVal val="#ppt_x"/>
                                          </p:val>
                                        </p:tav>
                                      </p:tavLst>
                                    </p:anim>
                                    <p:anim calcmode="lin" valueType="num">
                                      <p:cBhvr additive="base">
                                        <p:cTn id="20" dur="500" fill="hold"/>
                                        <p:tgtEl>
                                          <p:spTgt spid="3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500" fill="hold"/>
                                        <p:tgtEl>
                                          <p:spTgt spid="36"/>
                                        </p:tgtEl>
                                        <p:attrNameLst>
                                          <p:attrName>ppt_x</p:attrName>
                                        </p:attrNameLst>
                                      </p:cBhvr>
                                      <p:tavLst>
                                        <p:tav tm="0">
                                          <p:val>
                                            <p:strVal val="#ppt_x"/>
                                          </p:val>
                                        </p:tav>
                                        <p:tav tm="100000">
                                          <p:val>
                                            <p:strVal val="#ppt_x"/>
                                          </p:val>
                                        </p:tav>
                                      </p:tavLst>
                                    </p:anim>
                                    <p:anim calcmode="lin" valueType="num">
                                      <p:cBhvr additive="base">
                                        <p:cTn id="24" dur="500" fill="hold"/>
                                        <p:tgtEl>
                                          <p:spTgt spid="3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anim calcmode="lin" valueType="num">
                                      <p:cBhvr additive="base">
                                        <p:cTn id="27" dur="500" fill="hold"/>
                                        <p:tgtEl>
                                          <p:spTgt spid="40"/>
                                        </p:tgtEl>
                                        <p:attrNameLst>
                                          <p:attrName>ppt_x</p:attrName>
                                        </p:attrNameLst>
                                      </p:cBhvr>
                                      <p:tavLst>
                                        <p:tav tm="0">
                                          <p:val>
                                            <p:strVal val="#ppt_x"/>
                                          </p:val>
                                        </p:tav>
                                        <p:tav tm="100000">
                                          <p:val>
                                            <p:strVal val="#ppt_x"/>
                                          </p:val>
                                        </p:tav>
                                      </p:tavLst>
                                    </p:anim>
                                    <p:anim calcmode="lin" valueType="num">
                                      <p:cBhvr additive="base">
                                        <p:cTn id="28" dur="500" fill="hold"/>
                                        <p:tgtEl>
                                          <p:spTgt spid="4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 calcmode="lin" valueType="num">
                                      <p:cBhvr additive="base">
                                        <p:cTn id="31" dur="500" fill="hold"/>
                                        <p:tgtEl>
                                          <p:spTgt spid="35"/>
                                        </p:tgtEl>
                                        <p:attrNameLst>
                                          <p:attrName>ppt_x</p:attrName>
                                        </p:attrNameLst>
                                      </p:cBhvr>
                                      <p:tavLst>
                                        <p:tav tm="0">
                                          <p:val>
                                            <p:strVal val="#ppt_x"/>
                                          </p:val>
                                        </p:tav>
                                        <p:tav tm="100000">
                                          <p:val>
                                            <p:strVal val="#ppt_x"/>
                                          </p:val>
                                        </p:tav>
                                      </p:tavLst>
                                    </p:anim>
                                    <p:anim calcmode="lin" valueType="num">
                                      <p:cBhvr additive="base">
                                        <p:cTn id="32" dur="500" fill="hold"/>
                                        <p:tgtEl>
                                          <p:spTgt spid="35"/>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 calcmode="lin" valueType="num">
                                      <p:cBhvr additive="base">
                                        <p:cTn id="35" dur="500" fill="hold"/>
                                        <p:tgtEl>
                                          <p:spTgt spid="41"/>
                                        </p:tgtEl>
                                        <p:attrNameLst>
                                          <p:attrName>ppt_x</p:attrName>
                                        </p:attrNameLst>
                                      </p:cBhvr>
                                      <p:tavLst>
                                        <p:tav tm="0">
                                          <p:val>
                                            <p:strVal val="#ppt_x"/>
                                          </p:val>
                                        </p:tav>
                                        <p:tav tm="100000">
                                          <p:val>
                                            <p:strVal val="#ppt_x"/>
                                          </p:val>
                                        </p:tav>
                                      </p:tavLst>
                                    </p:anim>
                                    <p:anim calcmode="lin" valueType="num">
                                      <p:cBhvr additive="base">
                                        <p:cTn id="36" dur="500" fill="hold"/>
                                        <p:tgtEl>
                                          <p:spTgt spid="41"/>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anim calcmode="lin" valueType="num">
                                      <p:cBhvr additive="base">
                                        <p:cTn id="39" dur="500" fill="hold"/>
                                        <p:tgtEl>
                                          <p:spTgt spid="34"/>
                                        </p:tgtEl>
                                        <p:attrNameLst>
                                          <p:attrName>ppt_x</p:attrName>
                                        </p:attrNameLst>
                                      </p:cBhvr>
                                      <p:tavLst>
                                        <p:tav tm="0">
                                          <p:val>
                                            <p:strVal val="#ppt_x"/>
                                          </p:val>
                                        </p:tav>
                                        <p:tav tm="100000">
                                          <p:val>
                                            <p:strVal val="#ppt_x"/>
                                          </p:val>
                                        </p:tav>
                                      </p:tavLst>
                                    </p:anim>
                                    <p:anim calcmode="lin" valueType="num">
                                      <p:cBhvr additive="base">
                                        <p:cTn id="40" dur="500" fill="hold"/>
                                        <p:tgtEl>
                                          <p:spTgt spid="34"/>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42"/>
                                        </p:tgtEl>
                                        <p:attrNameLst>
                                          <p:attrName>style.visibility</p:attrName>
                                        </p:attrNameLst>
                                      </p:cBhvr>
                                      <p:to>
                                        <p:strVal val="visible"/>
                                      </p:to>
                                    </p:set>
                                    <p:anim calcmode="lin" valueType="num">
                                      <p:cBhvr additive="base">
                                        <p:cTn id="43" dur="500" fill="hold"/>
                                        <p:tgtEl>
                                          <p:spTgt spid="42"/>
                                        </p:tgtEl>
                                        <p:attrNameLst>
                                          <p:attrName>ppt_x</p:attrName>
                                        </p:attrNameLst>
                                      </p:cBhvr>
                                      <p:tavLst>
                                        <p:tav tm="0">
                                          <p:val>
                                            <p:strVal val="#ppt_x"/>
                                          </p:val>
                                        </p:tav>
                                        <p:tav tm="100000">
                                          <p:val>
                                            <p:strVal val="#ppt_x"/>
                                          </p:val>
                                        </p:tav>
                                      </p:tavLst>
                                    </p:anim>
                                    <p:anim calcmode="lin" valueType="num">
                                      <p:cBhvr additive="base">
                                        <p:cTn id="44" dur="500" fill="hold"/>
                                        <p:tgtEl>
                                          <p:spTgt spid="42"/>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33"/>
                                        </p:tgtEl>
                                        <p:attrNameLst>
                                          <p:attrName>style.visibility</p:attrName>
                                        </p:attrNameLst>
                                      </p:cBhvr>
                                      <p:to>
                                        <p:strVal val="visible"/>
                                      </p:to>
                                    </p:set>
                                    <p:anim calcmode="lin" valueType="num">
                                      <p:cBhvr additive="base">
                                        <p:cTn id="47" dur="500" fill="hold"/>
                                        <p:tgtEl>
                                          <p:spTgt spid="33"/>
                                        </p:tgtEl>
                                        <p:attrNameLst>
                                          <p:attrName>ppt_x</p:attrName>
                                        </p:attrNameLst>
                                      </p:cBhvr>
                                      <p:tavLst>
                                        <p:tav tm="0">
                                          <p:val>
                                            <p:strVal val="#ppt_x"/>
                                          </p:val>
                                        </p:tav>
                                        <p:tav tm="100000">
                                          <p:val>
                                            <p:strVal val="#ppt_x"/>
                                          </p:val>
                                        </p:tav>
                                      </p:tavLst>
                                    </p:anim>
                                    <p:anim calcmode="lin" valueType="num">
                                      <p:cBhvr additive="base">
                                        <p:cTn id="4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58"/>
                                        </p:tgtEl>
                                        <p:attrNameLst>
                                          <p:attrName>style.visibility</p:attrName>
                                        </p:attrNameLst>
                                      </p:cBhvr>
                                      <p:to>
                                        <p:strVal val="visible"/>
                                      </p:to>
                                    </p:set>
                                    <p:anim calcmode="lin" valueType="num">
                                      <p:cBhvr>
                                        <p:cTn id="53" dur="500" fill="hold"/>
                                        <p:tgtEl>
                                          <p:spTgt spid="58"/>
                                        </p:tgtEl>
                                        <p:attrNameLst>
                                          <p:attrName>ppt_w</p:attrName>
                                        </p:attrNameLst>
                                      </p:cBhvr>
                                      <p:tavLst>
                                        <p:tav tm="0">
                                          <p:val>
                                            <p:fltVal val="0"/>
                                          </p:val>
                                        </p:tav>
                                        <p:tav tm="100000">
                                          <p:val>
                                            <p:strVal val="#ppt_w"/>
                                          </p:val>
                                        </p:tav>
                                      </p:tavLst>
                                    </p:anim>
                                    <p:anim calcmode="lin" valueType="num">
                                      <p:cBhvr>
                                        <p:cTn id="54" dur="500" fill="hold"/>
                                        <p:tgtEl>
                                          <p:spTgt spid="58"/>
                                        </p:tgtEl>
                                        <p:attrNameLst>
                                          <p:attrName>ppt_h</p:attrName>
                                        </p:attrNameLst>
                                      </p:cBhvr>
                                      <p:tavLst>
                                        <p:tav tm="0">
                                          <p:val>
                                            <p:fltVal val="0"/>
                                          </p:val>
                                        </p:tav>
                                        <p:tav tm="100000">
                                          <p:val>
                                            <p:strVal val="#ppt_h"/>
                                          </p:val>
                                        </p:tav>
                                      </p:tavLst>
                                    </p:anim>
                                    <p:animEffect transition="in" filter="fade">
                                      <p:cBhvr>
                                        <p:cTn id="55" dur="500"/>
                                        <p:tgtEl>
                                          <p:spTgt spid="58"/>
                                        </p:tgtEl>
                                      </p:cBhvr>
                                    </p:animEffect>
                                  </p:childTnLst>
                                </p:cTn>
                              </p:par>
                              <p:par>
                                <p:cTn id="56" presetID="53" presetClass="entr" presetSubtype="16" fill="hold" nodeType="withEffect">
                                  <p:stCondLst>
                                    <p:cond delay="0"/>
                                  </p:stCondLst>
                                  <p:childTnLst>
                                    <p:set>
                                      <p:cBhvr>
                                        <p:cTn id="57" dur="1" fill="hold">
                                          <p:stCondLst>
                                            <p:cond delay="0"/>
                                          </p:stCondLst>
                                        </p:cTn>
                                        <p:tgtEl>
                                          <p:spTgt spid="43"/>
                                        </p:tgtEl>
                                        <p:attrNameLst>
                                          <p:attrName>style.visibility</p:attrName>
                                        </p:attrNameLst>
                                      </p:cBhvr>
                                      <p:to>
                                        <p:strVal val="visible"/>
                                      </p:to>
                                    </p:set>
                                    <p:anim calcmode="lin" valueType="num">
                                      <p:cBhvr>
                                        <p:cTn id="58" dur="500" fill="hold"/>
                                        <p:tgtEl>
                                          <p:spTgt spid="43"/>
                                        </p:tgtEl>
                                        <p:attrNameLst>
                                          <p:attrName>ppt_w</p:attrName>
                                        </p:attrNameLst>
                                      </p:cBhvr>
                                      <p:tavLst>
                                        <p:tav tm="0">
                                          <p:val>
                                            <p:fltVal val="0"/>
                                          </p:val>
                                        </p:tav>
                                        <p:tav tm="100000">
                                          <p:val>
                                            <p:strVal val="#ppt_w"/>
                                          </p:val>
                                        </p:tav>
                                      </p:tavLst>
                                    </p:anim>
                                    <p:anim calcmode="lin" valueType="num">
                                      <p:cBhvr>
                                        <p:cTn id="59" dur="500" fill="hold"/>
                                        <p:tgtEl>
                                          <p:spTgt spid="43"/>
                                        </p:tgtEl>
                                        <p:attrNameLst>
                                          <p:attrName>ppt_h</p:attrName>
                                        </p:attrNameLst>
                                      </p:cBhvr>
                                      <p:tavLst>
                                        <p:tav tm="0">
                                          <p:val>
                                            <p:fltVal val="0"/>
                                          </p:val>
                                        </p:tav>
                                        <p:tav tm="100000">
                                          <p:val>
                                            <p:strVal val="#ppt_h"/>
                                          </p:val>
                                        </p:tav>
                                      </p:tavLst>
                                    </p:anim>
                                    <p:animEffect transition="in" filter="fade">
                                      <p:cBhvr>
                                        <p:cTn id="60" dur="500"/>
                                        <p:tgtEl>
                                          <p:spTgt spid="43"/>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59"/>
                                        </p:tgtEl>
                                        <p:attrNameLst>
                                          <p:attrName>style.visibility</p:attrName>
                                        </p:attrNameLst>
                                      </p:cBhvr>
                                      <p:to>
                                        <p:strVal val="visible"/>
                                      </p:to>
                                    </p:set>
                                    <p:anim calcmode="lin" valueType="num">
                                      <p:cBhvr>
                                        <p:cTn id="65" dur="500" fill="hold"/>
                                        <p:tgtEl>
                                          <p:spTgt spid="59"/>
                                        </p:tgtEl>
                                        <p:attrNameLst>
                                          <p:attrName>ppt_w</p:attrName>
                                        </p:attrNameLst>
                                      </p:cBhvr>
                                      <p:tavLst>
                                        <p:tav tm="0">
                                          <p:val>
                                            <p:fltVal val="0"/>
                                          </p:val>
                                        </p:tav>
                                        <p:tav tm="100000">
                                          <p:val>
                                            <p:strVal val="#ppt_w"/>
                                          </p:val>
                                        </p:tav>
                                      </p:tavLst>
                                    </p:anim>
                                    <p:anim calcmode="lin" valueType="num">
                                      <p:cBhvr>
                                        <p:cTn id="66" dur="500" fill="hold"/>
                                        <p:tgtEl>
                                          <p:spTgt spid="59"/>
                                        </p:tgtEl>
                                        <p:attrNameLst>
                                          <p:attrName>ppt_h</p:attrName>
                                        </p:attrNameLst>
                                      </p:cBhvr>
                                      <p:tavLst>
                                        <p:tav tm="0">
                                          <p:val>
                                            <p:fltVal val="0"/>
                                          </p:val>
                                        </p:tav>
                                        <p:tav tm="100000">
                                          <p:val>
                                            <p:strVal val="#ppt_h"/>
                                          </p:val>
                                        </p:tav>
                                      </p:tavLst>
                                    </p:anim>
                                    <p:animEffect transition="in" filter="fade">
                                      <p:cBhvr>
                                        <p:cTn id="67" dur="500"/>
                                        <p:tgtEl>
                                          <p:spTgt spid="59"/>
                                        </p:tgtEl>
                                      </p:cBhvr>
                                    </p:animEffect>
                                  </p:childTnLst>
                                </p:cTn>
                              </p:par>
                              <p:par>
                                <p:cTn id="68" presetID="53" presetClass="entr" presetSubtype="16" fill="hold" nodeType="withEffect">
                                  <p:stCondLst>
                                    <p:cond delay="0"/>
                                  </p:stCondLst>
                                  <p:childTnLst>
                                    <p:set>
                                      <p:cBhvr>
                                        <p:cTn id="69" dur="1" fill="hold">
                                          <p:stCondLst>
                                            <p:cond delay="0"/>
                                          </p:stCondLst>
                                        </p:cTn>
                                        <p:tgtEl>
                                          <p:spTgt spid="46"/>
                                        </p:tgtEl>
                                        <p:attrNameLst>
                                          <p:attrName>style.visibility</p:attrName>
                                        </p:attrNameLst>
                                      </p:cBhvr>
                                      <p:to>
                                        <p:strVal val="visible"/>
                                      </p:to>
                                    </p:set>
                                    <p:anim calcmode="lin" valueType="num">
                                      <p:cBhvr>
                                        <p:cTn id="70" dur="500" fill="hold"/>
                                        <p:tgtEl>
                                          <p:spTgt spid="46"/>
                                        </p:tgtEl>
                                        <p:attrNameLst>
                                          <p:attrName>ppt_w</p:attrName>
                                        </p:attrNameLst>
                                      </p:cBhvr>
                                      <p:tavLst>
                                        <p:tav tm="0">
                                          <p:val>
                                            <p:fltVal val="0"/>
                                          </p:val>
                                        </p:tav>
                                        <p:tav tm="100000">
                                          <p:val>
                                            <p:strVal val="#ppt_w"/>
                                          </p:val>
                                        </p:tav>
                                      </p:tavLst>
                                    </p:anim>
                                    <p:anim calcmode="lin" valueType="num">
                                      <p:cBhvr>
                                        <p:cTn id="71" dur="500" fill="hold"/>
                                        <p:tgtEl>
                                          <p:spTgt spid="46"/>
                                        </p:tgtEl>
                                        <p:attrNameLst>
                                          <p:attrName>ppt_h</p:attrName>
                                        </p:attrNameLst>
                                      </p:cBhvr>
                                      <p:tavLst>
                                        <p:tav tm="0">
                                          <p:val>
                                            <p:fltVal val="0"/>
                                          </p:val>
                                        </p:tav>
                                        <p:tav tm="100000">
                                          <p:val>
                                            <p:strVal val="#ppt_h"/>
                                          </p:val>
                                        </p:tav>
                                      </p:tavLst>
                                    </p:anim>
                                    <p:animEffect transition="in" filter="fade">
                                      <p:cBhvr>
                                        <p:cTn id="72" dur="500"/>
                                        <p:tgtEl>
                                          <p:spTgt spid="46"/>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60"/>
                                        </p:tgtEl>
                                        <p:attrNameLst>
                                          <p:attrName>style.visibility</p:attrName>
                                        </p:attrNameLst>
                                      </p:cBhvr>
                                      <p:to>
                                        <p:strVal val="visible"/>
                                      </p:to>
                                    </p:set>
                                    <p:anim calcmode="lin" valueType="num">
                                      <p:cBhvr>
                                        <p:cTn id="77" dur="500" fill="hold"/>
                                        <p:tgtEl>
                                          <p:spTgt spid="60"/>
                                        </p:tgtEl>
                                        <p:attrNameLst>
                                          <p:attrName>ppt_w</p:attrName>
                                        </p:attrNameLst>
                                      </p:cBhvr>
                                      <p:tavLst>
                                        <p:tav tm="0">
                                          <p:val>
                                            <p:fltVal val="0"/>
                                          </p:val>
                                        </p:tav>
                                        <p:tav tm="100000">
                                          <p:val>
                                            <p:strVal val="#ppt_w"/>
                                          </p:val>
                                        </p:tav>
                                      </p:tavLst>
                                    </p:anim>
                                    <p:anim calcmode="lin" valueType="num">
                                      <p:cBhvr>
                                        <p:cTn id="78" dur="500" fill="hold"/>
                                        <p:tgtEl>
                                          <p:spTgt spid="60"/>
                                        </p:tgtEl>
                                        <p:attrNameLst>
                                          <p:attrName>ppt_h</p:attrName>
                                        </p:attrNameLst>
                                      </p:cBhvr>
                                      <p:tavLst>
                                        <p:tav tm="0">
                                          <p:val>
                                            <p:fltVal val="0"/>
                                          </p:val>
                                        </p:tav>
                                        <p:tav tm="100000">
                                          <p:val>
                                            <p:strVal val="#ppt_h"/>
                                          </p:val>
                                        </p:tav>
                                      </p:tavLst>
                                    </p:anim>
                                    <p:animEffect transition="in" filter="fade">
                                      <p:cBhvr>
                                        <p:cTn id="79" dur="500"/>
                                        <p:tgtEl>
                                          <p:spTgt spid="60"/>
                                        </p:tgtEl>
                                      </p:cBhvr>
                                    </p:animEffect>
                                  </p:childTnLst>
                                </p:cTn>
                              </p:par>
                              <p:par>
                                <p:cTn id="80" presetID="53" presetClass="entr" presetSubtype="16" fill="hold" nodeType="withEffect">
                                  <p:stCondLst>
                                    <p:cond delay="0"/>
                                  </p:stCondLst>
                                  <p:childTnLst>
                                    <p:set>
                                      <p:cBhvr>
                                        <p:cTn id="81" dur="1" fill="hold">
                                          <p:stCondLst>
                                            <p:cond delay="0"/>
                                          </p:stCondLst>
                                        </p:cTn>
                                        <p:tgtEl>
                                          <p:spTgt spid="49"/>
                                        </p:tgtEl>
                                        <p:attrNameLst>
                                          <p:attrName>style.visibility</p:attrName>
                                        </p:attrNameLst>
                                      </p:cBhvr>
                                      <p:to>
                                        <p:strVal val="visible"/>
                                      </p:to>
                                    </p:set>
                                    <p:anim calcmode="lin" valueType="num">
                                      <p:cBhvr>
                                        <p:cTn id="82" dur="500" fill="hold"/>
                                        <p:tgtEl>
                                          <p:spTgt spid="49"/>
                                        </p:tgtEl>
                                        <p:attrNameLst>
                                          <p:attrName>ppt_w</p:attrName>
                                        </p:attrNameLst>
                                      </p:cBhvr>
                                      <p:tavLst>
                                        <p:tav tm="0">
                                          <p:val>
                                            <p:fltVal val="0"/>
                                          </p:val>
                                        </p:tav>
                                        <p:tav tm="100000">
                                          <p:val>
                                            <p:strVal val="#ppt_w"/>
                                          </p:val>
                                        </p:tav>
                                      </p:tavLst>
                                    </p:anim>
                                    <p:anim calcmode="lin" valueType="num">
                                      <p:cBhvr>
                                        <p:cTn id="83" dur="500" fill="hold"/>
                                        <p:tgtEl>
                                          <p:spTgt spid="49"/>
                                        </p:tgtEl>
                                        <p:attrNameLst>
                                          <p:attrName>ppt_h</p:attrName>
                                        </p:attrNameLst>
                                      </p:cBhvr>
                                      <p:tavLst>
                                        <p:tav tm="0">
                                          <p:val>
                                            <p:fltVal val="0"/>
                                          </p:val>
                                        </p:tav>
                                        <p:tav tm="100000">
                                          <p:val>
                                            <p:strVal val="#ppt_h"/>
                                          </p:val>
                                        </p:tav>
                                      </p:tavLst>
                                    </p:anim>
                                    <p:animEffect transition="in" filter="fade">
                                      <p:cBhvr>
                                        <p:cTn id="84" dur="500"/>
                                        <p:tgtEl>
                                          <p:spTgt spid="49"/>
                                        </p:tgtEl>
                                      </p:cBhvr>
                                    </p:animEffect>
                                  </p:childTnLst>
                                </p:cTn>
                              </p:par>
                            </p:childTnLst>
                          </p:cTn>
                        </p:par>
                      </p:childTnLst>
                    </p:cTn>
                  </p:par>
                  <p:par>
                    <p:cTn id="85" fill="hold">
                      <p:stCondLst>
                        <p:cond delay="indefinite"/>
                      </p:stCondLst>
                      <p:childTnLst>
                        <p:par>
                          <p:cTn id="86" fill="hold">
                            <p:stCondLst>
                              <p:cond delay="0"/>
                            </p:stCondLst>
                            <p:childTnLst>
                              <p:par>
                                <p:cTn id="87" presetID="53" presetClass="entr" presetSubtype="16" fill="hold" grpId="0" nodeType="clickEffect">
                                  <p:stCondLst>
                                    <p:cond delay="0"/>
                                  </p:stCondLst>
                                  <p:childTnLst>
                                    <p:set>
                                      <p:cBhvr>
                                        <p:cTn id="88" dur="1" fill="hold">
                                          <p:stCondLst>
                                            <p:cond delay="0"/>
                                          </p:stCondLst>
                                        </p:cTn>
                                        <p:tgtEl>
                                          <p:spTgt spid="61"/>
                                        </p:tgtEl>
                                        <p:attrNameLst>
                                          <p:attrName>style.visibility</p:attrName>
                                        </p:attrNameLst>
                                      </p:cBhvr>
                                      <p:to>
                                        <p:strVal val="visible"/>
                                      </p:to>
                                    </p:set>
                                    <p:anim calcmode="lin" valueType="num">
                                      <p:cBhvr>
                                        <p:cTn id="89" dur="500" fill="hold"/>
                                        <p:tgtEl>
                                          <p:spTgt spid="61"/>
                                        </p:tgtEl>
                                        <p:attrNameLst>
                                          <p:attrName>ppt_w</p:attrName>
                                        </p:attrNameLst>
                                      </p:cBhvr>
                                      <p:tavLst>
                                        <p:tav tm="0">
                                          <p:val>
                                            <p:fltVal val="0"/>
                                          </p:val>
                                        </p:tav>
                                        <p:tav tm="100000">
                                          <p:val>
                                            <p:strVal val="#ppt_w"/>
                                          </p:val>
                                        </p:tav>
                                      </p:tavLst>
                                    </p:anim>
                                    <p:anim calcmode="lin" valueType="num">
                                      <p:cBhvr>
                                        <p:cTn id="90" dur="500" fill="hold"/>
                                        <p:tgtEl>
                                          <p:spTgt spid="61"/>
                                        </p:tgtEl>
                                        <p:attrNameLst>
                                          <p:attrName>ppt_h</p:attrName>
                                        </p:attrNameLst>
                                      </p:cBhvr>
                                      <p:tavLst>
                                        <p:tav tm="0">
                                          <p:val>
                                            <p:fltVal val="0"/>
                                          </p:val>
                                        </p:tav>
                                        <p:tav tm="100000">
                                          <p:val>
                                            <p:strVal val="#ppt_h"/>
                                          </p:val>
                                        </p:tav>
                                      </p:tavLst>
                                    </p:anim>
                                    <p:animEffect transition="in" filter="fade">
                                      <p:cBhvr>
                                        <p:cTn id="91" dur="500"/>
                                        <p:tgtEl>
                                          <p:spTgt spid="61"/>
                                        </p:tgtEl>
                                      </p:cBhvr>
                                    </p:animEffect>
                                  </p:childTnLst>
                                </p:cTn>
                              </p:par>
                              <p:par>
                                <p:cTn id="92" presetID="53" presetClass="entr" presetSubtype="16" fill="hold" nodeType="withEffect">
                                  <p:stCondLst>
                                    <p:cond delay="0"/>
                                  </p:stCondLst>
                                  <p:childTnLst>
                                    <p:set>
                                      <p:cBhvr>
                                        <p:cTn id="93" dur="1" fill="hold">
                                          <p:stCondLst>
                                            <p:cond delay="0"/>
                                          </p:stCondLst>
                                        </p:cTn>
                                        <p:tgtEl>
                                          <p:spTgt spid="52"/>
                                        </p:tgtEl>
                                        <p:attrNameLst>
                                          <p:attrName>style.visibility</p:attrName>
                                        </p:attrNameLst>
                                      </p:cBhvr>
                                      <p:to>
                                        <p:strVal val="visible"/>
                                      </p:to>
                                    </p:set>
                                    <p:anim calcmode="lin" valueType="num">
                                      <p:cBhvr>
                                        <p:cTn id="94" dur="500" fill="hold"/>
                                        <p:tgtEl>
                                          <p:spTgt spid="52"/>
                                        </p:tgtEl>
                                        <p:attrNameLst>
                                          <p:attrName>ppt_w</p:attrName>
                                        </p:attrNameLst>
                                      </p:cBhvr>
                                      <p:tavLst>
                                        <p:tav tm="0">
                                          <p:val>
                                            <p:fltVal val="0"/>
                                          </p:val>
                                        </p:tav>
                                        <p:tav tm="100000">
                                          <p:val>
                                            <p:strVal val="#ppt_w"/>
                                          </p:val>
                                        </p:tav>
                                      </p:tavLst>
                                    </p:anim>
                                    <p:anim calcmode="lin" valueType="num">
                                      <p:cBhvr>
                                        <p:cTn id="95" dur="500" fill="hold"/>
                                        <p:tgtEl>
                                          <p:spTgt spid="52"/>
                                        </p:tgtEl>
                                        <p:attrNameLst>
                                          <p:attrName>ppt_h</p:attrName>
                                        </p:attrNameLst>
                                      </p:cBhvr>
                                      <p:tavLst>
                                        <p:tav tm="0">
                                          <p:val>
                                            <p:fltVal val="0"/>
                                          </p:val>
                                        </p:tav>
                                        <p:tav tm="100000">
                                          <p:val>
                                            <p:strVal val="#ppt_h"/>
                                          </p:val>
                                        </p:tav>
                                      </p:tavLst>
                                    </p:anim>
                                    <p:animEffect transition="in" filter="fade">
                                      <p:cBhvr>
                                        <p:cTn id="96" dur="500"/>
                                        <p:tgtEl>
                                          <p:spTgt spid="52"/>
                                        </p:tgtEl>
                                      </p:cBhvr>
                                    </p:animEffect>
                                  </p:childTnLst>
                                </p:cTn>
                              </p:par>
                            </p:childTnLst>
                          </p:cTn>
                        </p:par>
                      </p:childTnLst>
                    </p:cTn>
                  </p:par>
                  <p:par>
                    <p:cTn id="97" fill="hold">
                      <p:stCondLst>
                        <p:cond delay="indefinite"/>
                      </p:stCondLst>
                      <p:childTnLst>
                        <p:par>
                          <p:cTn id="98" fill="hold">
                            <p:stCondLst>
                              <p:cond delay="0"/>
                            </p:stCondLst>
                            <p:childTnLst>
                              <p:par>
                                <p:cTn id="99" presetID="53" presetClass="entr" presetSubtype="16" fill="hold" grpId="0" nodeType="clickEffect">
                                  <p:stCondLst>
                                    <p:cond delay="0"/>
                                  </p:stCondLst>
                                  <p:childTnLst>
                                    <p:set>
                                      <p:cBhvr>
                                        <p:cTn id="100" dur="1" fill="hold">
                                          <p:stCondLst>
                                            <p:cond delay="0"/>
                                          </p:stCondLst>
                                        </p:cTn>
                                        <p:tgtEl>
                                          <p:spTgt spid="62"/>
                                        </p:tgtEl>
                                        <p:attrNameLst>
                                          <p:attrName>style.visibility</p:attrName>
                                        </p:attrNameLst>
                                      </p:cBhvr>
                                      <p:to>
                                        <p:strVal val="visible"/>
                                      </p:to>
                                    </p:set>
                                    <p:anim calcmode="lin" valueType="num">
                                      <p:cBhvr>
                                        <p:cTn id="101" dur="500" fill="hold"/>
                                        <p:tgtEl>
                                          <p:spTgt spid="62"/>
                                        </p:tgtEl>
                                        <p:attrNameLst>
                                          <p:attrName>ppt_w</p:attrName>
                                        </p:attrNameLst>
                                      </p:cBhvr>
                                      <p:tavLst>
                                        <p:tav tm="0">
                                          <p:val>
                                            <p:fltVal val="0"/>
                                          </p:val>
                                        </p:tav>
                                        <p:tav tm="100000">
                                          <p:val>
                                            <p:strVal val="#ppt_w"/>
                                          </p:val>
                                        </p:tav>
                                      </p:tavLst>
                                    </p:anim>
                                    <p:anim calcmode="lin" valueType="num">
                                      <p:cBhvr>
                                        <p:cTn id="102" dur="500" fill="hold"/>
                                        <p:tgtEl>
                                          <p:spTgt spid="62"/>
                                        </p:tgtEl>
                                        <p:attrNameLst>
                                          <p:attrName>ppt_h</p:attrName>
                                        </p:attrNameLst>
                                      </p:cBhvr>
                                      <p:tavLst>
                                        <p:tav tm="0">
                                          <p:val>
                                            <p:fltVal val="0"/>
                                          </p:val>
                                        </p:tav>
                                        <p:tav tm="100000">
                                          <p:val>
                                            <p:strVal val="#ppt_h"/>
                                          </p:val>
                                        </p:tav>
                                      </p:tavLst>
                                    </p:anim>
                                    <p:animEffect transition="in" filter="fade">
                                      <p:cBhvr>
                                        <p:cTn id="103" dur="500"/>
                                        <p:tgtEl>
                                          <p:spTgt spid="62"/>
                                        </p:tgtEl>
                                      </p:cBhvr>
                                    </p:animEffect>
                                  </p:childTnLst>
                                </p:cTn>
                              </p:par>
                              <p:par>
                                <p:cTn id="104" presetID="53" presetClass="entr" presetSubtype="16" fill="hold" nodeType="withEffect">
                                  <p:stCondLst>
                                    <p:cond delay="0"/>
                                  </p:stCondLst>
                                  <p:childTnLst>
                                    <p:set>
                                      <p:cBhvr>
                                        <p:cTn id="105" dur="1" fill="hold">
                                          <p:stCondLst>
                                            <p:cond delay="0"/>
                                          </p:stCondLst>
                                        </p:cTn>
                                        <p:tgtEl>
                                          <p:spTgt spid="55"/>
                                        </p:tgtEl>
                                        <p:attrNameLst>
                                          <p:attrName>style.visibility</p:attrName>
                                        </p:attrNameLst>
                                      </p:cBhvr>
                                      <p:to>
                                        <p:strVal val="visible"/>
                                      </p:to>
                                    </p:set>
                                    <p:anim calcmode="lin" valueType="num">
                                      <p:cBhvr>
                                        <p:cTn id="106" dur="500" fill="hold"/>
                                        <p:tgtEl>
                                          <p:spTgt spid="55"/>
                                        </p:tgtEl>
                                        <p:attrNameLst>
                                          <p:attrName>ppt_w</p:attrName>
                                        </p:attrNameLst>
                                      </p:cBhvr>
                                      <p:tavLst>
                                        <p:tav tm="0">
                                          <p:val>
                                            <p:fltVal val="0"/>
                                          </p:val>
                                        </p:tav>
                                        <p:tav tm="100000">
                                          <p:val>
                                            <p:strVal val="#ppt_w"/>
                                          </p:val>
                                        </p:tav>
                                      </p:tavLst>
                                    </p:anim>
                                    <p:anim calcmode="lin" valueType="num">
                                      <p:cBhvr>
                                        <p:cTn id="107" dur="500" fill="hold"/>
                                        <p:tgtEl>
                                          <p:spTgt spid="55"/>
                                        </p:tgtEl>
                                        <p:attrNameLst>
                                          <p:attrName>ppt_h</p:attrName>
                                        </p:attrNameLst>
                                      </p:cBhvr>
                                      <p:tavLst>
                                        <p:tav tm="0">
                                          <p:val>
                                            <p:fltVal val="0"/>
                                          </p:val>
                                        </p:tav>
                                        <p:tav tm="100000">
                                          <p:val>
                                            <p:strVal val="#ppt_h"/>
                                          </p:val>
                                        </p:tav>
                                      </p:tavLst>
                                    </p:anim>
                                    <p:animEffect transition="in" filter="fade">
                                      <p:cBhvr>
                                        <p:cTn id="108"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58" grpId="0"/>
      <p:bldP spid="59" grpId="0"/>
      <p:bldP spid="60" grpId="0"/>
      <p:bldP spid="61" grpId="0"/>
      <p:bldP spid="6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4C4C6D"/>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9CA955-79F3-4322-8EE1-C3C74689E971}"/>
              </a:ext>
            </a:extLst>
          </p:cNvPr>
          <p:cNvSpPr/>
          <p:nvPr/>
        </p:nvSpPr>
        <p:spPr>
          <a:xfrm>
            <a:off x="1" y="0"/>
            <a:ext cx="12192000" cy="51847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97309E25-FEE5-40FC-892E-11770E87E6DE}"/>
              </a:ext>
            </a:extLst>
          </p:cNvPr>
          <p:cNvSpPr txBox="1"/>
          <p:nvPr/>
        </p:nvSpPr>
        <p:spPr>
          <a:xfrm>
            <a:off x="8831211" y="32657"/>
            <a:ext cx="348061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9Slide07 IcielBaliho Script" pitchFamily="2" charset="-93"/>
                <a:ea typeface="+mn-ea"/>
                <a:cs typeface="+mn-cs"/>
              </a:rPr>
              <a:t>CHỦ ĐỀ 1: CÁC PHÉP ĐO</a:t>
            </a:r>
          </a:p>
        </p:txBody>
      </p:sp>
      <p:sp>
        <p:nvSpPr>
          <p:cNvPr id="292" name="Freeform: Shape 291">
            <a:extLst>
              <a:ext uri="{FF2B5EF4-FFF2-40B4-BE49-F238E27FC236}">
                <a16:creationId xmlns:a16="http://schemas.microsoft.com/office/drawing/2014/main" id="{94C23D56-D212-4389-A4E6-C28E0A955CB4}"/>
              </a:ext>
            </a:extLst>
          </p:cNvPr>
          <p:cNvSpPr/>
          <p:nvPr/>
        </p:nvSpPr>
        <p:spPr>
          <a:xfrm>
            <a:off x="598714" y="0"/>
            <a:ext cx="1600199" cy="521110"/>
          </a:xfrm>
          <a:custGeom>
            <a:avLst/>
            <a:gdLst>
              <a:gd name="connsiteX0" fmla="*/ 0 w 1223465"/>
              <a:gd name="connsiteY0" fmla="*/ 0 h 521110"/>
              <a:gd name="connsiteX1" fmla="*/ 1223465 w 1223465"/>
              <a:gd name="connsiteY1" fmla="*/ 0 h 521110"/>
              <a:gd name="connsiteX2" fmla="*/ 819762 w 1223465"/>
              <a:gd name="connsiteY2" fmla="*/ 521110 h 521110"/>
              <a:gd name="connsiteX3" fmla="*/ 57103 w 1223465"/>
              <a:gd name="connsiteY3" fmla="*/ 521110 h 521110"/>
              <a:gd name="connsiteX4" fmla="*/ 396150 w 1223465"/>
              <a:gd name="connsiteY4" fmla="*/ 1 h 521110"/>
              <a:gd name="connsiteX5" fmla="*/ 0 w 1223465"/>
              <a:gd name="connsiteY5" fmla="*/ 1 h 521110"/>
              <a:gd name="connsiteX6" fmla="*/ 0 w 1223465"/>
              <a:gd name="connsiteY6" fmla="*/ 0 h 521110"/>
              <a:gd name="connsiteX0" fmla="*/ 0 w 1223465"/>
              <a:gd name="connsiteY0" fmla="*/ 0 h 521110"/>
              <a:gd name="connsiteX1" fmla="*/ 1223465 w 1223465"/>
              <a:gd name="connsiteY1" fmla="*/ 0 h 521110"/>
              <a:gd name="connsiteX2" fmla="*/ 961251 w 1223465"/>
              <a:gd name="connsiteY2" fmla="*/ 521110 h 521110"/>
              <a:gd name="connsiteX3" fmla="*/ 57103 w 1223465"/>
              <a:gd name="connsiteY3" fmla="*/ 521110 h 521110"/>
              <a:gd name="connsiteX4" fmla="*/ 396150 w 1223465"/>
              <a:gd name="connsiteY4" fmla="*/ 1 h 521110"/>
              <a:gd name="connsiteX5" fmla="*/ 0 w 1223465"/>
              <a:gd name="connsiteY5" fmla="*/ 1 h 521110"/>
              <a:gd name="connsiteX6" fmla="*/ 0 w 1223465"/>
              <a:gd name="connsiteY6" fmla="*/ 0 h 521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3465" h="521110">
                <a:moveTo>
                  <a:pt x="0" y="0"/>
                </a:moveTo>
                <a:lnTo>
                  <a:pt x="1223465" y="0"/>
                </a:lnTo>
                <a:lnTo>
                  <a:pt x="961251" y="521110"/>
                </a:lnTo>
                <a:lnTo>
                  <a:pt x="57103" y="521110"/>
                </a:lnTo>
                <a:lnTo>
                  <a:pt x="396150" y="1"/>
                </a:lnTo>
                <a:lnTo>
                  <a:pt x="0" y="1"/>
                </a:lnTo>
                <a:lnTo>
                  <a:pt x="0" y="0"/>
                </a:lnTo>
                <a:close/>
              </a:path>
            </a:pathLst>
          </a:custGeom>
          <a:solidFill>
            <a:srgbClr val="FDD2BF">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FDCC9A04-15E6-4638-9B7F-63904B58400B}"/>
              </a:ext>
            </a:extLst>
          </p:cNvPr>
          <p:cNvGrpSpPr/>
          <p:nvPr/>
        </p:nvGrpSpPr>
        <p:grpSpPr>
          <a:xfrm>
            <a:off x="0" y="0"/>
            <a:ext cx="1027522" cy="521111"/>
            <a:chOff x="0" y="0"/>
            <a:chExt cx="1027522" cy="521111"/>
          </a:xfrm>
        </p:grpSpPr>
        <p:sp>
          <p:nvSpPr>
            <p:cNvPr id="293" name="Freeform: Shape 292">
              <a:extLst>
                <a:ext uri="{FF2B5EF4-FFF2-40B4-BE49-F238E27FC236}">
                  <a16:creationId xmlns:a16="http://schemas.microsoft.com/office/drawing/2014/main" id="{CB5F7F1C-F0DE-49D0-91A7-D9B199D51415}"/>
                </a:ext>
              </a:extLst>
            </p:cNvPr>
            <p:cNvSpPr/>
            <p:nvPr/>
          </p:nvSpPr>
          <p:spPr>
            <a:xfrm>
              <a:off x="631372" y="0"/>
              <a:ext cx="396150" cy="521109"/>
            </a:xfrm>
            <a:custGeom>
              <a:avLst/>
              <a:gdLst>
                <a:gd name="connsiteX0" fmla="*/ 0 w 396150"/>
                <a:gd name="connsiteY0" fmla="*/ 0 h 521109"/>
                <a:gd name="connsiteX1" fmla="*/ 396150 w 396150"/>
                <a:gd name="connsiteY1" fmla="*/ 0 h 521109"/>
                <a:gd name="connsiteX2" fmla="*/ 57103 w 396150"/>
                <a:gd name="connsiteY2" fmla="*/ 521109 h 521109"/>
                <a:gd name="connsiteX3" fmla="*/ 0 w 396150"/>
                <a:gd name="connsiteY3" fmla="*/ 521109 h 521109"/>
                <a:gd name="connsiteX4" fmla="*/ 0 w 396150"/>
                <a:gd name="connsiteY4" fmla="*/ 0 h 521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150" h="521109">
                  <a:moveTo>
                    <a:pt x="0" y="0"/>
                  </a:moveTo>
                  <a:lnTo>
                    <a:pt x="396150" y="0"/>
                  </a:lnTo>
                  <a:lnTo>
                    <a:pt x="57103" y="521109"/>
                  </a:lnTo>
                  <a:lnTo>
                    <a:pt x="0" y="521109"/>
                  </a:lnTo>
                  <a:lnTo>
                    <a:pt x="0" y="0"/>
                  </a:lnTo>
                  <a:close/>
                </a:path>
              </a:pathLst>
            </a:custGeom>
            <a:solidFill>
              <a:srgbClr val="E5FBB8">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1" name="Freeform: Shape 290">
              <a:extLst>
                <a:ext uri="{FF2B5EF4-FFF2-40B4-BE49-F238E27FC236}">
                  <a16:creationId xmlns:a16="http://schemas.microsoft.com/office/drawing/2014/main" id="{45AA6CA8-0CDD-45A3-981E-29F1CDD035F3}"/>
                </a:ext>
              </a:extLst>
            </p:cNvPr>
            <p:cNvSpPr/>
            <p:nvPr/>
          </p:nvSpPr>
          <p:spPr>
            <a:xfrm>
              <a:off x="0" y="1"/>
              <a:ext cx="688475" cy="521110"/>
            </a:xfrm>
            <a:custGeom>
              <a:avLst/>
              <a:gdLst>
                <a:gd name="connsiteX0" fmla="*/ 0 w 688475"/>
                <a:gd name="connsiteY0" fmla="*/ 0 h 521110"/>
                <a:gd name="connsiteX1" fmla="*/ 631372 w 688475"/>
                <a:gd name="connsiteY1" fmla="*/ 0 h 521110"/>
                <a:gd name="connsiteX2" fmla="*/ 631372 w 688475"/>
                <a:gd name="connsiteY2" fmla="*/ 521109 h 521110"/>
                <a:gd name="connsiteX3" fmla="*/ 688475 w 688475"/>
                <a:gd name="connsiteY3" fmla="*/ 521109 h 521110"/>
                <a:gd name="connsiteX4" fmla="*/ 688474 w 688475"/>
                <a:gd name="connsiteY4" fmla="*/ 521110 h 521110"/>
                <a:gd name="connsiteX5" fmla="*/ 0 w 688475"/>
                <a:gd name="connsiteY5" fmla="*/ 521110 h 521110"/>
                <a:gd name="connsiteX6" fmla="*/ 0 w 688475"/>
                <a:gd name="connsiteY6" fmla="*/ 0 h 521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475" h="521110">
                  <a:moveTo>
                    <a:pt x="0" y="0"/>
                  </a:moveTo>
                  <a:lnTo>
                    <a:pt x="631372" y="0"/>
                  </a:lnTo>
                  <a:lnTo>
                    <a:pt x="631372" y="521109"/>
                  </a:lnTo>
                  <a:lnTo>
                    <a:pt x="688475" y="521109"/>
                  </a:lnTo>
                  <a:lnTo>
                    <a:pt x="688474" y="521110"/>
                  </a:lnTo>
                  <a:lnTo>
                    <a:pt x="0" y="521110"/>
                  </a:lnTo>
                  <a:lnTo>
                    <a:pt x="0" y="0"/>
                  </a:lnTo>
                  <a:close/>
                </a:path>
              </a:pathLst>
            </a:custGeom>
            <a:solidFill>
              <a:srgbClr val="E5FBB8">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68" name="TextBox 467">
            <a:extLst>
              <a:ext uri="{FF2B5EF4-FFF2-40B4-BE49-F238E27FC236}">
                <a16:creationId xmlns:a16="http://schemas.microsoft.com/office/drawing/2014/main" id="{BE3A4EDB-411E-4192-8F01-3AE803F8BE1C}"/>
              </a:ext>
            </a:extLst>
          </p:cNvPr>
          <p:cNvSpPr txBox="1"/>
          <p:nvPr/>
        </p:nvSpPr>
        <p:spPr>
          <a:xfrm>
            <a:off x="4722524" y="571318"/>
            <a:ext cx="274695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00"/>
                </a:solidFill>
                <a:effectLst/>
                <a:uLnTx/>
                <a:uFillTx/>
                <a:latin typeface="#9Slide07 IcielBaliho Script" pitchFamily="2" charset="-93"/>
                <a:ea typeface="+mn-ea"/>
                <a:cs typeface="#9Slide03 Arima Madurai Black" panose="00000A00000000000000" pitchFamily="2" charset="-93"/>
              </a:rPr>
              <a:t>VẬN DỤNG</a:t>
            </a:r>
          </a:p>
        </p:txBody>
      </p:sp>
      <p:sp>
        <p:nvSpPr>
          <p:cNvPr id="306" name="Freeform: Shape 305">
            <a:extLst>
              <a:ext uri="{FF2B5EF4-FFF2-40B4-BE49-F238E27FC236}">
                <a16:creationId xmlns:a16="http://schemas.microsoft.com/office/drawing/2014/main" id="{1333F57C-43A8-4628-A8E9-5AA1CED92005}"/>
              </a:ext>
            </a:extLst>
          </p:cNvPr>
          <p:cNvSpPr/>
          <p:nvPr/>
        </p:nvSpPr>
        <p:spPr>
          <a:xfrm>
            <a:off x="1603730" y="0"/>
            <a:ext cx="1600199" cy="521110"/>
          </a:xfrm>
          <a:custGeom>
            <a:avLst/>
            <a:gdLst>
              <a:gd name="connsiteX0" fmla="*/ 0 w 1223465"/>
              <a:gd name="connsiteY0" fmla="*/ 0 h 521110"/>
              <a:gd name="connsiteX1" fmla="*/ 1223465 w 1223465"/>
              <a:gd name="connsiteY1" fmla="*/ 0 h 521110"/>
              <a:gd name="connsiteX2" fmla="*/ 819762 w 1223465"/>
              <a:gd name="connsiteY2" fmla="*/ 521110 h 521110"/>
              <a:gd name="connsiteX3" fmla="*/ 57103 w 1223465"/>
              <a:gd name="connsiteY3" fmla="*/ 521110 h 521110"/>
              <a:gd name="connsiteX4" fmla="*/ 396150 w 1223465"/>
              <a:gd name="connsiteY4" fmla="*/ 1 h 521110"/>
              <a:gd name="connsiteX5" fmla="*/ 0 w 1223465"/>
              <a:gd name="connsiteY5" fmla="*/ 1 h 521110"/>
              <a:gd name="connsiteX6" fmla="*/ 0 w 1223465"/>
              <a:gd name="connsiteY6" fmla="*/ 0 h 521110"/>
              <a:gd name="connsiteX0" fmla="*/ 0 w 1223465"/>
              <a:gd name="connsiteY0" fmla="*/ 0 h 521110"/>
              <a:gd name="connsiteX1" fmla="*/ 1223465 w 1223465"/>
              <a:gd name="connsiteY1" fmla="*/ 0 h 521110"/>
              <a:gd name="connsiteX2" fmla="*/ 961251 w 1223465"/>
              <a:gd name="connsiteY2" fmla="*/ 521110 h 521110"/>
              <a:gd name="connsiteX3" fmla="*/ 57103 w 1223465"/>
              <a:gd name="connsiteY3" fmla="*/ 521110 h 521110"/>
              <a:gd name="connsiteX4" fmla="*/ 396150 w 1223465"/>
              <a:gd name="connsiteY4" fmla="*/ 1 h 521110"/>
              <a:gd name="connsiteX5" fmla="*/ 0 w 1223465"/>
              <a:gd name="connsiteY5" fmla="*/ 1 h 521110"/>
              <a:gd name="connsiteX6" fmla="*/ 0 w 1223465"/>
              <a:gd name="connsiteY6" fmla="*/ 0 h 521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3465" h="521110">
                <a:moveTo>
                  <a:pt x="0" y="0"/>
                </a:moveTo>
                <a:lnTo>
                  <a:pt x="1223465" y="0"/>
                </a:lnTo>
                <a:lnTo>
                  <a:pt x="961251" y="521110"/>
                </a:lnTo>
                <a:lnTo>
                  <a:pt x="57103" y="521110"/>
                </a:lnTo>
                <a:lnTo>
                  <a:pt x="396150" y="1"/>
                </a:lnTo>
                <a:lnTo>
                  <a:pt x="0" y="1"/>
                </a:lnTo>
                <a:lnTo>
                  <a:pt x="0" y="0"/>
                </a:lnTo>
                <a:close/>
              </a:path>
            </a:pathLst>
          </a:custGeom>
          <a:solidFill>
            <a:srgbClr val="8D92A4">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07" name="Group 306">
            <a:extLst>
              <a:ext uri="{FF2B5EF4-FFF2-40B4-BE49-F238E27FC236}">
                <a16:creationId xmlns:a16="http://schemas.microsoft.com/office/drawing/2014/main" id="{73D8B466-5046-4067-B97A-0439D91FDACC}"/>
              </a:ext>
            </a:extLst>
          </p:cNvPr>
          <p:cNvGrpSpPr/>
          <p:nvPr/>
        </p:nvGrpSpPr>
        <p:grpSpPr>
          <a:xfrm>
            <a:off x="2237742" y="37071"/>
            <a:ext cx="369536" cy="457093"/>
            <a:chOff x="4557440" y="902542"/>
            <a:chExt cx="1766107" cy="2184562"/>
          </a:xfrm>
          <a:solidFill>
            <a:schemeClr val="tx1"/>
          </a:solidFill>
        </p:grpSpPr>
        <p:sp>
          <p:nvSpPr>
            <p:cNvPr id="308" name="Freeform: Shape 307">
              <a:extLst>
                <a:ext uri="{FF2B5EF4-FFF2-40B4-BE49-F238E27FC236}">
                  <a16:creationId xmlns:a16="http://schemas.microsoft.com/office/drawing/2014/main" id="{EF48D7B3-689B-4F2A-B625-9D73DD2A1F56}"/>
                </a:ext>
              </a:extLst>
            </p:cNvPr>
            <p:cNvSpPr/>
            <p:nvPr/>
          </p:nvSpPr>
          <p:spPr>
            <a:xfrm flipV="1">
              <a:off x="4557440" y="902542"/>
              <a:ext cx="1766107" cy="2184562"/>
            </a:xfrm>
            <a:custGeom>
              <a:avLst/>
              <a:gdLst>
                <a:gd name="connsiteX0" fmla="*/ 752867 w 1766107"/>
                <a:gd name="connsiteY0" fmla="*/ 2175203 h 2184562"/>
                <a:gd name="connsiteX1" fmla="*/ 625518 w 1766107"/>
                <a:gd name="connsiteY1" fmla="*/ 1957175 h 2184562"/>
                <a:gd name="connsiteX2" fmla="*/ 634852 w 1766107"/>
                <a:gd name="connsiteY2" fmla="*/ 1922504 h 2184562"/>
                <a:gd name="connsiteX3" fmla="*/ 542174 w 1766107"/>
                <a:gd name="connsiteY3" fmla="*/ 1922504 h 2184562"/>
                <a:gd name="connsiteX4" fmla="*/ 448829 w 1766107"/>
                <a:gd name="connsiteY4" fmla="*/ 1922504 h 2184562"/>
                <a:gd name="connsiteX5" fmla="*/ 429493 w 1766107"/>
                <a:gd name="connsiteY5" fmla="*/ 1903169 h 2184562"/>
                <a:gd name="connsiteX6" fmla="*/ 410157 w 1766107"/>
                <a:gd name="connsiteY6" fmla="*/ 1799822 h 2184562"/>
                <a:gd name="connsiteX7" fmla="*/ 410157 w 1766107"/>
                <a:gd name="connsiteY7" fmla="*/ 1715812 h 2184562"/>
                <a:gd name="connsiteX8" fmla="*/ 326147 w 1766107"/>
                <a:gd name="connsiteY8" fmla="*/ 1715812 h 2184562"/>
                <a:gd name="connsiteX9" fmla="*/ 222801 w 1766107"/>
                <a:gd name="connsiteY9" fmla="*/ 1696476 h 2184562"/>
                <a:gd name="connsiteX10" fmla="*/ 210132 w 1766107"/>
                <a:gd name="connsiteY10" fmla="*/ 1601798 h 2184562"/>
                <a:gd name="connsiteX11" fmla="*/ 444162 w 1766107"/>
                <a:gd name="connsiteY11" fmla="*/ 1356434 h 2184562"/>
                <a:gd name="connsiteX12" fmla="*/ 598848 w 1766107"/>
                <a:gd name="connsiteY12" fmla="*/ 1349099 h 2184562"/>
                <a:gd name="connsiteX13" fmla="*/ 723530 w 1766107"/>
                <a:gd name="connsiteY13" fmla="*/ 1349099 h 2184562"/>
                <a:gd name="connsiteX14" fmla="*/ 723530 w 1766107"/>
                <a:gd name="connsiteY14" fmla="*/ 1281758 h 2184562"/>
                <a:gd name="connsiteX15" fmla="*/ 723530 w 1766107"/>
                <a:gd name="connsiteY15" fmla="*/ 1215083 h 2184562"/>
                <a:gd name="connsiteX16" fmla="*/ 698860 w 1766107"/>
                <a:gd name="connsiteY16" fmla="*/ 1205081 h 2184562"/>
                <a:gd name="connsiteX17" fmla="*/ 266806 w 1766107"/>
                <a:gd name="connsiteY17" fmla="*/ 683016 h 2184562"/>
                <a:gd name="connsiteX18" fmla="*/ 256805 w 1766107"/>
                <a:gd name="connsiteY18" fmla="*/ 364976 h 2184562"/>
                <a:gd name="connsiteX19" fmla="*/ 256805 w 1766107"/>
                <a:gd name="connsiteY19" fmla="*/ 102277 h 2184562"/>
                <a:gd name="connsiteX20" fmla="*/ 143457 w 1766107"/>
                <a:gd name="connsiteY20" fmla="*/ 102277 h 2184562"/>
                <a:gd name="connsiteX21" fmla="*/ 13441 w 1766107"/>
                <a:gd name="connsiteY21" fmla="*/ 85608 h 2184562"/>
                <a:gd name="connsiteX22" fmla="*/ 38111 w 1766107"/>
                <a:gd name="connsiteY22" fmla="*/ -1070 h 2184562"/>
                <a:gd name="connsiteX23" fmla="*/ 895551 w 1766107"/>
                <a:gd name="connsiteY23" fmla="*/ -3070 h 2184562"/>
                <a:gd name="connsiteX24" fmla="*/ 1738323 w 1766107"/>
                <a:gd name="connsiteY24" fmla="*/ -1070 h 2184562"/>
                <a:gd name="connsiteX25" fmla="*/ 1750992 w 1766107"/>
                <a:gd name="connsiteY25" fmla="*/ 14932 h 2184562"/>
                <a:gd name="connsiteX26" fmla="*/ 1748325 w 1766107"/>
                <a:gd name="connsiteY26" fmla="*/ 87608 h 2184562"/>
                <a:gd name="connsiteX27" fmla="*/ 1672315 w 1766107"/>
                <a:gd name="connsiteY27" fmla="*/ 102277 h 2184562"/>
                <a:gd name="connsiteX28" fmla="*/ 1611641 w 1766107"/>
                <a:gd name="connsiteY28" fmla="*/ 102277 h 2184562"/>
                <a:gd name="connsiteX29" fmla="*/ 1608974 w 1766107"/>
                <a:gd name="connsiteY29" fmla="*/ 387646 h 2184562"/>
                <a:gd name="connsiteX30" fmla="*/ 1588971 w 1766107"/>
                <a:gd name="connsiteY30" fmla="*/ 736356 h 2184562"/>
                <a:gd name="connsiteX31" fmla="*/ 1408282 w 1766107"/>
                <a:gd name="connsiteY31" fmla="*/ 1049729 h 2184562"/>
                <a:gd name="connsiteX32" fmla="*/ 1192255 w 1766107"/>
                <a:gd name="connsiteY32" fmla="*/ 1194413 h 2184562"/>
                <a:gd name="connsiteX33" fmla="*/ 1143582 w 1766107"/>
                <a:gd name="connsiteY33" fmla="*/ 1212416 h 2184562"/>
                <a:gd name="connsiteX34" fmla="*/ 1143582 w 1766107"/>
                <a:gd name="connsiteY34" fmla="*/ 1281091 h 2184562"/>
                <a:gd name="connsiteX35" fmla="*/ 1143582 w 1766107"/>
                <a:gd name="connsiteY35" fmla="*/ 1349099 h 2184562"/>
                <a:gd name="connsiteX36" fmla="*/ 1268931 w 1766107"/>
                <a:gd name="connsiteY36" fmla="*/ 1349099 h 2184562"/>
                <a:gd name="connsiteX37" fmla="*/ 1490292 w 1766107"/>
                <a:gd name="connsiteY37" fmla="*/ 1382437 h 2184562"/>
                <a:gd name="connsiteX38" fmla="*/ 1659647 w 1766107"/>
                <a:gd name="connsiteY38" fmla="*/ 1644470 h 2184562"/>
                <a:gd name="connsiteX39" fmla="*/ 1641645 w 1766107"/>
                <a:gd name="connsiteY39" fmla="*/ 1699810 h 2184562"/>
                <a:gd name="connsiteX40" fmla="*/ 1540299 w 1766107"/>
                <a:gd name="connsiteY40" fmla="*/ 1715812 h 2184562"/>
                <a:gd name="connsiteX41" fmla="*/ 1458288 w 1766107"/>
                <a:gd name="connsiteY41" fmla="*/ 1715812 h 2184562"/>
                <a:gd name="connsiteX42" fmla="*/ 1455621 w 1766107"/>
                <a:gd name="connsiteY42" fmla="*/ 1803156 h 2184562"/>
                <a:gd name="connsiteX43" fmla="*/ 1434952 w 1766107"/>
                <a:gd name="connsiteY43" fmla="*/ 1906502 h 2184562"/>
                <a:gd name="connsiteX44" fmla="*/ 1323605 w 1766107"/>
                <a:gd name="connsiteY44" fmla="*/ 1922504 h 2184562"/>
                <a:gd name="connsiteX45" fmla="*/ 1230260 w 1766107"/>
                <a:gd name="connsiteY45" fmla="*/ 1922504 h 2184562"/>
                <a:gd name="connsiteX46" fmla="*/ 1236927 w 1766107"/>
                <a:gd name="connsiteY46" fmla="*/ 1939840 h 2184562"/>
                <a:gd name="connsiteX47" fmla="*/ 1235594 w 1766107"/>
                <a:gd name="connsiteY47" fmla="*/ 2056521 h 2184562"/>
                <a:gd name="connsiteX48" fmla="*/ 1100244 w 1766107"/>
                <a:gd name="connsiteY48" fmla="*/ 2176536 h 2184562"/>
                <a:gd name="connsiteX49" fmla="*/ 968227 w 1766107"/>
                <a:gd name="connsiteY49" fmla="*/ 2153200 h 2184562"/>
                <a:gd name="connsiteX50" fmla="*/ 930889 w 1766107"/>
                <a:gd name="connsiteY50" fmla="*/ 2130530 h 2184562"/>
                <a:gd name="connsiteX51" fmla="*/ 908886 w 1766107"/>
                <a:gd name="connsiteY51" fmla="*/ 2146532 h 2184562"/>
                <a:gd name="connsiteX52" fmla="*/ 752867 w 1766107"/>
                <a:gd name="connsiteY52" fmla="*/ 2175203 h 2184562"/>
                <a:gd name="connsiteX53" fmla="*/ 836877 w 1766107"/>
                <a:gd name="connsiteY53" fmla="*/ 2065856 h 2184562"/>
                <a:gd name="connsiteX54" fmla="*/ 876882 w 1766107"/>
                <a:gd name="connsiteY54" fmla="*/ 1997180 h 2184562"/>
                <a:gd name="connsiteX55" fmla="*/ 760201 w 1766107"/>
                <a:gd name="connsiteY55" fmla="*/ 1937173 h 2184562"/>
                <a:gd name="connsiteX56" fmla="*/ 762868 w 1766107"/>
                <a:gd name="connsiteY56" fmla="*/ 2060522 h 2184562"/>
                <a:gd name="connsiteX57" fmla="*/ 836877 w 1766107"/>
                <a:gd name="connsiteY57" fmla="*/ 2065856 h 2184562"/>
                <a:gd name="connsiteX58" fmla="*/ 1096910 w 1766107"/>
                <a:gd name="connsiteY58" fmla="*/ 2065856 h 2184562"/>
                <a:gd name="connsiteX59" fmla="*/ 1136915 w 1766107"/>
                <a:gd name="connsiteY59" fmla="*/ 1997180 h 2184562"/>
                <a:gd name="connsiteX60" fmla="*/ 1114245 w 1766107"/>
                <a:gd name="connsiteY60" fmla="*/ 1945174 h 2184562"/>
                <a:gd name="connsiteX61" fmla="*/ 1064239 w 1766107"/>
                <a:gd name="connsiteY61" fmla="*/ 1922504 h 2184562"/>
                <a:gd name="connsiteX62" fmla="*/ 987563 w 1766107"/>
                <a:gd name="connsiteY62" fmla="*/ 1983179 h 2184562"/>
                <a:gd name="connsiteX63" fmla="*/ 1024901 w 1766107"/>
                <a:gd name="connsiteY63" fmla="*/ 2062522 h 2184562"/>
                <a:gd name="connsiteX64" fmla="*/ 1096910 w 1766107"/>
                <a:gd name="connsiteY64" fmla="*/ 2065856 h 2184562"/>
                <a:gd name="connsiteX65" fmla="*/ 1343607 w 1766107"/>
                <a:gd name="connsiteY65" fmla="*/ 1765818 h 2184562"/>
                <a:gd name="connsiteX66" fmla="*/ 1343607 w 1766107"/>
                <a:gd name="connsiteY66" fmla="*/ 1715812 h 2184562"/>
                <a:gd name="connsiteX67" fmla="*/ 930222 w 1766107"/>
                <a:gd name="connsiteY67" fmla="*/ 1715812 h 2184562"/>
                <a:gd name="connsiteX68" fmla="*/ 516837 w 1766107"/>
                <a:gd name="connsiteY68" fmla="*/ 1715812 h 2184562"/>
                <a:gd name="connsiteX69" fmla="*/ 516837 w 1766107"/>
                <a:gd name="connsiteY69" fmla="*/ 1765818 h 2184562"/>
                <a:gd name="connsiteX70" fmla="*/ 516837 w 1766107"/>
                <a:gd name="connsiteY70" fmla="*/ 1815824 h 2184562"/>
                <a:gd name="connsiteX71" fmla="*/ 930222 w 1766107"/>
                <a:gd name="connsiteY71" fmla="*/ 1815824 h 2184562"/>
                <a:gd name="connsiteX72" fmla="*/ 1343607 w 1766107"/>
                <a:gd name="connsiteY72" fmla="*/ 1815824 h 2184562"/>
                <a:gd name="connsiteX73" fmla="*/ 1343607 w 1766107"/>
                <a:gd name="connsiteY73" fmla="*/ 1765818 h 2184562"/>
                <a:gd name="connsiteX74" fmla="*/ 1543632 w 1766107"/>
                <a:gd name="connsiteY74" fmla="*/ 1599131 h 2184562"/>
                <a:gd name="connsiteX75" fmla="*/ 1440953 w 1766107"/>
                <a:gd name="connsiteY75" fmla="*/ 1477115 h 2184562"/>
                <a:gd name="connsiteX76" fmla="*/ 1406949 w 1766107"/>
                <a:gd name="connsiteY76" fmla="*/ 1459113 h 2184562"/>
                <a:gd name="connsiteX77" fmla="*/ 944224 w 1766107"/>
                <a:gd name="connsiteY77" fmla="*/ 1457113 h 2184562"/>
                <a:gd name="connsiteX78" fmla="*/ 383487 w 1766107"/>
                <a:gd name="connsiteY78" fmla="*/ 1507119 h 2184562"/>
                <a:gd name="connsiteX79" fmla="*/ 323480 w 1766107"/>
                <a:gd name="connsiteY79" fmla="*/ 1592463 h 2184562"/>
                <a:gd name="connsiteX80" fmla="*/ 316812 w 1766107"/>
                <a:gd name="connsiteY80" fmla="*/ 1609132 h 2184562"/>
                <a:gd name="connsiteX81" fmla="*/ 930222 w 1766107"/>
                <a:gd name="connsiteY81" fmla="*/ 1609132 h 2184562"/>
                <a:gd name="connsiteX82" fmla="*/ 1543632 w 1766107"/>
                <a:gd name="connsiteY82" fmla="*/ 1599131 h 2184562"/>
                <a:gd name="connsiteX83" fmla="*/ 1036902 w 1766107"/>
                <a:gd name="connsiteY83" fmla="*/ 1296426 h 2184562"/>
                <a:gd name="connsiteX84" fmla="*/ 1036902 w 1766107"/>
                <a:gd name="connsiteY84" fmla="*/ 1244420 h 2184562"/>
                <a:gd name="connsiteX85" fmla="*/ 933556 w 1766107"/>
                <a:gd name="connsiteY85" fmla="*/ 1244420 h 2184562"/>
                <a:gd name="connsiteX86" fmla="*/ 830210 w 1766107"/>
                <a:gd name="connsiteY86" fmla="*/ 1245086 h 2184562"/>
                <a:gd name="connsiteX87" fmla="*/ 830210 w 1766107"/>
                <a:gd name="connsiteY87" fmla="*/ 1297093 h 2184562"/>
                <a:gd name="connsiteX88" fmla="*/ 830210 w 1766107"/>
                <a:gd name="connsiteY88" fmla="*/ 1349099 h 2184562"/>
                <a:gd name="connsiteX89" fmla="*/ 933556 w 1766107"/>
                <a:gd name="connsiteY89" fmla="*/ 1349099 h 2184562"/>
                <a:gd name="connsiteX90" fmla="*/ 1036902 w 1766107"/>
                <a:gd name="connsiteY90" fmla="*/ 1349099 h 2184562"/>
                <a:gd name="connsiteX91" fmla="*/ 1036902 w 1766107"/>
                <a:gd name="connsiteY91" fmla="*/ 1296426 h 2184562"/>
                <a:gd name="connsiteX92" fmla="*/ 1056905 w 1766107"/>
                <a:gd name="connsiteY92" fmla="*/ 1125071 h 2184562"/>
                <a:gd name="connsiteX93" fmla="*/ 1484958 w 1766107"/>
                <a:gd name="connsiteY93" fmla="*/ 712353 h 2184562"/>
                <a:gd name="connsiteX94" fmla="*/ 1502294 w 1766107"/>
                <a:gd name="connsiteY94" fmla="*/ 380978 h 2184562"/>
                <a:gd name="connsiteX95" fmla="*/ 1504294 w 1766107"/>
                <a:gd name="connsiteY95" fmla="*/ 102277 h 2184562"/>
                <a:gd name="connsiteX96" fmla="*/ 933556 w 1766107"/>
                <a:gd name="connsiteY96" fmla="*/ 102277 h 2184562"/>
                <a:gd name="connsiteX97" fmla="*/ 362818 w 1766107"/>
                <a:gd name="connsiteY97" fmla="*/ 102277 h 2184562"/>
                <a:gd name="connsiteX98" fmla="*/ 364818 w 1766107"/>
                <a:gd name="connsiteY98" fmla="*/ 387646 h 2184562"/>
                <a:gd name="connsiteX99" fmla="*/ 382154 w 1766107"/>
                <a:gd name="connsiteY99" fmla="*/ 721021 h 2184562"/>
                <a:gd name="connsiteX100" fmla="*/ 1056905 w 1766107"/>
                <a:gd name="connsiteY100" fmla="*/ 1125071 h 218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1766107" h="2184562">
                  <a:moveTo>
                    <a:pt x="752867" y="2175203"/>
                  </a:moveTo>
                  <a:cubicBezTo>
                    <a:pt x="662189" y="2149199"/>
                    <a:pt x="602848" y="2046520"/>
                    <a:pt x="625518" y="1957175"/>
                  </a:cubicBezTo>
                  <a:lnTo>
                    <a:pt x="634852" y="1922504"/>
                  </a:lnTo>
                  <a:lnTo>
                    <a:pt x="542174" y="1922504"/>
                  </a:lnTo>
                  <a:lnTo>
                    <a:pt x="448829" y="1922504"/>
                  </a:lnTo>
                  <a:lnTo>
                    <a:pt x="429493" y="1903169"/>
                  </a:lnTo>
                  <a:cubicBezTo>
                    <a:pt x="410157" y="1883833"/>
                    <a:pt x="410157" y="1883166"/>
                    <a:pt x="410157" y="1799822"/>
                  </a:cubicBezTo>
                  <a:lnTo>
                    <a:pt x="410157" y="1715812"/>
                  </a:lnTo>
                  <a:lnTo>
                    <a:pt x="326147" y="1715812"/>
                  </a:lnTo>
                  <a:cubicBezTo>
                    <a:pt x="242803" y="1715812"/>
                    <a:pt x="242136" y="1715812"/>
                    <a:pt x="222801" y="1696476"/>
                  </a:cubicBezTo>
                  <a:cubicBezTo>
                    <a:pt x="201465" y="1674473"/>
                    <a:pt x="199464" y="1659138"/>
                    <a:pt x="210132" y="1601798"/>
                  </a:cubicBezTo>
                  <a:cubicBezTo>
                    <a:pt x="232135" y="1486450"/>
                    <a:pt x="331481" y="1382437"/>
                    <a:pt x="444162" y="1356434"/>
                  </a:cubicBezTo>
                  <a:cubicBezTo>
                    <a:pt x="460164" y="1352433"/>
                    <a:pt x="529506" y="1349099"/>
                    <a:pt x="598848" y="1349099"/>
                  </a:cubicBezTo>
                  <a:lnTo>
                    <a:pt x="723530" y="1349099"/>
                  </a:lnTo>
                  <a:lnTo>
                    <a:pt x="723530" y="1281758"/>
                  </a:lnTo>
                  <a:lnTo>
                    <a:pt x="723530" y="1215083"/>
                  </a:lnTo>
                  <a:lnTo>
                    <a:pt x="698860" y="1205081"/>
                  </a:lnTo>
                  <a:cubicBezTo>
                    <a:pt x="467498" y="1113737"/>
                    <a:pt x="308145" y="921712"/>
                    <a:pt x="266806" y="683016"/>
                  </a:cubicBezTo>
                  <a:cubicBezTo>
                    <a:pt x="258805" y="640344"/>
                    <a:pt x="256805" y="565668"/>
                    <a:pt x="256805" y="364976"/>
                  </a:cubicBezTo>
                  <a:lnTo>
                    <a:pt x="256805" y="102277"/>
                  </a:lnTo>
                  <a:lnTo>
                    <a:pt x="143457" y="102277"/>
                  </a:lnTo>
                  <a:cubicBezTo>
                    <a:pt x="31443" y="102277"/>
                    <a:pt x="29443" y="102277"/>
                    <a:pt x="13441" y="85608"/>
                  </a:cubicBezTo>
                  <a:cubicBezTo>
                    <a:pt x="-16563" y="56271"/>
                    <a:pt x="-2561" y="8932"/>
                    <a:pt x="38111" y="-1070"/>
                  </a:cubicBezTo>
                  <a:cubicBezTo>
                    <a:pt x="46779" y="-3070"/>
                    <a:pt x="432827" y="-3737"/>
                    <a:pt x="895551" y="-3070"/>
                  </a:cubicBezTo>
                  <a:lnTo>
                    <a:pt x="1738323" y="-1070"/>
                  </a:lnTo>
                  <a:lnTo>
                    <a:pt x="1750992" y="14932"/>
                  </a:lnTo>
                  <a:cubicBezTo>
                    <a:pt x="1768327" y="36268"/>
                    <a:pt x="1767660" y="69606"/>
                    <a:pt x="1748325" y="87608"/>
                  </a:cubicBezTo>
                  <a:cubicBezTo>
                    <a:pt x="1734990" y="100276"/>
                    <a:pt x="1724988" y="102277"/>
                    <a:pt x="1672315" y="102277"/>
                  </a:cubicBezTo>
                  <a:lnTo>
                    <a:pt x="1611641" y="102277"/>
                  </a:lnTo>
                  <a:lnTo>
                    <a:pt x="1608974" y="387646"/>
                  </a:lnTo>
                  <a:cubicBezTo>
                    <a:pt x="1606307" y="669681"/>
                    <a:pt x="1606307" y="673015"/>
                    <a:pt x="1588971" y="736356"/>
                  </a:cubicBezTo>
                  <a:cubicBezTo>
                    <a:pt x="1556301" y="858371"/>
                    <a:pt x="1496293" y="961717"/>
                    <a:pt x="1408282" y="1049729"/>
                  </a:cubicBezTo>
                  <a:cubicBezTo>
                    <a:pt x="1350275" y="1107069"/>
                    <a:pt x="1256930" y="1169744"/>
                    <a:pt x="1192255" y="1194413"/>
                  </a:cubicBezTo>
                  <a:lnTo>
                    <a:pt x="1143582" y="1212416"/>
                  </a:lnTo>
                  <a:lnTo>
                    <a:pt x="1143582" y="1281091"/>
                  </a:lnTo>
                  <a:lnTo>
                    <a:pt x="1143582" y="1349099"/>
                  </a:lnTo>
                  <a:lnTo>
                    <a:pt x="1268931" y="1349099"/>
                  </a:lnTo>
                  <a:cubicBezTo>
                    <a:pt x="1400948" y="1349099"/>
                    <a:pt x="1435619" y="1354433"/>
                    <a:pt x="1490292" y="1382437"/>
                  </a:cubicBezTo>
                  <a:cubicBezTo>
                    <a:pt x="1588305" y="1432443"/>
                    <a:pt x="1657647" y="1539123"/>
                    <a:pt x="1659647" y="1644470"/>
                  </a:cubicBezTo>
                  <a:cubicBezTo>
                    <a:pt x="1660314" y="1679807"/>
                    <a:pt x="1658313" y="1685141"/>
                    <a:pt x="1641645" y="1699810"/>
                  </a:cubicBezTo>
                  <a:cubicBezTo>
                    <a:pt x="1624309" y="1715145"/>
                    <a:pt x="1618308" y="1715812"/>
                    <a:pt x="1540299" y="1715812"/>
                  </a:cubicBezTo>
                  <a:lnTo>
                    <a:pt x="1458288" y="1715812"/>
                  </a:lnTo>
                  <a:lnTo>
                    <a:pt x="1455621" y="1803156"/>
                  </a:lnTo>
                  <a:cubicBezTo>
                    <a:pt x="1453621" y="1889167"/>
                    <a:pt x="1453621" y="1890500"/>
                    <a:pt x="1434952" y="1906502"/>
                  </a:cubicBezTo>
                  <a:cubicBezTo>
                    <a:pt x="1416950" y="1921838"/>
                    <a:pt x="1411616" y="1922504"/>
                    <a:pt x="1323605" y="1922504"/>
                  </a:cubicBezTo>
                  <a:lnTo>
                    <a:pt x="1230260" y="1922504"/>
                  </a:lnTo>
                  <a:lnTo>
                    <a:pt x="1236927" y="1939840"/>
                  </a:lnTo>
                  <a:cubicBezTo>
                    <a:pt x="1246262" y="1963176"/>
                    <a:pt x="1245595" y="2029184"/>
                    <a:pt x="1235594" y="2056521"/>
                  </a:cubicBezTo>
                  <a:cubicBezTo>
                    <a:pt x="1214925" y="2117195"/>
                    <a:pt x="1164252" y="2161868"/>
                    <a:pt x="1100244" y="2176536"/>
                  </a:cubicBezTo>
                  <a:cubicBezTo>
                    <a:pt x="1052904" y="2187204"/>
                    <a:pt x="1012899" y="2179870"/>
                    <a:pt x="968227" y="2153200"/>
                  </a:cubicBezTo>
                  <a:lnTo>
                    <a:pt x="930889" y="2130530"/>
                  </a:lnTo>
                  <a:lnTo>
                    <a:pt x="908886" y="2146532"/>
                  </a:lnTo>
                  <a:cubicBezTo>
                    <a:pt x="867548" y="2177203"/>
                    <a:pt x="801540" y="2189204"/>
                    <a:pt x="752867" y="2175203"/>
                  </a:cubicBezTo>
                  <a:close/>
                  <a:moveTo>
                    <a:pt x="836877" y="2065856"/>
                  </a:moveTo>
                  <a:cubicBezTo>
                    <a:pt x="864881" y="2051854"/>
                    <a:pt x="876882" y="2030518"/>
                    <a:pt x="876882" y="1997180"/>
                  </a:cubicBezTo>
                  <a:cubicBezTo>
                    <a:pt x="876882" y="1936506"/>
                    <a:pt x="806874" y="1900502"/>
                    <a:pt x="760201" y="1937173"/>
                  </a:cubicBezTo>
                  <a:cubicBezTo>
                    <a:pt x="716862" y="1971177"/>
                    <a:pt x="717529" y="2030518"/>
                    <a:pt x="762868" y="2060522"/>
                  </a:cubicBezTo>
                  <a:cubicBezTo>
                    <a:pt x="788871" y="2078524"/>
                    <a:pt x="810207" y="2079857"/>
                    <a:pt x="836877" y="2065856"/>
                  </a:cubicBezTo>
                  <a:close/>
                  <a:moveTo>
                    <a:pt x="1096910" y="2065856"/>
                  </a:moveTo>
                  <a:cubicBezTo>
                    <a:pt x="1124913" y="2051854"/>
                    <a:pt x="1136915" y="2030518"/>
                    <a:pt x="1136915" y="1997180"/>
                  </a:cubicBezTo>
                  <a:cubicBezTo>
                    <a:pt x="1136915" y="1972511"/>
                    <a:pt x="1132914" y="1963843"/>
                    <a:pt x="1114245" y="1945174"/>
                  </a:cubicBezTo>
                  <a:cubicBezTo>
                    <a:pt x="1095576" y="1926505"/>
                    <a:pt x="1086242" y="1922504"/>
                    <a:pt x="1064239" y="1922504"/>
                  </a:cubicBezTo>
                  <a:cubicBezTo>
                    <a:pt x="1031568" y="1922504"/>
                    <a:pt x="994230" y="1951841"/>
                    <a:pt x="987563" y="1983179"/>
                  </a:cubicBezTo>
                  <a:cubicBezTo>
                    <a:pt x="982229" y="2011182"/>
                    <a:pt x="998231" y="2046520"/>
                    <a:pt x="1024901" y="2062522"/>
                  </a:cubicBezTo>
                  <a:cubicBezTo>
                    <a:pt x="1050904" y="2078524"/>
                    <a:pt x="1070907" y="2079191"/>
                    <a:pt x="1096910" y="2065856"/>
                  </a:cubicBezTo>
                  <a:close/>
                  <a:moveTo>
                    <a:pt x="1343607" y="1765818"/>
                  </a:moveTo>
                  <a:lnTo>
                    <a:pt x="1343607" y="1715812"/>
                  </a:lnTo>
                  <a:lnTo>
                    <a:pt x="930222" y="1715812"/>
                  </a:lnTo>
                  <a:lnTo>
                    <a:pt x="516837" y="1715812"/>
                  </a:lnTo>
                  <a:lnTo>
                    <a:pt x="516837" y="1765818"/>
                  </a:lnTo>
                  <a:lnTo>
                    <a:pt x="516837" y="1815824"/>
                  </a:lnTo>
                  <a:lnTo>
                    <a:pt x="930222" y="1815824"/>
                  </a:lnTo>
                  <a:lnTo>
                    <a:pt x="1343607" y="1815824"/>
                  </a:lnTo>
                  <a:lnTo>
                    <a:pt x="1343607" y="1765818"/>
                  </a:lnTo>
                  <a:close/>
                  <a:moveTo>
                    <a:pt x="1543632" y="1599131"/>
                  </a:moveTo>
                  <a:cubicBezTo>
                    <a:pt x="1543632" y="1566460"/>
                    <a:pt x="1489626" y="1502452"/>
                    <a:pt x="1440953" y="1477115"/>
                  </a:cubicBezTo>
                  <a:lnTo>
                    <a:pt x="1406949" y="1459113"/>
                  </a:lnTo>
                  <a:lnTo>
                    <a:pt x="944224" y="1457113"/>
                  </a:lnTo>
                  <a:cubicBezTo>
                    <a:pt x="420825" y="1455113"/>
                    <a:pt x="443495" y="1453112"/>
                    <a:pt x="383487" y="1507119"/>
                  </a:cubicBezTo>
                  <a:cubicBezTo>
                    <a:pt x="350817" y="1536456"/>
                    <a:pt x="337482" y="1555792"/>
                    <a:pt x="323480" y="1592463"/>
                  </a:cubicBezTo>
                  <a:lnTo>
                    <a:pt x="316812" y="1609132"/>
                  </a:lnTo>
                  <a:lnTo>
                    <a:pt x="930222" y="1609132"/>
                  </a:lnTo>
                  <a:cubicBezTo>
                    <a:pt x="1479624" y="1609132"/>
                    <a:pt x="1543632" y="1607798"/>
                    <a:pt x="1543632" y="1599131"/>
                  </a:cubicBezTo>
                  <a:close/>
                  <a:moveTo>
                    <a:pt x="1036902" y="1296426"/>
                  </a:moveTo>
                  <a:lnTo>
                    <a:pt x="1036902" y="1244420"/>
                  </a:lnTo>
                  <a:lnTo>
                    <a:pt x="933556" y="1244420"/>
                  </a:lnTo>
                  <a:lnTo>
                    <a:pt x="830210" y="1245086"/>
                  </a:lnTo>
                  <a:lnTo>
                    <a:pt x="830210" y="1297093"/>
                  </a:lnTo>
                  <a:lnTo>
                    <a:pt x="830210" y="1349099"/>
                  </a:lnTo>
                  <a:lnTo>
                    <a:pt x="933556" y="1349099"/>
                  </a:lnTo>
                  <a:lnTo>
                    <a:pt x="1036902" y="1349099"/>
                  </a:lnTo>
                  <a:lnTo>
                    <a:pt x="1036902" y="1296426"/>
                  </a:lnTo>
                  <a:close/>
                  <a:moveTo>
                    <a:pt x="1056905" y="1125071"/>
                  </a:moveTo>
                  <a:cubicBezTo>
                    <a:pt x="1263597" y="1079066"/>
                    <a:pt x="1427618" y="921046"/>
                    <a:pt x="1484958" y="712353"/>
                  </a:cubicBezTo>
                  <a:cubicBezTo>
                    <a:pt x="1498960" y="662347"/>
                    <a:pt x="1499627" y="641677"/>
                    <a:pt x="1502294" y="380978"/>
                  </a:cubicBezTo>
                  <a:lnTo>
                    <a:pt x="1504294" y="102277"/>
                  </a:lnTo>
                  <a:lnTo>
                    <a:pt x="933556" y="102277"/>
                  </a:lnTo>
                  <a:lnTo>
                    <a:pt x="362818" y="102277"/>
                  </a:lnTo>
                  <a:lnTo>
                    <a:pt x="364818" y="387646"/>
                  </a:lnTo>
                  <a:cubicBezTo>
                    <a:pt x="367485" y="658346"/>
                    <a:pt x="368152" y="675015"/>
                    <a:pt x="382154" y="721021"/>
                  </a:cubicBezTo>
                  <a:cubicBezTo>
                    <a:pt x="472165" y="1017724"/>
                    <a:pt x="760201" y="1190413"/>
                    <a:pt x="1056905" y="1125071"/>
                  </a:cubicBezTo>
                  <a:close/>
                </a:path>
              </a:pathLst>
            </a:custGeom>
            <a:grpFill/>
            <a:ln w="6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a16="http://schemas.microsoft.com/office/drawing/2014/main" id="{4C3E7B5B-4D14-4381-84DF-21554B5BF022}"/>
                </a:ext>
              </a:extLst>
            </p:cNvPr>
            <p:cNvSpPr/>
            <p:nvPr/>
          </p:nvSpPr>
          <p:spPr>
            <a:xfrm flipV="1">
              <a:off x="5130642" y="2097763"/>
              <a:ext cx="726302" cy="728673"/>
            </a:xfrm>
            <a:custGeom>
              <a:avLst/>
              <a:gdLst>
                <a:gd name="connsiteX0" fmla="*/ 302276 w 726302"/>
                <a:gd name="connsiteY0" fmla="*/ 722489 h 728673"/>
                <a:gd name="connsiteX1" fmla="*/ 104918 w 726302"/>
                <a:gd name="connsiteY1" fmla="*/ 620476 h 728673"/>
                <a:gd name="connsiteX2" fmla="*/ 10239 w 726302"/>
                <a:gd name="connsiteY2" fmla="*/ 463790 h 728673"/>
                <a:gd name="connsiteX3" fmla="*/ 15573 w 726302"/>
                <a:gd name="connsiteY3" fmla="*/ 239095 h 728673"/>
                <a:gd name="connsiteX4" fmla="*/ 479631 w 726302"/>
                <a:gd name="connsiteY4" fmla="*/ 18401 h 728673"/>
                <a:gd name="connsiteX5" fmla="*/ 624983 w 726302"/>
                <a:gd name="connsiteY5" fmla="*/ 609808 h 728673"/>
                <a:gd name="connsiteX6" fmla="*/ 478964 w 726302"/>
                <a:gd name="connsiteY6" fmla="*/ 705820 h 728673"/>
                <a:gd name="connsiteX7" fmla="*/ 302276 w 726302"/>
                <a:gd name="connsiteY7" fmla="*/ 722489 h 728673"/>
                <a:gd name="connsiteX8" fmla="*/ 445627 w 726302"/>
                <a:gd name="connsiteY8" fmla="*/ 605141 h 728673"/>
                <a:gd name="connsiteX9" fmla="*/ 541639 w 726302"/>
                <a:gd name="connsiteY9" fmla="*/ 539800 h 728673"/>
                <a:gd name="connsiteX10" fmla="*/ 438293 w 726302"/>
                <a:gd name="connsiteY10" fmla="*/ 471791 h 728673"/>
                <a:gd name="connsiteX11" fmla="*/ 324278 w 726302"/>
                <a:gd name="connsiteY11" fmla="*/ 399782 h 728673"/>
                <a:gd name="connsiteX12" fmla="*/ 357616 w 726302"/>
                <a:gd name="connsiteY12" fmla="*/ 309104 h 728673"/>
                <a:gd name="connsiteX13" fmla="*/ 486965 w 726302"/>
                <a:gd name="connsiteY13" fmla="*/ 375779 h 728673"/>
                <a:gd name="connsiteX14" fmla="*/ 606314 w 726302"/>
                <a:gd name="connsiteY14" fmla="*/ 435787 h 728673"/>
                <a:gd name="connsiteX15" fmla="*/ 613648 w 726302"/>
                <a:gd name="connsiteY15" fmla="*/ 363778 h 728673"/>
                <a:gd name="connsiteX16" fmla="*/ 592312 w 726302"/>
                <a:gd name="connsiteY16" fmla="*/ 254431 h 728673"/>
                <a:gd name="connsiteX17" fmla="*/ 405622 w 726302"/>
                <a:gd name="connsiteY17" fmla="*/ 109079 h 728673"/>
                <a:gd name="connsiteX18" fmla="*/ 124253 w 726302"/>
                <a:gd name="connsiteY18" fmla="*/ 255764 h 728673"/>
                <a:gd name="connsiteX19" fmla="*/ 106918 w 726302"/>
                <a:gd name="connsiteY19" fmla="*/ 362444 h 728673"/>
                <a:gd name="connsiteX20" fmla="*/ 126254 w 726302"/>
                <a:gd name="connsiteY20" fmla="*/ 472458 h 728673"/>
                <a:gd name="connsiteX21" fmla="*/ 445627 w 726302"/>
                <a:gd name="connsiteY21" fmla="*/ 605141 h 72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26302" h="728673">
                  <a:moveTo>
                    <a:pt x="302276" y="722489"/>
                  </a:moveTo>
                  <a:cubicBezTo>
                    <a:pt x="222932" y="708487"/>
                    <a:pt x="164258" y="677817"/>
                    <a:pt x="104918" y="620476"/>
                  </a:cubicBezTo>
                  <a:cubicBezTo>
                    <a:pt x="59579" y="576471"/>
                    <a:pt x="28908" y="525131"/>
                    <a:pt x="10239" y="463790"/>
                  </a:cubicBezTo>
                  <a:cubicBezTo>
                    <a:pt x="-9097" y="400449"/>
                    <a:pt x="-6430" y="300436"/>
                    <a:pt x="15573" y="239095"/>
                  </a:cubicBezTo>
                  <a:cubicBezTo>
                    <a:pt x="83582" y="51739"/>
                    <a:pt x="294941" y="-48941"/>
                    <a:pt x="479631" y="18401"/>
                  </a:cubicBezTo>
                  <a:cubicBezTo>
                    <a:pt x="728996" y="108412"/>
                    <a:pt x="804338" y="416451"/>
                    <a:pt x="624983" y="609808"/>
                  </a:cubicBezTo>
                  <a:cubicBezTo>
                    <a:pt x="581644" y="656481"/>
                    <a:pt x="537638" y="685818"/>
                    <a:pt x="478964" y="705820"/>
                  </a:cubicBezTo>
                  <a:cubicBezTo>
                    <a:pt x="427625" y="723823"/>
                    <a:pt x="348948" y="731157"/>
                    <a:pt x="302276" y="722489"/>
                  </a:cubicBezTo>
                  <a:close/>
                  <a:moveTo>
                    <a:pt x="445627" y="605141"/>
                  </a:moveTo>
                  <a:cubicBezTo>
                    <a:pt x="480965" y="592473"/>
                    <a:pt x="544973" y="549801"/>
                    <a:pt x="541639" y="539800"/>
                  </a:cubicBezTo>
                  <a:cubicBezTo>
                    <a:pt x="540305" y="535799"/>
                    <a:pt x="493633" y="505129"/>
                    <a:pt x="438293" y="471791"/>
                  </a:cubicBezTo>
                  <a:cubicBezTo>
                    <a:pt x="382286" y="438454"/>
                    <a:pt x="330946" y="405783"/>
                    <a:pt x="324278" y="399782"/>
                  </a:cubicBezTo>
                  <a:cubicBezTo>
                    <a:pt x="289607" y="367778"/>
                    <a:pt x="310943" y="309771"/>
                    <a:pt x="357616" y="309104"/>
                  </a:cubicBezTo>
                  <a:cubicBezTo>
                    <a:pt x="368284" y="309104"/>
                    <a:pt x="420290" y="335774"/>
                    <a:pt x="486965" y="375779"/>
                  </a:cubicBezTo>
                  <a:cubicBezTo>
                    <a:pt x="567642" y="424452"/>
                    <a:pt x="600980" y="441121"/>
                    <a:pt x="606314" y="435787"/>
                  </a:cubicBezTo>
                  <a:cubicBezTo>
                    <a:pt x="610314" y="431786"/>
                    <a:pt x="613648" y="401782"/>
                    <a:pt x="613648" y="363778"/>
                  </a:cubicBezTo>
                  <a:cubicBezTo>
                    <a:pt x="613648" y="305104"/>
                    <a:pt x="611648" y="295102"/>
                    <a:pt x="592312" y="254431"/>
                  </a:cubicBezTo>
                  <a:cubicBezTo>
                    <a:pt x="554974" y="175754"/>
                    <a:pt x="490966" y="125748"/>
                    <a:pt x="405622" y="109079"/>
                  </a:cubicBezTo>
                  <a:cubicBezTo>
                    <a:pt x="292274" y="86410"/>
                    <a:pt x="175593" y="147751"/>
                    <a:pt x="124253" y="255764"/>
                  </a:cubicBezTo>
                  <a:cubicBezTo>
                    <a:pt x="108918" y="287768"/>
                    <a:pt x="106918" y="301103"/>
                    <a:pt x="106918" y="362444"/>
                  </a:cubicBezTo>
                  <a:cubicBezTo>
                    <a:pt x="106918" y="426452"/>
                    <a:pt x="108918" y="435787"/>
                    <a:pt x="126254" y="472458"/>
                  </a:cubicBezTo>
                  <a:cubicBezTo>
                    <a:pt x="184261" y="591139"/>
                    <a:pt x="322278" y="648480"/>
                    <a:pt x="445627" y="605141"/>
                  </a:cubicBezTo>
                  <a:close/>
                </a:path>
              </a:pathLst>
            </a:custGeom>
            <a:grpFill/>
            <a:ln w="6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a16="http://schemas.microsoft.com/office/drawing/2014/main" id="{1BD5F8A9-1706-4507-9E16-57AEC3894652}"/>
                </a:ext>
              </a:extLst>
            </p:cNvPr>
            <p:cNvSpPr/>
            <p:nvPr/>
          </p:nvSpPr>
          <p:spPr>
            <a:xfrm flipV="1">
              <a:off x="4970267" y="2828156"/>
              <a:ext cx="106680" cy="100012"/>
            </a:xfrm>
            <a:custGeom>
              <a:avLst/>
              <a:gdLst>
                <a:gd name="connsiteX0" fmla="*/ -2106 w 106680"/>
                <a:gd name="connsiteY0" fmla="*/ 48144 h 100012"/>
                <a:gd name="connsiteX1" fmla="*/ -2106 w 106680"/>
                <a:gd name="connsiteY1" fmla="*/ -1863 h 100012"/>
                <a:gd name="connsiteX2" fmla="*/ 51234 w 106680"/>
                <a:gd name="connsiteY2" fmla="*/ -1863 h 100012"/>
                <a:gd name="connsiteX3" fmla="*/ 104574 w 106680"/>
                <a:gd name="connsiteY3" fmla="*/ -1863 h 100012"/>
                <a:gd name="connsiteX4" fmla="*/ 104574 w 106680"/>
                <a:gd name="connsiteY4" fmla="*/ 48144 h 100012"/>
                <a:gd name="connsiteX5" fmla="*/ 104574 w 106680"/>
                <a:gd name="connsiteY5" fmla="*/ 98150 h 100012"/>
                <a:gd name="connsiteX6" fmla="*/ 51234 w 106680"/>
                <a:gd name="connsiteY6" fmla="*/ 98150 h 100012"/>
                <a:gd name="connsiteX7" fmla="*/ -2106 w 106680"/>
                <a:gd name="connsiteY7" fmla="*/ 98150 h 100012"/>
                <a:gd name="connsiteX8" fmla="*/ -2106 w 106680"/>
                <a:gd name="connsiteY8" fmla="*/ 48144 h 10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680" h="100012">
                  <a:moveTo>
                    <a:pt x="-2106" y="48144"/>
                  </a:moveTo>
                  <a:lnTo>
                    <a:pt x="-2106" y="-1863"/>
                  </a:lnTo>
                  <a:lnTo>
                    <a:pt x="51234" y="-1863"/>
                  </a:lnTo>
                  <a:lnTo>
                    <a:pt x="104574" y="-1863"/>
                  </a:lnTo>
                  <a:lnTo>
                    <a:pt x="104574" y="48144"/>
                  </a:lnTo>
                  <a:lnTo>
                    <a:pt x="104574" y="98150"/>
                  </a:lnTo>
                  <a:lnTo>
                    <a:pt x="51234" y="98150"/>
                  </a:lnTo>
                  <a:lnTo>
                    <a:pt x="-2106" y="98150"/>
                  </a:lnTo>
                  <a:lnTo>
                    <a:pt x="-2106" y="48144"/>
                  </a:lnTo>
                  <a:close/>
                </a:path>
              </a:pathLst>
            </a:custGeom>
            <a:grpFill/>
            <a:ln w="6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a16="http://schemas.microsoft.com/office/drawing/2014/main" id="{F75255E1-1C15-485F-A6DC-604ACC50BFE2}"/>
                </a:ext>
              </a:extLst>
            </p:cNvPr>
            <p:cNvSpPr/>
            <p:nvPr/>
          </p:nvSpPr>
          <p:spPr>
            <a:xfrm flipV="1">
              <a:off x="5130287" y="2828156"/>
              <a:ext cx="100012" cy="100012"/>
            </a:xfrm>
            <a:custGeom>
              <a:avLst/>
              <a:gdLst>
                <a:gd name="connsiteX0" fmla="*/ -2318 w 100012"/>
                <a:gd name="connsiteY0" fmla="*/ 48144 h 100012"/>
                <a:gd name="connsiteX1" fmla="*/ -2318 w 100012"/>
                <a:gd name="connsiteY1" fmla="*/ -1863 h 100012"/>
                <a:gd name="connsiteX2" fmla="*/ 47689 w 100012"/>
                <a:gd name="connsiteY2" fmla="*/ -1863 h 100012"/>
                <a:gd name="connsiteX3" fmla="*/ 97695 w 100012"/>
                <a:gd name="connsiteY3" fmla="*/ -1863 h 100012"/>
                <a:gd name="connsiteX4" fmla="*/ 97695 w 100012"/>
                <a:gd name="connsiteY4" fmla="*/ 48144 h 100012"/>
                <a:gd name="connsiteX5" fmla="*/ 97695 w 100012"/>
                <a:gd name="connsiteY5" fmla="*/ 98150 h 100012"/>
                <a:gd name="connsiteX6" fmla="*/ 47689 w 100012"/>
                <a:gd name="connsiteY6" fmla="*/ 98150 h 100012"/>
                <a:gd name="connsiteX7" fmla="*/ -2318 w 100012"/>
                <a:gd name="connsiteY7" fmla="*/ 98150 h 100012"/>
                <a:gd name="connsiteX8" fmla="*/ -2318 w 100012"/>
                <a:gd name="connsiteY8" fmla="*/ 48144 h 10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12" h="100012">
                  <a:moveTo>
                    <a:pt x="-2318" y="48144"/>
                  </a:moveTo>
                  <a:lnTo>
                    <a:pt x="-2318" y="-1863"/>
                  </a:lnTo>
                  <a:lnTo>
                    <a:pt x="47689" y="-1863"/>
                  </a:lnTo>
                  <a:lnTo>
                    <a:pt x="97695" y="-1863"/>
                  </a:lnTo>
                  <a:lnTo>
                    <a:pt x="97695" y="48144"/>
                  </a:lnTo>
                  <a:lnTo>
                    <a:pt x="97695" y="98150"/>
                  </a:lnTo>
                  <a:lnTo>
                    <a:pt x="47689" y="98150"/>
                  </a:lnTo>
                  <a:lnTo>
                    <a:pt x="-2318" y="98150"/>
                  </a:lnTo>
                  <a:lnTo>
                    <a:pt x="-2318" y="48144"/>
                  </a:lnTo>
                  <a:close/>
                </a:path>
              </a:pathLst>
            </a:custGeom>
            <a:grpFill/>
            <a:ln w="6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12" name="TextBox 311">
            <a:extLst>
              <a:ext uri="{FF2B5EF4-FFF2-40B4-BE49-F238E27FC236}">
                <a16:creationId xmlns:a16="http://schemas.microsoft.com/office/drawing/2014/main" id="{71F4E54F-5F77-4652-A8E2-90E658068D88}"/>
              </a:ext>
            </a:extLst>
          </p:cNvPr>
          <p:cNvSpPr txBox="1"/>
          <p:nvPr/>
        </p:nvSpPr>
        <p:spPr>
          <a:xfrm>
            <a:off x="348344" y="1370125"/>
            <a:ext cx="11244941" cy="1154162"/>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1. </a:t>
            </a:r>
            <a:r>
              <a:rPr kumimoji="0" lang="en-US" sz="24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Hãy</a:t>
            </a: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vi-VN"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ghép tên các loại cân (ở cột bên trái) tương ứng với công dụng của các loại cân đó (ở cột bên phải).</a:t>
            </a:r>
            <a:endPar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endParaRPr>
          </a:p>
        </p:txBody>
      </p:sp>
      <p:sp>
        <p:nvSpPr>
          <p:cNvPr id="3" name="Rectangle: Rounded Corners 2">
            <a:extLst>
              <a:ext uri="{FF2B5EF4-FFF2-40B4-BE49-F238E27FC236}">
                <a16:creationId xmlns:a16="http://schemas.microsoft.com/office/drawing/2014/main" id="{4ED21CF5-C30E-4E41-A6F5-0C6D60EF71E5}"/>
              </a:ext>
            </a:extLst>
          </p:cNvPr>
          <p:cNvSpPr/>
          <p:nvPr/>
        </p:nvSpPr>
        <p:spPr>
          <a:xfrm>
            <a:off x="217714" y="3077935"/>
            <a:ext cx="2754085" cy="778329"/>
          </a:xfrm>
          <a:prstGeom prst="roundRect">
            <a:avLst/>
          </a:prstGeom>
          <a:solidFill>
            <a:srgbClr val="ECD6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Rounded Corners 21">
            <a:extLst>
              <a:ext uri="{FF2B5EF4-FFF2-40B4-BE49-F238E27FC236}">
                <a16:creationId xmlns:a16="http://schemas.microsoft.com/office/drawing/2014/main" id="{C402E3C7-1382-489E-B2A2-3C91BB7D543F}"/>
              </a:ext>
            </a:extLst>
          </p:cNvPr>
          <p:cNvSpPr/>
          <p:nvPr/>
        </p:nvSpPr>
        <p:spPr>
          <a:xfrm>
            <a:off x="152402" y="4211320"/>
            <a:ext cx="2754085" cy="778329"/>
          </a:xfrm>
          <a:prstGeom prst="roundRect">
            <a:avLst/>
          </a:prstGeom>
          <a:solidFill>
            <a:srgbClr val="ECD6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Rounded Corners 22">
            <a:extLst>
              <a:ext uri="{FF2B5EF4-FFF2-40B4-BE49-F238E27FC236}">
                <a16:creationId xmlns:a16="http://schemas.microsoft.com/office/drawing/2014/main" id="{17C3320E-5EAA-4D04-93B9-E4EE637E3489}"/>
              </a:ext>
            </a:extLst>
          </p:cNvPr>
          <p:cNvSpPr/>
          <p:nvPr/>
        </p:nvSpPr>
        <p:spPr>
          <a:xfrm>
            <a:off x="152403" y="5376092"/>
            <a:ext cx="2754085" cy="778329"/>
          </a:xfrm>
          <a:prstGeom prst="roundRect">
            <a:avLst/>
          </a:prstGeom>
          <a:solidFill>
            <a:srgbClr val="ECD6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6BFB051E-34F1-493E-BC5C-940B3067D584}"/>
              </a:ext>
            </a:extLst>
          </p:cNvPr>
          <p:cNvSpPr txBox="1"/>
          <p:nvPr/>
        </p:nvSpPr>
        <p:spPr>
          <a:xfrm>
            <a:off x="511630" y="3143251"/>
            <a:ext cx="2166257" cy="600164"/>
          </a:xfrm>
          <a:prstGeom prst="rect">
            <a:avLst/>
          </a:prstGeom>
          <a:noFill/>
        </p:spPr>
        <p:txBody>
          <a:bodyPr wrap="square" rtlCol="0">
            <a:spAutoFit/>
          </a:bodyPr>
          <a:lstStyle>
            <a:defPPr>
              <a:defRPr lang="en-US"/>
            </a:defPPr>
            <a:lvl1pPr algn="r">
              <a:lnSpc>
                <a:spcPct val="150000"/>
              </a:lnSpc>
              <a:defRPr sz="2400">
                <a:solidFill>
                  <a:schemeClr val="bg1"/>
                </a:solidFill>
                <a:latin typeface="#9Slide03 Arima Madurai Bold" panose="00000800000000000000" pitchFamily="2" charset="-93"/>
                <a:cs typeface="#9Slide03 Arima Madurai Bold" panose="00000800000000000000" pitchFamily="2" charset="-93"/>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9Slide03 Arima Madurai Bold" panose="00000800000000000000" pitchFamily="2" charset="-93"/>
                <a:ea typeface="+mn-ea"/>
                <a:cs typeface="#9Slide03 Arima Madurai Bold" panose="00000800000000000000" pitchFamily="2" charset="-93"/>
              </a:rPr>
              <a:t>Cân</a:t>
            </a:r>
            <a:r>
              <a:rPr kumimoji="0" lang="en-US" sz="2400" b="0" i="0" u="none" strike="noStrike" kern="1200" cap="none" spc="0" normalizeH="0" baseline="0" noProof="0" dirty="0">
                <a:ln>
                  <a:noFill/>
                </a:ln>
                <a:solidFill>
                  <a:prstClr val="black"/>
                </a:solidFill>
                <a:effectLst/>
                <a:uLnTx/>
                <a:uFillTx/>
                <a:latin typeface="#9Slide03 Arima Madurai Bold" panose="00000800000000000000" pitchFamily="2" charset="-93"/>
                <a:ea typeface="+mn-ea"/>
                <a:cs typeface="#9Slide03 Arima Madurai Bold" panose="00000800000000000000" pitchFamily="2" charset="-93"/>
              </a:rPr>
              <a:t> Roberval</a:t>
            </a:r>
          </a:p>
        </p:txBody>
      </p:sp>
      <p:sp>
        <p:nvSpPr>
          <p:cNvPr id="25" name="TextBox 24">
            <a:extLst>
              <a:ext uri="{FF2B5EF4-FFF2-40B4-BE49-F238E27FC236}">
                <a16:creationId xmlns:a16="http://schemas.microsoft.com/office/drawing/2014/main" id="{4561C2C5-B463-4DB5-8C47-77DAA64FCE22}"/>
              </a:ext>
            </a:extLst>
          </p:cNvPr>
          <p:cNvSpPr txBox="1"/>
          <p:nvPr/>
        </p:nvSpPr>
        <p:spPr>
          <a:xfrm>
            <a:off x="413659" y="4292965"/>
            <a:ext cx="2166257" cy="600164"/>
          </a:xfrm>
          <a:prstGeom prst="rect">
            <a:avLst/>
          </a:prstGeom>
          <a:noFill/>
        </p:spPr>
        <p:txBody>
          <a:bodyPr wrap="square" rtlCol="0">
            <a:spAutoFit/>
          </a:bodyPr>
          <a:lstStyle>
            <a:defPPr>
              <a:defRPr lang="en-US"/>
            </a:defPPr>
            <a:lvl1pPr algn="r">
              <a:lnSpc>
                <a:spcPct val="150000"/>
              </a:lnSpc>
              <a:defRPr sz="2400">
                <a:solidFill>
                  <a:schemeClr val="bg1"/>
                </a:solidFill>
                <a:latin typeface="#9Slide03 Arima Madurai Bold" panose="00000800000000000000" pitchFamily="2" charset="-93"/>
                <a:cs typeface="#9Slide03 Arima Madurai Bold" panose="00000800000000000000" pitchFamily="2" charset="-93"/>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9Slide03 Arima Madurai Bold" panose="00000800000000000000" pitchFamily="2" charset="-93"/>
                <a:ea typeface="+mn-ea"/>
                <a:cs typeface="#9Slide03 Arima Madurai Bold" panose="00000800000000000000" pitchFamily="2" charset="-93"/>
              </a:rPr>
              <a:t>Cân</a:t>
            </a:r>
            <a:r>
              <a:rPr kumimoji="0" lang="en-US" sz="2400" b="0" i="0" u="none" strike="noStrike" kern="1200" cap="none" spc="0" normalizeH="0" baseline="0" noProof="0" dirty="0">
                <a:ln>
                  <a:noFill/>
                </a:ln>
                <a:solidFill>
                  <a:prstClr val="black"/>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400" b="0" i="0" u="none" strike="noStrike" kern="1200" cap="none" spc="0" normalizeH="0" baseline="0" noProof="0" dirty="0" err="1">
                <a:ln>
                  <a:noFill/>
                </a:ln>
                <a:solidFill>
                  <a:prstClr val="black"/>
                </a:solidFill>
                <a:effectLst/>
                <a:uLnTx/>
                <a:uFillTx/>
                <a:latin typeface="#9Slide03 Arima Madurai Bold" panose="00000800000000000000" pitchFamily="2" charset="-93"/>
                <a:ea typeface="+mn-ea"/>
                <a:cs typeface="#9Slide03 Arima Madurai Bold" panose="00000800000000000000" pitchFamily="2" charset="-93"/>
              </a:rPr>
              <a:t>đồng</a:t>
            </a:r>
            <a:r>
              <a:rPr kumimoji="0" lang="en-US" sz="2400" b="0" i="0" u="none" strike="noStrike" kern="1200" cap="none" spc="0" normalizeH="0" baseline="0" noProof="0" dirty="0">
                <a:ln>
                  <a:noFill/>
                </a:ln>
                <a:solidFill>
                  <a:prstClr val="black"/>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400" b="0" i="0" u="none" strike="noStrike" kern="1200" cap="none" spc="0" normalizeH="0" baseline="0" noProof="0" dirty="0" err="1">
                <a:ln>
                  <a:noFill/>
                </a:ln>
                <a:solidFill>
                  <a:prstClr val="black"/>
                </a:solidFill>
                <a:effectLst/>
                <a:uLnTx/>
                <a:uFillTx/>
                <a:latin typeface="#9Slide03 Arima Madurai Bold" panose="00000800000000000000" pitchFamily="2" charset="-93"/>
                <a:ea typeface="+mn-ea"/>
                <a:cs typeface="#9Slide03 Arima Madurai Bold" panose="00000800000000000000" pitchFamily="2" charset="-93"/>
              </a:rPr>
              <a:t>hồ</a:t>
            </a:r>
            <a:endParaRPr kumimoji="0" lang="en-US" sz="2400" b="0" i="0" u="none" strike="noStrike" kern="1200" cap="none" spc="0" normalizeH="0" baseline="0" noProof="0" dirty="0">
              <a:ln>
                <a:noFill/>
              </a:ln>
              <a:solidFill>
                <a:prstClr val="black"/>
              </a:solidFill>
              <a:effectLst/>
              <a:uLnTx/>
              <a:uFillTx/>
              <a:latin typeface="#9Slide03 Arima Madurai Bold" panose="00000800000000000000" pitchFamily="2" charset="-93"/>
              <a:ea typeface="+mn-ea"/>
              <a:cs typeface="#9Slide03 Arima Madurai Bold" panose="00000800000000000000" pitchFamily="2" charset="-93"/>
            </a:endParaRPr>
          </a:p>
        </p:txBody>
      </p:sp>
      <p:sp>
        <p:nvSpPr>
          <p:cNvPr id="26" name="TextBox 25">
            <a:extLst>
              <a:ext uri="{FF2B5EF4-FFF2-40B4-BE49-F238E27FC236}">
                <a16:creationId xmlns:a16="http://schemas.microsoft.com/office/drawing/2014/main" id="{7EFCC165-0C85-464E-9DF8-FA1A98A15A33}"/>
              </a:ext>
            </a:extLst>
          </p:cNvPr>
          <p:cNvSpPr txBox="1"/>
          <p:nvPr/>
        </p:nvSpPr>
        <p:spPr>
          <a:xfrm>
            <a:off x="446317" y="5457736"/>
            <a:ext cx="2166257" cy="600164"/>
          </a:xfrm>
          <a:prstGeom prst="rect">
            <a:avLst/>
          </a:prstGeom>
          <a:noFill/>
        </p:spPr>
        <p:txBody>
          <a:bodyPr wrap="square" rtlCol="0">
            <a:spAutoFit/>
          </a:bodyPr>
          <a:lstStyle>
            <a:defPPr>
              <a:defRPr lang="en-US"/>
            </a:defPPr>
            <a:lvl1pPr algn="r">
              <a:lnSpc>
                <a:spcPct val="150000"/>
              </a:lnSpc>
              <a:defRPr sz="2400">
                <a:solidFill>
                  <a:schemeClr val="bg1"/>
                </a:solidFill>
                <a:latin typeface="#9Slide03 Arima Madurai Bold" panose="00000800000000000000" pitchFamily="2" charset="-93"/>
                <a:cs typeface="#9Slide03 Arima Madurai Bold" panose="00000800000000000000" pitchFamily="2" charset="-93"/>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9Slide03 Arima Madurai Bold" panose="00000800000000000000" pitchFamily="2" charset="-93"/>
                <a:ea typeface="+mn-ea"/>
                <a:cs typeface="#9Slide03 Arima Madurai Bold" panose="00000800000000000000" pitchFamily="2" charset="-93"/>
              </a:rPr>
              <a:t>Cân</a:t>
            </a:r>
            <a:r>
              <a:rPr kumimoji="0" lang="en-US" sz="2400" b="0" i="0" u="none" strike="noStrike" kern="1200" cap="none" spc="0" normalizeH="0" baseline="0" noProof="0" dirty="0">
                <a:ln>
                  <a:noFill/>
                </a:ln>
                <a:solidFill>
                  <a:prstClr val="black"/>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400" b="0" i="0" u="none" strike="noStrike" kern="1200" cap="none" spc="0" normalizeH="0" baseline="0" noProof="0" dirty="0" err="1">
                <a:ln>
                  <a:noFill/>
                </a:ln>
                <a:solidFill>
                  <a:prstClr val="black"/>
                </a:solidFill>
                <a:effectLst/>
                <a:uLnTx/>
                <a:uFillTx/>
                <a:latin typeface="#9Slide03 Arima Madurai Bold" panose="00000800000000000000" pitchFamily="2" charset="-93"/>
                <a:ea typeface="+mn-ea"/>
                <a:cs typeface="#9Slide03 Arima Madurai Bold" panose="00000800000000000000" pitchFamily="2" charset="-93"/>
              </a:rPr>
              <a:t>điện</a:t>
            </a:r>
            <a:r>
              <a:rPr kumimoji="0" lang="en-US" sz="2400" b="0" i="0" u="none" strike="noStrike" kern="1200" cap="none" spc="0" normalizeH="0" baseline="0" noProof="0" dirty="0">
                <a:ln>
                  <a:noFill/>
                </a:ln>
                <a:solidFill>
                  <a:prstClr val="black"/>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400" b="0" i="0" u="none" strike="noStrike" kern="1200" cap="none" spc="0" normalizeH="0" baseline="0" noProof="0" dirty="0" err="1">
                <a:ln>
                  <a:noFill/>
                </a:ln>
                <a:solidFill>
                  <a:prstClr val="black"/>
                </a:solidFill>
                <a:effectLst/>
                <a:uLnTx/>
                <a:uFillTx/>
                <a:latin typeface="#9Slide03 Arima Madurai Bold" panose="00000800000000000000" pitchFamily="2" charset="-93"/>
                <a:ea typeface="+mn-ea"/>
                <a:cs typeface="#9Slide03 Arima Madurai Bold" panose="00000800000000000000" pitchFamily="2" charset="-93"/>
              </a:rPr>
              <a:t>tử</a:t>
            </a:r>
            <a:endParaRPr kumimoji="0" lang="en-US" sz="2400" b="0" i="0" u="none" strike="noStrike" kern="1200" cap="none" spc="0" normalizeH="0" baseline="0" noProof="0" dirty="0">
              <a:ln>
                <a:noFill/>
              </a:ln>
              <a:solidFill>
                <a:prstClr val="black"/>
              </a:solidFill>
              <a:effectLst/>
              <a:uLnTx/>
              <a:uFillTx/>
              <a:latin typeface="#9Slide03 Arima Madurai Bold" panose="00000800000000000000" pitchFamily="2" charset="-93"/>
              <a:ea typeface="+mn-ea"/>
              <a:cs typeface="#9Slide03 Arima Madurai Bold" panose="00000800000000000000" pitchFamily="2" charset="-93"/>
            </a:endParaRPr>
          </a:p>
        </p:txBody>
      </p:sp>
      <p:sp>
        <p:nvSpPr>
          <p:cNvPr id="27" name="Rectangle: Rounded Corners 26">
            <a:extLst>
              <a:ext uri="{FF2B5EF4-FFF2-40B4-BE49-F238E27FC236}">
                <a16:creationId xmlns:a16="http://schemas.microsoft.com/office/drawing/2014/main" id="{E6C8C13B-446F-4E11-978A-92A9F93D97D9}"/>
              </a:ext>
            </a:extLst>
          </p:cNvPr>
          <p:cNvSpPr/>
          <p:nvPr/>
        </p:nvSpPr>
        <p:spPr>
          <a:xfrm>
            <a:off x="3581400" y="2688771"/>
            <a:ext cx="8447315" cy="778329"/>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Rounded Corners 28">
            <a:extLst>
              <a:ext uri="{FF2B5EF4-FFF2-40B4-BE49-F238E27FC236}">
                <a16:creationId xmlns:a16="http://schemas.microsoft.com/office/drawing/2014/main" id="{73B98B88-08E1-4F5C-9F63-343C8B7CB4E4}"/>
              </a:ext>
            </a:extLst>
          </p:cNvPr>
          <p:cNvSpPr/>
          <p:nvPr/>
        </p:nvSpPr>
        <p:spPr>
          <a:xfrm>
            <a:off x="3635828" y="4076699"/>
            <a:ext cx="8403771" cy="1148443"/>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Rounded Corners 30">
            <a:extLst>
              <a:ext uri="{FF2B5EF4-FFF2-40B4-BE49-F238E27FC236}">
                <a16:creationId xmlns:a16="http://schemas.microsoft.com/office/drawing/2014/main" id="{2F7C48F4-1AEB-4648-9BB9-CB89A6D8D334}"/>
              </a:ext>
            </a:extLst>
          </p:cNvPr>
          <p:cNvSpPr/>
          <p:nvPr/>
        </p:nvSpPr>
        <p:spPr>
          <a:xfrm>
            <a:off x="3657601" y="5720444"/>
            <a:ext cx="8360228" cy="778329"/>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D697A12A-5865-4F1C-81AA-6498B19AA0FD}"/>
              </a:ext>
            </a:extLst>
          </p:cNvPr>
          <p:cNvSpPr txBox="1"/>
          <p:nvPr/>
        </p:nvSpPr>
        <p:spPr>
          <a:xfrm>
            <a:off x="3668484" y="4152899"/>
            <a:ext cx="8207828" cy="1065676"/>
          </a:xfrm>
          <a:prstGeom prst="rect">
            <a:avLst/>
          </a:prstGeom>
          <a:noFill/>
        </p:spPr>
        <p:txBody>
          <a:bodyPr wrap="square" rtlCol="0">
            <a:spAutoFit/>
          </a:bodyPr>
          <a:lstStyle>
            <a:defPPr>
              <a:defRPr lang="en-US"/>
            </a:defPPr>
            <a:lvl1pPr algn="ctr">
              <a:lnSpc>
                <a:spcPct val="150000"/>
              </a:lnSpc>
              <a:defRPr sz="2200">
                <a:latin typeface="#9Slide03 Arima Madurai Bold" panose="00000800000000000000" pitchFamily="2" charset="-93"/>
                <a:cs typeface="#9Slide03 Arima Madurai Bold" panose="00000800000000000000" pitchFamily="2" charset="-93"/>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black"/>
                </a:solidFill>
                <a:effectLst/>
                <a:uLnTx/>
                <a:uFillTx/>
                <a:latin typeface="#9Slide03 Arima Madurai Bold" panose="00000800000000000000" pitchFamily="2" charset="-93"/>
                <a:ea typeface="+mn-ea"/>
                <a:cs typeface="#9Slide03 Arima Madurai Bold" panose="00000800000000000000" pitchFamily="2" charset="-93"/>
              </a:rPr>
              <a:t>Cân</a:t>
            </a:r>
            <a:r>
              <a:rPr kumimoji="0" lang="en-US" sz="2200" b="0" i="0" u="none" strike="noStrike" kern="1200" cap="none" spc="0" normalizeH="0" baseline="0" noProof="0" dirty="0">
                <a:ln>
                  <a:noFill/>
                </a:ln>
                <a:solidFill>
                  <a:prstClr val="black"/>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black"/>
                </a:solidFill>
                <a:effectLst/>
                <a:uLnTx/>
                <a:uFillTx/>
                <a:latin typeface="#9Slide03 Arima Madurai Bold" panose="00000800000000000000" pitchFamily="2" charset="-93"/>
                <a:ea typeface="+mn-ea"/>
                <a:cs typeface="#9Slide03 Arima Madurai Bold" panose="00000800000000000000" pitchFamily="2" charset="-93"/>
              </a:rPr>
              <a:t>các</a:t>
            </a:r>
            <a:r>
              <a:rPr kumimoji="0" lang="en-US" sz="2200" b="0" i="0" u="none" strike="noStrike" kern="1200" cap="none" spc="0" normalizeH="0" baseline="0" noProof="0" dirty="0">
                <a:ln>
                  <a:noFill/>
                </a:ln>
                <a:solidFill>
                  <a:prstClr val="black"/>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black"/>
                </a:solidFill>
                <a:effectLst/>
                <a:uLnTx/>
                <a:uFillTx/>
                <a:latin typeface="#9Slide03 Arima Madurai Bold" panose="00000800000000000000" pitchFamily="2" charset="-93"/>
                <a:ea typeface="+mn-ea"/>
                <a:cs typeface="#9Slide03 Arima Madurai Bold" panose="00000800000000000000" pitchFamily="2" charset="-93"/>
              </a:rPr>
              <a:t>vật</a:t>
            </a:r>
            <a:r>
              <a:rPr kumimoji="0" lang="en-US" sz="2200" b="0" i="0" u="none" strike="noStrike" kern="1200" cap="none" spc="0" normalizeH="0" baseline="0" noProof="0" dirty="0">
                <a:ln>
                  <a:noFill/>
                </a:ln>
                <a:solidFill>
                  <a:prstClr val="black"/>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black"/>
                </a:solidFill>
                <a:effectLst/>
                <a:uLnTx/>
                <a:uFillTx/>
                <a:latin typeface="#9Slide03 Arima Madurai Bold" panose="00000800000000000000" pitchFamily="2" charset="-93"/>
                <a:ea typeface="+mn-ea"/>
                <a:cs typeface="#9Slide03 Arima Madurai Bold" panose="00000800000000000000" pitchFamily="2" charset="-93"/>
              </a:rPr>
              <a:t>có</a:t>
            </a:r>
            <a:r>
              <a:rPr kumimoji="0" lang="en-US" sz="2200" b="0" i="0" u="none" strike="noStrike" kern="1200" cap="none" spc="0" normalizeH="0" baseline="0" noProof="0" dirty="0">
                <a:ln>
                  <a:noFill/>
                </a:ln>
                <a:solidFill>
                  <a:prstClr val="black"/>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black"/>
                </a:solidFill>
                <a:effectLst/>
                <a:uLnTx/>
                <a:uFillTx/>
                <a:latin typeface="#9Slide03 Arima Madurai Bold" panose="00000800000000000000" pitchFamily="2" charset="-93"/>
                <a:ea typeface="+mn-ea"/>
                <a:cs typeface="#9Slide03 Arima Madurai Bold" panose="00000800000000000000" pitchFamily="2" charset="-93"/>
              </a:rPr>
              <a:t>khối</a:t>
            </a:r>
            <a:r>
              <a:rPr kumimoji="0" lang="en-US" sz="2200" b="0" i="0" u="none" strike="noStrike" kern="1200" cap="none" spc="0" normalizeH="0" baseline="0" noProof="0" dirty="0">
                <a:ln>
                  <a:noFill/>
                </a:ln>
                <a:solidFill>
                  <a:prstClr val="black"/>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black"/>
                </a:solidFill>
                <a:effectLst/>
                <a:uLnTx/>
                <a:uFillTx/>
                <a:latin typeface="#9Slide03 Arima Madurai Bold" panose="00000800000000000000" pitchFamily="2" charset="-93"/>
                <a:ea typeface="+mn-ea"/>
                <a:cs typeface="#9Slide03 Arima Madurai Bold" panose="00000800000000000000" pitchFamily="2" charset="-93"/>
              </a:rPr>
              <a:t>lượng</a:t>
            </a:r>
            <a:r>
              <a:rPr kumimoji="0" lang="en-US" sz="2200" b="0" i="0" u="none" strike="noStrike" kern="1200" cap="none" spc="0" normalizeH="0" baseline="0" noProof="0" dirty="0">
                <a:ln>
                  <a:noFill/>
                </a:ln>
                <a:solidFill>
                  <a:prstClr val="black"/>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black"/>
                </a:solidFill>
                <a:effectLst/>
                <a:uLnTx/>
                <a:uFillTx/>
                <a:latin typeface="#9Slide03 Arima Madurai Bold" panose="00000800000000000000" pitchFamily="2" charset="-93"/>
                <a:ea typeface="+mn-ea"/>
                <a:cs typeface="#9Slide03 Arima Madurai Bold" panose="00000800000000000000" pitchFamily="2" charset="-93"/>
              </a:rPr>
              <a:t>nhỏ</a:t>
            </a:r>
            <a:r>
              <a:rPr kumimoji="0" lang="en-US" sz="2200" b="0" i="0" u="none" strike="noStrike" kern="1200" cap="none" spc="0" normalizeH="0" baseline="0" noProof="0" dirty="0">
                <a:ln>
                  <a:noFill/>
                </a:ln>
                <a:solidFill>
                  <a:prstClr val="black"/>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black"/>
                </a:solidFill>
                <a:effectLst/>
                <a:uLnTx/>
                <a:uFillTx/>
                <a:latin typeface="#9Slide03 Arima Madurai Bold" panose="00000800000000000000" pitchFamily="2" charset="-93"/>
                <a:ea typeface="+mn-ea"/>
                <a:cs typeface="#9Slide03 Arima Madurai Bold" panose="00000800000000000000" pitchFamily="2" charset="-93"/>
              </a:rPr>
              <a:t>từ</a:t>
            </a:r>
            <a:r>
              <a:rPr kumimoji="0" lang="en-US" sz="2200" b="0" i="0" u="none" strike="noStrike" kern="1200" cap="none" spc="0" normalizeH="0" baseline="0" noProof="0" dirty="0">
                <a:ln>
                  <a:noFill/>
                </a:ln>
                <a:solidFill>
                  <a:prstClr val="black"/>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black"/>
                </a:solidFill>
                <a:effectLst/>
                <a:uLnTx/>
                <a:uFillTx/>
                <a:latin typeface="#9Slide03 Arima Madurai Bold" panose="00000800000000000000" pitchFamily="2" charset="-93"/>
                <a:ea typeface="+mn-ea"/>
                <a:cs typeface="#9Slide03 Arima Madurai Bold" panose="00000800000000000000" pitchFamily="2" charset="-93"/>
              </a:rPr>
              <a:t>vài</a:t>
            </a:r>
            <a:r>
              <a:rPr kumimoji="0" lang="en-US" sz="2200" b="0" i="0" u="none" strike="noStrike" kern="1200" cap="none" spc="0" normalizeH="0" baseline="0" noProof="0" dirty="0">
                <a:ln>
                  <a:noFill/>
                </a:ln>
                <a:solidFill>
                  <a:prstClr val="black"/>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black"/>
                </a:solidFill>
                <a:effectLst/>
                <a:uLnTx/>
                <a:uFillTx/>
                <a:latin typeface="#9Slide03 Arima Madurai Bold" panose="00000800000000000000" pitchFamily="2" charset="-93"/>
                <a:ea typeface="+mn-ea"/>
                <a:cs typeface="#9Slide03 Arima Madurai Bold" panose="00000800000000000000" pitchFamily="2" charset="-93"/>
              </a:rPr>
              <a:t>miligam</a:t>
            </a:r>
            <a:r>
              <a:rPr kumimoji="0" lang="en-US" sz="2200" b="0" i="0" u="none" strike="noStrike" kern="1200" cap="none" spc="0" normalizeH="0" baseline="0" noProof="0" dirty="0">
                <a:ln>
                  <a:noFill/>
                </a:ln>
                <a:solidFill>
                  <a:prstClr val="black"/>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black"/>
                </a:solidFill>
                <a:effectLst/>
                <a:uLnTx/>
                <a:uFillTx/>
                <a:latin typeface="#9Slide03 Arima Madurai Bold" panose="00000800000000000000" pitchFamily="2" charset="-93"/>
                <a:ea typeface="+mn-ea"/>
                <a:cs typeface="#9Slide03 Arima Madurai Bold" panose="00000800000000000000" pitchFamily="2" charset="-93"/>
              </a:rPr>
              <a:t>đến</a:t>
            </a:r>
            <a:r>
              <a:rPr kumimoji="0" lang="en-US" sz="2200" b="0" i="0" u="none" strike="noStrike" kern="1200" cap="none" spc="0" normalizeH="0" baseline="0" noProof="0" dirty="0">
                <a:ln>
                  <a:noFill/>
                </a:ln>
                <a:solidFill>
                  <a:prstClr val="black"/>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black"/>
                </a:solidFill>
                <a:effectLst/>
                <a:uLnTx/>
                <a:uFillTx/>
                <a:latin typeface="#9Slide03 Arima Madurai Bold" panose="00000800000000000000" pitchFamily="2" charset="-93"/>
                <a:ea typeface="+mn-ea"/>
                <a:cs typeface="#9Slide03 Arima Madurai Bold" panose="00000800000000000000" pitchFamily="2" charset="-93"/>
              </a:rPr>
              <a:t>vài</a:t>
            </a:r>
            <a:r>
              <a:rPr kumimoji="0" lang="en-US" sz="2200" b="0" i="0" u="none" strike="noStrike" kern="1200" cap="none" spc="0" normalizeH="0" baseline="0" noProof="0" dirty="0">
                <a:ln>
                  <a:noFill/>
                </a:ln>
                <a:solidFill>
                  <a:prstClr val="black"/>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black"/>
                </a:solidFill>
                <a:effectLst/>
                <a:uLnTx/>
                <a:uFillTx/>
                <a:latin typeface="#9Slide03 Arima Madurai Bold" panose="00000800000000000000" pitchFamily="2" charset="-93"/>
                <a:ea typeface="+mn-ea"/>
                <a:cs typeface="#9Slide03 Arima Madurai Bold" panose="00000800000000000000" pitchFamily="2" charset="-93"/>
              </a:rPr>
              <a:t>trăm</a:t>
            </a:r>
            <a:r>
              <a:rPr kumimoji="0" lang="en-US" sz="2200" b="0" i="0" u="none" strike="noStrike" kern="1200" cap="none" spc="0" normalizeH="0" baseline="0" noProof="0" dirty="0">
                <a:ln>
                  <a:noFill/>
                </a:ln>
                <a:solidFill>
                  <a:prstClr val="black"/>
                </a:solidFill>
                <a:effectLst/>
                <a:uLnTx/>
                <a:uFillTx/>
                <a:latin typeface="#9Slide03 Arima Madurai Bold" panose="00000800000000000000" pitchFamily="2" charset="-93"/>
                <a:ea typeface="+mn-ea"/>
                <a:cs typeface="#9Slide03 Arima Madurai Bold" panose="00000800000000000000" pitchFamily="2" charset="-93"/>
              </a:rPr>
              <a:t> gam </a:t>
            </a:r>
            <a:r>
              <a:rPr kumimoji="0" lang="en-US" sz="2200" b="0" i="0" u="none" strike="noStrike" kern="1200" cap="none" spc="0" normalizeH="0" baseline="0" noProof="0" dirty="0" err="1">
                <a:ln>
                  <a:noFill/>
                </a:ln>
                <a:solidFill>
                  <a:prstClr val="black"/>
                </a:solidFill>
                <a:effectLst/>
                <a:uLnTx/>
                <a:uFillTx/>
                <a:latin typeface="#9Slide03 Arima Madurai Bold" panose="00000800000000000000" pitchFamily="2" charset="-93"/>
                <a:ea typeface="+mn-ea"/>
                <a:cs typeface="#9Slide03 Arima Madurai Bold" panose="00000800000000000000" pitchFamily="2" charset="-93"/>
              </a:rPr>
              <a:t>với</a:t>
            </a:r>
            <a:r>
              <a:rPr kumimoji="0" lang="en-US" sz="2200" b="0" i="0" u="none" strike="noStrike" kern="1200" cap="none" spc="0" normalizeH="0" baseline="0" noProof="0" dirty="0">
                <a:ln>
                  <a:noFill/>
                </a:ln>
                <a:solidFill>
                  <a:prstClr val="black"/>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black"/>
                </a:solidFill>
                <a:effectLst/>
                <a:uLnTx/>
                <a:uFillTx/>
                <a:latin typeface="#9Slide03 Arima Madurai Bold" panose="00000800000000000000" pitchFamily="2" charset="-93"/>
                <a:ea typeface="+mn-ea"/>
                <a:cs typeface="#9Slide03 Arima Madurai Bold" panose="00000800000000000000" pitchFamily="2" charset="-93"/>
              </a:rPr>
              <a:t>độ</a:t>
            </a:r>
            <a:r>
              <a:rPr kumimoji="0" lang="en-US" sz="2200" b="0" i="0" u="none" strike="noStrike" kern="1200" cap="none" spc="0" normalizeH="0" baseline="0" noProof="0" dirty="0">
                <a:ln>
                  <a:noFill/>
                </a:ln>
                <a:solidFill>
                  <a:prstClr val="black"/>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black"/>
                </a:solidFill>
                <a:effectLst/>
                <a:uLnTx/>
                <a:uFillTx/>
                <a:latin typeface="#9Slide03 Arima Madurai Bold" panose="00000800000000000000" pitchFamily="2" charset="-93"/>
                <a:ea typeface="+mn-ea"/>
                <a:cs typeface="#9Slide03 Arima Madurai Bold" panose="00000800000000000000" pitchFamily="2" charset="-93"/>
              </a:rPr>
              <a:t>chính</a:t>
            </a:r>
            <a:r>
              <a:rPr kumimoji="0" lang="en-US" sz="2200" b="0" i="0" u="none" strike="noStrike" kern="1200" cap="none" spc="0" normalizeH="0" baseline="0" noProof="0" dirty="0">
                <a:ln>
                  <a:noFill/>
                </a:ln>
                <a:solidFill>
                  <a:prstClr val="black"/>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black"/>
                </a:solidFill>
                <a:effectLst/>
                <a:uLnTx/>
                <a:uFillTx/>
                <a:latin typeface="#9Slide03 Arima Madurai Bold" panose="00000800000000000000" pitchFamily="2" charset="-93"/>
                <a:ea typeface="+mn-ea"/>
                <a:cs typeface="#9Slide03 Arima Madurai Bold" panose="00000800000000000000" pitchFamily="2" charset="-93"/>
              </a:rPr>
              <a:t>xác</a:t>
            </a:r>
            <a:r>
              <a:rPr kumimoji="0" lang="en-US" sz="2200" b="0" i="0" u="none" strike="noStrike" kern="1200" cap="none" spc="0" normalizeH="0" baseline="0" noProof="0" dirty="0">
                <a:ln>
                  <a:noFill/>
                </a:ln>
                <a:solidFill>
                  <a:prstClr val="black"/>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black"/>
                </a:solidFill>
                <a:effectLst/>
                <a:uLnTx/>
                <a:uFillTx/>
                <a:latin typeface="#9Slide03 Arima Madurai Bold" panose="00000800000000000000" pitchFamily="2" charset="-93"/>
                <a:ea typeface="+mn-ea"/>
                <a:cs typeface="#9Slide03 Arima Madurai Bold" panose="00000800000000000000" pitchFamily="2" charset="-93"/>
              </a:rPr>
              <a:t>cao</a:t>
            </a:r>
            <a:r>
              <a:rPr kumimoji="0" lang="en-US" sz="2200" b="0" i="0" u="none" strike="noStrike" kern="1200" cap="none" spc="0" normalizeH="0" baseline="0" noProof="0" dirty="0">
                <a:ln>
                  <a:noFill/>
                </a:ln>
                <a:solidFill>
                  <a:prstClr val="black"/>
                </a:solidFill>
                <a:effectLst/>
                <a:uLnTx/>
                <a:uFillTx/>
                <a:latin typeface="#9Slide03 Arima Madurai Bold" panose="00000800000000000000" pitchFamily="2" charset="-93"/>
                <a:ea typeface="+mn-ea"/>
                <a:cs typeface="#9Slide03 Arima Madurai Bold" panose="00000800000000000000" pitchFamily="2" charset="-93"/>
              </a:rPr>
              <a:t>.</a:t>
            </a:r>
          </a:p>
        </p:txBody>
      </p:sp>
      <p:sp>
        <p:nvSpPr>
          <p:cNvPr id="30" name="TextBox 29">
            <a:extLst>
              <a:ext uri="{FF2B5EF4-FFF2-40B4-BE49-F238E27FC236}">
                <a16:creationId xmlns:a16="http://schemas.microsoft.com/office/drawing/2014/main" id="{0C91682D-B1E2-4477-B62C-D4027D1CED5A}"/>
              </a:ext>
            </a:extLst>
          </p:cNvPr>
          <p:cNvSpPr txBox="1"/>
          <p:nvPr/>
        </p:nvSpPr>
        <p:spPr>
          <a:xfrm>
            <a:off x="3766457" y="2754086"/>
            <a:ext cx="8207828" cy="557845"/>
          </a:xfrm>
          <a:prstGeom prst="rect">
            <a:avLst/>
          </a:prstGeom>
          <a:noFill/>
        </p:spPr>
        <p:txBody>
          <a:bodyPr wrap="square" rtlCol="0">
            <a:spAutoFit/>
          </a:bodyPr>
          <a:lstStyle>
            <a:defPPr>
              <a:defRPr lang="en-US"/>
            </a:defPPr>
            <a:lvl1pPr algn="ctr">
              <a:lnSpc>
                <a:spcPct val="150000"/>
              </a:lnSpc>
              <a:defRPr sz="2200">
                <a:latin typeface="#9Slide03 Arima Madurai Bold" panose="00000800000000000000" pitchFamily="2" charset="-93"/>
                <a:cs typeface="#9Slide03 Arima Madurai Bold" panose="00000800000000000000" pitchFamily="2" charset="-93"/>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black"/>
                </a:solidFill>
                <a:effectLst/>
                <a:uLnTx/>
                <a:uFillTx/>
                <a:latin typeface="#9Slide03 Arima Madurai Bold" panose="00000800000000000000" pitchFamily="2" charset="-93"/>
                <a:ea typeface="+mn-ea"/>
                <a:cs typeface="#9Slide03 Arima Madurai Bold" panose="00000800000000000000" pitchFamily="2" charset="-93"/>
              </a:rPr>
              <a:t>Cân</a:t>
            </a:r>
            <a:r>
              <a:rPr kumimoji="0" lang="en-US" sz="2200" b="0" i="0" u="none" strike="noStrike" kern="1200" cap="none" spc="0" normalizeH="0" baseline="0" noProof="0" dirty="0">
                <a:ln>
                  <a:noFill/>
                </a:ln>
                <a:solidFill>
                  <a:prstClr val="black"/>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black"/>
                </a:solidFill>
                <a:effectLst/>
                <a:uLnTx/>
                <a:uFillTx/>
                <a:latin typeface="#9Slide03 Arima Madurai Bold" panose="00000800000000000000" pitchFamily="2" charset="-93"/>
                <a:ea typeface="+mn-ea"/>
                <a:cs typeface="#9Slide03 Arima Madurai Bold" panose="00000800000000000000" pitchFamily="2" charset="-93"/>
              </a:rPr>
              <a:t>các</a:t>
            </a:r>
            <a:r>
              <a:rPr kumimoji="0" lang="en-US" sz="2200" b="0" i="0" u="none" strike="noStrike" kern="1200" cap="none" spc="0" normalizeH="0" baseline="0" noProof="0" dirty="0">
                <a:ln>
                  <a:noFill/>
                </a:ln>
                <a:solidFill>
                  <a:prstClr val="black"/>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black"/>
                </a:solidFill>
                <a:effectLst/>
                <a:uLnTx/>
                <a:uFillTx/>
                <a:latin typeface="#9Slide03 Arima Madurai Bold" panose="00000800000000000000" pitchFamily="2" charset="-93"/>
                <a:ea typeface="+mn-ea"/>
                <a:cs typeface="#9Slide03 Arima Madurai Bold" panose="00000800000000000000" pitchFamily="2" charset="-93"/>
              </a:rPr>
              <a:t>vật</a:t>
            </a:r>
            <a:r>
              <a:rPr kumimoji="0" lang="en-US" sz="2200" b="0" i="0" u="none" strike="noStrike" kern="1200" cap="none" spc="0" normalizeH="0" baseline="0" noProof="0" dirty="0">
                <a:ln>
                  <a:noFill/>
                </a:ln>
                <a:solidFill>
                  <a:prstClr val="black"/>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black"/>
                </a:solidFill>
                <a:effectLst/>
                <a:uLnTx/>
                <a:uFillTx/>
                <a:latin typeface="#9Slide03 Arima Madurai Bold" panose="00000800000000000000" pitchFamily="2" charset="-93"/>
                <a:ea typeface="+mn-ea"/>
                <a:cs typeface="#9Slide03 Arima Madurai Bold" panose="00000800000000000000" pitchFamily="2" charset="-93"/>
              </a:rPr>
              <a:t>có</a:t>
            </a:r>
            <a:r>
              <a:rPr kumimoji="0" lang="en-US" sz="2200" b="0" i="0" u="none" strike="noStrike" kern="1200" cap="none" spc="0" normalizeH="0" baseline="0" noProof="0" dirty="0">
                <a:ln>
                  <a:noFill/>
                </a:ln>
                <a:solidFill>
                  <a:prstClr val="black"/>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black"/>
                </a:solidFill>
                <a:effectLst/>
                <a:uLnTx/>
                <a:uFillTx/>
                <a:latin typeface="#9Slide03 Arima Madurai Bold" panose="00000800000000000000" pitchFamily="2" charset="-93"/>
                <a:ea typeface="+mn-ea"/>
                <a:cs typeface="#9Slide03 Arima Madurai Bold" panose="00000800000000000000" pitchFamily="2" charset="-93"/>
              </a:rPr>
              <a:t>khối</a:t>
            </a:r>
            <a:r>
              <a:rPr kumimoji="0" lang="en-US" sz="2200" b="0" i="0" u="none" strike="noStrike" kern="1200" cap="none" spc="0" normalizeH="0" baseline="0" noProof="0" dirty="0">
                <a:ln>
                  <a:noFill/>
                </a:ln>
                <a:solidFill>
                  <a:prstClr val="black"/>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black"/>
                </a:solidFill>
                <a:effectLst/>
                <a:uLnTx/>
                <a:uFillTx/>
                <a:latin typeface="#9Slide03 Arima Madurai Bold" panose="00000800000000000000" pitchFamily="2" charset="-93"/>
                <a:ea typeface="+mn-ea"/>
                <a:cs typeface="#9Slide03 Arima Madurai Bold" panose="00000800000000000000" pitchFamily="2" charset="-93"/>
              </a:rPr>
              <a:t>lượng</a:t>
            </a:r>
            <a:r>
              <a:rPr kumimoji="0" lang="en-US" sz="2200" b="0" i="0" u="none" strike="noStrike" kern="1200" cap="none" spc="0" normalizeH="0" baseline="0" noProof="0" dirty="0">
                <a:ln>
                  <a:noFill/>
                </a:ln>
                <a:solidFill>
                  <a:prstClr val="black"/>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black"/>
                </a:solidFill>
                <a:effectLst/>
                <a:uLnTx/>
                <a:uFillTx/>
                <a:latin typeface="#9Slide03 Arima Madurai Bold" panose="00000800000000000000" pitchFamily="2" charset="-93"/>
                <a:ea typeface="+mn-ea"/>
                <a:cs typeface="#9Slide03 Arima Madurai Bold" panose="00000800000000000000" pitchFamily="2" charset="-93"/>
              </a:rPr>
              <a:t>từ</a:t>
            </a:r>
            <a:r>
              <a:rPr kumimoji="0" lang="en-US" sz="2200" b="0" i="0" u="none" strike="noStrike" kern="1200" cap="none" spc="0" normalizeH="0" baseline="0" noProof="0" dirty="0">
                <a:ln>
                  <a:noFill/>
                </a:ln>
                <a:solidFill>
                  <a:prstClr val="black"/>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black"/>
                </a:solidFill>
                <a:effectLst/>
                <a:uLnTx/>
                <a:uFillTx/>
                <a:latin typeface="#9Slide03 Arima Madurai Bold" panose="00000800000000000000" pitchFamily="2" charset="-93"/>
                <a:ea typeface="+mn-ea"/>
                <a:cs typeface="#9Slide03 Arima Madurai Bold" panose="00000800000000000000" pitchFamily="2" charset="-93"/>
              </a:rPr>
              <a:t>vài</a:t>
            </a:r>
            <a:r>
              <a:rPr kumimoji="0" lang="en-US" sz="2200" b="0" i="0" u="none" strike="noStrike" kern="1200" cap="none" spc="0" normalizeH="0" baseline="0" noProof="0" dirty="0">
                <a:ln>
                  <a:noFill/>
                </a:ln>
                <a:solidFill>
                  <a:prstClr val="black"/>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black"/>
                </a:solidFill>
                <a:effectLst/>
                <a:uLnTx/>
                <a:uFillTx/>
                <a:latin typeface="#9Slide03 Arima Madurai Bold" panose="00000800000000000000" pitchFamily="2" charset="-93"/>
                <a:ea typeface="+mn-ea"/>
                <a:cs typeface="#9Slide03 Arima Madurai Bold" panose="00000800000000000000" pitchFamily="2" charset="-93"/>
              </a:rPr>
              <a:t>trăm</a:t>
            </a:r>
            <a:r>
              <a:rPr kumimoji="0" lang="en-US" sz="2200" b="0" i="0" u="none" strike="noStrike" kern="1200" cap="none" spc="0" normalizeH="0" baseline="0" noProof="0" dirty="0">
                <a:ln>
                  <a:noFill/>
                </a:ln>
                <a:solidFill>
                  <a:prstClr val="black"/>
                </a:solidFill>
                <a:effectLst/>
                <a:uLnTx/>
                <a:uFillTx/>
                <a:latin typeface="#9Slide03 Arima Madurai Bold" panose="00000800000000000000" pitchFamily="2" charset="-93"/>
                <a:ea typeface="+mn-ea"/>
                <a:cs typeface="#9Slide03 Arima Madurai Bold" panose="00000800000000000000" pitchFamily="2" charset="-93"/>
              </a:rPr>
              <a:t> gam </a:t>
            </a:r>
            <a:r>
              <a:rPr kumimoji="0" lang="en-US" sz="2200" b="0" i="0" u="none" strike="noStrike" kern="1200" cap="none" spc="0" normalizeH="0" baseline="0" noProof="0" dirty="0" err="1">
                <a:ln>
                  <a:noFill/>
                </a:ln>
                <a:solidFill>
                  <a:prstClr val="black"/>
                </a:solidFill>
                <a:effectLst/>
                <a:uLnTx/>
                <a:uFillTx/>
                <a:latin typeface="#9Slide03 Arima Madurai Bold" panose="00000800000000000000" pitchFamily="2" charset="-93"/>
                <a:ea typeface="+mn-ea"/>
                <a:cs typeface="#9Slide03 Arima Madurai Bold" panose="00000800000000000000" pitchFamily="2" charset="-93"/>
              </a:rPr>
              <a:t>đến</a:t>
            </a:r>
            <a:r>
              <a:rPr kumimoji="0" lang="en-US" sz="2200" b="0" i="0" u="none" strike="noStrike" kern="1200" cap="none" spc="0" normalizeH="0" baseline="0" noProof="0" dirty="0">
                <a:ln>
                  <a:noFill/>
                </a:ln>
                <a:solidFill>
                  <a:prstClr val="black"/>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black"/>
                </a:solidFill>
                <a:effectLst/>
                <a:uLnTx/>
                <a:uFillTx/>
                <a:latin typeface="#9Slide03 Arima Madurai Bold" panose="00000800000000000000" pitchFamily="2" charset="-93"/>
                <a:ea typeface="+mn-ea"/>
                <a:cs typeface="#9Slide03 Arima Madurai Bold" panose="00000800000000000000" pitchFamily="2" charset="-93"/>
              </a:rPr>
              <a:t>vài</a:t>
            </a:r>
            <a:r>
              <a:rPr kumimoji="0" lang="en-US" sz="2200" b="0" i="0" u="none" strike="noStrike" kern="1200" cap="none" spc="0" normalizeH="0" baseline="0" noProof="0" dirty="0">
                <a:ln>
                  <a:noFill/>
                </a:ln>
                <a:solidFill>
                  <a:prstClr val="black"/>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black"/>
                </a:solidFill>
                <a:effectLst/>
                <a:uLnTx/>
                <a:uFillTx/>
                <a:latin typeface="#9Slide03 Arima Madurai Bold" panose="00000800000000000000" pitchFamily="2" charset="-93"/>
                <a:ea typeface="+mn-ea"/>
                <a:cs typeface="#9Slide03 Arima Madurai Bold" panose="00000800000000000000" pitchFamily="2" charset="-93"/>
              </a:rPr>
              <a:t>chục</a:t>
            </a:r>
            <a:r>
              <a:rPr kumimoji="0" lang="en-US" sz="2200" b="0" i="0" u="none" strike="noStrike" kern="1200" cap="none" spc="0" normalizeH="0" baseline="0" noProof="0" dirty="0">
                <a:ln>
                  <a:noFill/>
                </a:ln>
                <a:solidFill>
                  <a:prstClr val="black"/>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black"/>
                </a:solidFill>
                <a:effectLst/>
                <a:uLnTx/>
                <a:uFillTx/>
                <a:latin typeface="#9Slide03 Arima Madurai Bold" panose="00000800000000000000" pitchFamily="2" charset="-93"/>
                <a:ea typeface="+mn-ea"/>
                <a:cs typeface="#9Slide03 Arima Madurai Bold" panose="00000800000000000000" pitchFamily="2" charset="-93"/>
              </a:rPr>
              <a:t>kilogam</a:t>
            </a:r>
            <a:r>
              <a:rPr kumimoji="0" lang="en-US" sz="2200" b="0" i="0" u="none" strike="noStrike" kern="1200" cap="none" spc="0" normalizeH="0" baseline="0" noProof="0" dirty="0">
                <a:ln>
                  <a:noFill/>
                </a:ln>
                <a:solidFill>
                  <a:prstClr val="black"/>
                </a:solidFill>
                <a:effectLst/>
                <a:uLnTx/>
                <a:uFillTx/>
                <a:latin typeface="#9Slide03 Arima Madurai Bold" panose="00000800000000000000" pitchFamily="2" charset="-93"/>
                <a:ea typeface="+mn-ea"/>
                <a:cs typeface="#9Slide03 Arima Madurai Bold" panose="00000800000000000000" pitchFamily="2" charset="-93"/>
              </a:rPr>
              <a:t>.</a:t>
            </a:r>
          </a:p>
        </p:txBody>
      </p:sp>
      <p:sp>
        <p:nvSpPr>
          <p:cNvPr id="28" name="TextBox 27">
            <a:extLst>
              <a:ext uri="{FF2B5EF4-FFF2-40B4-BE49-F238E27FC236}">
                <a16:creationId xmlns:a16="http://schemas.microsoft.com/office/drawing/2014/main" id="{345DAE6B-DACC-4F6B-8CF2-3FB8189B3A5B}"/>
              </a:ext>
            </a:extLst>
          </p:cNvPr>
          <p:cNvSpPr txBox="1"/>
          <p:nvPr/>
        </p:nvSpPr>
        <p:spPr>
          <a:xfrm>
            <a:off x="3864431" y="5802089"/>
            <a:ext cx="8207828" cy="557845"/>
          </a:xfrm>
          <a:prstGeom prst="rect">
            <a:avLst/>
          </a:prstGeom>
          <a:noFill/>
        </p:spPr>
        <p:txBody>
          <a:bodyPr wrap="square" rtlCol="0">
            <a:spAutoFit/>
          </a:bodyPr>
          <a:lstStyle>
            <a:defPPr>
              <a:defRPr lang="en-US"/>
            </a:defPPr>
            <a:lvl1pPr algn="ctr">
              <a:lnSpc>
                <a:spcPct val="150000"/>
              </a:lnSpc>
              <a:defRPr sz="2400">
                <a:latin typeface="#9Slide03 Arima Madurai Bold" panose="00000800000000000000" pitchFamily="2" charset="-93"/>
                <a:cs typeface="#9Slide03 Arima Madurai Bold" panose="00000800000000000000" pitchFamily="2" charset="-93"/>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black"/>
                </a:solidFill>
                <a:effectLst/>
                <a:uLnTx/>
                <a:uFillTx/>
                <a:latin typeface="#9Slide03 Arima Madurai Bold" panose="00000800000000000000" pitchFamily="2" charset="-93"/>
                <a:ea typeface="+mn-ea"/>
                <a:cs typeface="#9Slide03 Arima Madurai Bold" panose="00000800000000000000" pitchFamily="2" charset="-93"/>
              </a:rPr>
              <a:t>Cân</a:t>
            </a:r>
            <a:r>
              <a:rPr kumimoji="0" lang="en-US" sz="2200" b="0" i="0" u="none" strike="noStrike" kern="1200" cap="none" spc="0" normalizeH="0" baseline="0" noProof="0" dirty="0">
                <a:ln>
                  <a:noFill/>
                </a:ln>
                <a:solidFill>
                  <a:prstClr val="black"/>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black"/>
                </a:solidFill>
                <a:effectLst/>
                <a:uLnTx/>
                <a:uFillTx/>
                <a:latin typeface="#9Slide03 Arima Madurai Bold" panose="00000800000000000000" pitchFamily="2" charset="-93"/>
                <a:ea typeface="+mn-ea"/>
                <a:cs typeface="#9Slide03 Arima Madurai Bold" panose="00000800000000000000" pitchFamily="2" charset="-93"/>
              </a:rPr>
              <a:t>các</a:t>
            </a:r>
            <a:r>
              <a:rPr kumimoji="0" lang="en-US" sz="2200" b="0" i="0" u="none" strike="noStrike" kern="1200" cap="none" spc="0" normalizeH="0" baseline="0" noProof="0" dirty="0">
                <a:ln>
                  <a:noFill/>
                </a:ln>
                <a:solidFill>
                  <a:prstClr val="black"/>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black"/>
                </a:solidFill>
                <a:effectLst/>
                <a:uLnTx/>
                <a:uFillTx/>
                <a:latin typeface="#9Slide03 Arima Madurai Bold" panose="00000800000000000000" pitchFamily="2" charset="-93"/>
                <a:ea typeface="+mn-ea"/>
                <a:cs typeface="#9Slide03 Arima Madurai Bold" panose="00000800000000000000" pitchFamily="2" charset="-93"/>
              </a:rPr>
              <a:t>vật</a:t>
            </a:r>
            <a:r>
              <a:rPr kumimoji="0" lang="en-US" sz="2200" b="0" i="0" u="none" strike="noStrike" kern="1200" cap="none" spc="0" normalizeH="0" baseline="0" noProof="0" dirty="0">
                <a:ln>
                  <a:noFill/>
                </a:ln>
                <a:solidFill>
                  <a:prstClr val="black"/>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black"/>
                </a:solidFill>
                <a:effectLst/>
                <a:uLnTx/>
                <a:uFillTx/>
                <a:latin typeface="#9Slide03 Arima Madurai Bold" panose="00000800000000000000" pitchFamily="2" charset="-93"/>
                <a:ea typeface="+mn-ea"/>
                <a:cs typeface="#9Slide03 Arima Madurai Bold" panose="00000800000000000000" pitchFamily="2" charset="-93"/>
              </a:rPr>
              <a:t>có</a:t>
            </a:r>
            <a:r>
              <a:rPr kumimoji="0" lang="en-US" sz="2200" b="0" i="0" u="none" strike="noStrike" kern="1200" cap="none" spc="0" normalizeH="0" baseline="0" noProof="0" dirty="0">
                <a:ln>
                  <a:noFill/>
                </a:ln>
                <a:solidFill>
                  <a:prstClr val="black"/>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black"/>
                </a:solidFill>
                <a:effectLst/>
                <a:uLnTx/>
                <a:uFillTx/>
                <a:latin typeface="#9Slide03 Arima Madurai Bold" panose="00000800000000000000" pitchFamily="2" charset="-93"/>
                <a:ea typeface="+mn-ea"/>
                <a:cs typeface="#9Slide03 Arima Madurai Bold" panose="00000800000000000000" pitchFamily="2" charset="-93"/>
              </a:rPr>
              <a:t>khối</a:t>
            </a:r>
            <a:r>
              <a:rPr kumimoji="0" lang="en-US" sz="2200" b="0" i="0" u="none" strike="noStrike" kern="1200" cap="none" spc="0" normalizeH="0" baseline="0" noProof="0" dirty="0">
                <a:ln>
                  <a:noFill/>
                </a:ln>
                <a:solidFill>
                  <a:prstClr val="black"/>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black"/>
                </a:solidFill>
                <a:effectLst/>
                <a:uLnTx/>
                <a:uFillTx/>
                <a:latin typeface="#9Slide03 Arima Madurai Bold" panose="00000800000000000000" pitchFamily="2" charset="-93"/>
                <a:ea typeface="+mn-ea"/>
                <a:cs typeface="#9Slide03 Arima Madurai Bold" panose="00000800000000000000" pitchFamily="2" charset="-93"/>
              </a:rPr>
              <a:t>lượng</a:t>
            </a:r>
            <a:r>
              <a:rPr kumimoji="0" lang="en-US" sz="2200" b="0" i="0" u="none" strike="noStrike" kern="1200" cap="none" spc="0" normalizeH="0" baseline="0" noProof="0" dirty="0">
                <a:ln>
                  <a:noFill/>
                </a:ln>
                <a:solidFill>
                  <a:prstClr val="black"/>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black"/>
                </a:solidFill>
                <a:effectLst/>
                <a:uLnTx/>
                <a:uFillTx/>
                <a:latin typeface="#9Slide03 Arima Madurai Bold" panose="00000800000000000000" pitchFamily="2" charset="-93"/>
                <a:ea typeface="+mn-ea"/>
                <a:cs typeface="#9Slide03 Arima Madurai Bold" panose="00000800000000000000" pitchFamily="2" charset="-93"/>
              </a:rPr>
              <a:t>nhỏ</a:t>
            </a:r>
            <a:r>
              <a:rPr kumimoji="0" lang="en-US" sz="2200" b="0" i="0" u="none" strike="noStrike" kern="1200" cap="none" spc="0" normalizeH="0" baseline="0" noProof="0" dirty="0">
                <a:ln>
                  <a:noFill/>
                </a:ln>
                <a:solidFill>
                  <a:prstClr val="black"/>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black"/>
                </a:solidFill>
                <a:effectLst/>
                <a:uLnTx/>
                <a:uFillTx/>
                <a:latin typeface="#9Slide03 Arima Madurai Bold" panose="00000800000000000000" pitchFamily="2" charset="-93"/>
                <a:ea typeface="+mn-ea"/>
                <a:cs typeface="#9Slide03 Arima Madurai Bold" panose="00000800000000000000" pitchFamily="2" charset="-93"/>
              </a:rPr>
              <a:t>từ</a:t>
            </a:r>
            <a:r>
              <a:rPr kumimoji="0" lang="en-US" sz="2200" b="0" i="0" u="none" strike="noStrike" kern="1200" cap="none" spc="0" normalizeH="0" baseline="0" noProof="0" dirty="0">
                <a:ln>
                  <a:noFill/>
                </a:ln>
                <a:solidFill>
                  <a:prstClr val="black"/>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black"/>
                </a:solidFill>
                <a:effectLst/>
                <a:uLnTx/>
                <a:uFillTx/>
                <a:latin typeface="#9Slide03 Arima Madurai Bold" panose="00000800000000000000" pitchFamily="2" charset="-93"/>
                <a:ea typeface="+mn-ea"/>
                <a:cs typeface="#9Slide03 Arima Madurai Bold" panose="00000800000000000000" pitchFamily="2" charset="-93"/>
              </a:rPr>
              <a:t>vài</a:t>
            </a:r>
            <a:r>
              <a:rPr kumimoji="0" lang="en-US" sz="2200" b="0" i="0" u="none" strike="noStrike" kern="1200" cap="none" spc="0" normalizeH="0" baseline="0" noProof="0" dirty="0">
                <a:ln>
                  <a:noFill/>
                </a:ln>
                <a:solidFill>
                  <a:prstClr val="black"/>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black"/>
                </a:solidFill>
                <a:effectLst/>
                <a:uLnTx/>
                <a:uFillTx/>
                <a:latin typeface="#9Slide03 Arima Madurai Bold" panose="00000800000000000000" pitchFamily="2" charset="-93"/>
                <a:ea typeface="+mn-ea"/>
                <a:cs typeface="#9Slide03 Arima Madurai Bold" panose="00000800000000000000" pitchFamily="2" charset="-93"/>
              </a:rPr>
              <a:t>chục</a:t>
            </a:r>
            <a:r>
              <a:rPr kumimoji="0" lang="en-US" sz="2200" b="0" i="0" u="none" strike="noStrike" kern="1200" cap="none" spc="0" normalizeH="0" baseline="0" noProof="0" dirty="0">
                <a:ln>
                  <a:noFill/>
                </a:ln>
                <a:solidFill>
                  <a:prstClr val="black"/>
                </a:solidFill>
                <a:effectLst/>
                <a:uLnTx/>
                <a:uFillTx/>
                <a:latin typeface="#9Slide03 Arima Madurai Bold" panose="00000800000000000000" pitchFamily="2" charset="-93"/>
                <a:ea typeface="+mn-ea"/>
                <a:cs typeface="#9Slide03 Arima Madurai Bold" panose="00000800000000000000" pitchFamily="2" charset="-93"/>
              </a:rPr>
              <a:t> gam </a:t>
            </a:r>
            <a:r>
              <a:rPr kumimoji="0" lang="en-US" sz="2200" b="0" i="0" u="none" strike="noStrike" kern="1200" cap="none" spc="0" normalizeH="0" baseline="0" noProof="0" dirty="0" err="1">
                <a:ln>
                  <a:noFill/>
                </a:ln>
                <a:solidFill>
                  <a:prstClr val="black"/>
                </a:solidFill>
                <a:effectLst/>
                <a:uLnTx/>
                <a:uFillTx/>
                <a:latin typeface="#9Slide03 Arima Madurai Bold" panose="00000800000000000000" pitchFamily="2" charset="-93"/>
                <a:ea typeface="+mn-ea"/>
                <a:cs typeface="#9Slide03 Arima Madurai Bold" panose="00000800000000000000" pitchFamily="2" charset="-93"/>
              </a:rPr>
              <a:t>đến</a:t>
            </a:r>
            <a:r>
              <a:rPr kumimoji="0" lang="en-US" sz="2200" b="0" i="0" u="none" strike="noStrike" kern="1200" cap="none" spc="0" normalizeH="0" baseline="0" noProof="0" dirty="0">
                <a:ln>
                  <a:noFill/>
                </a:ln>
                <a:solidFill>
                  <a:prstClr val="black"/>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black"/>
                </a:solidFill>
                <a:effectLst/>
                <a:uLnTx/>
                <a:uFillTx/>
                <a:latin typeface="#9Slide03 Arima Madurai Bold" panose="00000800000000000000" pitchFamily="2" charset="-93"/>
                <a:ea typeface="+mn-ea"/>
                <a:cs typeface="#9Slide03 Arima Madurai Bold" panose="00000800000000000000" pitchFamily="2" charset="-93"/>
              </a:rPr>
              <a:t>vài</a:t>
            </a:r>
            <a:r>
              <a:rPr kumimoji="0" lang="en-US" sz="2200" b="0" i="0" u="none" strike="noStrike" kern="1200" cap="none" spc="0" normalizeH="0" baseline="0" noProof="0" dirty="0">
                <a:ln>
                  <a:noFill/>
                </a:ln>
                <a:solidFill>
                  <a:prstClr val="black"/>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200" b="0" i="0" u="none" strike="noStrike" kern="1200" cap="none" spc="0" normalizeH="0" baseline="0" noProof="0" dirty="0" err="1">
                <a:ln>
                  <a:noFill/>
                </a:ln>
                <a:solidFill>
                  <a:prstClr val="black"/>
                </a:solidFill>
                <a:effectLst/>
                <a:uLnTx/>
                <a:uFillTx/>
                <a:latin typeface="#9Slide03 Arima Madurai Bold" panose="00000800000000000000" pitchFamily="2" charset="-93"/>
                <a:ea typeface="+mn-ea"/>
                <a:cs typeface="#9Slide03 Arima Madurai Bold" panose="00000800000000000000" pitchFamily="2" charset="-93"/>
              </a:rPr>
              <a:t>kilogam</a:t>
            </a:r>
            <a:r>
              <a:rPr kumimoji="0" lang="en-US" sz="2200" b="0" i="0" u="none" strike="noStrike" kern="1200" cap="none" spc="0" normalizeH="0" baseline="0" noProof="0" dirty="0">
                <a:ln>
                  <a:noFill/>
                </a:ln>
                <a:solidFill>
                  <a:prstClr val="black"/>
                </a:solidFill>
                <a:effectLst/>
                <a:uLnTx/>
                <a:uFillTx/>
                <a:latin typeface="#9Slide03 Arima Madurai Bold" panose="00000800000000000000" pitchFamily="2" charset="-93"/>
                <a:ea typeface="+mn-ea"/>
                <a:cs typeface="#9Slide03 Arima Madurai Bold" panose="00000800000000000000" pitchFamily="2" charset="-93"/>
              </a:rPr>
              <a:t>.</a:t>
            </a:r>
          </a:p>
        </p:txBody>
      </p:sp>
      <p:cxnSp>
        <p:nvCxnSpPr>
          <p:cNvPr id="7" name="Straight Connector 6">
            <a:extLst>
              <a:ext uri="{FF2B5EF4-FFF2-40B4-BE49-F238E27FC236}">
                <a16:creationId xmlns:a16="http://schemas.microsoft.com/office/drawing/2014/main" id="{D4FF4C17-0D42-4BDC-863A-E307E21C0EF5}"/>
              </a:ext>
            </a:extLst>
          </p:cNvPr>
          <p:cNvCxnSpPr>
            <a:stCxn id="3" idx="3"/>
            <a:endCxn id="31" idx="1"/>
          </p:cNvCxnSpPr>
          <p:nvPr/>
        </p:nvCxnSpPr>
        <p:spPr>
          <a:xfrm>
            <a:off x="2971799" y="3467100"/>
            <a:ext cx="685802" cy="2642509"/>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384C776-4052-466C-A342-AD8B53E58D81}"/>
              </a:ext>
            </a:extLst>
          </p:cNvPr>
          <p:cNvCxnSpPr>
            <a:stCxn id="22" idx="3"/>
            <a:endCxn id="27" idx="1"/>
          </p:cNvCxnSpPr>
          <p:nvPr/>
        </p:nvCxnSpPr>
        <p:spPr>
          <a:xfrm flipV="1">
            <a:off x="2906487" y="3077936"/>
            <a:ext cx="674913" cy="1522549"/>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2D4F605-59E8-484E-84E5-9666484CECDB}"/>
              </a:ext>
            </a:extLst>
          </p:cNvPr>
          <p:cNvCxnSpPr>
            <a:stCxn id="23" idx="3"/>
            <a:endCxn id="32" idx="1"/>
          </p:cNvCxnSpPr>
          <p:nvPr/>
        </p:nvCxnSpPr>
        <p:spPr>
          <a:xfrm flipV="1">
            <a:off x="2906488" y="4685737"/>
            <a:ext cx="761996" cy="107952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97216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68"/>
                                        </p:tgtEl>
                                        <p:attrNameLst>
                                          <p:attrName>style.visibility</p:attrName>
                                        </p:attrNameLst>
                                      </p:cBhvr>
                                      <p:to>
                                        <p:strVal val="visible"/>
                                      </p:to>
                                    </p:set>
                                    <p:animEffect transition="in" filter="fade">
                                      <p:cBhvr>
                                        <p:cTn id="7" dur="500"/>
                                        <p:tgtEl>
                                          <p:spTgt spid="468"/>
                                        </p:tgtEl>
                                      </p:cBhvr>
                                    </p:animEffect>
                                    <p:anim calcmode="lin" valueType="num">
                                      <p:cBhvr>
                                        <p:cTn id="8" dur="500" fill="hold"/>
                                        <p:tgtEl>
                                          <p:spTgt spid="468"/>
                                        </p:tgtEl>
                                        <p:attrNameLst>
                                          <p:attrName>ppt_x</p:attrName>
                                        </p:attrNameLst>
                                      </p:cBhvr>
                                      <p:tavLst>
                                        <p:tav tm="0">
                                          <p:val>
                                            <p:strVal val="#ppt_x"/>
                                          </p:val>
                                        </p:tav>
                                        <p:tav tm="100000">
                                          <p:val>
                                            <p:strVal val="#ppt_x"/>
                                          </p:val>
                                        </p:tav>
                                      </p:tavLst>
                                    </p:anim>
                                    <p:anim calcmode="lin" valueType="num">
                                      <p:cBhvr>
                                        <p:cTn id="9" dur="500" fill="hold"/>
                                        <p:tgtEl>
                                          <p:spTgt spid="46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312"/>
                                        </p:tgtEl>
                                        <p:attrNameLst>
                                          <p:attrName>style.visibility</p:attrName>
                                        </p:attrNameLst>
                                      </p:cBhvr>
                                      <p:to>
                                        <p:strVal val="visible"/>
                                      </p:to>
                                    </p:set>
                                    <p:anim calcmode="lin" valueType="num">
                                      <p:cBhvr additive="base">
                                        <p:cTn id="13" dur="500" fill="hold"/>
                                        <p:tgtEl>
                                          <p:spTgt spid="312"/>
                                        </p:tgtEl>
                                        <p:attrNameLst>
                                          <p:attrName>ppt_x</p:attrName>
                                        </p:attrNameLst>
                                      </p:cBhvr>
                                      <p:tavLst>
                                        <p:tav tm="0">
                                          <p:val>
                                            <p:strVal val="0-#ppt_w/2"/>
                                          </p:val>
                                        </p:tav>
                                        <p:tav tm="100000">
                                          <p:val>
                                            <p:strVal val="#ppt_x"/>
                                          </p:val>
                                        </p:tav>
                                      </p:tavLst>
                                    </p:anim>
                                    <p:anim calcmode="lin" valueType="num">
                                      <p:cBhvr additive="base">
                                        <p:cTn id="14" dur="500" fill="hold"/>
                                        <p:tgtEl>
                                          <p:spTgt spid="312"/>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14" presetClass="entr" presetSubtype="10" fill="hold" grpId="0" nodeType="after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randombar(horizontal)">
                                      <p:cBhvr>
                                        <p:cTn id="18" dur="500"/>
                                        <p:tgtEl>
                                          <p:spTgt spid="24"/>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randombar(horizontal)">
                                      <p:cBhvr>
                                        <p:cTn id="24" dur="500"/>
                                        <p:tgtEl>
                                          <p:spTgt spid="25"/>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randombar(horizontal)">
                                      <p:cBhvr>
                                        <p:cTn id="27" dur="500"/>
                                        <p:tgtEl>
                                          <p:spTgt spid="22"/>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randombar(horizontal)">
                                      <p:cBhvr>
                                        <p:cTn id="30" dur="500"/>
                                        <p:tgtEl>
                                          <p:spTgt spid="26"/>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randombar(horizontal)">
                                      <p:cBhvr>
                                        <p:cTn id="33" dur="500"/>
                                        <p:tgtEl>
                                          <p:spTgt spid="23"/>
                                        </p:tgtEl>
                                      </p:cBhvr>
                                    </p:animEffect>
                                  </p:childTnLst>
                                </p:cTn>
                              </p:par>
                            </p:childTnLst>
                          </p:cTn>
                        </p:par>
                        <p:par>
                          <p:cTn id="34" fill="hold">
                            <p:stCondLst>
                              <p:cond delay="1500"/>
                            </p:stCondLst>
                            <p:childTnLst>
                              <p:par>
                                <p:cTn id="35" presetID="14" presetClass="entr" presetSubtype="10" fill="hold" grpId="0" nodeType="after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randombar(horizontal)">
                                      <p:cBhvr>
                                        <p:cTn id="37" dur="500"/>
                                        <p:tgtEl>
                                          <p:spTgt spid="30"/>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randombar(horizontal)">
                                      <p:cBhvr>
                                        <p:cTn id="40" dur="500"/>
                                        <p:tgtEl>
                                          <p:spTgt spid="27"/>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randombar(horizontal)">
                                      <p:cBhvr>
                                        <p:cTn id="43" dur="500"/>
                                        <p:tgtEl>
                                          <p:spTgt spid="32"/>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randombar(horizontal)">
                                      <p:cBhvr>
                                        <p:cTn id="46" dur="500"/>
                                        <p:tgtEl>
                                          <p:spTgt spid="29"/>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randombar(horizontal)">
                                      <p:cBhvr>
                                        <p:cTn id="49" dur="500"/>
                                        <p:tgtEl>
                                          <p:spTgt spid="28"/>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randombar(horizontal)">
                                      <p:cBhvr>
                                        <p:cTn id="52" dur="500"/>
                                        <p:tgtEl>
                                          <p:spTgt spid="3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wipe(left)">
                                      <p:cBhvr>
                                        <p:cTn id="57" dur="500"/>
                                        <p:tgtEl>
                                          <p:spTgt spid="7"/>
                                        </p:tgtEl>
                                      </p:cBhvr>
                                    </p:animEffect>
                                  </p:childTnLst>
                                </p:cTn>
                              </p:par>
                            </p:childTnLst>
                          </p:cTn>
                        </p:par>
                        <p:par>
                          <p:cTn id="58" fill="hold">
                            <p:stCondLst>
                              <p:cond delay="500"/>
                            </p:stCondLst>
                            <p:childTnLst>
                              <p:par>
                                <p:cTn id="59" presetID="21" presetClass="emph" presetSubtype="0" fill="hold" grpId="1" nodeType="afterEffect">
                                  <p:stCondLst>
                                    <p:cond delay="0"/>
                                  </p:stCondLst>
                                  <p:childTnLst>
                                    <p:animClr clrSpc="hsl" dir="cw">
                                      <p:cBhvr override="childStyle">
                                        <p:cTn id="60" dur="500" fill="hold"/>
                                        <p:tgtEl>
                                          <p:spTgt spid="24"/>
                                        </p:tgtEl>
                                        <p:attrNameLst>
                                          <p:attrName>style.color</p:attrName>
                                        </p:attrNameLst>
                                      </p:cBhvr>
                                      <p:by>
                                        <p:hsl h="7200000" s="0" l="0"/>
                                      </p:by>
                                    </p:animClr>
                                    <p:animClr clrSpc="hsl" dir="cw">
                                      <p:cBhvr>
                                        <p:cTn id="61" dur="500" fill="hold"/>
                                        <p:tgtEl>
                                          <p:spTgt spid="24"/>
                                        </p:tgtEl>
                                        <p:attrNameLst>
                                          <p:attrName>fillcolor</p:attrName>
                                        </p:attrNameLst>
                                      </p:cBhvr>
                                      <p:by>
                                        <p:hsl h="7200000" s="0" l="0"/>
                                      </p:by>
                                    </p:animClr>
                                    <p:animClr clrSpc="hsl" dir="cw">
                                      <p:cBhvr>
                                        <p:cTn id="62" dur="500" fill="hold"/>
                                        <p:tgtEl>
                                          <p:spTgt spid="24"/>
                                        </p:tgtEl>
                                        <p:attrNameLst>
                                          <p:attrName>stroke.color</p:attrName>
                                        </p:attrNameLst>
                                      </p:cBhvr>
                                      <p:by>
                                        <p:hsl h="7200000" s="0" l="0"/>
                                      </p:by>
                                    </p:animClr>
                                    <p:set>
                                      <p:cBhvr>
                                        <p:cTn id="63" dur="500" fill="hold"/>
                                        <p:tgtEl>
                                          <p:spTgt spid="24"/>
                                        </p:tgtEl>
                                        <p:attrNameLst>
                                          <p:attrName>fill.type</p:attrName>
                                        </p:attrNameLst>
                                      </p:cBhvr>
                                      <p:to>
                                        <p:strVal val="solid"/>
                                      </p:to>
                                    </p:set>
                                  </p:childTnLst>
                                </p:cTn>
                              </p:par>
                              <p:par>
                                <p:cTn id="64" presetID="21" presetClass="emph" presetSubtype="0" fill="hold" grpId="1" nodeType="withEffect">
                                  <p:stCondLst>
                                    <p:cond delay="0"/>
                                  </p:stCondLst>
                                  <p:childTnLst>
                                    <p:animClr clrSpc="hsl" dir="cw">
                                      <p:cBhvr override="childStyle">
                                        <p:cTn id="65" dur="500" fill="hold"/>
                                        <p:tgtEl>
                                          <p:spTgt spid="3"/>
                                        </p:tgtEl>
                                        <p:attrNameLst>
                                          <p:attrName>style.color</p:attrName>
                                        </p:attrNameLst>
                                      </p:cBhvr>
                                      <p:by>
                                        <p:hsl h="7200000" s="0" l="0"/>
                                      </p:by>
                                    </p:animClr>
                                    <p:animClr clrSpc="hsl" dir="cw">
                                      <p:cBhvr>
                                        <p:cTn id="66" dur="500" fill="hold"/>
                                        <p:tgtEl>
                                          <p:spTgt spid="3"/>
                                        </p:tgtEl>
                                        <p:attrNameLst>
                                          <p:attrName>fillcolor</p:attrName>
                                        </p:attrNameLst>
                                      </p:cBhvr>
                                      <p:by>
                                        <p:hsl h="7200000" s="0" l="0"/>
                                      </p:by>
                                    </p:animClr>
                                    <p:animClr clrSpc="hsl" dir="cw">
                                      <p:cBhvr>
                                        <p:cTn id="67" dur="500" fill="hold"/>
                                        <p:tgtEl>
                                          <p:spTgt spid="3"/>
                                        </p:tgtEl>
                                        <p:attrNameLst>
                                          <p:attrName>stroke.color</p:attrName>
                                        </p:attrNameLst>
                                      </p:cBhvr>
                                      <p:by>
                                        <p:hsl h="7200000" s="0" l="0"/>
                                      </p:by>
                                    </p:animClr>
                                    <p:set>
                                      <p:cBhvr>
                                        <p:cTn id="68" dur="500" fill="hold"/>
                                        <p:tgtEl>
                                          <p:spTgt spid="3"/>
                                        </p:tgtEl>
                                        <p:attrNameLst>
                                          <p:attrName>fill.type</p:attrName>
                                        </p:attrNameLst>
                                      </p:cBhvr>
                                      <p:to>
                                        <p:strVal val="solid"/>
                                      </p:to>
                                    </p:set>
                                  </p:childTnLst>
                                </p:cTn>
                              </p:par>
                            </p:childTnLst>
                          </p:cTn>
                        </p:par>
                        <p:par>
                          <p:cTn id="69" fill="hold">
                            <p:stCondLst>
                              <p:cond delay="1000"/>
                            </p:stCondLst>
                            <p:childTnLst>
                              <p:par>
                                <p:cTn id="70" presetID="21" presetClass="emph" presetSubtype="0" fill="hold" grpId="1" nodeType="afterEffect">
                                  <p:stCondLst>
                                    <p:cond delay="0"/>
                                  </p:stCondLst>
                                  <p:childTnLst>
                                    <p:animClr clrSpc="hsl" dir="cw">
                                      <p:cBhvr override="childStyle">
                                        <p:cTn id="71" dur="500" fill="hold"/>
                                        <p:tgtEl>
                                          <p:spTgt spid="28"/>
                                        </p:tgtEl>
                                        <p:attrNameLst>
                                          <p:attrName>style.color</p:attrName>
                                        </p:attrNameLst>
                                      </p:cBhvr>
                                      <p:by>
                                        <p:hsl h="7200000" s="0" l="0"/>
                                      </p:by>
                                    </p:animClr>
                                    <p:animClr clrSpc="hsl" dir="cw">
                                      <p:cBhvr>
                                        <p:cTn id="72" dur="500" fill="hold"/>
                                        <p:tgtEl>
                                          <p:spTgt spid="28"/>
                                        </p:tgtEl>
                                        <p:attrNameLst>
                                          <p:attrName>fillcolor</p:attrName>
                                        </p:attrNameLst>
                                      </p:cBhvr>
                                      <p:by>
                                        <p:hsl h="7200000" s="0" l="0"/>
                                      </p:by>
                                    </p:animClr>
                                    <p:animClr clrSpc="hsl" dir="cw">
                                      <p:cBhvr>
                                        <p:cTn id="73" dur="500" fill="hold"/>
                                        <p:tgtEl>
                                          <p:spTgt spid="28"/>
                                        </p:tgtEl>
                                        <p:attrNameLst>
                                          <p:attrName>stroke.color</p:attrName>
                                        </p:attrNameLst>
                                      </p:cBhvr>
                                      <p:by>
                                        <p:hsl h="7200000" s="0" l="0"/>
                                      </p:by>
                                    </p:animClr>
                                    <p:set>
                                      <p:cBhvr>
                                        <p:cTn id="74" dur="500" fill="hold"/>
                                        <p:tgtEl>
                                          <p:spTgt spid="28"/>
                                        </p:tgtEl>
                                        <p:attrNameLst>
                                          <p:attrName>fill.type</p:attrName>
                                        </p:attrNameLst>
                                      </p:cBhvr>
                                      <p:to>
                                        <p:strVal val="solid"/>
                                      </p:to>
                                    </p:set>
                                  </p:childTnLst>
                                </p:cTn>
                              </p:par>
                              <p:par>
                                <p:cTn id="75" presetID="21" presetClass="emph" presetSubtype="0" fill="hold" grpId="1" nodeType="withEffect">
                                  <p:stCondLst>
                                    <p:cond delay="0"/>
                                  </p:stCondLst>
                                  <p:childTnLst>
                                    <p:animClr clrSpc="hsl" dir="cw">
                                      <p:cBhvr override="childStyle">
                                        <p:cTn id="76" dur="500" fill="hold"/>
                                        <p:tgtEl>
                                          <p:spTgt spid="31"/>
                                        </p:tgtEl>
                                        <p:attrNameLst>
                                          <p:attrName>style.color</p:attrName>
                                        </p:attrNameLst>
                                      </p:cBhvr>
                                      <p:by>
                                        <p:hsl h="7200000" s="0" l="0"/>
                                      </p:by>
                                    </p:animClr>
                                    <p:animClr clrSpc="hsl" dir="cw">
                                      <p:cBhvr>
                                        <p:cTn id="77" dur="500" fill="hold"/>
                                        <p:tgtEl>
                                          <p:spTgt spid="31"/>
                                        </p:tgtEl>
                                        <p:attrNameLst>
                                          <p:attrName>fillcolor</p:attrName>
                                        </p:attrNameLst>
                                      </p:cBhvr>
                                      <p:by>
                                        <p:hsl h="7200000" s="0" l="0"/>
                                      </p:by>
                                    </p:animClr>
                                    <p:animClr clrSpc="hsl" dir="cw">
                                      <p:cBhvr>
                                        <p:cTn id="78" dur="500" fill="hold"/>
                                        <p:tgtEl>
                                          <p:spTgt spid="31"/>
                                        </p:tgtEl>
                                        <p:attrNameLst>
                                          <p:attrName>stroke.color</p:attrName>
                                        </p:attrNameLst>
                                      </p:cBhvr>
                                      <p:by>
                                        <p:hsl h="7200000" s="0" l="0"/>
                                      </p:by>
                                    </p:animClr>
                                    <p:set>
                                      <p:cBhvr>
                                        <p:cTn id="79" dur="500" fill="hold"/>
                                        <p:tgtEl>
                                          <p:spTgt spid="31"/>
                                        </p:tgtEl>
                                        <p:attrNameLst>
                                          <p:attrName>fill.type</p:attrName>
                                        </p:attrNameLst>
                                      </p:cBhvr>
                                      <p:to>
                                        <p:strVal val="solid"/>
                                      </p:to>
                                    </p:set>
                                  </p:childTnLst>
                                </p:cTn>
                              </p:par>
                            </p:childTnLst>
                          </p:cTn>
                        </p:par>
                      </p:childTnLst>
                    </p:cTn>
                  </p:par>
                  <p:par>
                    <p:cTn id="80" fill="hold">
                      <p:stCondLst>
                        <p:cond delay="indefinite"/>
                      </p:stCondLst>
                      <p:childTnLst>
                        <p:par>
                          <p:cTn id="81" fill="hold">
                            <p:stCondLst>
                              <p:cond delay="0"/>
                            </p:stCondLst>
                            <p:childTnLst>
                              <p:par>
                                <p:cTn id="82" presetID="22" presetClass="entr" presetSubtype="4" fill="hold" nodeType="clickEffect">
                                  <p:stCondLst>
                                    <p:cond delay="0"/>
                                  </p:stCondLst>
                                  <p:childTnLst>
                                    <p:set>
                                      <p:cBhvr>
                                        <p:cTn id="83" dur="1" fill="hold">
                                          <p:stCondLst>
                                            <p:cond delay="0"/>
                                          </p:stCondLst>
                                        </p:cTn>
                                        <p:tgtEl>
                                          <p:spTgt spid="10"/>
                                        </p:tgtEl>
                                        <p:attrNameLst>
                                          <p:attrName>style.visibility</p:attrName>
                                        </p:attrNameLst>
                                      </p:cBhvr>
                                      <p:to>
                                        <p:strVal val="visible"/>
                                      </p:to>
                                    </p:set>
                                    <p:animEffect transition="in" filter="wipe(down)">
                                      <p:cBhvr>
                                        <p:cTn id="84" dur="500"/>
                                        <p:tgtEl>
                                          <p:spTgt spid="10"/>
                                        </p:tgtEl>
                                      </p:cBhvr>
                                    </p:animEffect>
                                  </p:childTnLst>
                                </p:cTn>
                              </p:par>
                            </p:childTnLst>
                          </p:cTn>
                        </p:par>
                        <p:par>
                          <p:cTn id="85" fill="hold">
                            <p:stCondLst>
                              <p:cond delay="500"/>
                            </p:stCondLst>
                            <p:childTnLst>
                              <p:par>
                                <p:cTn id="86" presetID="23" presetClass="emph" presetSubtype="0" fill="hold" grpId="1" nodeType="afterEffect">
                                  <p:stCondLst>
                                    <p:cond delay="0"/>
                                  </p:stCondLst>
                                  <p:childTnLst>
                                    <p:animClr clrSpc="hsl" dir="cw">
                                      <p:cBhvr override="childStyle">
                                        <p:cTn id="87" dur="500" fill="hold"/>
                                        <p:tgtEl>
                                          <p:spTgt spid="25"/>
                                        </p:tgtEl>
                                        <p:attrNameLst>
                                          <p:attrName>style.color</p:attrName>
                                        </p:attrNameLst>
                                      </p:cBhvr>
                                      <p:by>
                                        <p:hsl h="10842353" s="0" l="0"/>
                                      </p:by>
                                    </p:animClr>
                                    <p:animClr clrSpc="hsl" dir="cw">
                                      <p:cBhvr>
                                        <p:cTn id="88" dur="500" fill="hold"/>
                                        <p:tgtEl>
                                          <p:spTgt spid="25"/>
                                        </p:tgtEl>
                                        <p:attrNameLst>
                                          <p:attrName>fillcolor</p:attrName>
                                        </p:attrNameLst>
                                      </p:cBhvr>
                                      <p:by>
                                        <p:hsl h="10842353" s="0" l="0"/>
                                      </p:by>
                                    </p:animClr>
                                    <p:animClr clrSpc="hsl" dir="cw">
                                      <p:cBhvr>
                                        <p:cTn id="89" dur="500" fill="hold"/>
                                        <p:tgtEl>
                                          <p:spTgt spid="25"/>
                                        </p:tgtEl>
                                        <p:attrNameLst>
                                          <p:attrName>stroke.color</p:attrName>
                                        </p:attrNameLst>
                                      </p:cBhvr>
                                      <p:by>
                                        <p:hsl h="10842353" s="0" l="0"/>
                                      </p:by>
                                    </p:animClr>
                                    <p:set>
                                      <p:cBhvr>
                                        <p:cTn id="90" dur="500" fill="hold"/>
                                        <p:tgtEl>
                                          <p:spTgt spid="25"/>
                                        </p:tgtEl>
                                        <p:attrNameLst>
                                          <p:attrName>fill.type</p:attrName>
                                        </p:attrNameLst>
                                      </p:cBhvr>
                                      <p:to>
                                        <p:strVal val="solid"/>
                                      </p:to>
                                    </p:set>
                                  </p:childTnLst>
                                </p:cTn>
                              </p:par>
                              <p:par>
                                <p:cTn id="91" presetID="23" presetClass="emph" presetSubtype="0" fill="hold" grpId="1" nodeType="withEffect">
                                  <p:stCondLst>
                                    <p:cond delay="0"/>
                                  </p:stCondLst>
                                  <p:childTnLst>
                                    <p:animClr clrSpc="hsl" dir="cw">
                                      <p:cBhvr override="childStyle">
                                        <p:cTn id="92" dur="500" fill="hold"/>
                                        <p:tgtEl>
                                          <p:spTgt spid="22"/>
                                        </p:tgtEl>
                                        <p:attrNameLst>
                                          <p:attrName>style.color</p:attrName>
                                        </p:attrNameLst>
                                      </p:cBhvr>
                                      <p:by>
                                        <p:hsl h="10842353" s="0" l="0"/>
                                      </p:by>
                                    </p:animClr>
                                    <p:animClr clrSpc="hsl" dir="cw">
                                      <p:cBhvr>
                                        <p:cTn id="93" dur="500" fill="hold"/>
                                        <p:tgtEl>
                                          <p:spTgt spid="22"/>
                                        </p:tgtEl>
                                        <p:attrNameLst>
                                          <p:attrName>fillcolor</p:attrName>
                                        </p:attrNameLst>
                                      </p:cBhvr>
                                      <p:by>
                                        <p:hsl h="10842353" s="0" l="0"/>
                                      </p:by>
                                    </p:animClr>
                                    <p:animClr clrSpc="hsl" dir="cw">
                                      <p:cBhvr>
                                        <p:cTn id="94" dur="500" fill="hold"/>
                                        <p:tgtEl>
                                          <p:spTgt spid="22"/>
                                        </p:tgtEl>
                                        <p:attrNameLst>
                                          <p:attrName>stroke.color</p:attrName>
                                        </p:attrNameLst>
                                      </p:cBhvr>
                                      <p:by>
                                        <p:hsl h="10842353" s="0" l="0"/>
                                      </p:by>
                                    </p:animClr>
                                    <p:set>
                                      <p:cBhvr>
                                        <p:cTn id="95" dur="500" fill="hold"/>
                                        <p:tgtEl>
                                          <p:spTgt spid="22"/>
                                        </p:tgtEl>
                                        <p:attrNameLst>
                                          <p:attrName>fill.type</p:attrName>
                                        </p:attrNameLst>
                                      </p:cBhvr>
                                      <p:to>
                                        <p:strVal val="solid"/>
                                      </p:to>
                                    </p:set>
                                  </p:childTnLst>
                                </p:cTn>
                              </p:par>
                            </p:childTnLst>
                          </p:cTn>
                        </p:par>
                        <p:par>
                          <p:cTn id="96" fill="hold">
                            <p:stCondLst>
                              <p:cond delay="1000"/>
                            </p:stCondLst>
                            <p:childTnLst>
                              <p:par>
                                <p:cTn id="97" presetID="23" presetClass="emph" presetSubtype="0" fill="hold" grpId="1" nodeType="afterEffect">
                                  <p:stCondLst>
                                    <p:cond delay="0"/>
                                  </p:stCondLst>
                                  <p:childTnLst>
                                    <p:animClr clrSpc="hsl" dir="cw">
                                      <p:cBhvr override="childStyle">
                                        <p:cTn id="98" dur="500" fill="hold"/>
                                        <p:tgtEl>
                                          <p:spTgt spid="30"/>
                                        </p:tgtEl>
                                        <p:attrNameLst>
                                          <p:attrName>style.color</p:attrName>
                                        </p:attrNameLst>
                                      </p:cBhvr>
                                      <p:by>
                                        <p:hsl h="10842353" s="0" l="0"/>
                                      </p:by>
                                    </p:animClr>
                                    <p:animClr clrSpc="hsl" dir="cw">
                                      <p:cBhvr>
                                        <p:cTn id="99" dur="500" fill="hold"/>
                                        <p:tgtEl>
                                          <p:spTgt spid="30"/>
                                        </p:tgtEl>
                                        <p:attrNameLst>
                                          <p:attrName>fillcolor</p:attrName>
                                        </p:attrNameLst>
                                      </p:cBhvr>
                                      <p:by>
                                        <p:hsl h="10842353" s="0" l="0"/>
                                      </p:by>
                                    </p:animClr>
                                    <p:animClr clrSpc="hsl" dir="cw">
                                      <p:cBhvr>
                                        <p:cTn id="100" dur="500" fill="hold"/>
                                        <p:tgtEl>
                                          <p:spTgt spid="30"/>
                                        </p:tgtEl>
                                        <p:attrNameLst>
                                          <p:attrName>stroke.color</p:attrName>
                                        </p:attrNameLst>
                                      </p:cBhvr>
                                      <p:by>
                                        <p:hsl h="10842353" s="0" l="0"/>
                                      </p:by>
                                    </p:animClr>
                                    <p:set>
                                      <p:cBhvr>
                                        <p:cTn id="101" dur="500" fill="hold"/>
                                        <p:tgtEl>
                                          <p:spTgt spid="30"/>
                                        </p:tgtEl>
                                        <p:attrNameLst>
                                          <p:attrName>fill.type</p:attrName>
                                        </p:attrNameLst>
                                      </p:cBhvr>
                                      <p:to>
                                        <p:strVal val="solid"/>
                                      </p:to>
                                    </p:set>
                                  </p:childTnLst>
                                </p:cTn>
                              </p:par>
                              <p:par>
                                <p:cTn id="102" presetID="23" presetClass="emph" presetSubtype="0" fill="hold" grpId="1" nodeType="withEffect">
                                  <p:stCondLst>
                                    <p:cond delay="0"/>
                                  </p:stCondLst>
                                  <p:childTnLst>
                                    <p:animClr clrSpc="hsl" dir="cw">
                                      <p:cBhvr override="childStyle">
                                        <p:cTn id="103" dur="500" fill="hold"/>
                                        <p:tgtEl>
                                          <p:spTgt spid="27"/>
                                        </p:tgtEl>
                                        <p:attrNameLst>
                                          <p:attrName>style.color</p:attrName>
                                        </p:attrNameLst>
                                      </p:cBhvr>
                                      <p:by>
                                        <p:hsl h="10842353" s="0" l="0"/>
                                      </p:by>
                                    </p:animClr>
                                    <p:animClr clrSpc="hsl" dir="cw">
                                      <p:cBhvr>
                                        <p:cTn id="104" dur="500" fill="hold"/>
                                        <p:tgtEl>
                                          <p:spTgt spid="27"/>
                                        </p:tgtEl>
                                        <p:attrNameLst>
                                          <p:attrName>fillcolor</p:attrName>
                                        </p:attrNameLst>
                                      </p:cBhvr>
                                      <p:by>
                                        <p:hsl h="10842353" s="0" l="0"/>
                                      </p:by>
                                    </p:animClr>
                                    <p:animClr clrSpc="hsl" dir="cw">
                                      <p:cBhvr>
                                        <p:cTn id="105" dur="500" fill="hold"/>
                                        <p:tgtEl>
                                          <p:spTgt spid="27"/>
                                        </p:tgtEl>
                                        <p:attrNameLst>
                                          <p:attrName>stroke.color</p:attrName>
                                        </p:attrNameLst>
                                      </p:cBhvr>
                                      <p:by>
                                        <p:hsl h="10842353" s="0" l="0"/>
                                      </p:by>
                                    </p:animClr>
                                    <p:set>
                                      <p:cBhvr>
                                        <p:cTn id="106" dur="500" fill="hold"/>
                                        <p:tgtEl>
                                          <p:spTgt spid="27"/>
                                        </p:tgtEl>
                                        <p:attrNameLst>
                                          <p:attrName>fill.type</p:attrName>
                                        </p:attrNameLst>
                                      </p:cBhvr>
                                      <p:to>
                                        <p:strVal val="solid"/>
                                      </p:to>
                                    </p:set>
                                  </p:childTnLst>
                                </p:cTn>
                              </p:par>
                            </p:childTnLst>
                          </p:cTn>
                        </p:par>
                      </p:childTnLst>
                    </p:cTn>
                  </p:par>
                  <p:par>
                    <p:cTn id="107" fill="hold">
                      <p:stCondLst>
                        <p:cond delay="indefinite"/>
                      </p:stCondLst>
                      <p:childTnLst>
                        <p:par>
                          <p:cTn id="108" fill="hold">
                            <p:stCondLst>
                              <p:cond delay="0"/>
                            </p:stCondLst>
                            <p:childTnLst>
                              <p:par>
                                <p:cTn id="109" presetID="22" presetClass="entr" presetSubtype="4" fill="hold" nodeType="clickEffect">
                                  <p:stCondLst>
                                    <p:cond delay="0"/>
                                  </p:stCondLst>
                                  <p:childTnLst>
                                    <p:set>
                                      <p:cBhvr>
                                        <p:cTn id="110" dur="1" fill="hold">
                                          <p:stCondLst>
                                            <p:cond delay="0"/>
                                          </p:stCondLst>
                                        </p:cTn>
                                        <p:tgtEl>
                                          <p:spTgt spid="12"/>
                                        </p:tgtEl>
                                        <p:attrNameLst>
                                          <p:attrName>style.visibility</p:attrName>
                                        </p:attrNameLst>
                                      </p:cBhvr>
                                      <p:to>
                                        <p:strVal val="visible"/>
                                      </p:to>
                                    </p:set>
                                    <p:animEffect transition="in" filter="wipe(down)">
                                      <p:cBhvr>
                                        <p:cTn id="111" dur="500"/>
                                        <p:tgtEl>
                                          <p:spTgt spid="12"/>
                                        </p:tgtEl>
                                      </p:cBhvr>
                                    </p:animEffect>
                                  </p:childTnLst>
                                </p:cTn>
                              </p:par>
                            </p:childTnLst>
                          </p:cTn>
                        </p:par>
                        <p:par>
                          <p:cTn id="112" fill="hold">
                            <p:stCondLst>
                              <p:cond delay="500"/>
                            </p:stCondLst>
                            <p:childTnLst>
                              <p:par>
                                <p:cTn id="113" presetID="22" presetClass="emph" presetSubtype="0" fill="hold" grpId="1" nodeType="afterEffect">
                                  <p:stCondLst>
                                    <p:cond delay="0"/>
                                  </p:stCondLst>
                                  <p:childTnLst>
                                    <p:animClr clrSpc="hsl" dir="cw">
                                      <p:cBhvr override="childStyle">
                                        <p:cTn id="114" dur="500" fill="hold"/>
                                        <p:tgtEl>
                                          <p:spTgt spid="26"/>
                                        </p:tgtEl>
                                        <p:attrNameLst>
                                          <p:attrName>style.color</p:attrName>
                                        </p:attrNameLst>
                                      </p:cBhvr>
                                      <p:by>
                                        <p:hsl h="-7200000" s="0" l="0"/>
                                      </p:by>
                                    </p:animClr>
                                    <p:animClr clrSpc="hsl" dir="cw">
                                      <p:cBhvr>
                                        <p:cTn id="115" dur="500" fill="hold"/>
                                        <p:tgtEl>
                                          <p:spTgt spid="26"/>
                                        </p:tgtEl>
                                        <p:attrNameLst>
                                          <p:attrName>fillcolor</p:attrName>
                                        </p:attrNameLst>
                                      </p:cBhvr>
                                      <p:by>
                                        <p:hsl h="-7200000" s="0" l="0"/>
                                      </p:by>
                                    </p:animClr>
                                    <p:animClr clrSpc="hsl" dir="cw">
                                      <p:cBhvr>
                                        <p:cTn id="116" dur="500" fill="hold"/>
                                        <p:tgtEl>
                                          <p:spTgt spid="26"/>
                                        </p:tgtEl>
                                        <p:attrNameLst>
                                          <p:attrName>stroke.color</p:attrName>
                                        </p:attrNameLst>
                                      </p:cBhvr>
                                      <p:by>
                                        <p:hsl h="-7200000" s="0" l="0"/>
                                      </p:by>
                                    </p:animClr>
                                    <p:set>
                                      <p:cBhvr>
                                        <p:cTn id="117" dur="500" fill="hold"/>
                                        <p:tgtEl>
                                          <p:spTgt spid="26"/>
                                        </p:tgtEl>
                                        <p:attrNameLst>
                                          <p:attrName>fill.type</p:attrName>
                                        </p:attrNameLst>
                                      </p:cBhvr>
                                      <p:to>
                                        <p:strVal val="solid"/>
                                      </p:to>
                                    </p:set>
                                  </p:childTnLst>
                                </p:cTn>
                              </p:par>
                              <p:par>
                                <p:cTn id="118" presetID="22" presetClass="emph" presetSubtype="0" fill="hold" grpId="1" nodeType="withEffect">
                                  <p:stCondLst>
                                    <p:cond delay="0"/>
                                  </p:stCondLst>
                                  <p:childTnLst>
                                    <p:animClr clrSpc="hsl" dir="cw">
                                      <p:cBhvr override="childStyle">
                                        <p:cTn id="119" dur="500" fill="hold"/>
                                        <p:tgtEl>
                                          <p:spTgt spid="23"/>
                                        </p:tgtEl>
                                        <p:attrNameLst>
                                          <p:attrName>style.color</p:attrName>
                                        </p:attrNameLst>
                                      </p:cBhvr>
                                      <p:by>
                                        <p:hsl h="-7200000" s="0" l="0"/>
                                      </p:by>
                                    </p:animClr>
                                    <p:animClr clrSpc="hsl" dir="cw">
                                      <p:cBhvr>
                                        <p:cTn id="120" dur="500" fill="hold"/>
                                        <p:tgtEl>
                                          <p:spTgt spid="23"/>
                                        </p:tgtEl>
                                        <p:attrNameLst>
                                          <p:attrName>fillcolor</p:attrName>
                                        </p:attrNameLst>
                                      </p:cBhvr>
                                      <p:by>
                                        <p:hsl h="-7200000" s="0" l="0"/>
                                      </p:by>
                                    </p:animClr>
                                    <p:animClr clrSpc="hsl" dir="cw">
                                      <p:cBhvr>
                                        <p:cTn id="121" dur="500" fill="hold"/>
                                        <p:tgtEl>
                                          <p:spTgt spid="23"/>
                                        </p:tgtEl>
                                        <p:attrNameLst>
                                          <p:attrName>stroke.color</p:attrName>
                                        </p:attrNameLst>
                                      </p:cBhvr>
                                      <p:by>
                                        <p:hsl h="-7200000" s="0" l="0"/>
                                      </p:by>
                                    </p:animClr>
                                    <p:set>
                                      <p:cBhvr>
                                        <p:cTn id="122" dur="500" fill="hold"/>
                                        <p:tgtEl>
                                          <p:spTgt spid="23"/>
                                        </p:tgtEl>
                                        <p:attrNameLst>
                                          <p:attrName>fill.type</p:attrName>
                                        </p:attrNameLst>
                                      </p:cBhvr>
                                      <p:to>
                                        <p:strVal val="solid"/>
                                      </p:to>
                                    </p:set>
                                  </p:childTnLst>
                                </p:cTn>
                              </p:par>
                            </p:childTnLst>
                          </p:cTn>
                        </p:par>
                        <p:par>
                          <p:cTn id="123" fill="hold">
                            <p:stCondLst>
                              <p:cond delay="1000"/>
                            </p:stCondLst>
                            <p:childTnLst>
                              <p:par>
                                <p:cTn id="124" presetID="22" presetClass="emph" presetSubtype="0" fill="hold" grpId="1" nodeType="afterEffect">
                                  <p:stCondLst>
                                    <p:cond delay="0"/>
                                  </p:stCondLst>
                                  <p:childTnLst>
                                    <p:animClr clrSpc="hsl" dir="cw">
                                      <p:cBhvr override="childStyle">
                                        <p:cTn id="125" dur="500" fill="hold"/>
                                        <p:tgtEl>
                                          <p:spTgt spid="32"/>
                                        </p:tgtEl>
                                        <p:attrNameLst>
                                          <p:attrName>style.color</p:attrName>
                                        </p:attrNameLst>
                                      </p:cBhvr>
                                      <p:by>
                                        <p:hsl h="-7200000" s="0" l="0"/>
                                      </p:by>
                                    </p:animClr>
                                    <p:animClr clrSpc="hsl" dir="cw">
                                      <p:cBhvr>
                                        <p:cTn id="126" dur="500" fill="hold"/>
                                        <p:tgtEl>
                                          <p:spTgt spid="32"/>
                                        </p:tgtEl>
                                        <p:attrNameLst>
                                          <p:attrName>fillcolor</p:attrName>
                                        </p:attrNameLst>
                                      </p:cBhvr>
                                      <p:by>
                                        <p:hsl h="-7200000" s="0" l="0"/>
                                      </p:by>
                                    </p:animClr>
                                    <p:animClr clrSpc="hsl" dir="cw">
                                      <p:cBhvr>
                                        <p:cTn id="127" dur="500" fill="hold"/>
                                        <p:tgtEl>
                                          <p:spTgt spid="32"/>
                                        </p:tgtEl>
                                        <p:attrNameLst>
                                          <p:attrName>stroke.color</p:attrName>
                                        </p:attrNameLst>
                                      </p:cBhvr>
                                      <p:by>
                                        <p:hsl h="-7200000" s="0" l="0"/>
                                      </p:by>
                                    </p:animClr>
                                    <p:set>
                                      <p:cBhvr>
                                        <p:cTn id="128" dur="500" fill="hold"/>
                                        <p:tgtEl>
                                          <p:spTgt spid="32"/>
                                        </p:tgtEl>
                                        <p:attrNameLst>
                                          <p:attrName>fill.type</p:attrName>
                                        </p:attrNameLst>
                                      </p:cBhvr>
                                      <p:to>
                                        <p:strVal val="solid"/>
                                      </p:to>
                                    </p:set>
                                  </p:childTnLst>
                                </p:cTn>
                              </p:par>
                              <p:par>
                                <p:cTn id="129" presetID="22" presetClass="emph" presetSubtype="0" fill="hold" grpId="1" nodeType="withEffect">
                                  <p:stCondLst>
                                    <p:cond delay="0"/>
                                  </p:stCondLst>
                                  <p:childTnLst>
                                    <p:animClr clrSpc="hsl" dir="cw">
                                      <p:cBhvr override="childStyle">
                                        <p:cTn id="130" dur="500" fill="hold"/>
                                        <p:tgtEl>
                                          <p:spTgt spid="29"/>
                                        </p:tgtEl>
                                        <p:attrNameLst>
                                          <p:attrName>style.color</p:attrName>
                                        </p:attrNameLst>
                                      </p:cBhvr>
                                      <p:by>
                                        <p:hsl h="-7200000" s="0" l="0"/>
                                      </p:by>
                                    </p:animClr>
                                    <p:animClr clrSpc="hsl" dir="cw">
                                      <p:cBhvr>
                                        <p:cTn id="131" dur="500" fill="hold"/>
                                        <p:tgtEl>
                                          <p:spTgt spid="29"/>
                                        </p:tgtEl>
                                        <p:attrNameLst>
                                          <p:attrName>fillcolor</p:attrName>
                                        </p:attrNameLst>
                                      </p:cBhvr>
                                      <p:by>
                                        <p:hsl h="-7200000" s="0" l="0"/>
                                      </p:by>
                                    </p:animClr>
                                    <p:animClr clrSpc="hsl" dir="cw">
                                      <p:cBhvr>
                                        <p:cTn id="132" dur="500" fill="hold"/>
                                        <p:tgtEl>
                                          <p:spTgt spid="29"/>
                                        </p:tgtEl>
                                        <p:attrNameLst>
                                          <p:attrName>stroke.color</p:attrName>
                                        </p:attrNameLst>
                                      </p:cBhvr>
                                      <p:by>
                                        <p:hsl h="-7200000" s="0" l="0"/>
                                      </p:by>
                                    </p:animClr>
                                    <p:set>
                                      <p:cBhvr>
                                        <p:cTn id="133" dur="500" fill="hold"/>
                                        <p:tgtEl>
                                          <p:spTgt spid="2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8" grpId="0"/>
      <p:bldP spid="312" grpId="0"/>
      <p:bldP spid="3" grpId="0" animBg="1"/>
      <p:bldP spid="3" grpId="1" animBg="1"/>
      <p:bldP spid="22" grpId="0" animBg="1"/>
      <p:bldP spid="22" grpId="1" animBg="1"/>
      <p:bldP spid="23" grpId="0" animBg="1"/>
      <p:bldP spid="23" grpId="1" animBg="1"/>
      <p:bldP spid="24" grpId="0"/>
      <p:bldP spid="24" grpId="1"/>
      <p:bldP spid="25" grpId="0"/>
      <p:bldP spid="25" grpId="1"/>
      <p:bldP spid="26" grpId="0"/>
      <p:bldP spid="26" grpId="1"/>
      <p:bldP spid="27" grpId="0" animBg="1"/>
      <p:bldP spid="27" grpId="1" animBg="1"/>
      <p:bldP spid="29" grpId="0" animBg="1"/>
      <p:bldP spid="29" grpId="1" animBg="1"/>
      <p:bldP spid="31" grpId="0" animBg="1"/>
      <p:bldP spid="31" grpId="1" animBg="1"/>
      <p:bldP spid="32" grpId="0"/>
      <p:bldP spid="32" grpId="1"/>
      <p:bldP spid="30" grpId="0"/>
      <p:bldP spid="30" grpId="1"/>
      <p:bldP spid="28" grpId="0"/>
      <p:bldP spid="28"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6CA2D4E-C193-46FD-B10C-73EF710C2E03}"/>
              </a:ext>
            </a:extLst>
          </p:cNvPr>
          <p:cNvSpPr/>
          <p:nvPr/>
        </p:nvSpPr>
        <p:spPr>
          <a:xfrm>
            <a:off x="0" y="0"/>
            <a:ext cx="2030154" cy="6858000"/>
          </a:xfrm>
          <a:prstGeom prst="rect">
            <a:avLst/>
          </a:prstGeom>
          <a:blipFill>
            <a:blip r:embed="rId2"/>
            <a:srcRect/>
            <a:stretch>
              <a:fillRect l="-22525" r="-21528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4AC9EFBF-EC18-49CB-AD60-7C11305A465E}"/>
              </a:ext>
            </a:extLst>
          </p:cNvPr>
          <p:cNvSpPr/>
          <p:nvPr/>
        </p:nvSpPr>
        <p:spPr>
          <a:xfrm>
            <a:off x="2015612" y="0"/>
            <a:ext cx="2094271" cy="6858000"/>
          </a:xfrm>
          <a:prstGeom prst="rect">
            <a:avLst/>
          </a:prstGeom>
          <a:blipFill>
            <a:blip r:embed="rId3"/>
            <a:srcRect/>
            <a:stretch>
              <a:fillRect l="-227040" r="-800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9346A7F3-4E18-4E12-AA1D-C7AD43EE772E}"/>
              </a:ext>
            </a:extLst>
          </p:cNvPr>
          <p:cNvSpPr/>
          <p:nvPr/>
        </p:nvSpPr>
        <p:spPr>
          <a:xfrm>
            <a:off x="6096000" y="0"/>
            <a:ext cx="2045110" cy="6858000"/>
          </a:xfrm>
          <a:prstGeom prst="rect">
            <a:avLst/>
          </a:prstGeom>
          <a:blipFill>
            <a:blip r:embed="rId3"/>
            <a:srcRect/>
            <a:stretch>
              <a:fillRect l="-19619" r="-21818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73A3F407-6C4C-4C70-8145-863062B7BCE9}"/>
              </a:ext>
            </a:extLst>
          </p:cNvPr>
          <p:cNvSpPr/>
          <p:nvPr/>
        </p:nvSpPr>
        <p:spPr>
          <a:xfrm>
            <a:off x="4090219" y="0"/>
            <a:ext cx="2005781" cy="6858000"/>
          </a:xfrm>
          <a:prstGeom prst="rect">
            <a:avLst/>
          </a:prstGeom>
          <a:blipFill>
            <a:blip r:embed="rId2"/>
            <a:srcRect/>
            <a:stretch>
              <a:fillRect l="-119528" r="-12748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D71ACF7A-3BF3-4709-994B-02C933F426AD}"/>
              </a:ext>
            </a:extLst>
          </p:cNvPr>
          <p:cNvSpPr/>
          <p:nvPr/>
        </p:nvSpPr>
        <p:spPr>
          <a:xfrm>
            <a:off x="10161847" y="0"/>
            <a:ext cx="2030154" cy="6858000"/>
          </a:xfrm>
          <a:prstGeom prst="rect">
            <a:avLst/>
          </a:prstGeom>
          <a:blipFill>
            <a:blip r:embed="rId3"/>
            <a:srcRect/>
            <a:stretch>
              <a:fillRect l="-89360" r="-14844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6233725-6F28-4B5C-8D5E-4FB407DDA6AC}"/>
              </a:ext>
            </a:extLst>
          </p:cNvPr>
          <p:cNvSpPr/>
          <p:nvPr/>
        </p:nvSpPr>
        <p:spPr>
          <a:xfrm>
            <a:off x="8129476" y="0"/>
            <a:ext cx="2046911" cy="6858000"/>
          </a:xfrm>
          <a:prstGeom prst="rect">
            <a:avLst/>
          </a:prstGeom>
          <a:blipFill>
            <a:blip r:embed="rId2"/>
            <a:srcRect/>
            <a:stretch>
              <a:fillRect l="-207345" r="-2769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7A91BCCC-0395-4C54-8477-4BED6DB9CBD1}"/>
              </a:ext>
            </a:extLst>
          </p:cNvPr>
          <p:cNvSpPr/>
          <p:nvPr/>
        </p:nvSpPr>
        <p:spPr>
          <a:xfrm>
            <a:off x="0" y="0"/>
            <a:ext cx="2030154" cy="68580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12AE801-0A46-4132-940B-AA866DE63EE6}"/>
              </a:ext>
            </a:extLst>
          </p:cNvPr>
          <p:cNvSpPr/>
          <p:nvPr/>
        </p:nvSpPr>
        <p:spPr>
          <a:xfrm>
            <a:off x="2015612" y="0"/>
            <a:ext cx="2094271" cy="68580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CB41371A-2F8F-4DE0-87F2-4F12EE8F884F}"/>
              </a:ext>
            </a:extLst>
          </p:cNvPr>
          <p:cNvSpPr/>
          <p:nvPr/>
        </p:nvSpPr>
        <p:spPr>
          <a:xfrm>
            <a:off x="6096000" y="0"/>
            <a:ext cx="2045110" cy="68580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98153F86-A685-43B0-A318-CDE3FC0C13EE}"/>
              </a:ext>
            </a:extLst>
          </p:cNvPr>
          <p:cNvSpPr/>
          <p:nvPr/>
        </p:nvSpPr>
        <p:spPr>
          <a:xfrm>
            <a:off x="4090219" y="0"/>
            <a:ext cx="2005781" cy="6858000"/>
          </a:xfrm>
          <a:prstGeom prst="rect">
            <a:avLst/>
          </a:prstGeom>
          <a:solidFill>
            <a:srgbClr val="787A91">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BB2621E8-614F-4DA4-9B46-418D1FBA8649}"/>
              </a:ext>
            </a:extLst>
          </p:cNvPr>
          <p:cNvSpPr/>
          <p:nvPr/>
        </p:nvSpPr>
        <p:spPr>
          <a:xfrm>
            <a:off x="10161847" y="0"/>
            <a:ext cx="2030154" cy="68580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99E7587C-DDC0-4625-BA62-84F1B144D101}"/>
              </a:ext>
            </a:extLst>
          </p:cNvPr>
          <p:cNvSpPr/>
          <p:nvPr/>
        </p:nvSpPr>
        <p:spPr>
          <a:xfrm>
            <a:off x="8119645" y="0"/>
            <a:ext cx="2046911" cy="68580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FCF6A10A-14D4-4B3D-82BA-F5530E0A3EAD}"/>
              </a:ext>
            </a:extLst>
          </p:cNvPr>
          <p:cNvSpPr txBox="1"/>
          <p:nvPr/>
        </p:nvSpPr>
        <p:spPr>
          <a:xfrm>
            <a:off x="2379704" y="672764"/>
            <a:ext cx="743259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9Slide07 IcielBaliho Script" pitchFamily="2" charset="-93"/>
                <a:ea typeface="+mn-ea"/>
                <a:cs typeface="+mn-cs"/>
              </a:rPr>
              <a:t>CHỦ ĐỀ 1: CÁC PHÉP ĐO</a:t>
            </a:r>
          </a:p>
        </p:txBody>
      </p:sp>
      <p:pic>
        <p:nvPicPr>
          <p:cNvPr id="29" name="Graphic 28" descr="Target Audience">
            <a:extLst>
              <a:ext uri="{FF2B5EF4-FFF2-40B4-BE49-F238E27FC236}">
                <a16:creationId xmlns:a16="http://schemas.microsoft.com/office/drawing/2014/main" id="{460E308A-895A-43EB-9B03-AACCC116FBF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5946" y="2234382"/>
            <a:ext cx="732213" cy="732213"/>
          </a:xfrm>
          <a:prstGeom prst="rect">
            <a:avLst/>
          </a:prstGeom>
        </p:spPr>
      </p:pic>
      <p:pic>
        <p:nvPicPr>
          <p:cNvPr id="31" name="Graphic 30" descr="Ruler">
            <a:extLst>
              <a:ext uri="{FF2B5EF4-FFF2-40B4-BE49-F238E27FC236}">
                <a16:creationId xmlns:a16="http://schemas.microsoft.com/office/drawing/2014/main" id="{6281B31F-D9AD-4718-B038-CC77BEE4DB3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696641" y="2187735"/>
            <a:ext cx="732213" cy="732213"/>
          </a:xfrm>
          <a:prstGeom prst="rect">
            <a:avLst/>
          </a:prstGeom>
        </p:spPr>
      </p:pic>
      <p:pic>
        <p:nvPicPr>
          <p:cNvPr id="33" name="Graphic 32" descr="Alarm clock">
            <a:extLst>
              <a:ext uri="{FF2B5EF4-FFF2-40B4-BE49-F238E27FC236}">
                <a16:creationId xmlns:a16="http://schemas.microsoft.com/office/drawing/2014/main" id="{35B484F9-24BB-44CC-BE6E-B24EB29505B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771816" y="2278627"/>
            <a:ext cx="732213" cy="732213"/>
          </a:xfrm>
          <a:prstGeom prst="rect">
            <a:avLst/>
          </a:prstGeom>
        </p:spPr>
      </p:pic>
      <p:pic>
        <p:nvPicPr>
          <p:cNvPr id="35" name="Graphic 34" descr="Thermometer">
            <a:extLst>
              <a:ext uri="{FF2B5EF4-FFF2-40B4-BE49-F238E27FC236}">
                <a16:creationId xmlns:a16="http://schemas.microsoft.com/office/drawing/2014/main" id="{54BFFE59-A229-4A8C-8493-BCAA3D9452B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796658" y="2222265"/>
            <a:ext cx="732213" cy="732213"/>
          </a:xfrm>
          <a:prstGeom prst="rect">
            <a:avLst/>
          </a:prstGeom>
        </p:spPr>
      </p:pic>
      <p:pic>
        <p:nvPicPr>
          <p:cNvPr id="37" name="Graphic 36" descr="Puzzle pieces">
            <a:extLst>
              <a:ext uri="{FF2B5EF4-FFF2-40B4-BE49-F238E27FC236}">
                <a16:creationId xmlns:a16="http://schemas.microsoft.com/office/drawing/2014/main" id="{A8CBA5EC-3A21-493C-BF52-5CB5AA9EFFE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810818" y="2323102"/>
            <a:ext cx="732213" cy="732213"/>
          </a:xfrm>
          <a:prstGeom prst="rect">
            <a:avLst/>
          </a:prstGeom>
        </p:spPr>
      </p:pic>
      <p:grpSp>
        <p:nvGrpSpPr>
          <p:cNvPr id="217" name="Group 216">
            <a:extLst>
              <a:ext uri="{FF2B5EF4-FFF2-40B4-BE49-F238E27FC236}">
                <a16:creationId xmlns:a16="http://schemas.microsoft.com/office/drawing/2014/main" id="{45B01FAC-B2A6-4C13-B205-61DB64633AF4}"/>
              </a:ext>
            </a:extLst>
          </p:cNvPr>
          <p:cNvGrpSpPr/>
          <p:nvPr/>
        </p:nvGrpSpPr>
        <p:grpSpPr>
          <a:xfrm>
            <a:off x="4790738" y="2279058"/>
            <a:ext cx="566008" cy="700116"/>
            <a:chOff x="4557440" y="902542"/>
            <a:chExt cx="1766107" cy="2184562"/>
          </a:xfrm>
          <a:solidFill>
            <a:schemeClr val="tx1"/>
          </a:solidFill>
        </p:grpSpPr>
        <p:sp>
          <p:nvSpPr>
            <p:cNvPr id="218" name="Freeform: Shape 217">
              <a:extLst>
                <a:ext uri="{FF2B5EF4-FFF2-40B4-BE49-F238E27FC236}">
                  <a16:creationId xmlns:a16="http://schemas.microsoft.com/office/drawing/2014/main" id="{729FC08E-BA1E-4570-8254-D3747A2D9A44}"/>
                </a:ext>
              </a:extLst>
            </p:cNvPr>
            <p:cNvSpPr/>
            <p:nvPr/>
          </p:nvSpPr>
          <p:spPr>
            <a:xfrm flipV="1">
              <a:off x="4557440" y="902542"/>
              <a:ext cx="1766107" cy="2184562"/>
            </a:xfrm>
            <a:custGeom>
              <a:avLst/>
              <a:gdLst>
                <a:gd name="connsiteX0" fmla="*/ 752867 w 1766107"/>
                <a:gd name="connsiteY0" fmla="*/ 2175203 h 2184562"/>
                <a:gd name="connsiteX1" fmla="*/ 625518 w 1766107"/>
                <a:gd name="connsiteY1" fmla="*/ 1957175 h 2184562"/>
                <a:gd name="connsiteX2" fmla="*/ 634852 w 1766107"/>
                <a:gd name="connsiteY2" fmla="*/ 1922504 h 2184562"/>
                <a:gd name="connsiteX3" fmla="*/ 542174 w 1766107"/>
                <a:gd name="connsiteY3" fmla="*/ 1922504 h 2184562"/>
                <a:gd name="connsiteX4" fmla="*/ 448829 w 1766107"/>
                <a:gd name="connsiteY4" fmla="*/ 1922504 h 2184562"/>
                <a:gd name="connsiteX5" fmla="*/ 429493 w 1766107"/>
                <a:gd name="connsiteY5" fmla="*/ 1903169 h 2184562"/>
                <a:gd name="connsiteX6" fmla="*/ 410157 w 1766107"/>
                <a:gd name="connsiteY6" fmla="*/ 1799822 h 2184562"/>
                <a:gd name="connsiteX7" fmla="*/ 410157 w 1766107"/>
                <a:gd name="connsiteY7" fmla="*/ 1715812 h 2184562"/>
                <a:gd name="connsiteX8" fmla="*/ 326147 w 1766107"/>
                <a:gd name="connsiteY8" fmla="*/ 1715812 h 2184562"/>
                <a:gd name="connsiteX9" fmla="*/ 222801 w 1766107"/>
                <a:gd name="connsiteY9" fmla="*/ 1696476 h 2184562"/>
                <a:gd name="connsiteX10" fmla="*/ 210132 w 1766107"/>
                <a:gd name="connsiteY10" fmla="*/ 1601798 h 2184562"/>
                <a:gd name="connsiteX11" fmla="*/ 444162 w 1766107"/>
                <a:gd name="connsiteY11" fmla="*/ 1356434 h 2184562"/>
                <a:gd name="connsiteX12" fmla="*/ 598848 w 1766107"/>
                <a:gd name="connsiteY12" fmla="*/ 1349099 h 2184562"/>
                <a:gd name="connsiteX13" fmla="*/ 723530 w 1766107"/>
                <a:gd name="connsiteY13" fmla="*/ 1349099 h 2184562"/>
                <a:gd name="connsiteX14" fmla="*/ 723530 w 1766107"/>
                <a:gd name="connsiteY14" fmla="*/ 1281758 h 2184562"/>
                <a:gd name="connsiteX15" fmla="*/ 723530 w 1766107"/>
                <a:gd name="connsiteY15" fmla="*/ 1215083 h 2184562"/>
                <a:gd name="connsiteX16" fmla="*/ 698860 w 1766107"/>
                <a:gd name="connsiteY16" fmla="*/ 1205081 h 2184562"/>
                <a:gd name="connsiteX17" fmla="*/ 266806 w 1766107"/>
                <a:gd name="connsiteY17" fmla="*/ 683016 h 2184562"/>
                <a:gd name="connsiteX18" fmla="*/ 256805 w 1766107"/>
                <a:gd name="connsiteY18" fmla="*/ 364976 h 2184562"/>
                <a:gd name="connsiteX19" fmla="*/ 256805 w 1766107"/>
                <a:gd name="connsiteY19" fmla="*/ 102277 h 2184562"/>
                <a:gd name="connsiteX20" fmla="*/ 143457 w 1766107"/>
                <a:gd name="connsiteY20" fmla="*/ 102277 h 2184562"/>
                <a:gd name="connsiteX21" fmla="*/ 13441 w 1766107"/>
                <a:gd name="connsiteY21" fmla="*/ 85608 h 2184562"/>
                <a:gd name="connsiteX22" fmla="*/ 38111 w 1766107"/>
                <a:gd name="connsiteY22" fmla="*/ -1070 h 2184562"/>
                <a:gd name="connsiteX23" fmla="*/ 895551 w 1766107"/>
                <a:gd name="connsiteY23" fmla="*/ -3070 h 2184562"/>
                <a:gd name="connsiteX24" fmla="*/ 1738323 w 1766107"/>
                <a:gd name="connsiteY24" fmla="*/ -1070 h 2184562"/>
                <a:gd name="connsiteX25" fmla="*/ 1750992 w 1766107"/>
                <a:gd name="connsiteY25" fmla="*/ 14932 h 2184562"/>
                <a:gd name="connsiteX26" fmla="*/ 1748325 w 1766107"/>
                <a:gd name="connsiteY26" fmla="*/ 87608 h 2184562"/>
                <a:gd name="connsiteX27" fmla="*/ 1672315 w 1766107"/>
                <a:gd name="connsiteY27" fmla="*/ 102277 h 2184562"/>
                <a:gd name="connsiteX28" fmla="*/ 1611641 w 1766107"/>
                <a:gd name="connsiteY28" fmla="*/ 102277 h 2184562"/>
                <a:gd name="connsiteX29" fmla="*/ 1608974 w 1766107"/>
                <a:gd name="connsiteY29" fmla="*/ 387646 h 2184562"/>
                <a:gd name="connsiteX30" fmla="*/ 1588971 w 1766107"/>
                <a:gd name="connsiteY30" fmla="*/ 736356 h 2184562"/>
                <a:gd name="connsiteX31" fmla="*/ 1408282 w 1766107"/>
                <a:gd name="connsiteY31" fmla="*/ 1049729 h 2184562"/>
                <a:gd name="connsiteX32" fmla="*/ 1192255 w 1766107"/>
                <a:gd name="connsiteY32" fmla="*/ 1194413 h 2184562"/>
                <a:gd name="connsiteX33" fmla="*/ 1143582 w 1766107"/>
                <a:gd name="connsiteY33" fmla="*/ 1212416 h 2184562"/>
                <a:gd name="connsiteX34" fmla="*/ 1143582 w 1766107"/>
                <a:gd name="connsiteY34" fmla="*/ 1281091 h 2184562"/>
                <a:gd name="connsiteX35" fmla="*/ 1143582 w 1766107"/>
                <a:gd name="connsiteY35" fmla="*/ 1349099 h 2184562"/>
                <a:gd name="connsiteX36" fmla="*/ 1268931 w 1766107"/>
                <a:gd name="connsiteY36" fmla="*/ 1349099 h 2184562"/>
                <a:gd name="connsiteX37" fmla="*/ 1490292 w 1766107"/>
                <a:gd name="connsiteY37" fmla="*/ 1382437 h 2184562"/>
                <a:gd name="connsiteX38" fmla="*/ 1659647 w 1766107"/>
                <a:gd name="connsiteY38" fmla="*/ 1644470 h 2184562"/>
                <a:gd name="connsiteX39" fmla="*/ 1641645 w 1766107"/>
                <a:gd name="connsiteY39" fmla="*/ 1699810 h 2184562"/>
                <a:gd name="connsiteX40" fmla="*/ 1540299 w 1766107"/>
                <a:gd name="connsiteY40" fmla="*/ 1715812 h 2184562"/>
                <a:gd name="connsiteX41" fmla="*/ 1458288 w 1766107"/>
                <a:gd name="connsiteY41" fmla="*/ 1715812 h 2184562"/>
                <a:gd name="connsiteX42" fmla="*/ 1455621 w 1766107"/>
                <a:gd name="connsiteY42" fmla="*/ 1803156 h 2184562"/>
                <a:gd name="connsiteX43" fmla="*/ 1434952 w 1766107"/>
                <a:gd name="connsiteY43" fmla="*/ 1906502 h 2184562"/>
                <a:gd name="connsiteX44" fmla="*/ 1323605 w 1766107"/>
                <a:gd name="connsiteY44" fmla="*/ 1922504 h 2184562"/>
                <a:gd name="connsiteX45" fmla="*/ 1230260 w 1766107"/>
                <a:gd name="connsiteY45" fmla="*/ 1922504 h 2184562"/>
                <a:gd name="connsiteX46" fmla="*/ 1236927 w 1766107"/>
                <a:gd name="connsiteY46" fmla="*/ 1939840 h 2184562"/>
                <a:gd name="connsiteX47" fmla="*/ 1235594 w 1766107"/>
                <a:gd name="connsiteY47" fmla="*/ 2056521 h 2184562"/>
                <a:gd name="connsiteX48" fmla="*/ 1100244 w 1766107"/>
                <a:gd name="connsiteY48" fmla="*/ 2176536 h 2184562"/>
                <a:gd name="connsiteX49" fmla="*/ 968227 w 1766107"/>
                <a:gd name="connsiteY49" fmla="*/ 2153200 h 2184562"/>
                <a:gd name="connsiteX50" fmla="*/ 930889 w 1766107"/>
                <a:gd name="connsiteY50" fmla="*/ 2130530 h 2184562"/>
                <a:gd name="connsiteX51" fmla="*/ 908886 w 1766107"/>
                <a:gd name="connsiteY51" fmla="*/ 2146532 h 2184562"/>
                <a:gd name="connsiteX52" fmla="*/ 752867 w 1766107"/>
                <a:gd name="connsiteY52" fmla="*/ 2175203 h 2184562"/>
                <a:gd name="connsiteX53" fmla="*/ 836877 w 1766107"/>
                <a:gd name="connsiteY53" fmla="*/ 2065856 h 2184562"/>
                <a:gd name="connsiteX54" fmla="*/ 876882 w 1766107"/>
                <a:gd name="connsiteY54" fmla="*/ 1997180 h 2184562"/>
                <a:gd name="connsiteX55" fmla="*/ 760201 w 1766107"/>
                <a:gd name="connsiteY55" fmla="*/ 1937173 h 2184562"/>
                <a:gd name="connsiteX56" fmla="*/ 762868 w 1766107"/>
                <a:gd name="connsiteY56" fmla="*/ 2060522 h 2184562"/>
                <a:gd name="connsiteX57" fmla="*/ 836877 w 1766107"/>
                <a:gd name="connsiteY57" fmla="*/ 2065856 h 2184562"/>
                <a:gd name="connsiteX58" fmla="*/ 1096910 w 1766107"/>
                <a:gd name="connsiteY58" fmla="*/ 2065856 h 2184562"/>
                <a:gd name="connsiteX59" fmla="*/ 1136915 w 1766107"/>
                <a:gd name="connsiteY59" fmla="*/ 1997180 h 2184562"/>
                <a:gd name="connsiteX60" fmla="*/ 1114245 w 1766107"/>
                <a:gd name="connsiteY60" fmla="*/ 1945174 h 2184562"/>
                <a:gd name="connsiteX61" fmla="*/ 1064239 w 1766107"/>
                <a:gd name="connsiteY61" fmla="*/ 1922504 h 2184562"/>
                <a:gd name="connsiteX62" fmla="*/ 987563 w 1766107"/>
                <a:gd name="connsiteY62" fmla="*/ 1983179 h 2184562"/>
                <a:gd name="connsiteX63" fmla="*/ 1024901 w 1766107"/>
                <a:gd name="connsiteY63" fmla="*/ 2062522 h 2184562"/>
                <a:gd name="connsiteX64" fmla="*/ 1096910 w 1766107"/>
                <a:gd name="connsiteY64" fmla="*/ 2065856 h 2184562"/>
                <a:gd name="connsiteX65" fmla="*/ 1343607 w 1766107"/>
                <a:gd name="connsiteY65" fmla="*/ 1765818 h 2184562"/>
                <a:gd name="connsiteX66" fmla="*/ 1343607 w 1766107"/>
                <a:gd name="connsiteY66" fmla="*/ 1715812 h 2184562"/>
                <a:gd name="connsiteX67" fmla="*/ 930222 w 1766107"/>
                <a:gd name="connsiteY67" fmla="*/ 1715812 h 2184562"/>
                <a:gd name="connsiteX68" fmla="*/ 516837 w 1766107"/>
                <a:gd name="connsiteY68" fmla="*/ 1715812 h 2184562"/>
                <a:gd name="connsiteX69" fmla="*/ 516837 w 1766107"/>
                <a:gd name="connsiteY69" fmla="*/ 1765818 h 2184562"/>
                <a:gd name="connsiteX70" fmla="*/ 516837 w 1766107"/>
                <a:gd name="connsiteY70" fmla="*/ 1815824 h 2184562"/>
                <a:gd name="connsiteX71" fmla="*/ 930222 w 1766107"/>
                <a:gd name="connsiteY71" fmla="*/ 1815824 h 2184562"/>
                <a:gd name="connsiteX72" fmla="*/ 1343607 w 1766107"/>
                <a:gd name="connsiteY72" fmla="*/ 1815824 h 2184562"/>
                <a:gd name="connsiteX73" fmla="*/ 1343607 w 1766107"/>
                <a:gd name="connsiteY73" fmla="*/ 1765818 h 2184562"/>
                <a:gd name="connsiteX74" fmla="*/ 1543632 w 1766107"/>
                <a:gd name="connsiteY74" fmla="*/ 1599131 h 2184562"/>
                <a:gd name="connsiteX75" fmla="*/ 1440953 w 1766107"/>
                <a:gd name="connsiteY75" fmla="*/ 1477115 h 2184562"/>
                <a:gd name="connsiteX76" fmla="*/ 1406949 w 1766107"/>
                <a:gd name="connsiteY76" fmla="*/ 1459113 h 2184562"/>
                <a:gd name="connsiteX77" fmla="*/ 944224 w 1766107"/>
                <a:gd name="connsiteY77" fmla="*/ 1457113 h 2184562"/>
                <a:gd name="connsiteX78" fmla="*/ 383487 w 1766107"/>
                <a:gd name="connsiteY78" fmla="*/ 1507119 h 2184562"/>
                <a:gd name="connsiteX79" fmla="*/ 323480 w 1766107"/>
                <a:gd name="connsiteY79" fmla="*/ 1592463 h 2184562"/>
                <a:gd name="connsiteX80" fmla="*/ 316812 w 1766107"/>
                <a:gd name="connsiteY80" fmla="*/ 1609132 h 2184562"/>
                <a:gd name="connsiteX81" fmla="*/ 930222 w 1766107"/>
                <a:gd name="connsiteY81" fmla="*/ 1609132 h 2184562"/>
                <a:gd name="connsiteX82" fmla="*/ 1543632 w 1766107"/>
                <a:gd name="connsiteY82" fmla="*/ 1599131 h 2184562"/>
                <a:gd name="connsiteX83" fmla="*/ 1036902 w 1766107"/>
                <a:gd name="connsiteY83" fmla="*/ 1296426 h 2184562"/>
                <a:gd name="connsiteX84" fmla="*/ 1036902 w 1766107"/>
                <a:gd name="connsiteY84" fmla="*/ 1244420 h 2184562"/>
                <a:gd name="connsiteX85" fmla="*/ 933556 w 1766107"/>
                <a:gd name="connsiteY85" fmla="*/ 1244420 h 2184562"/>
                <a:gd name="connsiteX86" fmla="*/ 830210 w 1766107"/>
                <a:gd name="connsiteY86" fmla="*/ 1245086 h 2184562"/>
                <a:gd name="connsiteX87" fmla="*/ 830210 w 1766107"/>
                <a:gd name="connsiteY87" fmla="*/ 1297093 h 2184562"/>
                <a:gd name="connsiteX88" fmla="*/ 830210 w 1766107"/>
                <a:gd name="connsiteY88" fmla="*/ 1349099 h 2184562"/>
                <a:gd name="connsiteX89" fmla="*/ 933556 w 1766107"/>
                <a:gd name="connsiteY89" fmla="*/ 1349099 h 2184562"/>
                <a:gd name="connsiteX90" fmla="*/ 1036902 w 1766107"/>
                <a:gd name="connsiteY90" fmla="*/ 1349099 h 2184562"/>
                <a:gd name="connsiteX91" fmla="*/ 1036902 w 1766107"/>
                <a:gd name="connsiteY91" fmla="*/ 1296426 h 2184562"/>
                <a:gd name="connsiteX92" fmla="*/ 1056905 w 1766107"/>
                <a:gd name="connsiteY92" fmla="*/ 1125071 h 2184562"/>
                <a:gd name="connsiteX93" fmla="*/ 1484958 w 1766107"/>
                <a:gd name="connsiteY93" fmla="*/ 712353 h 2184562"/>
                <a:gd name="connsiteX94" fmla="*/ 1502294 w 1766107"/>
                <a:gd name="connsiteY94" fmla="*/ 380978 h 2184562"/>
                <a:gd name="connsiteX95" fmla="*/ 1504294 w 1766107"/>
                <a:gd name="connsiteY95" fmla="*/ 102277 h 2184562"/>
                <a:gd name="connsiteX96" fmla="*/ 933556 w 1766107"/>
                <a:gd name="connsiteY96" fmla="*/ 102277 h 2184562"/>
                <a:gd name="connsiteX97" fmla="*/ 362818 w 1766107"/>
                <a:gd name="connsiteY97" fmla="*/ 102277 h 2184562"/>
                <a:gd name="connsiteX98" fmla="*/ 364818 w 1766107"/>
                <a:gd name="connsiteY98" fmla="*/ 387646 h 2184562"/>
                <a:gd name="connsiteX99" fmla="*/ 382154 w 1766107"/>
                <a:gd name="connsiteY99" fmla="*/ 721021 h 2184562"/>
                <a:gd name="connsiteX100" fmla="*/ 1056905 w 1766107"/>
                <a:gd name="connsiteY100" fmla="*/ 1125071 h 218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1766107" h="2184562">
                  <a:moveTo>
                    <a:pt x="752867" y="2175203"/>
                  </a:moveTo>
                  <a:cubicBezTo>
                    <a:pt x="662189" y="2149199"/>
                    <a:pt x="602848" y="2046520"/>
                    <a:pt x="625518" y="1957175"/>
                  </a:cubicBezTo>
                  <a:lnTo>
                    <a:pt x="634852" y="1922504"/>
                  </a:lnTo>
                  <a:lnTo>
                    <a:pt x="542174" y="1922504"/>
                  </a:lnTo>
                  <a:lnTo>
                    <a:pt x="448829" y="1922504"/>
                  </a:lnTo>
                  <a:lnTo>
                    <a:pt x="429493" y="1903169"/>
                  </a:lnTo>
                  <a:cubicBezTo>
                    <a:pt x="410157" y="1883833"/>
                    <a:pt x="410157" y="1883166"/>
                    <a:pt x="410157" y="1799822"/>
                  </a:cubicBezTo>
                  <a:lnTo>
                    <a:pt x="410157" y="1715812"/>
                  </a:lnTo>
                  <a:lnTo>
                    <a:pt x="326147" y="1715812"/>
                  </a:lnTo>
                  <a:cubicBezTo>
                    <a:pt x="242803" y="1715812"/>
                    <a:pt x="242136" y="1715812"/>
                    <a:pt x="222801" y="1696476"/>
                  </a:cubicBezTo>
                  <a:cubicBezTo>
                    <a:pt x="201465" y="1674473"/>
                    <a:pt x="199464" y="1659138"/>
                    <a:pt x="210132" y="1601798"/>
                  </a:cubicBezTo>
                  <a:cubicBezTo>
                    <a:pt x="232135" y="1486450"/>
                    <a:pt x="331481" y="1382437"/>
                    <a:pt x="444162" y="1356434"/>
                  </a:cubicBezTo>
                  <a:cubicBezTo>
                    <a:pt x="460164" y="1352433"/>
                    <a:pt x="529506" y="1349099"/>
                    <a:pt x="598848" y="1349099"/>
                  </a:cubicBezTo>
                  <a:lnTo>
                    <a:pt x="723530" y="1349099"/>
                  </a:lnTo>
                  <a:lnTo>
                    <a:pt x="723530" y="1281758"/>
                  </a:lnTo>
                  <a:lnTo>
                    <a:pt x="723530" y="1215083"/>
                  </a:lnTo>
                  <a:lnTo>
                    <a:pt x="698860" y="1205081"/>
                  </a:lnTo>
                  <a:cubicBezTo>
                    <a:pt x="467498" y="1113737"/>
                    <a:pt x="308145" y="921712"/>
                    <a:pt x="266806" y="683016"/>
                  </a:cubicBezTo>
                  <a:cubicBezTo>
                    <a:pt x="258805" y="640344"/>
                    <a:pt x="256805" y="565668"/>
                    <a:pt x="256805" y="364976"/>
                  </a:cubicBezTo>
                  <a:lnTo>
                    <a:pt x="256805" y="102277"/>
                  </a:lnTo>
                  <a:lnTo>
                    <a:pt x="143457" y="102277"/>
                  </a:lnTo>
                  <a:cubicBezTo>
                    <a:pt x="31443" y="102277"/>
                    <a:pt x="29443" y="102277"/>
                    <a:pt x="13441" y="85608"/>
                  </a:cubicBezTo>
                  <a:cubicBezTo>
                    <a:pt x="-16563" y="56271"/>
                    <a:pt x="-2561" y="8932"/>
                    <a:pt x="38111" y="-1070"/>
                  </a:cubicBezTo>
                  <a:cubicBezTo>
                    <a:pt x="46779" y="-3070"/>
                    <a:pt x="432827" y="-3737"/>
                    <a:pt x="895551" y="-3070"/>
                  </a:cubicBezTo>
                  <a:lnTo>
                    <a:pt x="1738323" y="-1070"/>
                  </a:lnTo>
                  <a:lnTo>
                    <a:pt x="1750992" y="14932"/>
                  </a:lnTo>
                  <a:cubicBezTo>
                    <a:pt x="1768327" y="36268"/>
                    <a:pt x="1767660" y="69606"/>
                    <a:pt x="1748325" y="87608"/>
                  </a:cubicBezTo>
                  <a:cubicBezTo>
                    <a:pt x="1734990" y="100276"/>
                    <a:pt x="1724988" y="102277"/>
                    <a:pt x="1672315" y="102277"/>
                  </a:cubicBezTo>
                  <a:lnTo>
                    <a:pt x="1611641" y="102277"/>
                  </a:lnTo>
                  <a:lnTo>
                    <a:pt x="1608974" y="387646"/>
                  </a:lnTo>
                  <a:cubicBezTo>
                    <a:pt x="1606307" y="669681"/>
                    <a:pt x="1606307" y="673015"/>
                    <a:pt x="1588971" y="736356"/>
                  </a:cubicBezTo>
                  <a:cubicBezTo>
                    <a:pt x="1556301" y="858371"/>
                    <a:pt x="1496293" y="961717"/>
                    <a:pt x="1408282" y="1049729"/>
                  </a:cubicBezTo>
                  <a:cubicBezTo>
                    <a:pt x="1350275" y="1107069"/>
                    <a:pt x="1256930" y="1169744"/>
                    <a:pt x="1192255" y="1194413"/>
                  </a:cubicBezTo>
                  <a:lnTo>
                    <a:pt x="1143582" y="1212416"/>
                  </a:lnTo>
                  <a:lnTo>
                    <a:pt x="1143582" y="1281091"/>
                  </a:lnTo>
                  <a:lnTo>
                    <a:pt x="1143582" y="1349099"/>
                  </a:lnTo>
                  <a:lnTo>
                    <a:pt x="1268931" y="1349099"/>
                  </a:lnTo>
                  <a:cubicBezTo>
                    <a:pt x="1400948" y="1349099"/>
                    <a:pt x="1435619" y="1354433"/>
                    <a:pt x="1490292" y="1382437"/>
                  </a:cubicBezTo>
                  <a:cubicBezTo>
                    <a:pt x="1588305" y="1432443"/>
                    <a:pt x="1657647" y="1539123"/>
                    <a:pt x="1659647" y="1644470"/>
                  </a:cubicBezTo>
                  <a:cubicBezTo>
                    <a:pt x="1660314" y="1679807"/>
                    <a:pt x="1658313" y="1685141"/>
                    <a:pt x="1641645" y="1699810"/>
                  </a:cubicBezTo>
                  <a:cubicBezTo>
                    <a:pt x="1624309" y="1715145"/>
                    <a:pt x="1618308" y="1715812"/>
                    <a:pt x="1540299" y="1715812"/>
                  </a:cubicBezTo>
                  <a:lnTo>
                    <a:pt x="1458288" y="1715812"/>
                  </a:lnTo>
                  <a:lnTo>
                    <a:pt x="1455621" y="1803156"/>
                  </a:lnTo>
                  <a:cubicBezTo>
                    <a:pt x="1453621" y="1889167"/>
                    <a:pt x="1453621" y="1890500"/>
                    <a:pt x="1434952" y="1906502"/>
                  </a:cubicBezTo>
                  <a:cubicBezTo>
                    <a:pt x="1416950" y="1921838"/>
                    <a:pt x="1411616" y="1922504"/>
                    <a:pt x="1323605" y="1922504"/>
                  </a:cubicBezTo>
                  <a:lnTo>
                    <a:pt x="1230260" y="1922504"/>
                  </a:lnTo>
                  <a:lnTo>
                    <a:pt x="1236927" y="1939840"/>
                  </a:lnTo>
                  <a:cubicBezTo>
                    <a:pt x="1246262" y="1963176"/>
                    <a:pt x="1245595" y="2029184"/>
                    <a:pt x="1235594" y="2056521"/>
                  </a:cubicBezTo>
                  <a:cubicBezTo>
                    <a:pt x="1214925" y="2117195"/>
                    <a:pt x="1164252" y="2161868"/>
                    <a:pt x="1100244" y="2176536"/>
                  </a:cubicBezTo>
                  <a:cubicBezTo>
                    <a:pt x="1052904" y="2187204"/>
                    <a:pt x="1012899" y="2179870"/>
                    <a:pt x="968227" y="2153200"/>
                  </a:cubicBezTo>
                  <a:lnTo>
                    <a:pt x="930889" y="2130530"/>
                  </a:lnTo>
                  <a:lnTo>
                    <a:pt x="908886" y="2146532"/>
                  </a:lnTo>
                  <a:cubicBezTo>
                    <a:pt x="867548" y="2177203"/>
                    <a:pt x="801540" y="2189204"/>
                    <a:pt x="752867" y="2175203"/>
                  </a:cubicBezTo>
                  <a:close/>
                  <a:moveTo>
                    <a:pt x="836877" y="2065856"/>
                  </a:moveTo>
                  <a:cubicBezTo>
                    <a:pt x="864881" y="2051854"/>
                    <a:pt x="876882" y="2030518"/>
                    <a:pt x="876882" y="1997180"/>
                  </a:cubicBezTo>
                  <a:cubicBezTo>
                    <a:pt x="876882" y="1936506"/>
                    <a:pt x="806874" y="1900502"/>
                    <a:pt x="760201" y="1937173"/>
                  </a:cubicBezTo>
                  <a:cubicBezTo>
                    <a:pt x="716862" y="1971177"/>
                    <a:pt x="717529" y="2030518"/>
                    <a:pt x="762868" y="2060522"/>
                  </a:cubicBezTo>
                  <a:cubicBezTo>
                    <a:pt x="788871" y="2078524"/>
                    <a:pt x="810207" y="2079857"/>
                    <a:pt x="836877" y="2065856"/>
                  </a:cubicBezTo>
                  <a:close/>
                  <a:moveTo>
                    <a:pt x="1096910" y="2065856"/>
                  </a:moveTo>
                  <a:cubicBezTo>
                    <a:pt x="1124913" y="2051854"/>
                    <a:pt x="1136915" y="2030518"/>
                    <a:pt x="1136915" y="1997180"/>
                  </a:cubicBezTo>
                  <a:cubicBezTo>
                    <a:pt x="1136915" y="1972511"/>
                    <a:pt x="1132914" y="1963843"/>
                    <a:pt x="1114245" y="1945174"/>
                  </a:cubicBezTo>
                  <a:cubicBezTo>
                    <a:pt x="1095576" y="1926505"/>
                    <a:pt x="1086242" y="1922504"/>
                    <a:pt x="1064239" y="1922504"/>
                  </a:cubicBezTo>
                  <a:cubicBezTo>
                    <a:pt x="1031568" y="1922504"/>
                    <a:pt x="994230" y="1951841"/>
                    <a:pt x="987563" y="1983179"/>
                  </a:cubicBezTo>
                  <a:cubicBezTo>
                    <a:pt x="982229" y="2011182"/>
                    <a:pt x="998231" y="2046520"/>
                    <a:pt x="1024901" y="2062522"/>
                  </a:cubicBezTo>
                  <a:cubicBezTo>
                    <a:pt x="1050904" y="2078524"/>
                    <a:pt x="1070907" y="2079191"/>
                    <a:pt x="1096910" y="2065856"/>
                  </a:cubicBezTo>
                  <a:close/>
                  <a:moveTo>
                    <a:pt x="1343607" y="1765818"/>
                  </a:moveTo>
                  <a:lnTo>
                    <a:pt x="1343607" y="1715812"/>
                  </a:lnTo>
                  <a:lnTo>
                    <a:pt x="930222" y="1715812"/>
                  </a:lnTo>
                  <a:lnTo>
                    <a:pt x="516837" y="1715812"/>
                  </a:lnTo>
                  <a:lnTo>
                    <a:pt x="516837" y="1765818"/>
                  </a:lnTo>
                  <a:lnTo>
                    <a:pt x="516837" y="1815824"/>
                  </a:lnTo>
                  <a:lnTo>
                    <a:pt x="930222" y="1815824"/>
                  </a:lnTo>
                  <a:lnTo>
                    <a:pt x="1343607" y="1815824"/>
                  </a:lnTo>
                  <a:lnTo>
                    <a:pt x="1343607" y="1765818"/>
                  </a:lnTo>
                  <a:close/>
                  <a:moveTo>
                    <a:pt x="1543632" y="1599131"/>
                  </a:moveTo>
                  <a:cubicBezTo>
                    <a:pt x="1543632" y="1566460"/>
                    <a:pt x="1489626" y="1502452"/>
                    <a:pt x="1440953" y="1477115"/>
                  </a:cubicBezTo>
                  <a:lnTo>
                    <a:pt x="1406949" y="1459113"/>
                  </a:lnTo>
                  <a:lnTo>
                    <a:pt x="944224" y="1457113"/>
                  </a:lnTo>
                  <a:cubicBezTo>
                    <a:pt x="420825" y="1455113"/>
                    <a:pt x="443495" y="1453112"/>
                    <a:pt x="383487" y="1507119"/>
                  </a:cubicBezTo>
                  <a:cubicBezTo>
                    <a:pt x="350817" y="1536456"/>
                    <a:pt x="337482" y="1555792"/>
                    <a:pt x="323480" y="1592463"/>
                  </a:cubicBezTo>
                  <a:lnTo>
                    <a:pt x="316812" y="1609132"/>
                  </a:lnTo>
                  <a:lnTo>
                    <a:pt x="930222" y="1609132"/>
                  </a:lnTo>
                  <a:cubicBezTo>
                    <a:pt x="1479624" y="1609132"/>
                    <a:pt x="1543632" y="1607798"/>
                    <a:pt x="1543632" y="1599131"/>
                  </a:cubicBezTo>
                  <a:close/>
                  <a:moveTo>
                    <a:pt x="1036902" y="1296426"/>
                  </a:moveTo>
                  <a:lnTo>
                    <a:pt x="1036902" y="1244420"/>
                  </a:lnTo>
                  <a:lnTo>
                    <a:pt x="933556" y="1244420"/>
                  </a:lnTo>
                  <a:lnTo>
                    <a:pt x="830210" y="1245086"/>
                  </a:lnTo>
                  <a:lnTo>
                    <a:pt x="830210" y="1297093"/>
                  </a:lnTo>
                  <a:lnTo>
                    <a:pt x="830210" y="1349099"/>
                  </a:lnTo>
                  <a:lnTo>
                    <a:pt x="933556" y="1349099"/>
                  </a:lnTo>
                  <a:lnTo>
                    <a:pt x="1036902" y="1349099"/>
                  </a:lnTo>
                  <a:lnTo>
                    <a:pt x="1036902" y="1296426"/>
                  </a:lnTo>
                  <a:close/>
                  <a:moveTo>
                    <a:pt x="1056905" y="1125071"/>
                  </a:moveTo>
                  <a:cubicBezTo>
                    <a:pt x="1263597" y="1079066"/>
                    <a:pt x="1427618" y="921046"/>
                    <a:pt x="1484958" y="712353"/>
                  </a:cubicBezTo>
                  <a:cubicBezTo>
                    <a:pt x="1498960" y="662347"/>
                    <a:pt x="1499627" y="641677"/>
                    <a:pt x="1502294" y="380978"/>
                  </a:cubicBezTo>
                  <a:lnTo>
                    <a:pt x="1504294" y="102277"/>
                  </a:lnTo>
                  <a:lnTo>
                    <a:pt x="933556" y="102277"/>
                  </a:lnTo>
                  <a:lnTo>
                    <a:pt x="362818" y="102277"/>
                  </a:lnTo>
                  <a:lnTo>
                    <a:pt x="364818" y="387646"/>
                  </a:lnTo>
                  <a:cubicBezTo>
                    <a:pt x="367485" y="658346"/>
                    <a:pt x="368152" y="675015"/>
                    <a:pt x="382154" y="721021"/>
                  </a:cubicBezTo>
                  <a:cubicBezTo>
                    <a:pt x="472165" y="1017724"/>
                    <a:pt x="760201" y="1190413"/>
                    <a:pt x="1056905" y="1125071"/>
                  </a:cubicBezTo>
                  <a:close/>
                </a:path>
              </a:pathLst>
            </a:custGeom>
            <a:grpFill/>
            <a:ln w="6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id="{34984B4F-7943-4839-8B75-F96C686A489C}"/>
                </a:ext>
              </a:extLst>
            </p:cNvPr>
            <p:cNvSpPr/>
            <p:nvPr/>
          </p:nvSpPr>
          <p:spPr>
            <a:xfrm flipV="1">
              <a:off x="5130642" y="2097763"/>
              <a:ext cx="726302" cy="728673"/>
            </a:xfrm>
            <a:custGeom>
              <a:avLst/>
              <a:gdLst>
                <a:gd name="connsiteX0" fmla="*/ 302276 w 726302"/>
                <a:gd name="connsiteY0" fmla="*/ 722489 h 728673"/>
                <a:gd name="connsiteX1" fmla="*/ 104918 w 726302"/>
                <a:gd name="connsiteY1" fmla="*/ 620476 h 728673"/>
                <a:gd name="connsiteX2" fmla="*/ 10239 w 726302"/>
                <a:gd name="connsiteY2" fmla="*/ 463790 h 728673"/>
                <a:gd name="connsiteX3" fmla="*/ 15573 w 726302"/>
                <a:gd name="connsiteY3" fmla="*/ 239095 h 728673"/>
                <a:gd name="connsiteX4" fmla="*/ 479631 w 726302"/>
                <a:gd name="connsiteY4" fmla="*/ 18401 h 728673"/>
                <a:gd name="connsiteX5" fmla="*/ 624983 w 726302"/>
                <a:gd name="connsiteY5" fmla="*/ 609808 h 728673"/>
                <a:gd name="connsiteX6" fmla="*/ 478964 w 726302"/>
                <a:gd name="connsiteY6" fmla="*/ 705820 h 728673"/>
                <a:gd name="connsiteX7" fmla="*/ 302276 w 726302"/>
                <a:gd name="connsiteY7" fmla="*/ 722489 h 728673"/>
                <a:gd name="connsiteX8" fmla="*/ 445627 w 726302"/>
                <a:gd name="connsiteY8" fmla="*/ 605141 h 728673"/>
                <a:gd name="connsiteX9" fmla="*/ 541639 w 726302"/>
                <a:gd name="connsiteY9" fmla="*/ 539800 h 728673"/>
                <a:gd name="connsiteX10" fmla="*/ 438293 w 726302"/>
                <a:gd name="connsiteY10" fmla="*/ 471791 h 728673"/>
                <a:gd name="connsiteX11" fmla="*/ 324278 w 726302"/>
                <a:gd name="connsiteY11" fmla="*/ 399782 h 728673"/>
                <a:gd name="connsiteX12" fmla="*/ 357616 w 726302"/>
                <a:gd name="connsiteY12" fmla="*/ 309104 h 728673"/>
                <a:gd name="connsiteX13" fmla="*/ 486965 w 726302"/>
                <a:gd name="connsiteY13" fmla="*/ 375779 h 728673"/>
                <a:gd name="connsiteX14" fmla="*/ 606314 w 726302"/>
                <a:gd name="connsiteY14" fmla="*/ 435787 h 728673"/>
                <a:gd name="connsiteX15" fmla="*/ 613648 w 726302"/>
                <a:gd name="connsiteY15" fmla="*/ 363778 h 728673"/>
                <a:gd name="connsiteX16" fmla="*/ 592312 w 726302"/>
                <a:gd name="connsiteY16" fmla="*/ 254431 h 728673"/>
                <a:gd name="connsiteX17" fmla="*/ 405622 w 726302"/>
                <a:gd name="connsiteY17" fmla="*/ 109079 h 728673"/>
                <a:gd name="connsiteX18" fmla="*/ 124253 w 726302"/>
                <a:gd name="connsiteY18" fmla="*/ 255764 h 728673"/>
                <a:gd name="connsiteX19" fmla="*/ 106918 w 726302"/>
                <a:gd name="connsiteY19" fmla="*/ 362444 h 728673"/>
                <a:gd name="connsiteX20" fmla="*/ 126254 w 726302"/>
                <a:gd name="connsiteY20" fmla="*/ 472458 h 728673"/>
                <a:gd name="connsiteX21" fmla="*/ 445627 w 726302"/>
                <a:gd name="connsiteY21" fmla="*/ 605141 h 72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26302" h="728673">
                  <a:moveTo>
                    <a:pt x="302276" y="722489"/>
                  </a:moveTo>
                  <a:cubicBezTo>
                    <a:pt x="222932" y="708487"/>
                    <a:pt x="164258" y="677817"/>
                    <a:pt x="104918" y="620476"/>
                  </a:cubicBezTo>
                  <a:cubicBezTo>
                    <a:pt x="59579" y="576471"/>
                    <a:pt x="28908" y="525131"/>
                    <a:pt x="10239" y="463790"/>
                  </a:cubicBezTo>
                  <a:cubicBezTo>
                    <a:pt x="-9097" y="400449"/>
                    <a:pt x="-6430" y="300436"/>
                    <a:pt x="15573" y="239095"/>
                  </a:cubicBezTo>
                  <a:cubicBezTo>
                    <a:pt x="83582" y="51739"/>
                    <a:pt x="294941" y="-48941"/>
                    <a:pt x="479631" y="18401"/>
                  </a:cubicBezTo>
                  <a:cubicBezTo>
                    <a:pt x="728996" y="108412"/>
                    <a:pt x="804338" y="416451"/>
                    <a:pt x="624983" y="609808"/>
                  </a:cubicBezTo>
                  <a:cubicBezTo>
                    <a:pt x="581644" y="656481"/>
                    <a:pt x="537638" y="685818"/>
                    <a:pt x="478964" y="705820"/>
                  </a:cubicBezTo>
                  <a:cubicBezTo>
                    <a:pt x="427625" y="723823"/>
                    <a:pt x="348948" y="731157"/>
                    <a:pt x="302276" y="722489"/>
                  </a:cubicBezTo>
                  <a:close/>
                  <a:moveTo>
                    <a:pt x="445627" y="605141"/>
                  </a:moveTo>
                  <a:cubicBezTo>
                    <a:pt x="480965" y="592473"/>
                    <a:pt x="544973" y="549801"/>
                    <a:pt x="541639" y="539800"/>
                  </a:cubicBezTo>
                  <a:cubicBezTo>
                    <a:pt x="540305" y="535799"/>
                    <a:pt x="493633" y="505129"/>
                    <a:pt x="438293" y="471791"/>
                  </a:cubicBezTo>
                  <a:cubicBezTo>
                    <a:pt x="382286" y="438454"/>
                    <a:pt x="330946" y="405783"/>
                    <a:pt x="324278" y="399782"/>
                  </a:cubicBezTo>
                  <a:cubicBezTo>
                    <a:pt x="289607" y="367778"/>
                    <a:pt x="310943" y="309771"/>
                    <a:pt x="357616" y="309104"/>
                  </a:cubicBezTo>
                  <a:cubicBezTo>
                    <a:pt x="368284" y="309104"/>
                    <a:pt x="420290" y="335774"/>
                    <a:pt x="486965" y="375779"/>
                  </a:cubicBezTo>
                  <a:cubicBezTo>
                    <a:pt x="567642" y="424452"/>
                    <a:pt x="600980" y="441121"/>
                    <a:pt x="606314" y="435787"/>
                  </a:cubicBezTo>
                  <a:cubicBezTo>
                    <a:pt x="610314" y="431786"/>
                    <a:pt x="613648" y="401782"/>
                    <a:pt x="613648" y="363778"/>
                  </a:cubicBezTo>
                  <a:cubicBezTo>
                    <a:pt x="613648" y="305104"/>
                    <a:pt x="611648" y="295102"/>
                    <a:pt x="592312" y="254431"/>
                  </a:cubicBezTo>
                  <a:cubicBezTo>
                    <a:pt x="554974" y="175754"/>
                    <a:pt x="490966" y="125748"/>
                    <a:pt x="405622" y="109079"/>
                  </a:cubicBezTo>
                  <a:cubicBezTo>
                    <a:pt x="292274" y="86410"/>
                    <a:pt x="175593" y="147751"/>
                    <a:pt x="124253" y="255764"/>
                  </a:cubicBezTo>
                  <a:cubicBezTo>
                    <a:pt x="108918" y="287768"/>
                    <a:pt x="106918" y="301103"/>
                    <a:pt x="106918" y="362444"/>
                  </a:cubicBezTo>
                  <a:cubicBezTo>
                    <a:pt x="106918" y="426452"/>
                    <a:pt x="108918" y="435787"/>
                    <a:pt x="126254" y="472458"/>
                  </a:cubicBezTo>
                  <a:cubicBezTo>
                    <a:pt x="184261" y="591139"/>
                    <a:pt x="322278" y="648480"/>
                    <a:pt x="445627" y="605141"/>
                  </a:cubicBezTo>
                  <a:close/>
                </a:path>
              </a:pathLst>
            </a:custGeom>
            <a:grpFill/>
            <a:ln w="6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a:extLst>
                <a:ext uri="{FF2B5EF4-FFF2-40B4-BE49-F238E27FC236}">
                  <a16:creationId xmlns:a16="http://schemas.microsoft.com/office/drawing/2014/main" id="{E9F6B7E3-6F08-4572-B177-EFE2299A5652}"/>
                </a:ext>
              </a:extLst>
            </p:cNvPr>
            <p:cNvSpPr/>
            <p:nvPr/>
          </p:nvSpPr>
          <p:spPr>
            <a:xfrm flipV="1">
              <a:off x="4970267" y="2828156"/>
              <a:ext cx="106680" cy="100012"/>
            </a:xfrm>
            <a:custGeom>
              <a:avLst/>
              <a:gdLst>
                <a:gd name="connsiteX0" fmla="*/ -2106 w 106680"/>
                <a:gd name="connsiteY0" fmla="*/ 48144 h 100012"/>
                <a:gd name="connsiteX1" fmla="*/ -2106 w 106680"/>
                <a:gd name="connsiteY1" fmla="*/ -1863 h 100012"/>
                <a:gd name="connsiteX2" fmla="*/ 51234 w 106680"/>
                <a:gd name="connsiteY2" fmla="*/ -1863 h 100012"/>
                <a:gd name="connsiteX3" fmla="*/ 104574 w 106680"/>
                <a:gd name="connsiteY3" fmla="*/ -1863 h 100012"/>
                <a:gd name="connsiteX4" fmla="*/ 104574 w 106680"/>
                <a:gd name="connsiteY4" fmla="*/ 48144 h 100012"/>
                <a:gd name="connsiteX5" fmla="*/ 104574 w 106680"/>
                <a:gd name="connsiteY5" fmla="*/ 98150 h 100012"/>
                <a:gd name="connsiteX6" fmla="*/ 51234 w 106680"/>
                <a:gd name="connsiteY6" fmla="*/ 98150 h 100012"/>
                <a:gd name="connsiteX7" fmla="*/ -2106 w 106680"/>
                <a:gd name="connsiteY7" fmla="*/ 98150 h 100012"/>
                <a:gd name="connsiteX8" fmla="*/ -2106 w 106680"/>
                <a:gd name="connsiteY8" fmla="*/ 48144 h 10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680" h="100012">
                  <a:moveTo>
                    <a:pt x="-2106" y="48144"/>
                  </a:moveTo>
                  <a:lnTo>
                    <a:pt x="-2106" y="-1863"/>
                  </a:lnTo>
                  <a:lnTo>
                    <a:pt x="51234" y="-1863"/>
                  </a:lnTo>
                  <a:lnTo>
                    <a:pt x="104574" y="-1863"/>
                  </a:lnTo>
                  <a:lnTo>
                    <a:pt x="104574" y="48144"/>
                  </a:lnTo>
                  <a:lnTo>
                    <a:pt x="104574" y="98150"/>
                  </a:lnTo>
                  <a:lnTo>
                    <a:pt x="51234" y="98150"/>
                  </a:lnTo>
                  <a:lnTo>
                    <a:pt x="-2106" y="98150"/>
                  </a:lnTo>
                  <a:lnTo>
                    <a:pt x="-2106" y="48144"/>
                  </a:lnTo>
                  <a:close/>
                </a:path>
              </a:pathLst>
            </a:custGeom>
            <a:grpFill/>
            <a:ln w="6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a:extLst>
                <a:ext uri="{FF2B5EF4-FFF2-40B4-BE49-F238E27FC236}">
                  <a16:creationId xmlns:a16="http://schemas.microsoft.com/office/drawing/2014/main" id="{41BE9CB6-C2C5-4CB8-9BB2-9E7899FAF170}"/>
                </a:ext>
              </a:extLst>
            </p:cNvPr>
            <p:cNvSpPr/>
            <p:nvPr/>
          </p:nvSpPr>
          <p:spPr>
            <a:xfrm flipV="1">
              <a:off x="5130287" y="2828156"/>
              <a:ext cx="100012" cy="100012"/>
            </a:xfrm>
            <a:custGeom>
              <a:avLst/>
              <a:gdLst>
                <a:gd name="connsiteX0" fmla="*/ -2318 w 100012"/>
                <a:gd name="connsiteY0" fmla="*/ 48144 h 100012"/>
                <a:gd name="connsiteX1" fmla="*/ -2318 w 100012"/>
                <a:gd name="connsiteY1" fmla="*/ -1863 h 100012"/>
                <a:gd name="connsiteX2" fmla="*/ 47689 w 100012"/>
                <a:gd name="connsiteY2" fmla="*/ -1863 h 100012"/>
                <a:gd name="connsiteX3" fmla="*/ 97695 w 100012"/>
                <a:gd name="connsiteY3" fmla="*/ -1863 h 100012"/>
                <a:gd name="connsiteX4" fmla="*/ 97695 w 100012"/>
                <a:gd name="connsiteY4" fmla="*/ 48144 h 100012"/>
                <a:gd name="connsiteX5" fmla="*/ 97695 w 100012"/>
                <a:gd name="connsiteY5" fmla="*/ 98150 h 100012"/>
                <a:gd name="connsiteX6" fmla="*/ 47689 w 100012"/>
                <a:gd name="connsiteY6" fmla="*/ 98150 h 100012"/>
                <a:gd name="connsiteX7" fmla="*/ -2318 w 100012"/>
                <a:gd name="connsiteY7" fmla="*/ 98150 h 100012"/>
                <a:gd name="connsiteX8" fmla="*/ -2318 w 100012"/>
                <a:gd name="connsiteY8" fmla="*/ 48144 h 10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12" h="100012">
                  <a:moveTo>
                    <a:pt x="-2318" y="48144"/>
                  </a:moveTo>
                  <a:lnTo>
                    <a:pt x="-2318" y="-1863"/>
                  </a:lnTo>
                  <a:lnTo>
                    <a:pt x="47689" y="-1863"/>
                  </a:lnTo>
                  <a:lnTo>
                    <a:pt x="97695" y="-1863"/>
                  </a:lnTo>
                  <a:lnTo>
                    <a:pt x="97695" y="48144"/>
                  </a:lnTo>
                  <a:lnTo>
                    <a:pt x="97695" y="98150"/>
                  </a:lnTo>
                  <a:lnTo>
                    <a:pt x="47689" y="98150"/>
                  </a:lnTo>
                  <a:lnTo>
                    <a:pt x="-2318" y="98150"/>
                  </a:lnTo>
                  <a:lnTo>
                    <a:pt x="-2318" y="48144"/>
                  </a:lnTo>
                  <a:close/>
                </a:path>
              </a:pathLst>
            </a:custGeom>
            <a:grpFill/>
            <a:ln w="6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22" name="TextBox 221">
            <a:extLst>
              <a:ext uri="{FF2B5EF4-FFF2-40B4-BE49-F238E27FC236}">
                <a16:creationId xmlns:a16="http://schemas.microsoft.com/office/drawing/2014/main" id="{4AD02811-276B-4D12-81D5-28F11CA10CB1}"/>
              </a:ext>
            </a:extLst>
          </p:cNvPr>
          <p:cNvSpPr txBox="1"/>
          <p:nvPr/>
        </p:nvSpPr>
        <p:spPr>
          <a:xfrm>
            <a:off x="128118" y="3094704"/>
            <a:ext cx="184786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9Slide07 IcielBaliho Script" pitchFamily="2" charset="-93"/>
                <a:ea typeface="+mn-ea"/>
                <a:cs typeface="#9Slide03 Arima Madurai Black" panose="00000A00000000000000" pitchFamily="2" charset="-93"/>
              </a:rPr>
              <a:t>ĐẶT VẤN ĐỀ</a:t>
            </a:r>
          </a:p>
        </p:txBody>
      </p:sp>
      <p:sp>
        <p:nvSpPr>
          <p:cNvPr id="223" name="TextBox 222">
            <a:extLst>
              <a:ext uri="{FF2B5EF4-FFF2-40B4-BE49-F238E27FC236}">
                <a16:creationId xmlns:a16="http://schemas.microsoft.com/office/drawing/2014/main" id="{F1AAFA78-875C-4256-B3AF-EE615B32590B}"/>
              </a:ext>
            </a:extLst>
          </p:cNvPr>
          <p:cNvSpPr txBox="1"/>
          <p:nvPr/>
        </p:nvSpPr>
        <p:spPr>
          <a:xfrm>
            <a:off x="2311176" y="3065207"/>
            <a:ext cx="161189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9Slide07 IcielBaliho Script" pitchFamily="2" charset="-93"/>
                <a:ea typeface="+mn-ea"/>
                <a:cs typeface="#9Slide03 Arima Madurai Black" panose="00000A00000000000000" pitchFamily="2" charset="-93"/>
              </a:rPr>
              <a:t>ĐO ĐỘ DÀI</a:t>
            </a:r>
          </a:p>
        </p:txBody>
      </p:sp>
      <p:sp>
        <p:nvSpPr>
          <p:cNvPr id="224" name="TextBox 223">
            <a:extLst>
              <a:ext uri="{FF2B5EF4-FFF2-40B4-BE49-F238E27FC236}">
                <a16:creationId xmlns:a16="http://schemas.microsoft.com/office/drawing/2014/main" id="{D14270C8-A221-4D22-9D57-07464F7B9BCF}"/>
              </a:ext>
            </a:extLst>
          </p:cNvPr>
          <p:cNvSpPr txBox="1"/>
          <p:nvPr/>
        </p:nvSpPr>
        <p:spPr>
          <a:xfrm>
            <a:off x="4051484" y="3052916"/>
            <a:ext cx="204451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9Slide07 IcielBaliho Script" pitchFamily="2" charset="-93"/>
                <a:ea typeface="+mn-ea"/>
                <a:cs typeface="#9Slide03 Arima Madurai Black" panose="00000A00000000000000" pitchFamily="2" charset="-93"/>
              </a:rPr>
              <a:t>ĐO KHỐI LƯỢNG</a:t>
            </a:r>
          </a:p>
        </p:txBody>
      </p:sp>
      <p:sp>
        <p:nvSpPr>
          <p:cNvPr id="225" name="TextBox 224">
            <a:extLst>
              <a:ext uri="{FF2B5EF4-FFF2-40B4-BE49-F238E27FC236}">
                <a16:creationId xmlns:a16="http://schemas.microsoft.com/office/drawing/2014/main" id="{244761F5-7960-4F18-9DFB-29DBCDD2093D}"/>
              </a:ext>
            </a:extLst>
          </p:cNvPr>
          <p:cNvSpPr txBox="1"/>
          <p:nvPr/>
        </p:nvSpPr>
        <p:spPr>
          <a:xfrm>
            <a:off x="6096000" y="3045541"/>
            <a:ext cx="208384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9Slide07 IcielBaliho Script" pitchFamily="2" charset="-93"/>
                <a:ea typeface="+mn-ea"/>
                <a:cs typeface="#9Slide03 Arima Madurai Black" panose="00000A00000000000000" pitchFamily="2" charset="-93"/>
              </a:rPr>
              <a:t>ĐO THỜI GIAN</a:t>
            </a:r>
          </a:p>
        </p:txBody>
      </p:sp>
      <p:sp>
        <p:nvSpPr>
          <p:cNvPr id="226" name="TextBox 225">
            <a:extLst>
              <a:ext uri="{FF2B5EF4-FFF2-40B4-BE49-F238E27FC236}">
                <a16:creationId xmlns:a16="http://schemas.microsoft.com/office/drawing/2014/main" id="{29FF58D4-DC3F-4374-9AD1-9D447ABCD665}"/>
              </a:ext>
            </a:extLst>
          </p:cNvPr>
          <p:cNvSpPr txBox="1"/>
          <p:nvPr/>
        </p:nvSpPr>
        <p:spPr>
          <a:xfrm>
            <a:off x="8135591" y="3035710"/>
            <a:ext cx="205434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9Slide07 IcielBaliho Script" pitchFamily="2" charset="-93"/>
                <a:ea typeface="+mn-ea"/>
                <a:cs typeface="#9Slide03 Arima Madurai Black" panose="00000A00000000000000" pitchFamily="2" charset="-93"/>
              </a:rPr>
              <a:t>ĐO NHIỆT ĐỘ</a:t>
            </a:r>
          </a:p>
        </p:txBody>
      </p:sp>
      <p:sp>
        <p:nvSpPr>
          <p:cNvPr id="229" name="TextBox 228">
            <a:extLst>
              <a:ext uri="{FF2B5EF4-FFF2-40B4-BE49-F238E27FC236}">
                <a16:creationId xmlns:a16="http://schemas.microsoft.com/office/drawing/2014/main" id="{6B44085A-2A99-47C2-A239-48B55C841831}"/>
              </a:ext>
            </a:extLst>
          </p:cNvPr>
          <p:cNvSpPr txBox="1"/>
          <p:nvPr/>
        </p:nvSpPr>
        <p:spPr>
          <a:xfrm>
            <a:off x="10370977" y="3152001"/>
            <a:ext cx="161189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9Slide07 IcielBaliho Script" pitchFamily="2" charset="-93"/>
                <a:ea typeface="+mn-ea"/>
                <a:cs typeface="#9Slide03 Arima Madurai Black" panose="00000A00000000000000" pitchFamily="2" charset="-93"/>
              </a:rPr>
              <a:t>ÔN TẬP</a:t>
            </a:r>
          </a:p>
        </p:txBody>
      </p:sp>
      <p:sp>
        <p:nvSpPr>
          <p:cNvPr id="230" name="TextBox 229">
            <a:extLst>
              <a:ext uri="{FF2B5EF4-FFF2-40B4-BE49-F238E27FC236}">
                <a16:creationId xmlns:a16="http://schemas.microsoft.com/office/drawing/2014/main" id="{38C7CBF0-9610-42F5-B938-579327490C74}"/>
              </a:ext>
            </a:extLst>
          </p:cNvPr>
          <p:cNvSpPr txBox="1"/>
          <p:nvPr/>
        </p:nvSpPr>
        <p:spPr>
          <a:xfrm>
            <a:off x="201861" y="4068097"/>
            <a:ext cx="1759377" cy="71173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Cảm</a:t>
            </a:r>
            <a:r>
              <a:rPr kumimoji="0" lang="en-US" sz="1400" b="0"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1400" b="0"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nhận</a:t>
            </a:r>
            <a:r>
              <a:rPr kumimoji="0" lang="en-US" sz="1400" b="0"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 – </a:t>
            </a:r>
            <a:r>
              <a:rPr kumimoji="0" lang="en-US" sz="1400" b="0"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ước</a:t>
            </a:r>
            <a:r>
              <a:rPr kumimoji="0" lang="en-US" sz="1400" b="0"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1400" b="0"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lượng</a:t>
            </a:r>
            <a:endParaRPr kumimoji="0" lang="en-US" sz="1400" b="0"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endParaRPr>
          </a:p>
        </p:txBody>
      </p:sp>
      <p:sp>
        <p:nvSpPr>
          <p:cNvPr id="231" name="TextBox 230">
            <a:extLst>
              <a:ext uri="{FF2B5EF4-FFF2-40B4-BE49-F238E27FC236}">
                <a16:creationId xmlns:a16="http://schemas.microsoft.com/office/drawing/2014/main" id="{C3762C6D-F54C-4484-A446-40F32C56371E}"/>
              </a:ext>
            </a:extLst>
          </p:cNvPr>
          <p:cNvSpPr txBox="1"/>
          <p:nvPr/>
        </p:nvSpPr>
        <p:spPr>
          <a:xfrm>
            <a:off x="2212556" y="4048432"/>
            <a:ext cx="1759377" cy="71173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Đơn</a:t>
            </a:r>
            <a:r>
              <a:rPr kumimoji="0" lang="en-US" sz="1400" b="0"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1400" b="0"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vị</a:t>
            </a:r>
            <a:r>
              <a:rPr kumimoji="0" lang="en-US" sz="1400" b="0"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 - </a:t>
            </a:r>
            <a:r>
              <a:rPr kumimoji="0" lang="en-US" sz="1400" b="0"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dụng</a:t>
            </a:r>
            <a:r>
              <a:rPr kumimoji="0" lang="en-US" sz="1400" b="0"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1400" b="0"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cụ</a:t>
            </a:r>
            <a:r>
              <a:rPr kumimoji="0" lang="en-US" sz="1400" b="0"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 - </a:t>
            </a:r>
            <a:r>
              <a:rPr kumimoji="0" lang="en-US" sz="1400" b="0"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cách</a:t>
            </a:r>
            <a:r>
              <a:rPr kumimoji="0" lang="en-US" sz="1400" b="0"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1400" b="0"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thức</a:t>
            </a:r>
            <a:endParaRPr kumimoji="0" lang="en-US" sz="1400" b="0"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endParaRPr>
          </a:p>
        </p:txBody>
      </p:sp>
      <p:sp>
        <p:nvSpPr>
          <p:cNvPr id="232" name="TextBox 231">
            <a:extLst>
              <a:ext uri="{FF2B5EF4-FFF2-40B4-BE49-F238E27FC236}">
                <a16:creationId xmlns:a16="http://schemas.microsoft.com/office/drawing/2014/main" id="{250340AF-F41C-4DB6-8AD5-DACAA87640EB}"/>
              </a:ext>
            </a:extLst>
          </p:cNvPr>
          <p:cNvSpPr txBox="1"/>
          <p:nvPr/>
        </p:nvSpPr>
        <p:spPr>
          <a:xfrm>
            <a:off x="4208504" y="4058264"/>
            <a:ext cx="1759377" cy="71173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Đơn</a:t>
            </a:r>
            <a:r>
              <a:rPr kumimoji="0" lang="en-US" sz="14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1400" b="0" i="0" u="none" strike="noStrike" kern="1200" cap="none" spc="0" normalizeH="0" baseline="0" noProof="0" dirty="0" err="1">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vị</a:t>
            </a:r>
            <a:r>
              <a:rPr kumimoji="0" lang="en-US" sz="14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 - </a:t>
            </a:r>
            <a:r>
              <a:rPr kumimoji="0" lang="en-US" sz="1400" b="0" i="0" u="none" strike="noStrike" kern="1200" cap="none" spc="0" normalizeH="0" baseline="0" noProof="0" dirty="0" err="1">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dụng</a:t>
            </a:r>
            <a:r>
              <a:rPr kumimoji="0" lang="en-US" sz="14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1400" b="0" i="0" u="none" strike="noStrike" kern="1200" cap="none" spc="0" normalizeH="0" baseline="0" noProof="0" dirty="0" err="1">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cụ</a:t>
            </a:r>
            <a:r>
              <a:rPr kumimoji="0" lang="en-US" sz="14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 - </a:t>
            </a:r>
            <a:r>
              <a:rPr kumimoji="0" lang="en-US" sz="1400" b="0" i="0" u="none" strike="noStrike" kern="1200" cap="none" spc="0" normalizeH="0" baseline="0" noProof="0" dirty="0" err="1">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cách</a:t>
            </a:r>
            <a:r>
              <a:rPr kumimoji="0" lang="en-US" sz="14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1400" b="0" i="0" u="none" strike="noStrike" kern="1200" cap="none" spc="0" normalizeH="0" baseline="0" noProof="0" dirty="0" err="1">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thức</a:t>
            </a:r>
            <a:endParaRPr kumimoji="0" lang="en-US" sz="14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endParaRPr>
          </a:p>
        </p:txBody>
      </p:sp>
      <p:sp>
        <p:nvSpPr>
          <p:cNvPr id="233" name="TextBox 232">
            <a:extLst>
              <a:ext uri="{FF2B5EF4-FFF2-40B4-BE49-F238E27FC236}">
                <a16:creationId xmlns:a16="http://schemas.microsoft.com/office/drawing/2014/main" id="{7C415765-786A-4F1B-B951-5C1F3EF65A6E}"/>
              </a:ext>
            </a:extLst>
          </p:cNvPr>
          <p:cNvSpPr txBox="1"/>
          <p:nvPr/>
        </p:nvSpPr>
        <p:spPr>
          <a:xfrm>
            <a:off x="6273278" y="4048432"/>
            <a:ext cx="1759377" cy="71173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Đơn</a:t>
            </a:r>
            <a:r>
              <a:rPr kumimoji="0" lang="en-US" sz="1400" b="0"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1400" b="0"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vị</a:t>
            </a:r>
            <a:r>
              <a:rPr kumimoji="0" lang="en-US" sz="1400" b="0"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 - </a:t>
            </a:r>
            <a:r>
              <a:rPr kumimoji="0" lang="en-US" sz="1400" b="0"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dụng</a:t>
            </a:r>
            <a:r>
              <a:rPr kumimoji="0" lang="en-US" sz="1400" b="0"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1400" b="0"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cụ</a:t>
            </a:r>
            <a:r>
              <a:rPr kumimoji="0" lang="en-US" sz="1400" b="0"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 - </a:t>
            </a:r>
            <a:r>
              <a:rPr kumimoji="0" lang="en-US" sz="1400" b="0"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cách</a:t>
            </a:r>
            <a:r>
              <a:rPr kumimoji="0" lang="en-US" sz="1400" b="0"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1400" b="0"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thức</a:t>
            </a:r>
            <a:endParaRPr kumimoji="0" lang="en-US" sz="1400" b="0"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endParaRPr>
          </a:p>
        </p:txBody>
      </p:sp>
      <p:sp>
        <p:nvSpPr>
          <p:cNvPr id="234" name="TextBox 233">
            <a:extLst>
              <a:ext uri="{FF2B5EF4-FFF2-40B4-BE49-F238E27FC236}">
                <a16:creationId xmlns:a16="http://schemas.microsoft.com/office/drawing/2014/main" id="{09230898-DA64-47B2-B114-3BD745A2685A}"/>
              </a:ext>
            </a:extLst>
          </p:cNvPr>
          <p:cNvSpPr txBox="1"/>
          <p:nvPr/>
        </p:nvSpPr>
        <p:spPr>
          <a:xfrm>
            <a:off x="8259394" y="4077929"/>
            <a:ext cx="1759377" cy="103489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Đơn</a:t>
            </a:r>
            <a:r>
              <a:rPr kumimoji="0" lang="en-US" sz="1400" b="0"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1400" b="0"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vị</a:t>
            </a:r>
            <a:r>
              <a:rPr kumimoji="0" lang="en-US" sz="1400" b="0"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 - </a:t>
            </a:r>
            <a:r>
              <a:rPr kumimoji="0" lang="en-US" sz="1400" b="0"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dụng</a:t>
            </a:r>
            <a:r>
              <a:rPr kumimoji="0" lang="en-US" sz="1400" b="0"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1400" b="0"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cụ</a:t>
            </a:r>
            <a:r>
              <a:rPr kumimoji="0" lang="en-US" sz="1400" b="0"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 - </a:t>
            </a:r>
            <a:r>
              <a:rPr kumimoji="0" lang="en-US" sz="1400" b="0"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cách</a:t>
            </a:r>
            <a:r>
              <a:rPr kumimoji="0" lang="en-US" sz="1400" b="0"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1400" b="0"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thức</a:t>
            </a:r>
            <a:r>
              <a:rPr kumimoji="0" lang="en-US" sz="1400" b="0"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 – thang </a:t>
            </a:r>
            <a:r>
              <a:rPr kumimoji="0" lang="en-US" sz="1400" b="0"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nhiệt</a:t>
            </a:r>
            <a:r>
              <a:rPr kumimoji="0" lang="en-US" sz="1400" b="0"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1400" b="0"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độ</a:t>
            </a:r>
            <a:endParaRPr kumimoji="0" lang="en-US" sz="1400" b="0"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endParaRPr>
          </a:p>
        </p:txBody>
      </p:sp>
      <p:sp>
        <p:nvSpPr>
          <p:cNvPr id="235" name="TextBox 234">
            <a:extLst>
              <a:ext uri="{FF2B5EF4-FFF2-40B4-BE49-F238E27FC236}">
                <a16:creationId xmlns:a16="http://schemas.microsoft.com/office/drawing/2014/main" id="{75E6A873-BB0C-4466-AE04-DC83A2029FAB}"/>
              </a:ext>
            </a:extLst>
          </p:cNvPr>
          <p:cNvSpPr txBox="1"/>
          <p:nvPr/>
        </p:nvSpPr>
        <p:spPr>
          <a:xfrm>
            <a:off x="10314335" y="4077929"/>
            <a:ext cx="1759377" cy="38856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Củng</a:t>
            </a:r>
            <a:r>
              <a:rPr kumimoji="0" lang="en-US" sz="1400" b="0"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1400" b="0"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cố</a:t>
            </a:r>
            <a:r>
              <a:rPr kumimoji="0" lang="en-US" sz="1400" b="0"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 - </a:t>
            </a:r>
            <a:r>
              <a:rPr kumimoji="0" lang="en-US" sz="1400" b="0"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mở</a:t>
            </a:r>
            <a:r>
              <a:rPr kumimoji="0" lang="en-US" sz="1400" b="0"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1400" b="0"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rộng</a:t>
            </a:r>
            <a:endParaRPr kumimoji="0" lang="en-US" sz="1400" b="0"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endParaRPr>
          </a:p>
        </p:txBody>
      </p:sp>
    </p:spTree>
    <p:extLst>
      <p:ext uri="{BB962C8B-B14F-4D97-AF65-F5344CB8AC3E}">
        <p14:creationId xmlns:p14="http://schemas.microsoft.com/office/powerpoint/2010/main" val="20506925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4C4C6D"/>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9CA955-79F3-4322-8EE1-C3C74689E971}"/>
              </a:ext>
            </a:extLst>
          </p:cNvPr>
          <p:cNvSpPr/>
          <p:nvPr/>
        </p:nvSpPr>
        <p:spPr>
          <a:xfrm>
            <a:off x="1" y="0"/>
            <a:ext cx="12192000" cy="51847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97309E25-FEE5-40FC-892E-11770E87E6DE}"/>
              </a:ext>
            </a:extLst>
          </p:cNvPr>
          <p:cNvSpPr txBox="1"/>
          <p:nvPr/>
        </p:nvSpPr>
        <p:spPr>
          <a:xfrm>
            <a:off x="8831211" y="32657"/>
            <a:ext cx="348061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9Slide07 IcielBaliho Script" pitchFamily="2" charset="-93"/>
                <a:ea typeface="+mn-ea"/>
                <a:cs typeface="+mn-cs"/>
              </a:rPr>
              <a:t>CHỦ ĐỀ 1: CÁC PHÉP ĐO</a:t>
            </a:r>
          </a:p>
        </p:txBody>
      </p:sp>
      <p:sp>
        <p:nvSpPr>
          <p:cNvPr id="292" name="Freeform: Shape 291">
            <a:extLst>
              <a:ext uri="{FF2B5EF4-FFF2-40B4-BE49-F238E27FC236}">
                <a16:creationId xmlns:a16="http://schemas.microsoft.com/office/drawing/2014/main" id="{94C23D56-D212-4389-A4E6-C28E0A955CB4}"/>
              </a:ext>
            </a:extLst>
          </p:cNvPr>
          <p:cNvSpPr/>
          <p:nvPr/>
        </p:nvSpPr>
        <p:spPr>
          <a:xfrm>
            <a:off x="598714" y="0"/>
            <a:ext cx="1600199" cy="521110"/>
          </a:xfrm>
          <a:custGeom>
            <a:avLst/>
            <a:gdLst>
              <a:gd name="connsiteX0" fmla="*/ 0 w 1223465"/>
              <a:gd name="connsiteY0" fmla="*/ 0 h 521110"/>
              <a:gd name="connsiteX1" fmla="*/ 1223465 w 1223465"/>
              <a:gd name="connsiteY1" fmla="*/ 0 h 521110"/>
              <a:gd name="connsiteX2" fmla="*/ 819762 w 1223465"/>
              <a:gd name="connsiteY2" fmla="*/ 521110 h 521110"/>
              <a:gd name="connsiteX3" fmla="*/ 57103 w 1223465"/>
              <a:gd name="connsiteY3" fmla="*/ 521110 h 521110"/>
              <a:gd name="connsiteX4" fmla="*/ 396150 w 1223465"/>
              <a:gd name="connsiteY4" fmla="*/ 1 h 521110"/>
              <a:gd name="connsiteX5" fmla="*/ 0 w 1223465"/>
              <a:gd name="connsiteY5" fmla="*/ 1 h 521110"/>
              <a:gd name="connsiteX6" fmla="*/ 0 w 1223465"/>
              <a:gd name="connsiteY6" fmla="*/ 0 h 521110"/>
              <a:gd name="connsiteX0" fmla="*/ 0 w 1223465"/>
              <a:gd name="connsiteY0" fmla="*/ 0 h 521110"/>
              <a:gd name="connsiteX1" fmla="*/ 1223465 w 1223465"/>
              <a:gd name="connsiteY1" fmla="*/ 0 h 521110"/>
              <a:gd name="connsiteX2" fmla="*/ 961251 w 1223465"/>
              <a:gd name="connsiteY2" fmla="*/ 521110 h 521110"/>
              <a:gd name="connsiteX3" fmla="*/ 57103 w 1223465"/>
              <a:gd name="connsiteY3" fmla="*/ 521110 h 521110"/>
              <a:gd name="connsiteX4" fmla="*/ 396150 w 1223465"/>
              <a:gd name="connsiteY4" fmla="*/ 1 h 521110"/>
              <a:gd name="connsiteX5" fmla="*/ 0 w 1223465"/>
              <a:gd name="connsiteY5" fmla="*/ 1 h 521110"/>
              <a:gd name="connsiteX6" fmla="*/ 0 w 1223465"/>
              <a:gd name="connsiteY6" fmla="*/ 0 h 521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3465" h="521110">
                <a:moveTo>
                  <a:pt x="0" y="0"/>
                </a:moveTo>
                <a:lnTo>
                  <a:pt x="1223465" y="0"/>
                </a:lnTo>
                <a:lnTo>
                  <a:pt x="961251" y="521110"/>
                </a:lnTo>
                <a:lnTo>
                  <a:pt x="57103" y="521110"/>
                </a:lnTo>
                <a:lnTo>
                  <a:pt x="396150" y="1"/>
                </a:lnTo>
                <a:lnTo>
                  <a:pt x="0" y="1"/>
                </a:lnTo>
                <a:lnTo>
                  <a:pt x="0" y="0"/>
                </a:lnTo>
                <a:close/>
              </a:path>
            </a:pathLst>
          </a:custGeom>
          <a:solidFill>
            <a:srgbClr val="FDD2BF">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FDCC9A04-15E6-4638-9B7F-63904B58400B}"/>
              </a:ext>
            </a:extLst>
          </p:cNvPr>
          <p:cNvGrpSpPr/>
          <p:nvPr/>
        </p:nvGrpSpPr>
        <p:grpSpPr>
          <a:xfrm>
            <a:off x="0" y="0"/>
            <a:ext cx="1027522" cy="521111"/>
            <a:chOff x="0" y="0"/>
            <a:chExt cx="1027522" cy="521111"/>
          </a:xfrm>
        </p:grpSpPr>
        <p:sp>
          <p:nvSpPr>
            <p:cNvPr id="293" name="Freeform: Shape 292">
              <a:extLst>
                <a:ext uri="{FF2B5EF4-FFF2-40B4-BE49-F238E27FC236}">
                  <a16:creationId xmlns:a16="http://schemas.microsoft.com/office/drawing/2014/main" id="{CB5F7F1C-F0DE-49D0-91A7-D9B199D51415}"/>
                </a:ext>
              </a:extLst>
            </p:cNvPr>
            <p:cNvSpPr/>
            <p:nvPr/>
          </p:nvSpPr>
          <p:spPr>
            <a:xfrm>
              <a:off x="631372" y="0"/>
              <a:ext cx="396150" cy="521109"/>
            </a:xfrm>
            <a:custGeom>
              <a:avLst/>
              <a:gdLst>
                <a:gd name="connsiteX0" fmla="*/ 0 w 396150"/>
                <a:gd name="connsiteY0" fmla="*/ 0 h 521109"/>
                <a:gd name="connsiteX1" fmla="*/ 396150 w 396150"/>
                <a:gd name="connsiteY1" fmla="*/ 0 h 521109"/>
                <a:gd name="connsiteX2" fmla="*/ 57103 w 396150"/>
                <a:gd name="connsiteY2" fmla="*/ 521109 h 521109"/>
                <a:gd name="connsiteX3" fmla="*/ 0 w 396150"/>
                <a:gd name="connsiteY3" fmla="*/ 521109 h 521109"/>
                <a:gd name="connsiteX4" fmla="*/ 0 w 396150"/>
                <a:gd name="connsiteY4" fmla="*/ 0 h 521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150" h="521109">
                  <a:moveTo>
                    <a:pt x="0" y="0"/>
                  </a:moveTo>
                  <a:lnTo>
                    <a:pt x="396150" y="0"/>
                  </a:lnTo>
                  <a:lnTo>
                    <a:pt x="57103" y="521109"/>
                  </a:lnTo>
                  <a:lnTo>
                    <a:pt x="0" y="521109"/>
                  </a:lnTo>
                  <a:lnTo>
                    <a:pt x="0" y="0"/>
                  </a:lnTo>
                  <a:close/>
                </a:path>
              </a:pathLst>
            </a:custGeom>
            <a:solidFill>
              <a:srgbClr val="E5FBB8">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1" name="Freeform: Shape 290">
              <a:extLst>
                <a:ext uri="{FF2B5EF4-FFF2-40B4-BE49-F238E27FC236}">
                  <a16:creationId xmlns:a16="http://schemas.microsoft.com/office/drawing/2014/main" id="{45AA6CA8-0CDD-45A3-981E-29F1CDD035F3}"/>
                </a:ext>
              </a:extLst>
            </p:cNvPr>
            <p:cNvSpPr/>
            <p:nvPr/>
          </p:nvSpPr>
          <p:spPr>
            <a:xfrm>
              <a:off x="0" y="1"/>
              <a:ext cx="688475" cy="521110"/>
            </a:xfrm>
            <a:custGeom>
              <a:avLst/>
              <a:gdLst>
                <a:gd name="connsiteX0" fmla="*/ 0 w 688475"/>
                <a:gd name="connsiteY0" fmla="*/ 0 h 521110"/>
                <a:gd name="connsiteX1" fmla="*/ 631372 w 688475"/>
                <a:gd name="connsiteY1" fmla="*/ 0 h 521110"/>
                <a:gd name="connsiteX2" fmla="*/ 631372 w 688475"/>
                <a:gd name="connsiteY2" fmla="*/ 521109 h 521110"/>
                <a:gd name="connsiteX3" fmla="*/ 688475 w 688475"/>
                <a:gd name="connsiteY3" fmla="*/ 521109 h 521110"/>
                <a:gd name="connsiteX4" fmla="*/ 688474 w 688475"/>
                <a:gd name="connsiteY4" fmla="*/ 521110 h 521110"/>
                <a:gd name="connsiteX5" fmla="*/ 0 w 688475"/>
                <a:gd name="connsiteY5" fmla="*/ 521110 h 521110"/>
                <a:gd name="connsiteX6" fmla="*/ 0 w 688475"/>
                <a:gd name="connsiteY6" fmla="*/ 0 h 521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475" h="521110">
                  <a:moveTo>
                    <a:pt x="0" y="0"/>
                  </a:moveTo>
                  <a:lnTo>
                    <a:pt x="631372" y="0"/>
                  </a:lnTo>
                  <a:lnTo>
                    <a:pt x="631372" y="521109"/>
                  </a:lnTo>
                  <a:lnTo>
                    <a:pt x="688475" y="521109"/>
                  </a:lnTo>
                  <a:lnTo>
                    <a:pt x="688474" y="521110"/>
                  </a:lnTo>
                  <a:lnTo>
                    <a:pt x="0" y="521110"/>
                  </a:lnTo>
                  <a:lnTo>
                    <a:pt x="0" y="0"/>
                  </a:lnTo>
                  <a:close/>
                </a:path>
              </a:pathLst>
            </a:custGeom>
            <a:solidFill>
              <a:srgbClr val="E5FBB8">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68" name="TextBox 467">
            <a:extLst>
              <a:ext uri="{FF2B5EF4-FFF2-40B4-BE49-F238E27FC236}">
                <a16:creationId xmlns:a16="http://schemas.microsoft.com/office/drawing/2014/main" id="{BE3A4EDB-411E-4192-8F01-3AE803F8BE1C}"/>
              </a:ext>
            </a:extLst>
          </p:cNvPr>
          <p:cNvSpPr txBox="1"/>
          <p:nvPr/>
        </p:nvSpPr>
        <p:spPr>
          <a:xfrm>
            <a:off x="4722524" y="571318"/>
            <a:ext cx="274695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00"/>
                </a:solidFill>
                <a:effectLst/>
                <a:uLnTx/>
                <a:uFillTx/>
                <a:latin typeface="#9Slide07 IcielBaliho Script" pitchFamily="2" charset="-93"/>
                <a:ea typeface="+mn-ea"/>
                <a:cs typeface="#9Slide03 Arima Madurai Black" panose="00000A00000000000000" pitchFamily="2" charset="-93"/>
              </a:rPr>
              <a:t>VẬN DỤNG</a:t>
            </a:r>
          </a:p>
        </p:txBody>
      </p:sp>
      <p:sp>
        <p:nvSpPr>
          <p:cNvPr id="306" name="Freeform: Shape 305">
            <a:extLst>
              <a:ext uri="{FF2B5EF4-FFF2-40B4-BE49-F238E27FC236}">
                <a16:creationId xmlns:a16="http://schemas.microsoft.com/office/drawing/2014/main" id="{1333F57C-43A8-4628-A8E9-5AA1CED92005}"/>
              </a:ext>
            </a:extLst>
          </p:cNvPr>
          <p:cNvSpPr/>
          <p:nvPr/>
        </p:nvSpPr>
        <p:spPr>
          <a:xfrm>
            <a:off x="1603730" y="0"/>
            <a:ext cx="1600199" cy="521110"/>
          </a:xfrm>
          <a:custGeom>
            <a:avLst/>
            <a:gdLst>
              <a:gd name="connsiteX0" fmla="*/ 0 w 1223465"/>
              <a:gd name="connsiteY0" fmla="*/ 0 h 521110"/>
              <a:gd name="connsiteX1" fmla="*/ 1223465 w 1223465"/>
              <a:gd name="connsiteY1" fmla="*/ 0 h 521110"/>
              <a:gd name="connsiteX2" fmla="*/ 819762 w 1223465"/>
              <a:gd name="connsiteY2" fmla="*/ 521110 h 521110"/>
              <a:gd name="connsiteX3" fmla="*/ 57103 w 1223465"/>
              <a:gd name="connsiteY3" fmla="*/ 521110 h 521110"/>
              <a:gd name="connsiteX4" fmla="*/ 396150 w 1223465"/>
              <a:gd name="connsiteY4" fmla="*/ 1 h 521110"/>
              <a:gd name="connsiteX5" fmla="*/ 0 w 1223465"/>
              <a:gd name="connsiteY5" fmla="*/ 1 h 521110"/>
              <a:gd name="connsiteX6" fmla="*/ 0 w 1223465"/>
              <a:gd name="connsiteY6" fmla="*/ 0 h 521110"/>
              <a:gd name="connsiteX0" fmla="*/ 0 w 1223465"/>
              <a:gd name="connsiteY0" fmla="*/ 0 h 521110"/>
              <a:gd name="connsiteX1" fmla="*/ 1223465 w 1223465"/>
              <a:gd name="connsiteY1" fmla="*/ 0 h 521110"/>
              <a:gd name="connsiteX2" fmla="*/ 961251 w 1223465"/>
              <a:gd name="connsiteY2" fmla="*/ 521110 h 521110"/>
              <a:gd name="connsiteX3" fmla="*/ 57103 w 1223465"/>
              <a:gd name="connsiteY3" fmla="*/ 521110 h 521110"/>
              <a:gd name="connsiteX4" fmla="*/ 396150 w 1223465"/>
              <a:gd name="connsiteY4" fmla="*/ 1 h 521110"/>
              <a:gd name="connsiteX5" fmla="*/ 0 w 1223465"/>
              <a:gd name="connsiteY5" fmla="*/ 1 h 521110"/>
              <a:gd name="connsiteX6" fmla="*/ 0 w 1223465"/>
              <a:gd name="connsiteY6" fmla="*/ 0 h 521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3465" h="521110">
                <a:moveTo>
                  <a:pt x="0" y="0"/>
                </a:moveTo>
                <a:lnTo>
                  <a:pt x="1223465" y="0"/>
                </a:lnTo>
                <a:lnTo>
                  <a:pt x="961251" y="521110"/>
                </a:lnTo>
                <a:lnTo>
                  <a:pt x="57103" y="521110"/>
                </a:lnTo>
                <a:lnTo>
                  <a:pt x="396150" y="1"/>
                </a:lnTo>
                <a:lnTo>
                  <a:pt x="0" y="1"/>
                </a:lnTo>
                <a:lnTo>
                  <a:pt x="0" y="0"/>
                </a:lnTo>
                <a:close/>
              </a:path>
            </a:pathLst>
          </a:custGeom>
          <a:solidFill>
            <a:srgbClr val="8D92A4">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07" name="Group 306">
            <a:extLst>
              <a:ext uri="{FF2B5EF4-FFF2-40B4-BE49-F238E27FC236}">
                <a16:creationId xmlns:a16="http://schemas.microsoft.com/office/drawing/2014/main" id="{73D8B466-5046-4067-B97A-0439D91FDACC}"/>
              </a:ext>
            </a:extLst>
          </p:cNvPr>
          <p:cNvGrpSpPr/>
          <p:nvPr/>
        </p:nvGrpSpPr>
        <p:grpSpPr>
          <a:xfrm>
            <a:off x="2237742" y="37071"/>
            <a:ext cx="369536" cy="457093"/>
            <a:chOff x="4557440" y="902542"/>
            <a:chExt cx="1766107" cy="2184562"/>
          </a:xfrm>
          <a:solidFill>
            <a:schemeClr val="tx1"/>
          </a:solidFill>
        </p:grpSpPr>
        <p:sp>
          <p:nvSpPr>
            <p:cNvPr id="308" name="Freeform: Shape 307">
              <a:extLst>
                <a:ext uri="{FF2B5EF4-FFF2-40B4-BE49-F238E27FC236}">
                  <a16:creationId xmlns:a16="http://schemas.microsoft.com/office/drawing/2014/main" id="{EF48D7B3-689B-4F2A-B625-9D73DD2A1F56}"/>
                </a:ext>
              </a:extLst>
            </p:cNvPr>
            <p:cNvSpPr/>
            <p:nvPr/>
          </p:nvSpPr>
          <p:spPr>
            <a:xfrm flipV="1">
              <a:off x="4557440" y="902542"/>
              <a:ext cx="1766107" cy="2184562"/>
            </a:xfrm>
            <a:custGeom>
              <a:avLst/>
              <a:gdLst>
                <a:gd name="connsiteX0" fmla="*/ 752867 w 1766107"/>
                <a:gd name="connsiteY0" fmla="*/ 2175203 h 2184562"/>
                <a:gd name="connsiteX1" fmla="*/ 625518 w 1766107"/>
                <a:gd name="connsiteY1" fmla="*/ 1957175 h 2184562"/>
                <a:gd name="connsiteX2" fmla="*/ 634852 w 1766107"/>
                <a:gd name="connsiteY2" fmla="*/ 1922504 h 2184562"/>
                <a:gd name="connsiteX3" fmla="*/ 542174 w 1766107"/>
                <a:gd name="connsiteY3" fmla="*/ 1922504 h 2184562"/>
                <a:gd name="connsiteX4" fmla="*/ 448829 w 1766107"/>
                <a:gd name="connsiteY4" fmla="*/ 1922504 h 2184562"/>
                <a:gd name="connsiteX5" fmla="*/ 429493 w 1766107"/>
                <a:gd name="connsiteY5" fmla="*/ 1903169 h 2184562"/>
                <a:gd name="connsiteX6" fmla="*/ 410157 w 1766107"/>
                <a:gd name="connsiteY6" fmla="*/ 1799822 h 2184562"/>
                <a:gd name="connsiteX7" fmla="*/ 410157 w 1766107"/>
                <a:gd name="connsiteY7" fmla="*/ 1715812 h 2184562"/>
                <a:gd name="connsiteX8" fmla="*/ 326147 w 1766107"/>
                <a:gd name="connsiteY8" fmla="*/ 1715812 h 2184562"/>
                <a:gd name="connsiteX9" fmla="*/ 222801 w 1766107"/>
                <a:gd name="connsiteY9" fmla="*/ 1696476 h 2184562"/>
                <a:gd name="connsiteX10" fmla="*/ 210132 w 1766107"/>
                <a:gd name="connsiteY10" fmla="*/ 1601798 h 2184562"/>
                <a:gd name="connsiteX11" fmla="*/ 444162 w 1766107"/>
                <a:gd name="connsiteY11" fmla="*/ 1356434 h 2184562"/>
                <a:gd name="connsiteX12" fmla="*/ 598848 w 1766107"/>
                <a:gd name="connsiteY12" fmla="*/ 1349099 h 2184562"/>
                <a:gd name="connsiteX13" fmla="*/ 723530 w 1766107"/>
                <a:gd name="connsiteY13" fmla="*/ 1349099 h 2184562"/>
                <a:gd name="connsiteX14" fmla="*/ 723530 w 1766107"/>
                <a:gd name="connsiteY14" fmla="*/ 1281758 h 2184562"/>
                <a:gd name="connsiteX15" fmla="*/ 723530 w 1766107"/>
                <a:gd name="connsiteY15" fmla="*/ 1215083 h 2184562"/>
                <a:gd name="connsiteX16" fmla="*/ 698860 w 1766107"/>
                <a:gd name="connsiteY16" fmla="*/ 1205081 h 2184562"/>
                <a:gd name="connsiteX17" fmla="*/ 266806 w 1766107"/>
                <a:gd name="connsiteY17" fmla="*/ 683016 h 2184562"/>
                <a:gd name="connsiteX18" fmla="*/ 256805 w 1766107"/>
                <a:gd name="connsiteY18" fmla="*/ 364976 h 2184562"/>
                <a:gd name="connsiteX19" fmla="*/ 256805 w 1766107"/>
                <a:gd name="connsiteY19" fmla="*/ 102277 h 2184562"/>
                <a:gd name="connsiteX20" fmla="*/ 143457 w 1766107"/>
                <a:gd name="connsiteY20" fmla="*/ 102277 h 2184562"/>
                <a:gd name="connsiteX21" fmla="*/ 13441 w 1766107"/>
                <a:gd name="connsiteY21" fmla="*/ 85608 h 2184562"/>
                <a:gd name="connsiteX22" fmla="*/ 38111 w 1766107"/>
                <a:gd name="connsiteY22" fmla="*/ -1070 h 2184562"/>
                <a:gd name="connsiteX23" fmla="*/ 895551 w 1766107"/>
                <a:gd name="connsiteY23" fmla="*/ -3070 h 2184562"/>
                <a:gd name="connsiteX24" fmla="*/ 1738323 w 1766107"/>
                <a:gd name="connsiteY24" fmla="*/ -1070 h 2184562"/>
                <a:gd name="connsiteX25" fmla="*/ 1750992 w 1766107"/>
                <a:gd name="connsiteY25" fmla="*/ 14932 h 2184562"/>
                <a:gd name="connsiteX26" fmla="*/ 1748325 w 1766107"/>
                <a:gd name="connsiteY26" fmla="*/ 87608 h 2184562"/>
                <a:gd name="connsiteX27" fmla="*/ 1672315 w 1766107"/>
                <a:gd name="connsiteY27" fmla="*/ 102277 h 2184562"/>
                <a:gd name="connsiteX28" fmla="*/ 1611641 w 1766107"/>
                <a:gd name="connsiteY28" fmla="*/ 102277 h 2184562"/>
                <a:gd name="connsiteX29" fmla="*/ 1608974 w 1766107"/>
                <a:gd name="connsiteY29" fmla="*/ 387646 h 2184562"/>
                <a:gd name="connsiteX30" fmla="*/ 1588971 w 1766107"/>
                <a:gd name="connsiteY30" fmla="*/ 736356 h 2184562"/>
                <a:gd name="connsiteX31" fmla="*/ 1408282 w 1766107"/>
                <a:gd name="connsiteY31" fmla="*/ 1049729 h 2184562"/>
                <a:gd name="connsiteX32" fmla="*/ 1192255 w 1766107"/>
                <a:gd name="connsiteY32" fmla="*/ 1194413 h 2184562"/>
                <a:gd name="connsiteX33" fmla="*/ 1143582 w 1766107"/>
                <a:gd name="connsiteY33" fmla="*/ 1212416 h 2184562"/>
                <a:gd name="connsiteX34" fmla="*/ 1143582 w 1766107"/>
                <a:gd name="connsiteY34" fmla="*/ 1281091 h 2184562"/>
                <a:gd name="connsiteX35" fmla="*/ 1143582 w 1766107"/>
                <a:gd name="connsiteY35" fmla="*/ 1349099 h 2184562"/>
                <a:gd name="connsiteX36" fmla="*/ 1268931 w 1766107"/>
                <a:gd name="connsiteY36" fmla="*/ 1349099 h 2184562"/>
                <a:gd name="connsiteX37" fmla="*/ 1490292 w 1766107"/>
                <a:gd name="connsiteY37" fmla="*/ 1382437 h 2184562"/>
                <a:gd name="connsiteX38" fmla="*/ 1659647 w 1766107"/>
                <a:gd name="connsiteY38" fmla="*/ 1644470 h 2184562"/>
                <a:gd name="connsiteX39" fmla="*/ 1641645 w 1766107"/>
                <a:gd name="connsiteY39" fmla="*/ 1699810 h 2184562"/>
                <a:gd name="connsiteX40" fmla="*/ 1540299 w 1766107"/>
                <a:gd name="connsiteY40" fmla="*/ 1715812 h 2184562"/>
                <a:gd name="connsiteX41" fmla="*/ 1458288 w 1766107"/>
                <a:gd name="connsiteY41" fmla="*/ 1715812 h 2184562"/>
                <a:gd name="connsiteX42" fmla="*/ 1455621 w 1766107"/>
                <a:gd name="connsiteY42" fmla="*/ 1803156 h 2184562"/>
                <a:gd name="connsiteX43" fmla="*/ 1434952 w 1766107"/>
                <a:gd name="connsiteY43" fmla="*/ 1906502 h 2184562"/>
                <a:gd name="connsiteX44" fmla="*/ 1323605 w 1766107"/>
                <a:gd name="connsiteY44" fmla="*/ 1922504 h 2184562"/>
                <a:gd name="connsiteX45" fmla="*/ 1230260 w 1766107"/>
                <a:gd name="connsiteY45" fmla="*/ 1922504 h 2184562"/>
                <a:gd name="connsiteX46" fmla="*/ 1236927 w 1766107"/>
                <a:gd name="connsiteY46" fmla="*/ 1939840 h 2184562"/>
                <a:gd name="connsiteX47" fmla="*/ 1235594 w 1766107"/>
                <a:gd name="connsiteY47" fmla="*/ 2056521 h 2184562"/>
                <a:gd name="connsiteX48" fmla="*/ 1100244 w 1766107"/>
                <a:gd name="connsiteY48" fmla="*/ 2176536 h 2184562"/>
                <a:gd name="connsiteX49" fmla="*/ 968227 w 1766107"/>
                <a:gd name="connsiteY49" fmla="*/ 2153200 h 2184562"/>
                <a:gd name="connsiteX50" fmla="*/ 930889 w 1766107"/>
                <a:gd name="connsiteY50" fmla="*/ 2130530 h 2184562"/>
                <a:gd name="connsiteX51" fmla="*/ 908886 w 1766107"/>
                <a:gd name="connsiteY51" fmla="*/ 2146532 h 2184562"/>
                <a:gd name="connsiteX52" fmla="*/ 752867 w 1766107"/>
                <a:gd name="connsiteY52" fmla="*/ 2175203 h 2184562"/>
                <a:gd name="connsiteX53" fmla="*/ 836877 w 1766107"/>
                <a:gd name="connsiteY53" fmla="*/ 2065856 h 2184562"/>
                <a:gd name="connsiteX54" fmla="*/ 876882 w 1766107"/>
                <a:gd name="connsiteY54" fmla="*/ 1997180 h 2184562"/>
                <a:gd name="connsiteX55" fmla="*/ 760201 w 1766107"/>
                <a:gd name="connsiteY55" fmla="*/ 1937173 h 2184562"/>
                <a:gd name="connsiteX56" fmla="*/ 762868 w 1766107"/>
                <a:gd name="connsiteY56" fmla="*/ 2060522 h 2184562"/>
                <a:gd name="connsiteX57" fmla="*/ 836877 w 1766107"/>
                <a:gd name="connsiteY57" fmla="*/ 2065856 h 2184562"/>
                <a:gd name="connsiteX58" fmla="*/ 1096910 w 1766107"/>
                <a:gd name="connsiteY58" fmla="*/ 2065856 h 2184562"/>
                <a:gd name="connsiteX59" fmla="*/ 1136915 w 1766107"/>
                <a:gd name="connsiteY59" fmla="*/ 1997180 h 2184562"/>
                <a:gd name="connsiteX60" fmla="*/ 1114245 w 1766107"/>
                <a:gd name="connsiteY60" fmla="*/ 1945174 h 2184562"/>
                <a:gd name="connsiteX61" fmla="*/ 1064239 w 1766107"/>
                <a:gd name="connsiteY61" fmla="*/ 1922504 h 2184562"/>
                <a:gd name="connsiteX62" fmla="*/ 987563 w 1766107"/>
                <a:gd name="connsiteY62" fmla="*/ 1983179 h 2184562"/>
                <a:gd name="connsiteX63" fmla="*/ 1024901 w 1766107"/>
                <a:gd name="connsiteY63" fmla="*/ 2062522 h 2184562"/>
                <a:gd name="connsiteX64" fmla="*/ 1096910 w 1766107"/>
                <a:gd name="connsiteY64" fmla="*/ 2065856 h 2184562"/>
                <a:gd name="connsiteX65" fmla="*/ 1343607 w 1766107"/>
                <a:gd name="connsiteY65" fmla="*/ 1765818 h 2184562"/>
                <a:gd name="connsiteX66" fmla="*/ 1343607 w 1766107"/>
                <a:gd name="connsiteY66" fmla="*/ 1715812 h 2184562"/>
                <a:gd name="connsiteX67" fmla="*/ 930222 w 1766107"/>
                <a:gd name="connsiteY67" fmla="*/ 1715812 h 2184562"/>
                <a:gd name="connsiteX68" fmla="*/ 516837 w 1766107"/>
                <a:gd name="connsiteY68" fmla="*/ 1715812 h 2184562"/>
                <a:gd name="connsiteX69" fmla="*/ 516837 w 1766107"/>
                <a:gd name="connsiteY69" fmla="*/ 1765818 h 2184562"/>
                <a:gd name="connsiteX70" fmla="*/ 516837 w 1766107"/>
                <a:gd name="connsiteY70" fmla="*/ 1815824 h 2184562"/>
                <a:gd name="connsiteX71" fmla="*/ 930222 w 1766107"/>
                <a:gd name="connsiteY71" fmla="*/ 1815824 h 2184562"/>
                <a:gd name="connsiteX72" fmla="*/ 1343607 w 1766107"/>
                <a:gd name="connsiteY72" fmla="*/ 1815824 h 2184562"/>
                <a:gd name="connsiteX73" fmla="*/ 1343607 w 1766107"/>
                <a:gd name="connsiteY73" fmla="*/ 1765818 h 2184562"/>
                <a:gd name="connsiteX74" fmla="*/ 1543632 w 1766107"/>
                <a:gd name="connsiteY74" fmla="*/ 1599131 h 2184562"/>
                <a:gd name="connsiteX75" fmla="*/ 1440953 w 1766107"/>
                <a:gd name="connsiteY75" fmla="*/ 1477115 h 2184562"/>
                <a:gd name="connsiteX76" fmla="*/ 1406949 w 1766107"/>
                <a:gd name="connsiteY76" fmla="*/ 1459113 h 2184562"/>
                <a:gd name="connsiteX77" fmla="*/ 944224 w 1766107"/>
                <a:gd name="connsiteY77" fmla="*/ 1457113 h 2184562"/>
                <a:gd name="connsiteX78" fmla="*/ 383487 w 1766107"/>
                <a:gd name="connsiteY78" fmla="*/ 1507119 h 2184562"/>
                <a:gd name="connsiteX79" fmla="*/ 323480 w 1766107"/>
                <a:gd name="connsiteY79" fmla="*/ 1592463 h 2184562"/>
                <a:gd name="connsiteX80" fmla="*/ 316812 w 1766107"/>
                <a:gd name="connsiteY80" fmla="*/ 1609132 h 2184562"/>
                <a:gd name="connsiteX81" fmla="*/ 930222 w 1766107"/>
                <a:gd name="connsiteY81" fmla="*/ 1609132 h 2184562"/>
                <a:gd name="connsiteX82" fmla="*/ 1543632 w 1766107"/>
                <a:gd name="connsiteY82" fmla="*/ 1599131 h 2184562"/>
                <a:gd name="connsiteX83" fmla="*/ 1036902 w 1766107"/>
                <a:gd name="connsiteY83" fmla="*/ 1296426 h 2184562"/>
                <a:gd name="connsiteX84" fmla="*/ 1036902 w 1766107"/>
                <a:gd name="connsiteY84" fmla="*/ 1244420 h 2184562"/>
                <a:gd name="connsiteX85" fmla="*/ 933556 w 1766107"/>
                <a:gd name="connsiteY85" fmla="*/ 1244420 h 2184562"/>
                <a:gd name="connsiteX86" fmla="*/ 830210 w 1766107"/>
                <a:gd name="connsiteY86" fmla="*/ 1245086 h 2184562"/>
                <a:gd name="connsiteX87" fmla="*/ 830210 w 1766107"/>
                <a:gd name="connsiteY87" fmla="*/ 1297093 h 2184562"/>
                <a:gd name="connsiteX88" fmla="*/ 830210 w 1766107"/>
                <a:gd name="connsiteY88" fmla="*/ 1349099 h 2184562"/>
                <a:gd name="connsiteX89" fmla="*/ 933556 w 1766107"/>
                <a:gd name="connsiteY89" fmla="*/ 1349099 h 2184562"/>
                <a:gd name="connsiteX90" fmla="*/ 1036902 w 1766107"/>
                <a:gd name="connsiteY90" fmla="*/ 1349099 h 2184562"/>
                <a:gd name="connsiteX91" fmla="*/ 1036902 w 1766107"/>
                <a:gd name="connsiteY91" fmla="*/ 1296426 h 2184562"/>
                <a:gd name="connsiteX92" fmla="*/ 1056905 w 1766107"/>
                <a:gd name="connsiteY92" fmla="*/ 1125071 h 2184562"/>
                <a:gd name="connsiteX93" fmla="*/ 1484958 w 1766107"/>
                <a:gd name="connsiteY93" fmla="*/ 712353 h 2184562"/>
                <a:gd name="connsiteX94" fmla="*/ 1502294 w 1766107"/>
                <a:gd name="connsiteY94" fmla="*/ 380978 h 2184562"/>
                <a:gd name="connsiteX95" fmla="*/ 1504294 w 1766107"/>
                <a:gd name="connsiteY95" fmla="*/ 102277 h 2184562"/>
                <a:gd name="connsiteX96" fmla="*/ 933556 w 1766107"/>
                <a:gd name="connsiteY96" fmla="*/ 102277 h 2184562"/>
                <a:gd name="connsiteX97" fmla="*/ 362818 w 1766107"/>
                <a:gd name="connsiteY97" fmla="*/ 102277 h 2184562"/>
                <a:gd name="connsiteX98" fmla="*/ 364818 w 1766107"/>
                <a:gd name="connsiteY98" fmla="*/ 387646 h 2184562"/>
                <a:gd name="connsiteX99" fmla="*/ 382154 w 1766107"/>
                <a:gd name="connsiteY99" fmla="*/ 721021 h 2184562"/>
                <a:gd name="connsiteX100" fmla="*/ 1056905 w 1766107"/>
                <a:gd name="connsiteY100" fmla="*/ 1125071 h 218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1766107" h="2184562">
                  <a:moveTo>
                    <a:pt x="752867" y="2175203"/>
                  </a:moveTo>
                  <a:cubicBezTo>
                    <a:pt x="662189" y="2149199"/>
                    <a:pt x="602848" y="2046520"/>
                    <a:pt x="625518" y="1957175"/>
                  </a:cubicBezTo>
                  <a:lnTo>
                    <a:pt x="634852" y="1922504"/>
                  </a:lnTo>
                  <a:lnTo>
                    <a:pt x="542174" y="1922504"/>
                  </a:lnTo>
                  <a:lnTo>
                    <a:pt x="448829" y="1922504"/>
                  </a:lnTo>
                  <a:lnTo>
                    <a:pt x="429493" y="1903169"/>
                  </a:lnTo>
                  <a:cubicBezTo>
                    <a:pt x="410157" y="1883833"/>
                    <a:pt x="410157" y="1883166"/>
                    <a:pt x="410157" y="1799822"/>
                  </a:cubicBezTo>
                  <a:lnTo>
                    <a:pt x="410157" y="1715812"/>
                  </a:lnTo>
                  <a:lnTo>
                    <a:pt x="326147" y="1715812"/>
                  </a:lnTo>
                  <a:cubicBezTo>
                    <a:pt x="242803" y="1715812"/>
                    <a:pt x="242136" y="1715812"/>
                    <a:pt x="222801" y="1696476"/>
                  </a:cubicBezTo>
                  <a:cubicBezTo>
                    <a:pt x="201465" y="1674473"/>
                    <a:pt x="199464" y="1659138"/>
                    <a:pt x="210132" y="1601798"/>
                  </a:cubicBezTo>
                  <a:cubicBezTo>
                    <a:pt x="232135" y="1486450"/>
                    <a:pt x="331481" y="1382437"/>
                    <a:pt x="444162" y="1356434"/>
                  </a:cubicBezTo>
                  <a:cubicBezTo>
                    <a:pt x="460164" y="1352433"/>
                    <a:pt x="529506" y="1349099"/>
                    <a:pt x="598848" y="1349099"/>
                  </a:cubicBezTo>
                  <a:lnTo>
                    <a:pt x="723530" y="1349099"/>
                  </a:lnTo>
                  <a:lnTo>
                    <a:pt x="723530" y="1281758"/>
                  </a:lnTo>
                  <a:lnTo>
                    <a:pt x="723530" y="1215083"/>
                  </a:lnTo>
                  <a:lnTo>
                    <a:pt x="698860" y="1205081"/>
                  </a:lnTo>
                  <a:cubicBezTo>
                    <a:pt x="467498" y="1113737"/>
                    <a:pt x="308145" y="921712"/>
                    <a:pt x="266806" y="683016"/>
                  </a:cubicBezTo>
                  <a:cubicBezTo>
                    <a:pt x="258805" y="640344"/>
                    <a:pt x="256805" y="565668"/>
                    <a:pt x="256805" y="364976"/>
                  </a:cubicBezTo>
                  <a:lnTo>
                    <a:pt x="256805" y="102277"/>
                  </a:lnTo>
                  <a:lnTo>
                    <a:pt x="143457" y="102277"/>
                  </a:lnTo>
                  <a:cubicBezTo>
                    <a:pt x="31443" y="102277"/>
                    <a:pt x="29443" y="102277"/>
                    <a:pt x="13441" y="85608"/>
                  </a:cubicBezTo>
                  <a:cubicBezTo>
                    <a:pt x="-16563" y="56271"/>
                    <a:pt x="-2561" y="8932"/>
                    <a:pt x="38111" y="-1070"/>
                  </a:cubicBezTo>
                  <a:cubicBezTo>
                    <a:pt x="46779" y="-3070"/>
                    <a:pt x="432827" y="-3737"/>
                    <a:pt x="895551" y="-3070"/>
                  </a:cubicBezTo>
                  <a:lnTo>
                    <a:pt x="1738323" y="-1070"/>
                  </a:lnTo>
                  <a:lnTo>
                    <a:pt x="1750992" y="14932"/>
                  </a:lnTo>
                  <a:cubicBezTo>
                    <a:pt x="1768327" y="36268"/>
                    <a:pt x="1767660" y="69606"/>
                    <a:pt x="1748325" y="87608"/>
                  </a:cubicBezTo>
                  <a:cubicBezTo>
                    <a:pt x="1734990" y="100276"/>
                    <a:pt x="1724988" y="102277"/>
                    <a:pt x="1672315" y="102277"/>
                  </a:cubicBezTo>
                  <a:lnTo>
                    <a:pt x="1611641" y="102277"/>
                  </a:lnTo>
                  <a:lnTo>
                    <a:pt x="1608974" y="387646"/>
                  </a:lnTo>
                  <a:cubicBezTo>
                    <a:pt x="1606307" y="669681"/>
                    <a:pt x="1606307" y="673015"/>
                    <a:pt x="1588971" y="736356"/>
                  </a:cubicBezTo>
                  <a:cubicBezTo>
                    <a:pt x="1556301" y="858371"/>
                    <a:pt x="1496293" y="961717"/>
                    <a:pt x="1408282" y="1049729"/>
                  </a:cubicBezTo>
                  <a:cubicBezTo>
                    <a:pt x="1350275" y="1107069"/>
                    <a:pt x="1256930" y="1169744"/>
                    <a:pt x="1192255" y="1194413"/>
                  </a:cubicBezTo>
                  <a:lnTo>
                    <a:pt x="1143582" y="1212416"/>
                  </a:lnTo>
                  <a:lnTo>
                    <a:pt x="1143582" y="1281091"/>
                  </a:lnTo>
                  <a:lnTo>
                    <a:pt x="1143582" y="1349099"/>
                  </a:lnTo>
                  <a:lnTo>
                    <a:pt x="1268931" y="1349099"/>
                  </a:lnTo>
                  <a:cubicBezTo>
                    <a:pt x="1400948" y="1349099"/>
                    <a:pt x="1435619" y="1354433"/>
                    <a:pt x="1490292" y="1382437"/>
                  </a:cubicBezTo>
                  <a:cubicBezTo>
                    <a:pt x="1588305" y="1432443"/>
                    <a:pt x="1657647" y="1539123"/>
                    <a:pt x="1659647" y="1644470"/>
                  </a:cubicBezTo>
                  <a:cubicBezTo>
                    <a:pt x="1660314" y="1679807"/>
                    <a:pt x="1658313" y="1685141"/>
                    <a:pt x="1641645" y="1699810"/>
                  </a:cubicBezTo>
                  <a:cubicBezTo>
                    <a:pt x="1624309" y="1715145"/>
                    <a:pt x="1618308" y="1715812"/>
                    <a:pt x="1540299" y="1715812"/>
                  </a:cubicBezTo>
                  <a:lnTo>
                    <a:pt x="1458288" y="1715812"/>
                  </a:lnTo>
                  <a:lnTo>
                    <a:pt x="1455621" y="1803156"/>
                  </a:lnTo>
                  <a:cubicBezTo>
                    <a:pt x="1453621" y="1889167"/>
                    <a:pt x="1453621" y="1890500"/>
                    <a:pt x="1434952" y="1906502"/>
                  </a:cubicBezTo>
                  <a:cubicBezTo>
                    <a:pt x="1416950" y="1921838"/>
                    <a:pt x="1411616" y="1922504"/>
                    <a:pt x="1323605" y="1922504"/>
                  </a:cubicBezTo>
                  <a:lnTo>
                    <a:pt x="1230260" y="1922504"/>
                  </a:lnTo>
                  <a:lnTo>
                    <a:pt x="1236927" y="1939840"/>
                  </a:lnTo>
                  <a:cubicBezTo>
                    <a:pt x="1246262" y="1963176"/>
                    <a:pt x="1245595" y="2029184"/>
                    <a:pt x="1235594" y="2056521"/>
                  </a:cubicBezTo>
                  <a:cubicBezTo>
                    <a:pt x="1214925" y="2117195"/>
                    <a:pt x="1164252" y="2161868"/>
                    <a:pt x="1100244" y="2176536"/>
                  </a:cubicBezTo>
                  <a:cubicBezTo>
                    <a:pt x="1052904" y="2187204"/>
                    <a:pt x="1012899" y="2179870"/>
                    <a:pt x="968227" y="2153200"/>
                  </a:cubicBezTo>
                  <a:lnTo>
                    <a:pt x="930889" y="2130530"/>
                  </a:lnTo>
                  <a:lnTo>
                    <a:pt x="908886" y="2146532"/>
                  </a:lnTo>
                  <a:cubicBezTo>
                    <a:pt x="867548" y="2177203"/>
                    <a:pt x="801540" y="2189204"/>
                    <a:pt x="752867" y="2175203"/>
                  </a:cubicBezTo>
                  <a:close/>
                  <a:moveTo>
                    <a:pt x="836877" y="2065856"/>
                  </a:moveTo>
                  <a:cubicBezTo>
                    <a:pt x="864881" y="2051854"/>
                    <a:pt x="876882" y="2030518"/>
                    <a:pt x="876882" y="1997180"/>
                  </a:cubicBezTo>
                  <a:cubicBezTo>
                    <a:pt x="876882" y="1936506"/>
                    <a:pt x="806874" y="1900502"/>
                    <a:pt x="760201" y="1937173"/>
                  </a:cubicBezTo>
                  <a:cubicBezTo>
                    <a:pt x="716862" y="1971177"/>
                    <a:pt x="717529" y="2030518"/>
                    <a:pt x="762868" y="2060522"/>
                  </a:cubicBezTo>
                  <a:cubicBezTo>
                    <a:pt x="788871" y="2078524"/>
                    <a:pt x="810207" y="2079857"/>
                    <a:pt x="836877" y="2065856"/>
                  </a:cubicBezTo>
                  <a:close/>
                  <a:moveTo>
                    <a:pt x="1096910" y="2065856"/>
                  </a:moveTo>
                  <a:cubicBezTo>
                    <a:pt x="1124913" y="2051854"/>
                    <a:pt x="1136915" y="2030518"/>
                    <a:pt x="1136915" y="1997180"/>
                  </a:cubicBezTo>
                  <a:cubicBezTo>
                    <a:pt x="1136915" y="1972511"/>
                    <a:pt x="1132914" y="1963843"/>
                    <a:pt x="1114245" y="1945174"/>
                  </a:cubicBezTo>
                  <a:cubicBezTo>
                    <a:pt x="1095576" y="1926505"/>
                    <a:pt x="1086242" y="1922504"/>
                    <a:pt x="1064239" y="1922504"/>
                  </a:cubicBezTo>
                  <a:cubicBezTo>
                    <a:pt x="1031568" y="1922504"/>
                    <a:pt x="994230" y="1951841"/>
                    <a:pt x="987563" y="1983179"/>
                  </a:cubicBezTo>
                  <a:cubicBezTo>
                    <a:pt x="982229" y="2011182"/>
                    <a:pt x="998231" y="2046520"/>
                    <a:pt x="1024901" y="2062522"/>
                  </a:cubicBezTo>
                  <a:cubicBezTo>
                    <a:pt x="1050904" y="2078524"/>
                    <a:pt x="1070907" y="2079191"/>
                    <a:pt x="1096910" y="2065856"/>
                  </a:cubicBezTo>
                  <a:close/>
                  <a:moveTo>
                    <a:pt x="1343607" y="1765818"/>
                  </a:moveTo>
                  <a:lnTo>
                    <a:pt x="1343607" y="1715812"/>
                  </a:lnTo>
                  <a:lnTo>
                    <a:pt x="930222" y="1715812"/>
                  </a:lnTo>
                  <a:lnTo>
                    <a:pt x="516837" y="1715812"/>
                  </a:lnTo>
                  <a:lnTo>
                    <a:pt x="516837" y="1765818"/>
                  </a:lnTo>
                  <a:lnTo>
                    <a:pt x="516837" y="1815824"/>
                  </a:lnTo>
                  <a:lnTo>
                    <a:pt x="930222" y="1815824"/>
                  </a:lnTo>
                  <a:lnTo>
                    <a:pt x="1343607" y="1815824"/>
                  </a:lnTo>
                  <a:lnTo>
                    <a:pt x="1343607" y="1765818"/>
                  </a:lnTo>
                  <a:close/>
                  <a:moveTo>
                    <a:pt x="1543632" y="1599131"/>
                  </a:moveTo>
                  <a:cubicBezTo>
                    <a:pt x="1543632" y="1566460"/>
                    <a:pt x="1489626" y="1502452"/>
                    <a:pt x="1440953" y="1477115"/>
                  </a:cubicBezTo>
                  <a:lnTo>
                    <a:pt x="1406949" y="1459113"/>
                  </a:lnTo>
                  <a:lnTo>
                    <a:pt x="944224" y="1457113"/>
                  </a:lnTo>
                  <a:cubicBezTo>
                    <a:pt x="420825" y="1455113"/>
                    <a:pt x="443495" y="1453112"/>
                    <a:pt x="383487" y="1507119"/>
                  </a:cubicBezTo>
                  <a:cubicBezTo>
                    <a:pt x="350817" y="1536456"/>
                    <a:pt x="337482" y="1555792"/>
                    <a:pt x="323480" y="1592463"/>
                  </a:cubicBezTo>
                  <a:lnTo>
                    <a:pt x="316812" y="1609132"/>
                  </a:lnTo>
                  <a:lnTo>
                    <a:pt x="930222" y="1609132"/>
                  </a:lnTo>
                  <a:cubicBezTo>
                    <a:pt x="1479624" y="1609132"/>
                    <a:pt x="1543632" y="1607798"/>
                    <a:pt x="1543632" y="1599131"/>
                  </a:cubicBezTo>
                  <a:close/>
                  <a:moveTo>
                    <a:pt x="1036902" y="1296426"/>
                  </a:moveTo>
                  <a:lnTo>
                    <a:pt x="1036902" y="1244420"/>
                  </a:lnTo>
                  <a:lnTo>
                    <a:pt x="933556" y="1244420"/>
                  </a:lnTo>
                  <a:lnTo>
                    <a:pt x="830210" y="1245086"/>
                  </a:lnTo>
                  <a:lnTo>
                    <a:pt x="830210" y="1297093"/>
                  </a:lnTo>
                  <a:lnTo>
                    <a:pt x="830210" y="1349099"/>
                  </a:lnTo>
                  <a:lnTo>
                    <a:pt x="933556" y="1349099"/>
                  </a:lnTo>
                  <a:lnTo>
                    <a:pt x="1036902" y="1349099"/>
                  </a:lnTo>
                  <a:lnTo>
                    <a:pt x="1036902" y="1296426"/>
                  </a:lnTo>
                  <a:close/>
                  <a:moveTo>
                    <a:pt x="1056905" y="1125071"/>
                  </a:moveTo>
                  <a:cubicBezTo>
                    <a:pt x="1263597" y="1079066"/>
                    <a:pt x="1427618" y="921046"/>
                    <a:pt x="1484958" y="712353"/>
                  </a:cubicBezTo>
                  <a:cubicBezTo>
                    <a:pt x="1498960" y="662347"/>
                    <a:pt x="1499627" y="641677"/>
                    <a:pt x="1502294" y="380978"/>
                  </a:cubicBezTo>
                  <a:lnTo>
                    <a:pt x="1504294" y="102277"/>
                  </a:lnTo>
                  <a:lnTo>
                    <a:pt x="933556" y="102277"/>
                  </a:lnTo>
                  <a:lnTo>
                    <a:pt x="362818" y="102277"/>
                  </a:lnTo>
                  <a:lnTo>
                    <a:pt x="364818" y="387646"/>
                  </a:lnTo>
                  <a:cubicBezTo>
                    <a:pt x="367485" y="658346"/>
                    <a:pt x="368152" y="675015"/>
                    <a:pt x="382154" y="721021"/>
                  </a:cubicBezTo>
                  <a:cubicBezTo>
                    <a:pt x="472165" y="1017724"/>
                    <a:pt x="760201" y="1190413"/>
                    <a:pt x="1056905" y="1125071"/>
                  </a:cubicBezTo>
                  <a:close/>
                </a:path>
              </a:pathLst>
            </a:custGeom>
            <a:grpFill/>
            <a:ln w="6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a16="http://schemas.microsoft.com/office/drawing/2014/main" id="{4C3E7B5B-4D14-4381-84DF-21554B5BF022}"/>
                </a:ext>
              </a:extLst>
            </p:cNvPr>
            <p:cNvSpPr/>
            <p:nvPr/>
          </p:nvSpPr>
          <p:spPr>
            <a:xfrm flipV="1">
              <a:off x="5130642" y="2097763"/>
              <a:ext cx="726302" cy="728673"/>
            </a:xfrm>
            <a:custGeom>
              <a:avLst/>
              <a:gdLst>
                <a:gd name="connsiteX0" fmla="*/ 302276 w 726302"/>
                <a:gd name="connsiteY0" fmla="*/ 722489 h 728673"/>
                <a:gd name="connsiteX1" fmla="*/ 104918 w 726302"/>
                <a:gd name="connsiteY1" fmla="*/ 620476 h 728673"/>
                <a:gd name="connsiteX2" fmla="*/ 10239 w 726302"/>
                <a:gd name="connsiteY2" fmla="*/ 463790 h 728673"/>
                <a:gd name="connsiteX3" fmla="*/ 15573 w 726302"/>
                <a:gd name="connsiteY3" fmla="*/ 239095 h 728673"/>
                <a:gd name="connsiteX4" fmla="*/ 479631 w 726302"/>
                <a:gd name="connsiteY4" fmla="*/ 18401 h 728673"/>
                <a:gd name="connsiteX5" fmla="*/ 624983 w 726302"/>
                <a:gd name="connsiteY5" fmla="*/ 609808 h 728673"/>
                <a:gd name="connsiteX6" fmla="*/ 478964 w 726302"/>
                <a:gd name="connsiteY6" fmla="*/ 705820 h 728673"/>
                <a:gd name="connsiteX7" fmla="*/ 302276 w 726302"/>
                <a:gd name="connsiteY7" fmla="*/ 722489 h 728673"/>
                <a:gd name="connsiteX8" fmla="*/ 445627 w 726302"/>
                <a:gd name="connsiteY8" fmla="*/ 605141 h 728673"/>
                <a:gd name="connsiteX9" fmla="*/ 541639 w 726302"/>
                <a:gd name="connsiteY9" fmla="*/ 539800 h 728673"/>
                <a:gd name="connsiteX10" fmla="*/ 438293 w 726302"/>
                <a:gd name="connsiteY10" fmla="*/ 471791 h 728673"/>
                <a:gd name="connsiteX11" fmla="*/ 324278 w 726302"/>
                <a:gd name="connsiteY11" fmla="*/ 399782 h 728673"/>
                <a:gd name="connsiteX12" fmla="*/ 357616 w 726302"/>
                <a:gd name="connsiteY12" fmla="*/ 309104 h 728673"/>
                <a:gd name="connsiteX13" fmla="*/ 486965 w 726302"/>
                <a:gd name="connsiteY13" fmla="*/ 375779 h 728673"/>
                <a:gd name="connsiteX14" fmla="*/ 606314 w 726302"/>
                <a:gd name="connsiteY14" fmla="*/ 435787 h 728673"/>
                <a:gd name="connsiteX15" fmla="*/ 613648 w 726302"/>
                <a:gd name="connsiteY15" fmla="*/ 363778 h 728673"/>
                <a:gd name="connsiteX16" fmla="*/ 592312 w 726302"/>
                <a:gd name="connsiteY16" fmla="*/ 254431 h 728673"/>
                <a:gd name="connsiteX17" fmla="*/ 405622 w 726302"/>
                <a:gd name="connsiteY17" fmla="*/ 109079 h 728673"/>
                <a:gd name="connsiteX18" fmla="*/ 124253 w 726302"/>
                <a:gd name="connsiteY18" fmla="*/ 255764 h 728673"/>
                <a:gd name="connsiteX19" fmla="*/ 106918 w 726302"/>
                <a:gd name="connsiteY19" fmla="*/ 362444 h 728673"/>
                <a:gd name="connsiteX20" fmla="*/ 126254 w 726302"/>
                <a:gd name="connsiteY20" fmla="*/ 472458 h 728673"/>
                <a:gd name="connsiteX21" fmla="*/ 445627 w 726302"/>
                <a:gd name="connsiteY21" fmla="*/ 605141 h 72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26302" h="728673">
                  <a:moveTo>
                    <a:pt x="302276" y="722489"/>
                  </a:moveTo>
                  <a:cubicBezTo>
                    <a:pt x="222932" y="708487"/>
                    <a:pt x="164258" y="677817"/>
                    <a:pt x="104918" y="620476"/>
                  </a:cubicBezTo>
                  <a:cubicBezTo>
                    <a:pt x="59579" y="576471"/>
                    <a:pt x="28908" y="525131"/>
                    <a:pt x="10239" y="463790"/>
                  </a:cubicBezTo>
                  <a:cubicBezTo>
                    <a:pt x="-9097" y="400449"/>
                    <a:pt x="-6430" y="300436"/>
                    <a:pt x="15573" y="239095"/>
                  </a:cubicBezTo>
                  <a:cubicBezTo>
                    <a:pt x="83582" y="51739"/>
                    <a:pt x="294941" y="-48941"/>
                    <a:pt x="479631" y="18401"/>
                  </a:cubicBezTo>
                  <a:cubicBezTo>
                    <a:pt x="728996" y="108412"/>
                    <a:pt x="804338" y="416451"/>
                    <a:pt x="624983" y="609808"/>
                  </a:cubicBezTo>
                  <a:cubicBezTo>
                    <a:pt x="581644" y="656481"/>
                    <a:pt x="537638" y="685818"/>
                    <a:pt x="478964" y="705820"/>
                  </a:cubicBezTo>
                  <a:cubicBezTo>
                    <a:pt x="427625" y="723823"/>
                    <a:pt x="348948" y="731157"/>
                    <a:pt x="302276" y="722489"/>
                  </a:cubicBezTo>
                  <a:close/>
                  <a:moveTo>
                    <a:pt x="445627" y="605141"/>
                  </a:moveTo>
                  <a:cubicBezTo>
                    <a:pt x="480965" y="592473"/>
                    <a:pt x="544973" y="549801"/>
                    <a:pt x="541639" y="539800"/>
                  </a:cubicBezTo>
                  <a:cubicBezTo>
                    <a:pt x="540305" y="535799"/>
                    <a:pt x="493633" y="505129"/>
                    <a:pt x="438293" y="471791"/>
                  </a:cubicBezTo>
                  <a:cubicBezTo>
                    <a:pt x="382286" y="438454"/>
                    <a:pt x="330946" y="405783"/>
                    <a:pt x="324278" y="399782"/>
                  </a:cubicBezTo>
                  <a:cubicBezTo>
                    <a:pt x="289607" y="367778"/>
                    <a:pt x="310943" y="309771"/>
                    <a:pt x="357616" y="309104"/>
                  </a:cubicBezTo>
                  <a:cubicBezTo>
                    <a:pt x="368284" y="309104"/>
                    <a:pt x="420290" y="335774"/>
                    <a:pt x="486965" y="375779"/>
                  </a:cubicBezTo>
                  <a:cubicBezTo>
                    <a:pt x="567642" y="424452"/>
                    <a:pt x="600980" y="441121"/>
                    <a:pt x="606314" y="435787"/>
                  </a:cubicBezTo>
                  <a:cubicBezTo>
                    <a:pt x="610314" y="431786"/>
                    <a:pt x="613648" y="401782"/>
                    <a:pt x="613648" y="363778"/>
                  </a:cubicBezTo>
                  <a:cubicBezTo>
                    <a:pt x="613648" y="305104"/>
                    <a:pt x="611648" y="295102"/>
                    <a:pt x="592312" y="254431"/>
                  </a:cubicBezTo>
                  <a:cubicBezTo>
                    <a:pt x="554974" y="175754"/>
                    <a:pt x="490966" y="125748"/>
                    <a:pt x="405622" y="109079"/>
                  </a:cubicBezTo>
                  <a:cubicBezTo>
                    <a:pt x="292274" y="86410"/>
                    <a:pt x="175593" y="147751"/>
                    <a:pt x="124253" y="255764"/>
                  </a:cubicBezTo>
                  <a:cubicBezTo>
                    <a:pt x="108918" y="287768"/>
                    <a:pt x="106918" y="301103"/>
                    <a:pt x="106918" y="362444"/>
                  </a:cubicBezTo>
                  <a:cubicBezTo>
                    <a:pt x="106918" y="426452"/>
                    <a:pt x="108918" y="435787"/>
                    <a:pt x="126254" y="472458"/>
                  </a:cubicBezTo>
                  <a:cubicBezTo>
                    <a:pt x="184261" y="591139"/>
                    <a:pt x="322278" y="648480"/>
                    <a:pt x="445627" y="605141"/>
                  </a:cubicBezTo>
                  <a:close/>
                </a:path>
              </a:pathLst>
            </a:custGeom>
            <a:grpFill/>
            <a:ln w="6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a16="http://schemas.microsoft.com/office/drawing/2014/main" id="{1BD5F8A9-1706-4507-9E16-57AEC3894652}"/>
                </a:ext>
              </a:extLst>
            </p:cNvPr>
            <p:cNvSpPr/>
            <p:nvPr/>
          </p:nvSpPr>
          <p:spPr>
            <a:xfrm flipV="1">
              <a:off x="4970267" y="2828156"/>
              <a:ext cx="106680" cy="100012"/>
            </a:xfrm>
            <a:custGeom>
              <a:avLst/>
              <a:gdLst>
                <a:gd name="connsiteX0" fmla="*/ -2106 w 106680"/>
                <a:gd name="connsiteY0" fmla="*/ 48144 h 100012"/>
                <a:gd name="connsiteX1" fmla="*/ -2106 w 106680"/>
                <a:gd name="connsiteY1" fmla="*/ -1863 h 100012"/>
                <a:gd name="connsiteX2" fmla="*/ 51234 w 106680"/>
                <a:gd name="connsiteY2" fmla="*/ -1863 h 100012"/>
                <a:gd name="connsiteX3" fmla="*/ 104574 w 106680"/>
                <a:gd name="connsiteY3" fmla="*/ -1863 h 100012"/>
                <a:gd name="connsiteX4" fmla="*/ 104574 w 106680"/>
                <a:gd name="connsiteY4" fmla="*/ 48144 h 100012"/>
                <a:gd name="connsiteX5" fmla="*/ 104574 w 106680"/>
                <a:gd name="connsiteY5" fmla="*/ 98150 h 100012"/>
                <a:gd name="connsiteX6" fmla="*/ 51234 w 106680"/>
                <a:gd name="connsiteY6" fmla="*/ 98150 h 100012"/>
                <a:gd name="connsiteX7" fmla="*/ -2106 w 106680"/>
                <a:gd name="connsiteY7" fmla="*/ 98150 h 100012"/>
                <a:gd name="connsiteX8" fmla="*/ -2106 w 106680"/>
                <a:gd name="connsiteY8" fmla="*/ 48144 h 10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680" h="100012">
                  <a:moveTo>
                    <a:pt x="-2106" y="48144"/>
                  </a:moveTo>
                  <a:lnTo>
                    <a:pt x="-2106" y="-1863"/>
                  </a:lnTo>
                  <a:lnTo>
                    <a:pt x="51234" y="-1863"/>
                  </a:lnTo>
                  <a:lnTo>
                    <a:pt x="104574" y="-1863"/>
                  </a:lnTo>
                  <a:lnTo>
                    <a:pt x="104574" y="48144"/>
                  </a:lnTo>
                  <a:lnTo>
                    <a:pt x="104574" y="98150"/>
                  </a:lnTo>
                  <a:lnTo>
                    <a:pt x="51234" y="98150"/>
                  </a:lnTo>
                  <a:lnTo>
                    <a:pt x="-2106" y="98150"/>
                  </a:lnTo>
                  <a:lnTo>
                    <a:pt x="-2106" y="48144"/>
                  </a:lnTo>
                  <a:close/>
                </a:path>
              </a:pathLst>
            </a:custGeom>
            <a:grpFill/>
            <a:ln w="6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a16="http://schemas.microsoft.com/office/drawing/2014/main" id="{F75255E1-1C15-485F-A6DC-604ACC50BFE2}"/>
                </a:ext>
              </a:extLst>
            </p:cNvPr>
            <p:cNvSpPr/>
            <p:nvPr/>
          </p:nvSpPr>
          <p:spPr>
            <a:xfrm flipV="1">
              <a:off x="5130287" y="2828156"/>
              <a:ext cx="100012" cy="100012"/>
            </a:xfrm>
            <a:custGeom>
              <a:avLst/>
              <a:gdLst>
                <a:gd name="connsiteX0" fmla="*/ -2318 w 100012"/>
                <a:gd name="connsiteY0" fmla="*/ 48144 h 100012"/>
                <a:gd name="connsiteX1" fmla="*/ -2318 w 100012"/>
                <a:gd name="connsiteY1" fmla="*/ -1863 h 100012"/>
                <a:gd name="connsiteX2" fmla="*/ 47689 w 100012"/>
                <a:gd name="connsiteY2" fmla="*/ -1863 h 100012"/>
                <a:gd name="connsiteX3" fmla="*/ 97695 w 100012"/>
                <a:gd name="connsiteY3" fmla="*/ -1863 h 100012"/>
                <a:gd name="connsiteX4" fmla="*/ 97695 w 100012"/>
                <a:gd name="connsiteY4" fmla="*/ 48144 h 100012"/>
                <a:gd name="connsiteX5" fmla="*/ 97695 w 100012"/>
                <a:gd name="connsiteY5" fmla="*/ 98150 h 100012"/>
                <a:gd name="connsiteX6" fmla="*/ 47689 w 100012"/>
                <a:gd name="connsiteY6" fmla="*/ 98150 h 100012"/>
                <a:gd name="connsiteX7" fmla="*/ -2318 w 100012"/>
                <a:gd name="connsiteY7" fmla="*/ 98150 h 100012"/>
                <a:gd name="connsiteX8" fmla="*/ -2318 w 100012"/>
                <a:gd name="connsiteY8" fmla="*/ 48144 h 10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12" h="100012">
                  <a:moveTo>
                    <a:pt x="-2318" y="48144"/>
                  </a:moveTo>
                  <a:lnTo>
                    <a:pt x="-2318" y="-1863"/>
                  </a:lnTo>
                  <a:lnTo>
                    <a:pt x="47689" y="-1863"/>
                  </a:lnTo>
                  <a:lnTo>
                    <a:pt x="97695" y="-1863"/>
                  </a:lnTo>
                  <a:lnTo>
                    <a:pt x="97695" y="48144"/>
                  </a:lnTo>
                  <a:lnTo>
                    <a:pt x="97695" y="98150"/>
                  </a:lnTo>
                  <a:lnTo>
                    <a:pt x="47689" y="98150"/>
                  </a:lnTo>
                  <a:lnTo>
                    <a:pt x="-2318" y="98150"/>
                  </a:lnTo>
                  <a:lnTo>
                    <a:pt x="-2318" y="48144"/>
                  </a:lnTo>
                  <a:close/>
                </a:path>
              </a:pathLst>
            </a:custGeom>
            <a:grpFill/>
            <a:ln w="6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7" name="TextBox 46">
            <a:extLst>
              <a:ext uri="{FF2B5EF4-FFF2-40B4-BE49-F238E27FC236}">
                <a16:creationId xmlns:a16="http://schemas.microsoft.com/office/drawing/2014/main" id="{B0D26F0F-E0F7-4A28-B872-C7A6FC0E5E36}"/>
              </a:ext>
            </a:extLst>
          </p:cNvPr>
          <p:cNvSpPr txBox="1"/>
          <p:nvPr/>
        </p:nvSpPr>
        <p:spPr>
          <a:xfrm>
            <a:off x="342900" y="1043139"/>
            <a:ext cx="11506200" cy="197746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2. </a:t>
            </a:r>
            <a:r>
              <a:rPr kumimoji="0" lang="en-US" sz="28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Ngườ</a:t>
            </a:r>
            <a:r>
              <a:rPr kumimoji="0" lang="vi-VN" sz="28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i bán hàng sử dụng cân đ</a:t>
            </a:r>
            <a:r>
              <a:rPr kumimoji="0" lang="en-US" sz="28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ồng</a:t>
            </a:r>
            <a:r>
              <a:rPr kumimoji="0" lang="en-US" sz="28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8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hồ</a:t>
            </a:r>
            <a:r>
              <a:rPr kumimoji="0" lang="vi-VN" sz="28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như hình bên để cân hoa quả. Hãy cho biết GHĐ, ĐCNN của cân này và đọc giá trị khối lượng của lượng hoa quả được đặt trên đĩa cân.</a:t>
            </a:r>
            <a:endParaRPr kumimoji="0" lang="en-US" sz="28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endParaRPr>
          </a:p>
        </p:txBody>
      </p:sp>
      <p:pic>
        <p:nvPicPr>
          <p:cNvPr id="21" name="Picture 20">
            <a:extLst>
              <a:ext uri="{FF2B5EF4-FFF2-40B4-BE49-F238E27FC236}">
                <a16:creationId xmlns:a16="http://schemas.microsoft.com/office/drawing/2014/main" id="{3EF9EC0C-05C9-4CCA-B678-3C3E6C662490}"/>
              </a:ext>
            </a:extLst>
          </p:cNvPr>
          <p:cNvPicPr>
            <a:picLocks noChangeAspect="1"/>
          </p:cNvPicPr>
          <p:nvPr/>
        </p:nvPicPr>
        <p:blipFill>
          <a:blip r:embed="rId2"/>
          <a:stretch>
            <a:fillRect/>
          </a:stretch>
        </p:blipFill>
        <p:spPr>
          <a:xfrm>
            <a:off x="6228644" y="2879365"/>
            <a:ext cx="4851844" cy="3706491"/>
          </a:xfrm>
          <a:prstGeom prst="rect">
            <a:avLst/>
          </a:prstGeom>
        </p:spPr>
      </p:pic>
      <p:sp>
        <p:nvSpPr>
          <p:cNvPr id="51" name="TextBox 50">
            <a:extLst>
              <a:ext uri="{FF2B5EF4-FFF2-40B4-BE49-F238E27FC236}">
                <a16:creationId xmlns:a16="http://schemas.microsoft.com/office/drawing/2014/main" id="{C66E8603-0EDF-42F0-B595-60BD8AB2129D}"/>
              </a:ext>
            </a:extLst>
          </p:cNvPr>
          <p:cNvSpPr txBox="1"/>
          <p:nvPr/>
        </p:nvSpPr>
        <p:spPr>
          <a:xfrm>
            <a:off x="2541814" y="3358242"/>
            <a:ext cx="2389415" cy="85408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9Slide03 Arima Madurai Bold" panose="00000800000000000000" pitchFamily="2" charset="-93"/>
                <a:ea typeface="+mn-ea"/>
                <a:cs typeface="#9Slide03 Arima Madurai Bold" panose="00000800000000000000" pitchFamily="2" charset="-93"/>
              </a:rPr>
              <a:t>GHĐ: 3 kg</a:t>
            </a:r>
          </a:p>
        </p:txBody>
      </p:sp>
      <p:sp>
        <p:nvSpPr>
          <p:cNvPr id="52" name="TextBox 51">
            <a:extLst>
              <a:ext uri="{FF2B5EF4-FFF2-40B4-BE49-F238E27FC236}">
                <a16:creationId xmlns:a16="http://schemas.microsoft.com/office/drawing/2014/main" id="{30C6FF42-C2DE-4714-ABF3-0714FAB319A5}"/>
              </a:ext>
            </a:extLst>
          </p:cNvPr>
          <p:cNvSpPr txBox="1"/>
          <p:nvPr/>
        </p:nvSpPr>
        <p:spPr>
          <a:xfrm>
            <a:off x="2400301" y="4327071"/>
            <a:ext cx="2705100" cy="85408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9Slide03 Arima Madurai Bold" panose="00000800000000000000" pitchFamily="2" charset="-93"/>
                <a:ea typeface="+mn-ea"/>
                <a:cs typeface="#9Slide03 Arima Madurai Bold" panose="00000800000000000000" pitchFamily="2" charset="-93"/>
              </a:rPr>
              <a:t>ĐCNN: 20 g</a:t>
            </a:r>
          </a:p>
        </p:txBody>
      </p:sp>
      <p:sp>
        <p:nvSpPr>
          <p:cNvPr id="53" name="TextBox 52">
            <a:extLst>
              <a:ext uri="{FF2B5EF4-FFF2-40B4-BE49-F238E27FC236}">
                <a16:creationId xmlns:a16="http://schemas.microsoft.com/office/drawing/2014/main" id="{1379E0ED-DC4E-4E65-90B7-C29B137EFC8F}"/>
              </a:ext>
            </a:extLst>
          </p:cNvPr>
          <p:cNvSpPr txBox="1"/>
          <p:nvPr/>
        </p:nvSpPr>
        <p:spPr>
          <a:xfrm>
            <a:off x="1621971" y="5208814"/>
            <a:ext cx="4767943" cy="85408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FF00"/>
                </a:solidFill>
                <a:effectLst/>
                <a:uLnTx/>
                <a:uFillTx/>
                <a:latin typeface="#9Slide03 Arima Madurai Bold" panose="00000800000000000000" pitchFamily="2" charset="-93"/>
                <a:ea typeface="+mn-ea"/>
                <a:cs typeface="#9Slide03 Arima Madurai Bold" panose="00000800000000000000" pitchFamily="2" charset="-93"/>
              </a:rPr>
              <a:t>Khối</a:t>
            </a:r>
            <a:r>
              <a:rPr kumimoji="0" lang="en-US" sz="3600" b="0" i="0" u="none" strike="noStrike" kern="1200" cap="none" spc="0" normalizeH="0" baseline="0" noProof="0" dirty="0">
                <a:ln>
                  <a:noFill/>
                </a:ln>
                <a:solidFill>
                  <a:srgbClr val="FFFF00"/>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3600" b="0" i="0" u="none" strike="noStrike" kern="1200" cap="none" spc="0" normalizeH="0" baseline="0" noProof="0" dirty="0" err="1">
                <a:ln>
                  <a:noFill/>
                </a:ln>
                <a:solidFill>
                  <a:srgbClr val="FFFF00"/>
                </a:solidFill>
                <a:effectLst/>
                <a:uLnTx/>
                <a:uFillTx/>
                <a:latin typeface="#9Slide03 Arima Madurai Bold" panose="00000800000000000000" pitchFamily="2" charset="-93"/>
                <a:ea typeface="+mn-ea"/>
                <a:cs typeface="#9Slide03 Arima Madurai Bold" panose="00000800000000000000" pitchFamily="2" charset="-93"/>
              </a:rPr>
              <a:t>lượng</a:t>
            </a:r>
            <a:r>
              <a:rPr kumimoji="0" lang="en-US" sz="3600" b="0" i="0" u="none" strike="noStrike" kern="1200" cap="none" spc="0" normalizeH="0" baseline="0" noProof="0" dirty="0">
                <a:ln>
                  <a:noFill/>
                </a:ln>
                <a:solidFill>
                  <a:srgbClr val="FFFF00"/>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3600" b="0" i="0" u="none" strike="noStrike" kern="1200" cap="none" spc="0" normalizeH="0" baseline="0" noProof="0" dirty="0" err="1">
                <a:ln>
                  <a:noFill/>
                </a:ln>
                <a:solidFill>
                  <a:srgbClr val="FFFF00"/>
                </a:solidFill>
                <a:effectLst/>
                <a:uLnTx/>
                <a:uFillTx/>
                <a:latin typeface="#9Slide03 Arima Madurai Bold" panose="00000800000000000000" pitchFamily="2" charset="-93"/>
                <a:ea typeface="+mn-ea"/>
                <a:cs typeface="#9Slide03 Arima Madurai Bold" panose="00000800000000000000" pitchFamily="2" charset="-93"/>
              </a:rPr>
              <a:t>quả</a:t>
            </a:r>
            <a:r>
              <a:rPr kumimoji="0" lang="en-US" sz="3600" b="0" i="0" u="none" strike="noStrike" kern="1200" cap="none" spc="0" normalizeH="0" baseline="0" noProof="0" dirty="0">
                <a:ln>
                  <a:noFill/>
                </a:ln>
                <a:solidFill>
                  <a:srgbClr val="FFFF00"/>
                </a:solidFill>
                <a:effectLst/>
                <a:uLnTx/>
                <a:uFillTx/>
                <a:latin typeface="#9Slide03 Arima Madurai Bold" panose="00000800000000000000" pitchFamily="2" charset="-93"/>
                <a:ea typeface="+mn-ea"/>
                <a:cs typeface="#9Slide03 Arima Madurai Bold" panose="00000800000000000000" pitchFamily="2" charset="-93"/>
              </a:rPr>
              <a:t>: 240 g</a:t>
            </a:r>
          </a:p>
        </p:txBody>
      </p:sp>
    </p:spTree>
    <p:extLst>
      <p:ext uri="{BB962C8B-B14F-4D97-AF65-F5344CB8AC3E}">
        <p14:creationId xmlns:p14="http://schemas.microsoft.com/office/powerpoint/2010/main" val="41059965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68"/>
                                        </p:tgtEl>
                                        <p:attrNameLst>
                                          <p:attrName>style.visibility</p:attrName>
                                        </p:attrNameLst>
                                      </p:cBhvr>
                                      <p:to>
                                        <p:strVal val="visible"/>
                                      </p:to>
                                    </p:set>
                                    <p:animEffect transition="in" filter="fade">
                                      <p:cBhvr>
                                        <p:cTn id="7" dur="500"/>
                                        <p:tgtEl>
                                          <p:spTgt spid="468"/>
                                        </p:tgtEl>
                                      </p:cBhvr>
                                    </p:animEffect>
                                    <p:anim calcmode="lin" valueType="num">
                                      <p:cBhvr>
                                        <p:cTn id="8" dur="500" fill="hold"/>
                                        <p:tgtEl>
                                          <p:spTgt spid="468"/>
                                        </p:tgtEl>
                                        <p:attrNameLst>
                                          <p:attrName>ppt_x</p:attrName>
                                        </p:attrNameLst>
                                      </p:cBhvr>
                                      <p:tavLst>
                                        <p:tav tm="0">
                                          <p:val>
                                            <p:strVal val="#ppt_x"/>
                                          </p:val>
                                        </p:tav>
                                        <p:tav tm="100000">
                                          <p:val>
                                            <p:strVal val="#ppt_x"/>
                                          </p:val>
                                        </p:tav>
                                      </p:tavLst>
                                    </p:anim>
                                    <p:anim calcmode="lin" valueType="num">
                                      <p:cBhvr>
                                        <p:cTn id="9" dur="500" fill="hold"/>
                                        <p:tgtEl>
                                          <p:spTgt spid="468"/>
                                        </p:tgtEl>
                                        <p:attrNameLst>
                                          <p:attrName>ppt_y</p:attrName>
                                        </p:attrNameLst>
                                      </p:cBhvr>
                                      <p:tavLst>
                                        <p:tav tm="0">
                                          <p:val>
                                            <p:strVal val="#ppt_y-.1"/>
                                          </p:val>
                                        </p:tav>
                                        <p:tav tm="100000">
                                          <p:val>
                                            <p:strVal val="#ppt_y"/>
                                          </p:val>
                                        </p:tav>
                                      </p:tavLst>
                                    </p:anim>
                                  </p:childTnLst>
                                </p:cTn>
                              </p:par>
                              <p:par>
                                <p:cTn id="10" presetID="22" presetClass="entr" presetSubtype="8" fill="hold" grpId="0" nodeType="withEffect">
                                  <p:stCondLst>
                                    <p:cond delay="0"/>
                                  </p:stCondLst>
                                  <p:iterate type="wd">
                                    <p:tmPct val="10000"/>
                                  </p:iterate>
                                  <p:childTnLst>
                                    <p:set>
                                      <p:cBhvr>
                                        <p:cTn id="11" dur="1" fill="hold">
                                          <p:stCondLst>
                                            <p:cond delay="0"/>
                                          </p:stCondLst>
                                        </p:cTn>
                                        <p:tgtEl>
                                          <p:spTgt spid="47"/>
                                        </p:tgtEl>
                                        <p:attrNameLst>
                                          <p:attrName>style.visibility</p:attrName>
                                        </p:attrNameLst>
                                      </p:cBhvr>
                                      <p:to>
                                        <p:strVal val="visible"/>
                                      </p:to>
                                    </p:set>
                                    <p:animEffect transition="in" filter="wipe(left)">
                                      <p:cBhvr>
                                        <p:cTn id="12" dur="500"/>
                                        <p:tgtEl>
                                          <p:spTgt spid="47"/>
                                        </p:tgtEl>
                                      </p:cBhvr>
                                    </p:animEffect>
                                  </p:childTnLst>
                                </p:cTn>
                              </p:par>
                              <p:par>
                                <p:cTn id="13" presetID="53" presetClass="entr" presetSubtype="528" fill="hold" nodeType="withEffect">
                                  <p:stCondLst>
                                    <p:cond delay="1000"/>
                                  </p:stCondLst>
                                  <p:childTnLst>
                                    <p:set>
                                      <p:cBhvr>
                                        <p:cTn id="14" dur="1" fill="hold">
                                          <p:stCondLst>
                                            <p:cond delay="0"/>
                                          </p:stCondLst>
                                        </p:cTn>
                                        <p:tgtEl>
                                          <p:spTgt spid="21"/>
                                        </p:tgtEl>
                                        <p:attrNameLst>
                                          <p:attrName>style.visibility</p:attrName>
                                        </p:attrNameLst>
                                      </p:cBhvr>
                                      <p:to>
                                        <p:strVal val="visible"/>
                                      </p:to>
                                    </p:set>
                                    <p:anim calcmode="lin" valueType="num">
                                      <p:cBhvr>
                                        <p:cTn id="15" dur="500" fill="hold"/>
                                        <p:tgtEl>
                                          <p:spTgt spid="21"/>
                                        </p:tgtEl>
                                        <p:attrNameLst>
                                          <p:attrName>ppt_w</p:attrName>
                                        </p:attrNameLst>
                                      </p:cBhvr>
                                      <p:tavLst>
                                        <p:tav tm="0">
                                          <p:val>
                                            <p:fltVal val="0"/>
                                          </p:val>
                                        </p:tav>
                                        <p:tav tm="100000">
                                          <p:val>
                                            <p:strVal val="#ppt_w"/>
                                          </p:val>
                                        </p:tav>
                                      </p:tavLst>
                                    </p:anim>
                                    <p:anim calcmode="lin" valueType="num">
                                      <p:cBhvr>
                                        <p:cTn id="16" dur="500" fill="hold"/>
                                        <p:tgtEl>
                                          <p:spTgt spid="21"/>
                                        </p:tgtEl>
                                        <p:attrNameLst>
                                          <p:attrName>ppt_h</p:attrName>
                                        </p:attrNameLst>
                                      </p:cBhvr>
                                      <p:tavLst>
                                        <p:tav tm="0">
                                          <p:val>
                                            <p:fltVal val="0"/>
                                          </p:val>
                                        </p:tav>
                                        <p:tav tm="100000">
                                          <p:val>
                                            <p:strVal val="#ppt_h"/>
                                          </p:val>
                                        </p:tav>
                                      </p:tavLst>
                                    </p:anim>
                                    <p:animEffect transition="in" filter="fade">
                                      <p:cBhvr>
                                        <p:cTn id="17" dur="500"/>
                                        <p:tgtEl>
                                          <p:spTgt spid="21"/>
                                        </p:tgtEl>
                                      </p:cBhvr>
                                    </p:animEffect>
                                    <p:anim calcmode="lin" valueType="num">
                                      <p:cBhvr>
                                        <p:cTn id="18" dur="500" fill="hold"/>
                                        <p:tgtEl>
                                          <p:spTgt spid="21"/>
                                        </p:tgtEl>
                                        <p:attrNameLst>
                                          <p:attrName>ppt_x</p:attrName>
                                        </p:attrNameLst>
                                      </p:cBhvr>
                                      <p:tavLst>
                                        <p:tav tm="0">
                                          <p:val>
                                            <p:fltVal val="0.5"/>
                                          </p:val>
                                        </p:tav>
                                        <p:tav tm="100000">
                                          <p:val>
                                            <p:strVal val="#ppt_x"/>
                                          </p:val>
                                        </p:tav>
                                      </p:tavLst>
                                    </p:anim>
                                    <p:anim calcmode="lin" valueType="num">
                                      <p:cBhvr>
                                        <p:cTn id="19" dur="500" fill="hold"/>
                                        <p:tgtEl>
                                          <p:spTgt spid="21"/>
                                        </p:tgtEl>
                                        <p:attrNameLst>
                                          <p:attrName>ppt_y</p:attrName>
                                        </p:attrNameLst>
                                      </p:cBhvr>
                                      <p:tavLst>
                                        <p:tav tm="0">
                                          <p:val>
                                            <p:fltVal val="0.5"/>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51"/>
                                        </p:tgtEl>
                                        <p:attrNameLst>
                                          <p:attrName>style.visibility</p:attrName>
                                        </p:attrNameLst>
                                      </p:cBhvr>
                                      <p:to>
                                        <p:strVal val="visible"/>
                                      </p:to>
                                    </p:set>
                                    <p:animEffect transition="in" filter="wipe(up)">
                                      <p:cBhvr>
                                        <p:cTn id="24" dur="500"/>
                                        <p:tgtEl>
                                          <p:spTgt spid="51"/>
                                        </p:tgtEl>
                                      </p:cBhvr>
                                    </p:animEffect>
                                  </p:childTnLst>
                                </p:cTn>
                              </p:par>
                            </p:childTnLst>
                          </p:cTn>
                        </p:par>
                        <p:par>
                          <p:cTn id="25" fill="hold">
                            <p:stCondLst>
                              <p:cond delay="500"/>
                            </p:stCondLst>
                            <p:childTnLst>
                              <p:par>
                                <p:cTn id="26" presetID="22" presetClass="entr" presetSubtype="1" fill="hold" grpId="0" nodeType="afterEffect">
                                  <p:stCondLst>
                                    <p:cond delay="0"/>
                                  </p:stCondLst>
                                  <p:childTnLst>
                                    <p:set>
                                      <p:cBhvr>
                                        <p:cTn id="27" dur="1" fill="hold">
                                          <p:stCondLst>
                                            <p:cond delay="0"/>
                                          </p:stCondLst>
                                        </p:cTn>
                                        <p:tgtEl>
                                          <p:spTgt spid="52"/>
                                        </p:tgtEl>
                                        <p:attrNameLst>
                                          <p:attrName>style.visibility</p:attrName>
                                        </p:attrNameLst>
                                      </p:cBhvr>
                                      <p:to>
                                        <p:strVal val="visible"/>
                                      </p:to>
                                    </p:set>
                                    <p:animEffect transition="in" filter="wipe(up)">
                                      <p:cBhvr>
                                        <p:cTn id="28" dur="500"/>
                                        <p:tgtEl>
                                          <p:spTgt spid="52"/>
                                        </p:tgtEl>
                                      </p:cBhvr>
                                    </p:animEffect>
                                  </p:childTnLst>
                                </p:cTn>
                              </p:par>
                            </p:childTnLst>
                          </p:cTn>
                        </p:par>
                        <p:par>
                          <p:cTn id="29" fill="hold">
                            <p:stCondLst>
                              <p:cond delay="1000"/>
                            </p:stCondLst>
                            <p:childTnLst>
                              <p:par>
                                <p:cTn id="30" presetID="22" presetClass="entr" presetSubtype="1" fill="hold" grpId="0" nodeType="after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wipe(up)">
                                      <p:cBhvr>
                                        <p:cTn id="32"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8" grpId="0"/>
      <p:bldP spid="47" grpId="0"/>
      <p:bldP spid="51" grpId="0"/>
      <p:bldP spid="52" grpId="0"/>
      <p:bldP spid="5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4C4C6D"/>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9CA955-79F3-4322-8EE1-C3C74689E971}"/>
              </a:ext>
            </a:extLst>
          </p:cNvPr>
          <p:cNvSpPr/>
          <p:nvPr/>
        </p:nvSpPr>
        <p:spPr>
          <a:xfrm>
            <a:off x="1" y="0"/>
            <a:ext cx="12192000" cy="51847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97309E25-FEE5-40FC-892E-11770E87E6DE}"/>
              </a:ext>
            </a:extLst>
          </p:cNvPr>
          <p:cNvSpPr txBox="1"/>
          <p:nvPr/>
        </p:nvSpPr>
        <p:spPr>
          <a:xfrm>
            <a:off x="8831211" y="32657"/>
            <a:ext cx="348061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9Slide07 IcielBaliho Script" pitchFamily="2" charset="-93"/>
                <a:ea typeface="+mn-ea"/>
                <a:cs typeface="+mn-cs"/>
              </a:rPr>
              <a:t>CHỦ ĐỀ 1: CÁC PHÉP ĐO</a:t>
            </a:r>
          </a:p>
        </p:txBody>
      </p:sp>
      <p:sp>
        <p:nvSpPr>
          <p:cNvPr id="292" name="Freeform: Shape 291">
            <a:extLst>
              <a:ext uri="{FF2B5EF4-FFF2-40B4-BE49-F238E27FC236}">
                <a16:creationId xmlns:a16="http://schemas.microsoft.com/office/drawing/2014/main" id="{94C23D56-D212-4389-A4E6-C28E0A955CB4}"/>
              </a:ext>
            </a:extLst>
          </p:cNvPr>
          <p:cNvSpPr/>
          <p:nvPr/>
        </p:nvSpPr>
        <p:spPr>
          <a:xfrm>
            <a:off x="598714" y="0"/>
            <a:ext cx="1600199" cy="521110"/>
          </a:xfrm>
          <a:custGeom>
            <a:avLst/>
            <a:gdLst>
              <a:gd name="connsiteX0" fmla="*/ 0 w 1223465"/>
              <a:gd name="connsiteY0" fmla="*/ 0 h 521110"/>
              <a:gd name="connsiteX1" fmla="*/ 1223465 w 1223465"/>
              <a:gd name="connsiteY1" fmla="*/ 0 h 521110"/>
              <a:gd name="connsiteX2" fmla="*/ 819762 w 1223465"/>
              <a:gd name="connsiteY2" fmla="*/ 521110 h 521110"/>
              <a:gd name="connsiteX3" fmla="*/ 57103 w 1223465"/>
              <a:gd name="connsiteY3" fmla="*/ 521110 h 521110"/>
              <a:gd name="connsiteX4" fmla="*/ 396150 w 1223465"/>
              <a:gd name="connsiteY4" fmla="*/ 1 h 521110"/>
              <a:gd name="connsiteX5" fmla="*/ 0 w 1223465"/>
              <a:gd name="connsiteY5" fmla="*/ 1 h 521110"/>
              <a:gd name="connsiteX6" fmla="*/ 0 w 1223465"/>
              <a:gd name="connsiteY6" fmla="*/ 0 h 521110"/>
              <a:gd name="connsiteX0" fmla="*/ 0 w 1223465"/>
              <a:gd name="connsiteY0" fmla="*/ 0 h 521110"/>
              <a:gd name="connsiteX1" fmla="*/ 1223465 w 1223465"/>
              <a:gd name="connsiteY1" fmla="*/ 0 h 521110"/>
              <a:gd name="connsiteX2" fmla="*/ 961251 w 1223465"/>
              <a:gd name="connsiteY2" fmla="*/ 521110 h 521110"/>
              <a:gd name="connsiteX3" fmla="*/ 57103 w 1223465"/>
              <a:gd name="connsiteY3" fmla="*/ 521110 h 521110"/>
              <a:gd name="connsiteX4" fmla="*/ 396150 w 1223465"/>
              <a:gd name="connsiteY4" fmla="*/ 1 h 521110"/>
              <a:gd name="connsiteX5" fmla="*/ 0 w 1223465"/>
              <a:gd name="connsiteY5" fmla="*/ 1 h 521110"/>
              <a:gd name="connsiteX6" fmla="*/ 0 w 1223465"/>
              <a:gd name="connsiteY6" fmla="*/ 0 h 521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3465" h="521110">
                <a:moveTo>
                  <a:pt x="0" y="0"/>
                </a:moveTo>
                <a:lnTo>
                  <a:pt x="1223465" y="0"/>
                </a:lnTo>
                <a:lnTo>
                  <a:pt x="961251" y="521110"/>
                </a:lnTo>
                <a:lnTo>
                  <a:pt x="57103" y="521110"/>
                </a:lnTo>
                <a:lnTo>
                  <a:pt x="396150" y="1"/>
                </a:lnTo>
                <a:lnTo>
                  <a:pt x="0" y="1"/>
                </a:lnTo>
                <a:lnTo>
                  <a:pt x="0" y="0"/>
                </a:lnTo>
                <a:close/>
              </a:path>
            </a:pathLst>
          </a:custGeom>
          <a:solidFill>
            <a:srgbClr val="FDD2BF">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FDCC9A04-15E6-4638-9B7F-63904B58400B}"/>
              </a:ext>
            </a:extLst>
          </p:cNvPr>
          <p:cNvGrpSpPr/>
          <p:nvPr/>
        </p:nvGrpSpPr>
        <p:grpSpPr>
          <a:xfrm>
            <a:off x="0" y="0"/>
            <a:ext cx="1027522" cy="521111"/>
            <a:chOff x="0" y="0"/>
            <a:chExt cx="1027522" cy="521111"/>
          </a:xfrm>
        </p:grpSpPr>
        <p:sp>
          <p:nvSpPr>
            <p:cNvPr id="293" name="Freeform: Shape 292">
              <a:extLst>
                <a:ext uri="{FF2B5EF4-FFF2-40B4-BE49-F238E27FC236}">
                  <a16:creationId xmlns:a16="http://schemas.microsoft.com/office/drawing/2014/main" id="{CB5F7F1C-F0DE-49D0-91A7-D9B199D51415}"/>
                </a:ext>
              </a:extLst>
            </p:cNvPr>
            <p:cNvSpPr/>
            <p:nvPr/>
          </p:nvSpPr>
          <p:spPr>
            <a:xfrm>
              <a:off x="631372" y="0"/>
              <a:ext cx="396150" cy="521109"/>
            </a:xfrm>
            <a:custGeom>
              <a:avLst/>
              <a:gdLst>
                <a:gd name="connsiteX0" fmla="*/ 0 w 396150"/>
                <a:gd name="connsiteY0" fmla="*/ 0 h 521109"/>
                <a:gd name="connsiteX1" fmla="*/ 396150 w 396150"/>
                <a:gd name="connsiteY1" fmla="*/ 0 h 521109"/>
                <a:gd name="connsiteX2" fmla="*/ 57103 w 396150"/>
                <a:gd name="connsiteY2" fmla="*/ 521109 h 521109"/>
                <a:gd name="connsiteX3" fmla="*/ 0 w 396150"/>
                <a:gd name="connsiteY3" fmla="*/ 521109 h 521109"/>
                <a:gd name="connsiteX4" fmla="*/ 0 w 396150"/>
                <a:gd name="connsiteY4" fmla="*/ 0 h 521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150" h="521109">
                  <a:moveTo>
                    <a:pt x="0" y="0"/>
                  </a:moveTo>
                  <a:lnTo>
                    <a:pt x="396150" y="0"/>
                  </a:lnTo>
                  <a:lnTo>
                    <a:pt x="57103" y="521109"/>
                  </a:lnTo>
                  <a:lnTo>
                    <a:pt x="0" y="521109"/>
                  </a:lnTo>
                  <a:lnTo>
                    <a:pt x="0" y="0"/>
                  </a:lnTo>
                  <a:close/>
                </a:path>
              </a:pathLst>
            </a:custGeom>
            <a:solidFill>
              <a:srgbClr val="E5FBB8">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1" name="Freeform: Shape 290">
              <a:extLst>
                <a:ext uri="{FF2B5EF4-FFF2-40B4-BE49-F238E27FC236}">
                  <a16:creationId xmlns:a16="http://schemas.microsoft.com/office/drawing/2014/main" id="{45AA6CA8-0CDD-45A3-981E-29F1CDD035F3}"/>
                </a:ext>
              </a:extLst>
            </p:cNvPr>
            <p:cNvSpPr/>
            <p:nvPr/>
          </p:nvSpPr>
          <p:spPr>
            <a:xfrm>
              <a:off x="0" y="1"/>
              <a:ext cx="688475" cy="521110"/>
            </a:xfrm>
            <a:custGeom>
              <a:avLst/>
              <a:gdLst>
                <a:gd name="connsiteX0" fmla="*/ 0 w 688475"/>
                <a:gd name="connsiteY0" fmla="*/ 0 h 521110"/>
                <a:gd name="connsiteX1" fmla="*/ 631372 w 688475"/>
                <a:gd name="connsiteY1" fmla="*/ 0 h 521110"/>
                <a:gd name="connsiteX2" fmla="*/ 631372 w 688475"/>
                <a:gd name="connsiteY2" fmla="*/ 521109 h 521110"/>
                <a:gd name="connsiteX3" fmla="*/ 688475 w 688475"/>
                <a:gd name="connsiteY3" fmla="*/ 521109 h 521110"/>
                <a:gd name="connsiteX4" fmla="*/ 688474 w 688475"/>
                <a:gd name="connsiteY4" fmla="*/ 521110 h 521110"/>
                <a:gd name="connsiteX5" fmla="*/ 0 w 688475"/>
                <a:gd name="connsiteY5" fmla="*/ 521110 h 521110"/>
                <a:gd name="connsiteX6" fmla="*/ 0 w 688475"/>
                <a:gd name="connsiteY6" fmla="*/ 0 h 521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475" h="521110">
                  <a:moveTo>
                    <a:pt x="0" y="0"/>
                  </a:moveTo>
                  <a:lnTo>
                    <a:pt x="631372" y="0"/>
                  </a:lnTo>
                  <a:lnTo>
                    <a:pt x="631372" y="521109"/>
                  </a:lnTo>
                  <a:lnTo>
                    <a:pt x="688475" y="521109"/>
                  </a:lnTo>
                  <a:lnTo>
                    <a:pt x="688474" y="521110"/>
                  </a:lnTo>
                  <a:lnTo>
                    <a:pt x="0" y="521110"/>
                  </a:lnTo>
                  <a:lnTo>
                    <a:pt x="0" y="0"/>
                  </a:lnTo>
                  <a:close/>
                </a:path>
              </a:pathLst>
            </a:custGeom>
            <a:solidFill>
              <a:srgbClr val="E5FBB8">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68" name="TextBox 467">
            <a:extLst>
              <a:ext uri="{FF2B5EF4-FFF2-40B4-BE49-F238E27FC236}">
                <a16:creationId xmlns:a16="http://schemas.microsoft.com/office/drawing/2014/main" id="{BE3A4EDB-411E-4192-8F01-3AE803F8BE1C}"/>
              </a:ext>
            </a:extLst>
          </p:cNvPr>
          <p:cNvSpPr txBox="1"/>
          <p:nvPr/>
        </p:nvSpPr>
        <p:spPr>
          <a:xfrm>
            <a:off x="3221102" y="548740"/>
            <a:ext cx="566325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00"/>
                </a:solidFill>
                <a:effectLst/>
                <a:uLnTx/>
                <a:uFillTx/>
                <a:latin typeface="#9Slide07 IcielBaliho Script" pitchFamily="2" charset="-93"/>
                <a:ea typeface="+mn-ea"/>
                <a:cs typeface="#9Slide03 Arima Madurai Black" panose="00000A00000000000000" pitchFamily="2" charset="-93"/>
              </a:rPr>
              <a:t>CÁCH SỬ DỤNG CÂN ĐIỆN TỬ</a:t>
            </a:r>
          </a:p>
        </p:txBody>
      </p:sp>
      <p:sp>
        <p:nvSpPr>
          <p:cNvPr id="306" name="Freeform: Shape 305">
            <a:extLst>
              <a:ext uri="{FF2B5EF4-FFF2-40B4-BE49-F238E27FC236}">
                <a16:creationId xmlns:a16="http://schemas.microsoft.com/office/drawing/2014/main" id="{1333F57C-43A8-4628-A8E9-5AA1CED92005}"/>
              </a:ext>
            </a:extLst>
          </p:cNvPr>
          <p:cNvSpPr/>
          <p:nvPr/>
        </p:nvSpPr>
        <p:spPr>
          <a:xfrm>
            <a:off x="1603730" y="0"/>
            <a:ext cx="1600199" cy="521110"/>
          </a:xfrm>
          <a:custGeom>
            <a:avLst/>
            <a:gdLst>
              <a:gd name="connsiteX0" fmla="*/ 0 w 1223465"/>
              <a:gd name="connsiteY0" fmla="*/ 0 h 521110"/>
              <a:gd name="connsiteX1" fmla="*/ 1223465 w 1223465"/>
              <a:gd name="connsiteY1" fmla="*/ 0 h 521110"/>
              <a:gd name="connsiteX2" fmla="*/ 819762 w 1223465"/>
              <a:gd name="connsiteY2" fmla="*/ 521110 h 521110"/>
              <a:gd name="connsiteX3" fmla="*/ 57103 w 1223465"/>
              <a:gd name="connsiteY3" fmla="*/ 521110 h 521110"/>
              <a:gd name="connsiteX4" fmla="*/ 396150 w 1223465"/>
              <a:gd name="connsiteY4" fmla="*/ 1 h 521110"/>
              <a:gd name="connsiteX5" fmla="*/ 0 w 1223465"/>
              <a:gd name="connsiteY5" fmla="*/ 1 h 521110"/>
              <a:gd name="connsiteX6" fmla="*/ 0 w 1223465"/>
              <a:gd name="connsiteY6" fmla="*/ 0 h 521110"/>
              <a:gd name="connsiteX0" fmla="*/ 0 w 1223465"/>
              <a:gd name="connsiteY0" fmla="*/ 0 h 521110"/>
              <a:gd name="connsiteX1" fmla="*/ 1223465 w 1223465"/>
              <a:gd name="connsiteY1" fmla="*/ 0 h 521110"/>
              <a:gd name="connsiteX2" fmla="*/ 961251 w 1223465"/>
              <a:gd name="connsiteY2" fmla="*/ 521110 h 521110"/>
              <a:gd name="connsiteX3" fmla="*/ 57103 w 1223465"/>
              <a:gd name="connsiteY3" fmla="*/ 521110 h 521110"/>
              <a:gd name="connsiteX4" fmla="*/ 396150 w 1223465"/>
              <a:gd name="connsiteY4" fmla="*/ 1 h 521110"/>
              <a:gd name="connsiteX5" fmla="*/ 0 w 1223465"/>
              <a:gd name="connsiteY5" fmla="*/ 1 h 521110"/>
              <a:gd name="connsiteX6" fmla="*/ 0 w 1223465"/>
              <a:gd name="connsiteY6" fmla="*/ 0 h 521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3465" h="521110">
                <a:moveTo>
                  <a:pt x="0" y="0"/>
                </a:moveTo>
                <a:lnTo>
                  <a:pt x="1223465" y="0"/>
                </a:lnTo>
                <a:lnTo>
                  <a:pt x="961251" y="521110"/>
                </a:lnTo>
                <a:lnTo>
                  <a:pt x="57103" y="521110"/>
                </a:lnTo>
                <a:lnTo>
                  <a:pt x="396150" y="1"/>
                </a:lnTo>
                <a:lnTo>
                  <a:pt x="0" y="1"/>
                </a:lnTo>
                <a:lnTo>
                  <a:pt x="0" y="0"/>
                </a:lnTo>
                <a:close/>
              </a:path>
            </a:pathLst>
          </a:custGeom>
          <a:solidFill>
            <a:srgbClr val="8D92A4">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07" name="Group 306">
            <a:extLst>
              <a:ext uri="{FF2B5EF4-FFF2-40B4-BE49-F238E27FC236}">
                <a16:creationId xmlns:a16="http://schemas.microsoft.com/office/drawing/2014/main" id="{73D8B466-5046-4067-B97A-0439D91FDACC}"/>
              </a:ext>
            </a:extLst>
          </p:cNvPr>
          <p:cNvGrpSpPr/>
          <p:nvPr/>
        </p:nvGrpSpPr>
        <p:grpSpPr>
          <a:xfrm>
            <a:off x="2237742" y="37071"/>
            <a:ext cx="369536" cy="457093"/>
            <a:chOff x="4557440" y="902542"/>
            <a:chExt cx="1766107" cy="2184562"/>
          </a:xfrm>
          <a:solidFill>
            <a:schemeClr val="tx1"/>
          </a:solidFill>
        </p:grpSpPr>
        <p:sp>
          <p:nvSpPr>
            <p:cNvPr id="308" name="Freeform: Shape 307">
              <a:extLst>
                <a:ext uri="{FF2B5EF4-FFF2-40B4-BE49-F238E27FC236}">
                  <a16:creationId xmlns:a16="http://schemas.microsoft.com/office/drawing/2014/main" id="{EF48D7B3-689B-4F2A-B625-9D73DD2A1F56}"/>
                </a:ext>
              </a:extLst>
            </p:cNvPr>
            <p:cNvSpPr/>
            <p:nvPr/>
          </p:nvSpPr>
          <p:spPr>
            <a:xfrm flipV="1">
              <a:off x="4557440" y="902542"/>
              <a:ext cx="1766107" cy="2184562"/>
            </a:xfrm>
            <a:custGeom>
              <a:avLst/>
              <a:gdLst>
                <a:gd name="connsiteX0" fmla="*/ 752867 w 1766107"/>
                <a:gd name="connsiteY0" fmla="*/ 2175203 h 2184562"/>
                <a:gd name="connsiteX1" fmla="*/ 625518 w 1766107"/>
                <a:gd name="connsiteY1" fmla="*/ 1957175 h 2184562"/>
                <a:gd name="connsiteX2" fmla="*/ 634852 w 1766107"/>
                <a:gd name="connsiteY2" fmla="*/ 1922504 h 2184562"/>
                <a:gd name="connsiteX3" fmla="*/ 542174 w 1766107"/>
                <a:gd name="connsiteY3" fmla="*/ 1922504 h 2184562"/>
                <a:gd name="connsiteX4" fmla="*/ 448829 w 1766107"/>
                <a:gd name="connsiteY4" fmla="*/ 1922504 h 2184562"/>
                <a:gd name="connsiteX5" fmla="*/ 429493 w 1766107"/>
                <a:gd name="connsiteY5" fmla="*/ 1903169 h 2184562"/>
                <a:gd name="connsiteX6" fmla="*/ 410157 w 1766107"/>
                <a:gd name="connsiteY6" fmla="*/ 1799822 h 2184562"/>
                <a:gd name="connsiteX7" fmla="*/ 410157 w 1766107"/>
                <a:gd name="connsiteY7" fmla="*/ 1715812 h 2184562"/>
                <a:gd name="connsiteX8" fmla="*/ 326147 w 1766107"/>
                <a:gd name="connsiteY8" fmla="*/ 1715812 h 2184562"/>
                <a:gd name="connsiteX9" fmla="*/ 222801 w 1766107"/>
                <a:gd name="connsiteY9" fmla="*/ 1696476 h 2184562"/>
                <a:gd name="connsiteX10" fmla="*/ 210132 w 1766107"/>
                <a:gd name="connsiteY10" fmla="*/ 1601798 h 2184562"/>
                <a:gd name="connsiteX11" fmla="*/ 444162 w 1766107"/>
                <a:gd name="connsiteY11" fmla="*/ 1356434 h 2184562"/>
                <a:gd name="connsiteX12" fmla="*/ 598848 w 1766107"/>
                <a:gd name="connsiteY12" fmla="*/ 1349099 h 2184562"/>
                <a:gd name="connsiteX13" fmla="*/ 723530 w 1766107"/>
                <a:gd name="connsiteY13" fmla="*/ 1349099 h 2184562"/>
                <a:gd name="connsiteX14" fmla="*/ 723530 w 1766107"/>
                <a:gd name="connsiteY14" fmla="*/ 1281758 h 2184562"/>
                <a:gd name="connsiteX15" fmla="*/ 723530 w 1766107"/>
                <a:gd name="connsiteY15" fmla="*/ 1215083 h 2184562"/>
                <a:gd name="connsiteX16" fmla="*/ 698860 w 1766107"/>
                <a:gd name="connsiteY16" fmla="*/ 1205081 h 2184562"/>
                <a:gd name="connsiteX17" fmla="*/ 266806 w 1766107"/>
                <a:gd name="connsiteY17" fmla="*/ 683016 h 2184562"/>
                <a:gd name="connsiteX18" fmla="*/ 256805 w 1766107"/>
                <a:gd name="connsiteY18" fmla="*/ 364976 h 2184562"/>
                <a:gd name="connsiteX19" fmla="*/ 256805 w 1766107"/>
                <a:gd name="connsiteY19" fmla="*/ 102277 h 2184562"/>
                <a:gd name="connsiteX20" fmla="*/ 143457 w 1766107"/>
                <a:gd name="connsiteY20" fmla="*/ 102277 h 2184562"/>
                <a:gd name="connsiteX21" fmla="*/ 13441 w 1766107"/>
                <a:gd name="connsiteY21" fmla="*/ 85608 h 2184562"/>
                <a:gd name="connsiteX22" fmla="*/ 38111 w 1766107"/>
                <a:gd name="connsiteY22" fmla="*/ -1070 h 2184562"/>
                <a:gd name="connsiteX23" fmla="*/ 895551 w 1766107"/>
                <a:gd name="connsiteY23" fmla="*/ -3070 h 2184562"/>
                <a:gd name="connsiteX24" fmla="*/ 1738323 w 1766107"/>
                <a:gd name="connsiteY24" fmla="*/ -1070 h 2184562"/>
                <a:gd name="connsiteX25" fmla="*/ 1750992 w 1766107"/>
                <a:gd name="connsiteY25" fmla="*/ 14932 h 2184562"/>
                <a:gd name="connsiteX26" fmla="*/ 1748325 w 1766107"/>
                <a:gd name="connsiteY26" fmla="*/ 87608 h 2184562"/>
                <a:gd name="connsiteX27" fmla="*/ 1672315 w 1766107"/>
                <a:gd name="connsiteY27" fmla="*/ 102277 h 2184562"/>
                <a:gd name="connsiteX28" fmla="*/ 1611641 w 1766107"/>
                <a:gd name="connsiteY28" fmla="*/ 102277 h 2184562"/>
                <a:gd name="connsiteX29" fmla="*/ 1608974 w 1766107"/>
                <a:gd name="connsiteY29" fmla="*/ 387646 h 2184562"/>
                <a:gd name="connsiteX30" fmla="*/ 1588971 w 1766107"/>
                <a:gd name="connsiteY30" fmla="*/ 736356 h 2184562"/>
                <a:gd name="connsiteX31" fmla="*/ 1408282 w 1766107"/>
                <a:gd name="connsiteY31" fmla="*/ 1049729 h 2184562"/>
                <a:gd name="connsiteX32" fmla="*/ 1192255 w 1766107"/>
                <a:gd name="connsiteY32" fmla="*/ 1194413 h 2184562"/>
                <a:gd name="connsiteX33" fmla="*/ 1143582 w 1766107"/>
                <a:gd name="connsiteY33" fmla="*/ 1212416 h 2184562"/>
                <a:gd name="connsiteX34" fmla="*/ 1143582 w 1766107"/>
                <a:gd name="connsiteY34" fmla="*/ 1281091 h 2184562"/>
                <a:gd name="connsiteX35" fmla="*/ 1143582 w 1766107"/>
                <a:gd name="connsiteY35" fmla="*/ 1349099 h 2184562"/>
                <a:gd name="connsiteX36" fmla="*/ 1268931 w 1766107"/>
                <a:gd name="connsiteY36" fmla="*/ 1349099 h 2184562"/>
                <a:gd name="connsiteX37" fmla="*/ 1490292 w 1766107"/>
                <a:gd name="connsiteY37" fmla="*/ 1382437 h 2184562"/>
                <a:gd name="connsiteX38" fmla="*/ 1659647 w 1766107"/>
                <a:gd name="connsiteY38" fmla="*/ 1644470 h 2184562"/>
                <a:gd name="connsiteX39" fmla="*/ 1641645 w 1766107"/>
                <a:gd name="connsiteY39" fmla="*/ 1699810 h 2184562"/>
                <a:gd name="connsiteX40" fmla="*/ 1540299 w 1766107"/>
                <a:gd name="connsiteY40" fmla="*/ 1715812 h 2184562"/>
                <a:gd name="connsiteX41" fmla="*/ 1458288 w 1766107"/>
                <a:gd name="connsiteY41" fmla="*/ 1715812 h 2184562"/>
                <a:gd name="connsiteX42" fmla="*/ 1455621 w 1766107"/>
                <a:gd name="connsiteY42" fmla="*/ 1803156 h 2184562"/>
                <a:gd name="connsiteX43" fmla="*/ 1434952 w 1766107"/>
                <a:gd name="connsiteY43" fmla="*/ 1906502 h 2184562"/>
                <a:gd name="connsiteX44" fmla="*/ 1323605 w 1766107"/>
                <a:gd name="connsiteY44" fmla="*/ 1922504 h 2184562"/>
                <a:gd name="connsiteX45" fmla="*/ 1230260 w 1766107"/>
                <a:gd name="connsiteY45" fmla="*/ 1922504 h 2184562"/>
                <a:gd name="connsiteX46" fmla="*/ 1236927 w 1766107"/>
                <a:gd name="connsiteY46" fmla="*/ 1939840 h 2184562"/>
                <a:gd name="connsiteX47" fmla="*/ 1235594 w 1766107"/>
                <a:gd name="connsiteY47" fmla="*/ 2056521 h 2184562"/>
                <a:gd name="connsiteX48" fmla="*/ 1100244 w 1766107"/>
                <a:gd name="connsiteY48" fmla="*/ 2176536 h 2184562"/>
                <a:gd name="connsiteX49" fmla="*/ 968227 w 1766107"/>
                <a:gd name="connsiteY49" fmla="*/ 2153200 h 2184562"/>
                <a:gd name="connsiteX50" fmla="*/ 930889 w 1766107"/>
                <a:gd name="connsiteY50" fmla="*/ 2130530 h 2184562"/>
                <a:gd name="connsiteX51" fmla="*/ 908886 w 1766107"/>
                <a:gd name="connsiteY51" fmla="*/ 2146532 h 2184562"/>
                <a:gd name="connsiteX52" fmla="*/ 752867 w 1766107"/>
                <a:gd name="connsiteY52" fmla="*/ 2175203 h 2184562"/>
                <a:gd name="connsiteX53" fmla="*/ 836877 w 1766107"/>
                <a:gd name="connsiteY53" fmla="*/ 2065856 h 2184562"/>
                <a:gd name="connsiteX54" fmla="*/ 876882 w 1766107"/>
                <a:gd name="connsiteY54" fmla="*/ 1997180 h 2184562"/>
                <a:gd name="connsiteX55" fmla="*/ 760201 w 1766107"/>
                <a:gd name="connsiteY55" fmla="*/ 1937173 h 2184562"/>
                <a:gd name="connsiteX56" fmla="*/ 762868 w 1766107"/>
                <a:gd name="connsiteY56" fmla="*/ 2060522 h 2184562"/>
                <a:gd name="connsiteX57" fmla="*/ 836877 w 1766107"/>
                <a:gd name="connsiteY57" fmla="*/ 2065856 h 2184562"/>
                <a:gd name="connsiteX58" fmla="*/ 1096910 w 1766107"/>
                <a:gd name="connsiteY58" fmla="*/ 2065856 h 2184562"/>
                <a:gd name="connsiteX59" fmla="*/ 1136915 w 1766107"/>
                <a:gd name="connsiteY59" fmla="*/ 1997180 h 2184562"/>
                <a:gd name="connsiteX60" fmla="*/ 1114245 w 1766107"/>
                <a:gd name="connsiteY60" fmla="*/ 1945174 h 2184562"/>
                <a:gd name="connsiteX61" fmla="*/ 1064239 w 1766107"/>
                <a:gd name="connsiteY61" fmla="*/ 1922504 h 2184562"/>
                <a:gd name="connsiteX62" fmla="*/ 987563 w 1766107"/>
                <a:gd name="connsiteY62" fmla="*/ 1983179 h 2184562"/>
                <a:gd name="connsiteX63" fmla="*/ 1024901 w 1766107"/>
                <a:gd name="connsiteY63" fmla="*/ 2062522 h 2184562"/>
                <a:gd name="connsiteX64" fmla="*/ 1096910 w 1766107"/>
                <a:gd name="connsiteY64" fmla="*/ 2065856 h 2184562"/>
                <a:gd name="connsiteX65" fmla="*/ 1343607 w 1766107"/>
                <a:gd name="connsiteY65" fmla="*/ 1765818 h 2184562"/>
                <a:gd name="connsiteX66" fmla="*/ 1343607 w 1766107"/>
                <a:gd name="connsiteY66" fmla="*/ 1715812 h 2184562"/>
                <a:gd name="connsiteX67" fmla="*/ 930222 w 1766107"/>
                <a:gd name="connsiteY67" fmla="*/ 1715812 h 2184562"/>
                <a:gd name="connsiteX68" fmla="*/ 516837 w 1766107"/>
                <a:gd name="connsiteY68" fmla="*/ 1715812 h 2184562"/>
                <a:gd name="connsiteX69" fmla="*/ 516837 w 1766107"/>
                <a:gd name="connsiteY69" fmla="*/ 1765818 h 2184562"/>
                <a:gd name="connsiteX70" fmla="*/ 516837 w 1766107"/>
                <a:gd name="connsiteY70" fmla="*/ 1815824 h 2184562"/>
                <a:gd name="connsiteX71" fmla="*/ 930222 w 1766107"/>
                <a:gd name="connsiteY71" fmla="*/ 1815824 h 2184562"/>
                <a:gd name="connsiteX72" fmla="*/ 1343607 w 1766107"/>
                <a:gd name="connsiteY72" fmla="*/ 1815824 h 2184562"/>
                <a:gd name="connsiteX73" fmla="*/ 1343607 w 1766107"/>
                <a:gd name="connsiteY73" fmla="*/ 1765818 h 2184562"/>
                <a:gd name="connsiteX74" fmla="*/ 1543632 w 1766107"/>
                <a:gd name="connsiteY74" fmla="*/ 1599131 h 2184562"/>
                <a:gd name="connsiteX75" fmla="*/ 1440953 w 1766107"/>
                <a:gd name="connsiteY75" fmla="*/ 1477115 h 2184562"/>
                <a:gd name="connsiteX76" fmla="*/ 1406949 w 1766107"/>
                <a:gd name="connsiteY76" fmla="*/ 1459113 h 2184562"/>
                <a:gd name="connsiteX77" fmla="*/ 944224 w 1766107"/>
                <a:gd name="connsiteY77" fmla="*/ 1457113 h 2184562"/>
                <a:gd name="connsiteX78" fmla="*/ 383487 w 1766107"/>
                <a:gd name="connsiteY78" fmla="*/ 1507119 h 2184562"/>
                <a:gd name="connsiteX79" fmla="*/ 323480 w 1766107"/>
                <a:gd name="connsiteY79" fmla="*/ 1592463 h 2184562"/>
                <a:gd name="connsiteX80" fmla="*/ 316812 w 1766107"/>
                <a:gd name="connsiteY80" fmla="*/ 1609132 h 2184562"/>
                <a:gd name="connsiteX81" fmla="*/ 930222 w 1766107"/>
                <a:gd name="connsiteY81" fmla="*/ 1609132 h 2184562"/>
                <a:gd name="connsiteX82" fmla="*/ 1543632 w 1766107"/>
                <a:gd name="connsiteY82" fmla="*/ 1599131 h 2184562"/>
                <a:gd name="connsiteX83" fmla="*/ 1036902 w 1766107"/>
                <a:gd name="connsiteY83" fmla="*/ 1296426 h 2184562"/>
                <a:gd name="connsiteX84" fmla="*/ 1036902 w 1766107"/>
                <a:gd name="connsiteY84" fmla="*/ 1244420 h 2184562"/>
                <a:gd name="connsiteX85" fmla="*/ 933556 w 1766107"/>
                <a:gd name="connsiteY85" fmla="*/ 1244420 h 2184562"/>
                <a:gd name="connsiteX86" fmla="*/ 830210 w 1766107"/>
                <a:gd name="connsiteY86" fmla="*/ 1245086 h 2184562"/>
                <a:gd name="connsiteX87" fmla="*/ 830210 w 1766107"/>
                <a:gd name="connsiteY87" fmla="*/ 1297093 h 2184562"/>
                <a:gd name="connsiteX88" fmla="*/ 830210 w 1766107"/>
                <a:gd name="connsiteY88" fmla="*/ 1349099 h 2184562"/>
                <a:gd name="connsiteX89" fmla="*/ 933556 w 1766107"/>
                <a:gd name="connsiteY89" fmla="*/ 1349099 h 2184562"/>
                <a:gd name="connsiteX90" fmla="*/ 1036902 w 1766107"/>
                <a:gd name="connsiteY90" fmla="*/ 1349099 h 2184562"/>
                <a:gd name="connsiteX91" fmla="*/ 1036902 w 1766107"/>
                <a:gd name="connsiteY91" fmla="*/ 1296426 h 2184562"/>
                <a:gd name="connsiteX92" fmla="*/ 1056905 w 1766107"/>
                <a:gd name="connsiteY92" fmla="*/ 1125071 h 2184562"/>
                <a:gd name="connsiteX93" fmla="*/ 1484958 w 1766107"/>
                <a:gd name="connsiteY93" fmla="*/ 712353 h 2184562"/>
                <a:gd name="connsiteX94" fmla="*/ 1502294 w 1766107"/>
                <a:gd name="connsiteY94" fmla="*/ 380978 h 2184562"/>
                <a:gd name="connsiteX95" fmla="*/ 1504294 w 1766107"/>
                <a:gd name="connsiteY95" fmla="*/ 102277 h 2184562"/>
                <a:gd name="connsiteX96" fmla="*/ 933556 w 1766107"/>
                <a:gd name="connsiteY96" fmla="*/ 102277 h 2184562"/>
                <a:gd name="connsiteX97" fmla="*/ 362818 w 1766107"/>
                <a:gd name="connsiteY97" fmla="*/ 102277 h 2184562"/>
                <a:gd name="connsiteX98" fmla="*/ 364818 w 1766107"/>
                <a:gd name="connsiteY98" fmla="*/ 387646 h 2184562"/>
                <a:gd name="connsiteX99" fmla="*/ 382154 w 1766107"/>
                <a:gd name="connsiteY99" fmla="*/ 721021 h 2184562"/>
                <a:gd name="connsiteX100" fmla="*/ 1056905 w 1766107"/>
                <a:gd name="connsiteY100" fmla="*/ 1125071 h 218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1766107" h="2184562">
                  <a:moveTo>
                    <a:pt x="752867" y="2175203"/>
                  </a:moveTo>
                  <a:cubicBezTo>
                    <a:pt x="662189" y="2149199"/>
                    <a:pt x="602848" y="2046520"/>
                    <a:pt x="625518" y="1957175"/>
                  </a:cubicBezTo>
                  <a:lnTo>
                    <a:pt x="634852" y="1922504"/>
                  </a:lnTo>
                  <a:lnTo>
                    <a:pt x="542174" y="1922504"/>
                  </a:lnTo>
                  <a:lnTo>
                    <a:pt x="448829" y="1922504"/>
                  </a:lnTo>
                  <a:lnTo>
                    <a:pt x="429493" y="1903169"/>
                  </a:lnTo>
                  <a:cubicBezTo>
                    <a:pt x="410157" y="1883833"/>
                    <a:pt x="410157" y="1883166"/>
                    <a:pt x="410157" y="1799822"/>
                  </a:cubicBezTo>
                  <a:lnTo>
                    <a:pt x="410157" y="1715812"/>
                  </a:lnTo>
                  <a:lnTo>
                    <a:pt x="326147" y="1715812"/>
                  </a:lnTo>
                  <a:cubicBezTo>
                    <a:pt x="242803" y="1715812"/>
                    <a:pt x="242136" y="1715812"/>
                    <a:pt x="222801" y="1696476"/>
                  </a:cubicBezTo>
                  <a:cubicBezTo>
                    <a:pt x="201465" y="1674473"/>
                    <a:pt x="199464" y="1659138"/>
                    <a:pt x="210132" y="1601798"/>
                  </a:cubicBezTo>
                  <a:cubicBezTo>
                    <a:pt x="232135" y="1486450"/>
                    <a:pt x="331481" y="1382437"/>
                    <a:pt x="444162" y="1356434"/>
                  </a:cubicBezTo>
                  <a:cubicBezTo>
                    <a:pt x="460164" y="1352433"/>
                    <a:pt x="529506" y="1349099"/>
                    <a:pt x="598848" y="1349099"/>
                  </a:cubicBezTo>
                  <a:lnTo>
                    <a:pt x="723530" y="1349099"/>
                  </a:lnTo>
                  <a:lnTo>
                    <a:pt x="723530" y="1281758"/>
                  </a:lnTo>
                  <a:lnTo>
                    <a:pt x="723530" y="1215083"/>
                  </a:lnTo>
                  <a:lnTo>
                    <a:pt x="698860" y="1205081"/>
                  </a:lnTo>
                  <a:cubicBezTo>
                    <a:pt x="467498" y="1113737"/>
                    <a:pt x="308145" y="921712"/>
                    <a:pt x="266806" y="683016"/>
                  </a:cubicBezTo>
                  <a:cubicBezTo>
                    <a:pt x="258805" y="640344"/>
                    <a:pt x="256805" y="565668"/>
                    <a:pt x="256805" y="364976"/>
                  </a:cubicBezTo>
                  <a:lnTo>
                    <a:pt x="256805" y="102277"/>
                  </a:lnTo>
                  <a:lnTo>
                    <a:pt x="143457" y="102277"/>
                  </a:lnTo>
                  <a:cubicBezTo>
                    <a:pt x="31443" y="102277"/>
                    <a:pt x="29443" y="102277"/>
                    <a:pt x="13441" y="85608"/>
                  </a:cubicBezTo>
                  <a:cubicBezTo>
                    <a:pt x="-16563" y="56271"/>
                    <a:pt x="-2561" y="8932"/>
                    <a:pt x="38111" y="-1070"/>
                  </a:cubicBezTo>
                  <a:cubicBezTo>
                    <a:pt x="46779" y="-3070"/>
                    <a:pt x="432827" y="-3737"/>
                    <a:pt x="895551" y="-3070"/>
                  </a:cubicBezTo>
                  <a:lnTo>
                    <a:pt x="1738323" y="-1070"/>
                  </a:lnTo>
                  <a:lnTo>
                    <a:pt x="1750992" y="14932"/>
                  </a:lnTo>
                  <a:cubicBezTo>
                    <a:pt x="1768327" y="36268"/>
                    <a:pt x="1767660" y="69606"/>
                    <a:pt x="1748325" y="87608"/>
                  </a:cubicBezTo>
                  <a:cubicBezTo>
                    <a:pt x="1734990" y="100276"/>
                    <a:pt x="1724988" y="102277"/>
                    <a:pt x="1672315" y="102277"/>
                  </a:cubicBezTo>
                  <a:lnTo>
                    <a:pt x="1611641" y="102277"/>
                  </a:lnTo>
                  <a:lnTo>
                    <a:pt x="1608974" y="387646"/>
                  </a:lnTo>
                  <a:cubicBezTo>
                    <a:pt x="1606307" y="669681"/>
                    <a:pt x="1606307" y="673015"/>
                    <a:pt x="1588971" y="736356"/>
                  </a:cubicBezTo>
                  <a:cubicBezTo>
                    <a:pt x="1556301" y="858371"/>
                    <a:pt x="1496293" y="961717"/>
                    <a:pt x="1408282" y="1049729"/>
                  </a:cubicBezTo>
                  <a:cubicBezTo>
                    <a:pt x="1350275" y="1107069"/>
                    <a:pt x="1256930" y="1169744"/>
                    <a:pt x="1192255" y="1194413"/>
                  </a:cubicBezTo>
                  <a:lnTo>
                    <a:pt x="1143582" y="1212416"/>
                  </a:lnTo>
                  <a:lnTo>
                    <a:pt x="1143582" y="1281091"/>
                  </a:lnTo>
                  <a:lnTo>
                    <a:pt x="1143582" y="1349099"/>
                  </a:lnTo>
                  <a:lnTo>
                    <a:pt x="1268931" y="1349099"/>
                  </a:lnTo>
                  <a:cubicBezTo>
                    <a:pt x="1400948" y="1349099"/>
                    <a:pt x="1435619" y="1354433"/>
                    <a:pt x="1490292" y="1382437"/>
                  </a:cubicBezTo>
                  <a:cubicBezTo>
                    <a:pt x="1588305" y="1432443"/>
                    <a:pt x="1657647" y="1539123"/>
                    <a:pt x="1659647" y="1644470"/>
                  </a:cubicBezTo>
                  <a:cubicBezTo>
                    <a:pt x="1660314" y="1679807"/>
                    <a:pt x="1658313" y="1685141"/>
                    <a:pt x="1641645" y="1699810"/>
                  </a:cubicBezTo>
                  <a:cubicBezTo>
                    <a:pt x="1624309" y="1715145"/>
                    <a:pt x="1618308" y="1715812"/>
                    <a:pt x="1540299" y="1715812"/>
                  </a:cubicBezTo>
                  <a:lnTo>
                    <a:pt x="1458288" y="1715812"/>
                  </a:lnTo>
                  <a:lnTo>
                    <a:pt x="1455621" y="1803156"/>
                  </a:lnTo>
                  <a:cubicBezTo>
                    <a:pt x="1453621" y="1889167"/>
                    <a:pt x="1453621" y="1890500"/>
                    <a:pt x="1434952" y="1906502"/>
                  </a:cubicBezTo>
                  <a:cubicBezTo>
                    <a:pt x="1416950" y="1921838"/>
                    <a:pt x="1411616" y="1922504"/>
                    <a:pt x="1323605" y="1922504"/>
                  </a:cubicBezTo>
                  <a:lnTo>
                    <a:pt x="1230260" y="1922504"/>
                  </a:lnTo>
                  <a:lnTo>
                    <a:pt x="1236927" y="1939840"/>
                  </a:lnTo>
                  <a:cubicBezTo>
                    <a:pt x="1246262" y="1963176"/>
                    <a:pt x="1245595" y="2029184"/>
                    <a:pt x="1235594" y="2056521"/>
                  </a:cubicBezTo>
                  <a:cubicBezTo>
                    <a:pt x="1214925" y="2117195"/>
                    <a:pt x="1164252" y="2161868"/>
                    <a:pt x="1100244" y="2176536"/>
                  </a:cubicBezTo>
                  <a:cubicBezTo>
                    <a:pt x="1052904" y="2187204"/>
                    <a:pt x="1012899" y="2179870"/>
                    <a:pt x="968227" y="2153200"/>
                  </a:cubicBezTo>
                  <a:lnTo>
                    <a:pt x="930889" y="2130530"/>
                  </a:lnTo>
                  <a:lnTo>
                    <a:pt x="908886" y="2146532"/>
                  </a:lnTo>
                  <a:cubicBezTo>
                    <a:pt x="867548" y="2177203"/>
                    <a:pt x="801540" y="2189204"/>
                    <a:pt x="752867" y="2175203"/>
                  </a:cubicBezTo>
                  <a:close/>
                  <a:moveTo>
                    <a:pt x="836877" y="2065856"/>
                  </a:moveTo>
                  <a:cubicBezTo>
                    <a:pt x="864881" y="2051854"/>
                    <a:pt x="876882" y="2030518"/>
                    <a:pt x="876882" y="1997180"/>
                  </a:cubicBezTo>
                  <a:cubicBezTo>
                    <a:pt x="876882" y="1936506"/>
                    <a:pt x="806874" y="1900502"/>
                    <a:pt x="760201" y="1937173"/>
                  </a:cubicBezTo>
                  <a:cubicBezTo>
                    <a:pt x="716862" y="1971177"/>
                    <a:pt x="717529" y="2030518"/>
                    <a:pt x="762868" y="2060522"/>
                  </a:cubicBezTo>
                  <a:cubicBezTo>
                    <a:pt x="788871" y="2078524"/>
                    <a:pt x="810207" y="2079857"/>
                    <a:pt x="836877" y="2065856"/>
                  </a:cubicBezTo>
                  <a:close/>
                  <a:moveTo>
                    <a:pt x="1096910" y="2065856"/>
                  </a:moveTo>
                  <a:cubicBezTo>
                    <a:pt x="1124913" y="2051854"/>
                    <a:pt x="1136915" y="2030518"/>
                    <a:pt x="1136915" y="1997180"/>
                  </a:cubicBezTo>
                  <a:cubicBezTo>
                    <a:pt x="1136915" y="1972511"/>
                    <a:pt x="1132914" y="1963843"/>
                    <a:pt x="1114245" y="1945174"/>
                  </a:cubicBezTo>
                  <a:cubicBezTo>
                    <a:pt x="1095576" y="1926505"/>
                    <a:pt x="1086242" y="1922504"/>
                    <a:pt x="1064239" y="1922504"/>
                  </a:cubicBezTo>
                  <a:cubicBezTo>
                    <a:pt x="1031568" y="1922504"/>
                    <a:pt x="994230" y="1951841"/>
                    <a:pt x="987563" y="1983179"/>
                  </a:cubicBezTo>
                  <a:cubicBezTo>
                    <a:pt x="982229" y="2011182"/>
                    <a:pt x="998231" y="2046520"/>
                    <a:pt x="1024901" y="2062522"/>
                  </a:cubicBezTo>
                  <a:cubicBezTo>
                    <a:pt x="1050904" y="2078524"/>
                    <a:pt x="1070907" y="2079191"/>
                    <a:pt x="1096910" y="2065856"/>
                  </a:cubicBezTo>
                  <a:close/>
                  <a:moveTo>
                    <a:pt x="1343607" y="1765818"/>
                  </a:moveTo>
                  <a:lnTo>
                    <a:pt x="1343607" y="1715812"/>
                  </a:lnTo>
                  <a:lnTo>
                    <a:pt x="930222" y="1715812"/>
                  </a:lnTo>
                  <a:lnTo>
                    <a:pt x="516837" y="1715812"/>
                  </a:lnTo>
                  <a:lnTo>
                    <a:pt x="516837" y="1765818"/>
                  </a:lnTo>
                  <a:lnTo>
                    <a:pt x="516837" y="1815824"/>
                  </a:lnTo>
                  <a:lnTo>
                    <a:pt x="930222" y="1815824"/>
                  </a:lnTo>
                  <a:lnTo>
                    <a:pt x="1343607" y="1815824"/>
                  </a:lnTo>
                  <a:lnTo>
                    <a:pt x="1343607" y="1765818"/>
                  </a:lnTo>
                  <a:close/>
                  <a:moveTo>
                    <a:pt x="1543632" y="1599131"/>
                  </a:moveTo>
                  <a:cubicBezTo>
                    <a:pt x="1543632" y="1566460"/>
                    <a:pt x="1489626" y="1502452"/>
                    <a:pt x="1440953" y="1477115"/>
                  </a:cubicBezTo>
                  <a:lnTo>
                    <a:pt x="1406949" y="1459113"/>
                  </a:lnTo>
                  <a:lnTo>
                    <a:pt x="944224" y="1457113"/>
                  </a:lnTo>
                  <a:cubicBezTo>
                    <a:pt x="420825" y="1455113"/>
                    <a:pt x="443495" y="1453112"/>
                    <a:pt x="383487" y="1507119"/>
                  </a:cubicBezTo>
                  <a:cubicBezTo>
                    <a:pt x="350817" y="1536456"/>
                    <a:pt x="337482" y="1555792"/>
                    <a:pt x="323480" y="1592463"/>
                  </a:cubicBezTo>
                  <a:lnTo>
                    <a:pt x="316812" y="1609132"/>
                  </a:lnTo>
                  <a:lnTo>
                    <a:pt x="930222" y="1609132"/>
                  </a:lnTo>
                  <a:cubicBezTo>
                    <a:pt x="1479624" y="1609132"/>
                    <a:pt x="1543632" y="1607798"/>
                    <a:pt x="1543632" y="1599131"/>
                  </a:cubicBezTo>
                  <a:close/>
                  <a:moveTo>
                    <a:pt x="1036902" y="1296426"/>
                  </a:moveTo>
                  <a:lnTo>
                    <a:pt x="1036902" y="1244420"/>
                  </a:lnTo>
                  <a:lnTo>
                    <a:pt x="933556" y="1244420"/>
                  </a:lnTo>
                  <a:lnTo>
                    <a:pt x="830210" y="1245086"/>
                  </a:lnTo>
                  <a:lnTo>
                    <a:pt x="830210" y="1297093"/>
                  </a:lnTo>
                  <a:lnTo>
                    <a:pt x="830210" y="1349099"/>
                  </a:lnTo>
                  <a:lnTo>
                    <a:pt x="933556" y="1349099"/>
                  </a:lnTo>
                  <a:lnTo>
                    <a:pt x="1036902" y="1349099"/>
                  </a:lnTo>
                  <a:lnTo>
                    <a:pt x="1036902" y="1296426"/>
                  </a:lnTo>
                  <a:close/>
                  <a:moveTo>
                    <a:pt x="1056905" y="1125071"/>
                  </a:moveTo>
                  <a:cubicBezTo>
                    <a:pt x="1263597" y="1079066"/>
                    <a:pt x="1427618" y="921046"/>
                    <a:pt x="1484958" y="712353"/>
                  </a:cubicBezTo>
                  <a:cubicBezTo>
                    <a:pt x="1498960" y="662347"/>
                    <a:pt x="1499627" y="641677"/>
                    <a:pt x="1502294" y="380978"/>
                  </a:cubicBezTo>
                  <a:lnTo>
                    <a:pt x="1504294" y="102277"/>
                  </a:lnTo>
                  <a:lnTo>
                    <a:pt x="933556" y="102277"/>
                  </a:lnTo>
                  <a:lnTo>
                    <a:pt x="362818" y="102277"/>
                  </a:lnTo>
                  <a:lnTo>
                    <a:pt x="364818" y="387646"/>
                  </a:lnTo>
                  <a:cubicBezTo>
                    <a:pt x="367485" y="658346"/>
                    <a:pt x="368152" y="675015"/>
                    <a:pt x="382154" y="721021"/>
                  </a:cubicBezTo>
                  <a:cubicBezTo>
                    <a:pt x="472165" y="1017724"/>
                    <a:pt x="760201" y="1190413"/>
                    <a:pt x="1056905" y="1125071"/>
                  </a:cubicBezTo>
                  <a:close/>
                </a:path>
              </a:pathLst>
            </a:custGeom>
            <a:grpFill/>
            <a:ln w="6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a16="http://schemas.microsoft.com/office/drawing/2014/main" id="{4C3E7B5B-4D14-4381-84DF-21554B5BF022}"/>
                </a:ext>
              </a:extLst>
            </p:cNvPr>
            <p:cNvSpPr/>
            <p:nvPr/>
          </p:nvSpPr>
          <p:spPr>
            <a:xfrm flipV="1">
              <a:off x="5130642" y="2097763"/>
              <a:ext cx="726302" cy="728673"/>
            </a:xfrm>
            <a:custGeom>
              <a:avLst/>
              <a:gdLst>
                <a:gd name="connsiteX0" fmla="*/ 302276 w 726302"/>
                <a:gd name="connsiteY0" fmla="*/ 722489 h 728673"/>
                <a:gd name="connsiteX1" fmla="*/ 104918 w 726302"/>
                <a:gd name="connsiteY1" fmla="*/ 620476 h 728673"/>
                <a:gd name="connsiteX2" fmla="*/ 10239 w 726302"/>
                <a:gd name="connsiteY2" fmla="*/ 463790 h 728673"/>
                <a:gd name="connsiteX3" fmla="*/ 15573 w 726302"/>
                <a:gd name="connsiteY3" fmla="*/ 239095 h 728673"/>
                <a:gd name="connsiteX4" fmla="*/ 479631 w 726302"/>
                <a:gd name="connsiteY4" fmla="*/ 18401 h 728673"/>
                <a:gd name="connsiteX5" fmla="*/ 624983 w 726302"/>
                <a:gd name="connsiteY5" fmla="*/ 609808 h 728673"/>
                <a:gd name="connsiteX6" fmla="*/ 478964 w 726302"/>
                <a:gd name="connsiteY6" fmla="*/ 705820 h 728673"/>
                <a:gd name="connsiteX7" fmla="*/ 302276 w 726302"/>
                <a:gd name="connsiteY7" fmla="*/ 722489 h 728673"/>
                <a:gd name="connsiteX8" fmla="*/ 445627 w 726302"/>
                <a:gd name="connsiteY8" fmla="*/ 605141 h 728673"/>
                <a:gd name="connsiteX9" fmla="*/ 541639 w 726302"/>
                <a:gd name="connsiteY9" fmla="*/ 539800 h 728673"/>
                <a:gd name="connsiteX10" fmla="*/ 438293 w 726302"/>
                <a:gd name="connsiteY10" fmla="*/ 471791 h 728673"/>
                <a:gd name="connsiteX11" fmla="*/ 324278 w 726302"/>
                <a:gd name="connsiteY11" fmla="*/ 399782 h 728673"/>
                <a:gd name="connsiteX12" fmla="*/ 357616 w 726302"/>
                <a:gd name="connsiteY12" fmla="*/ 309104 h 728673"/>
                <a:gd name="connsiteX13" fmla="*/ 486965 w 726302"/>
                <a:gd name="connsiteY13" fmla="*/ 375779 h 728673"/>
                <a:gd name="connsiteX14" fmla="*/ 606314 w 726302"/>
                <a:gd name="connsiteY14" fmla="*/ 435787 h 728673"/>
                <a:gd name="connsiteX15" fmla="*/ 613648 w 726302"/>
                <a:gd name="connsiteY15" fmla="*/ 363778 h 728673"/>
                <a:gd name="connsiteX16" fmla="*/ 592312 w 726302"/>
                <a:gd name="connsiteY16" fmla="*/ 254431 h 728673"/>
                <a:gd name="connsiteX17" fmla="*/ 405622 w 726302"/>
                <a:gd name="connsiteY17" fmla="*/ 109079 h 728673"/>
                <a:gd name="connsiteX18" fmla="*/ 124253 w 726302"/>
                <a:gd name="connsiteY18" fmla="*/ 255764 h 728673"/>
                <a:gd name="connsiteX19" fmla="*/ 106918 w 726302"/>
                <a:gd name="connsiteY19" fmla="*/ 362444 h 728673"/>
                <a:gd name="connsiteX20" fmla="*/ 126254 w 726302"/>
                <a:gd name="connsiteY20" fmla="*/ 472458 h 728673"/>
                <a:gd name="connsiteX21" fmla="*/ 445627 w 726302"/>
                <a:gd name="connsiteY21" fmla="*/ 605141 h 72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26302" h="728673">
                  <a:moveTo>
                    <a:pt x="302276" y="722489"/>
                  </a:moveTo>
                  <a:cubicBezTo>
                    <a:pt x="222932" y="708487"/>
                    <a:pt x="164258" y="677817"/>
                    <a:pt x="104918" y="620476"/>
                  </a:cubicBezTo>
                  <a:cubicBezTo>
                    <a:pt x="59579" y="576471"/>
                    <a:pt x="28908" y="525131"/>
                    <a:pt x="10239" y="463790"/>
                  </a:cubicBezTo>
                  <a:cubicBezTo>
                    <a:pt x="-9097" y="400449"/>
                    <a:pt x="-6430" y="300436"/>
                    <a:pt x="15573" y="239095"/>
                  </a:cubicBezTo>
                  <a:cubicBezTo>
                    <a:pt x="83582" y="51739"/>
                    <a:pt x="294941" y="-48941"/>
                    <a:pt x="479631" y="18401"/>
                  </a:cubicBezTo>
                  <a:cubicBezTo>
                    <a:pt x="728996" y="108412"/>
                    <a:pt x="804338" y="416451"/>
                    <a:pt x="624983" y="609808"/>
                  </a:cubicBezTo>
                  <a:cubicBezTo>
                    <a:pt x="581644" y="656481"/>
                    <a:pt x="537638" y="685818"/>
                    <a:pt x="478964" y="705820"/>
                  </a:cubicBezTo>
                  <a:cubicBezTo>
                    <a:pt x="427625" y="723823"/>
                    <a:pt x="348948" y="731157"/>
                    <a:pt x="302276" y="722489"/>
                  </a:cubicBezTo>
                  <a:close/>
                  <a:moveTo>
                    <a:pt x="445627" y="605141"/>
                  </a:moveTo>
                  <a:cubicBezTo>
                    <a:pt x="480965" y="592473"/>
                    <a:pt x="544973" y="549801"/>
                    <a:pt x="541639" y="539800"/>
                  </a:cubicBezTo>
                  <a:cubicBezTo>
                    <a:pt x="540305" y="535799"/>
                    <a:pt x="493633" y="505129"/>
                    <a:pt x="438293" y="471791"/>
                  </a:cubicBezTo>
                  <a:cubicBezTo>
                    <a:pt x="382286" y="438454"/>
                    <a:pt x="330946" y="405783"/>
                    <a:pt x="324278" y="399782"/>
                  </a:cubicBezTo>
                  <a:cubicBezTo>
                    <a:pt x="289607" y="367778"/>
                    <a:pt x="310943" y="309771"/>
                    <a:pt x="357616" y="309104"/>
                  </a:cubicBezTo>
                  <a:cubicBezTo>
                    <a:pt x="368284" y="309104"/>
                    <a:pt x="420290" y="335774"/>
                    <a:pt x="486965" y="375779"/>
                  </a:cubicBezTo>
                  <a:cubicBezTo>
                    <a:pt x="567642" y="424452"/>
                    <a:pt x="600980" y="441121"/>
                    <a:pt x="606314" y="435787"/>
                  </a:cubicBezTo>
                  <a:cubicBezTo>
                    <a:pt x="610314" y="431786"/>
                    <a:pt x="613648" y="401782"/>
                    <a:pt x="613648" y="363778"/>
                  </a:cubicBezTo>
                  <a:cubicBezTo>
                    <a:pt x="613648" y="305104"/>
                    <a:pt x="611648" y="295102"/>
                    <a:pt x="592312" y="254431"/>
                  </a:cubicBezTo>
                  <a:cubicBezTo>
                    <a:pt x="554974" y="175754"/>
                    <a:pt x="490966" y="125748"/>
                    <a:pt x="405622" y="109079"/>
                  </a:cubicBezTo>
                  <a:cubicBezTo>
                    <a:pt x="292274" y="86410"/>
                    <a:pt x="175593" y="147751"/>
                    <a:pt x="124253" y="255764"/>
                  </a:cubicBezTo>
                  <a:cubicBezTo>
                    <a:pt x="108918" y="287768"/>
                    <a:pt x="106918" y="301103"/>
                    <a:pt x="106918" y="362444"/>
                  </a:cubicBezTo>
                  <a:cubicBezTo>
                    <a:pt x="106918" y="426452"/>
                    <a:pt x="108918" y="435787"/>
                    <a:pt x="126254" y="472458"/>
                  </a:cubicBezTo>
                  <a:cubicBezTo>
                    <a:pt x="184261" y="591139"/>
                    <a:pt x="322278" y="648480"/>
                    <a:pt x="445627" y="605141"/>
                  </a:cubicBezTo>
                  <a:close/>
                </a:path>
              </a:pathLst>
            </a:custGeom>
            <a:grpFill/>
            <a:ln w="6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a16="http://schemas.microsoft.com/office/drawing/2014/main" id="{1BD5F8A9-1706-4507-9E16-57AEC3894652}"/>
                </a:ext>
              </a:extLst>
            </p:cNvPr>
            <p:cNvSpPr/>
            <p:nvPr/>
          </p:nvSpPr>
          <p:spPr>
            <a:xfrm flipV="1">
              <a:off x="4970267" y="2828156"/>
              <a:ext cx="106680" cy="100012"/>
            </a:xfrm>
            <a:custGeom>
              <a:avLst/>
              <a:gdLst>
                <a:gd name="connsiteX0" fmla="*/ -2106 w 106680"/>
                <a:gd name="connsiteY0" fmla="*/ 48144 h 100012"/>
                <a:gd name="connsiteX1" fmla="*/ -2106 w 106680"/>
                <a:gd name="connsiteY1" fmla="*/ -1863 h 100012"/>
                <a:gd name="connsiteX2" fmla="*/ 51234 w 106680"/>
                <a:gd name="connsiteY2" fmla="*/ -1863 h 100012"/>
                <a:gd name="connsiteX3" fmla="*/ 104574 w 106680"/>
                <a:gd name="connsiteY3" fmla="*/ -1863 h 100012"/>
                <a:gd name="connsiteX4" fmla="*/ 104574 w 106680"/>
                <a:gd name="connsiteY4" fmla="*/ 48144 h 100012"/>
                <a:gd name="connsiteX5" fmla="*/ 104574 w 106680"/>
                <a:gd name="connsiteY5" fmla="*/ 98150 h 100012"/>
                <a:gd name="connsiteX6" fmla="*/ 51234 w 106680"/>
                <a:gd name="connsiteY6" fmla="*/ 98150 h 100012"/>
                <a:gd name="connsiteX7" fmla="*/ -2106 w 106680"/>
                <a:gd name="connsiteY7" fmla="*/ 98150 h 100012"/>
                <a:gd name="connsiteX8" fmla="*/ -2106 w 106680"/>
                <a:gd name="connsiteY8" fmla="*/ 48144 h 10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680" h="100012">
                  <a:moveTo>
                    <a:pt x="-2106" y="48144"/>
                  </a:moveTo>
                  <a:lnTo>
                    <a:pt x="-2106" y="-1863"/>
                  </a:lnTo>
                  <a:lnTo>
                    <a:pt x="51234" y="-1863"/>
                  </a:lnTo>
                  <a:lnTo>
                    <a:pt x="104574" y="-1863"/>
                  </a:lnTo>
                  <a:lnTo>
                    <a:pt x="104574" y="48144"/>
                  </a:lnTo>
                  <a:lnTo>
                    <a:pt x="104574" y="98150"/>
                  </a:lnTo>
                  <a:lnTo>
                    <a:pt x="51234" y="98150"/>
                  </a:lnTo>
                  <a:lnTo>
                    <a:pt x="-2106" y="98150"/>
                  </a:lnTo>
                  <a:lnTo>
                    <a:pt x="-2106" y="48144"/>
                  </a:lnTo>
                  <a:close/>
                </a:path>
              </a:pathLst>
            </a:custGeom>
            <a:grpFill/>
            <a:ln w="6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a16="http://schemas.microsoft.com/office/drawing/2014/main" id="{F75255E1-1C15-485F-A6DC-604ACC50BFE2}"/>
                </a:ext>
              </a:extLst>
            </p:cNvPr>
            <p:cNvSpPr/>
            <p:nvPr/>
          </p:nvSpPr>
          <p:spPr>
            <a:xfrm flipV="1">
              <a:off x="5130287" y="2828156"/>
              <a:ext cx="100012" cy="100012"/>
            </a:xfrm>
            <a:custGeom>
              <a:avLst/>
              <a:gdLst>
                <a:gd name="connsiteX0" fmla="*/ -2318 w 100012"/>
                <a:gd name="connsiteY0" fmla="*/ 48144 h 100012"/>
                <a:gd name="connsiteX1" fmla="*/ -2318 w 100012"/>
                <a:gd name="connsiteY1" fmla="*/ -1863 h 100012"/>
                <a:gd name="connsiteX2" fmla="*/ 47689 w 100012"/>
                <a:gd name="connsiteY2" fmla="*/ -1863 h 100012"/>
                <a:gd name="connsiteX3" fmla="*/ 97695 w 100012"/>
                <a:gd name="connsiteY3" fmla="*/ -1863 h 100012"/>
                <a:gd name="connsiteX4" fmla="*/ 97695 w 100012"/>
                <a:gd name="connsiteY4" fmla="*/ 48144 h 100012"/>
                <a:gd name="connsiteX5" fmla="*/ 97695 w 100012"/>
                <a:gd name="connsiteY5" fmla="*/ 98150 h 100012"/>
                <a:gd name="connsiteX6" fmla="*/ 47689 w 100012"/>
                <a:gd name="connsiteY6" fmla="*/ 98150 h 100012"/>
                <a:gd name="connsiteX7" fmla="*/ -2318 w 100012"/>
                <a:gd name="connsiteY7" fmla="*/ 98150 h 100012"/>
                <a:gd name="connsiteX8" fmla="*/ -2318 w 100012"/>
                <a:gd name="connsiteY8" fmla="*/ 48144 h 10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12" h="100012">
                  <a:moveTo>
                    <a:pt x="-2318" y="48144"/>
                  </a:moveTo>
                  <a:lnTo>
                    <a:pt x="-2318" y="-1863"/>
                  </a:lnTo>
                  <a:lnTo>
                    <a:pt x="47689" y="-1863"/>
                  </a:lnTo>
                  <a:lnTo>
                    <a:pt x="97695" y="-1863"/>
                  </a:lnTo>
                  <a:lnTo>
                    <a:pt x="97695" y="48144"/>
                  </a:lnTo>
                  <a:lnTo>
                    <a:pt x="97695" y="98150"/>
                  </a:lnTo>
                  <a:lnTo>
                    <a:pt x="47689" y="98150"/>
                  </a:lnTo>
                  <a:lnTo>
                    <a:pt x="-2318" y="98150"/>
                  </a:lnTo>
                  <a:lnTo>
                    <a:pt x="-2318" y="48144"/>
                  </a:lnTo>
                  <a:close/>
                </a:path>
              </a:pathLst>
            </a:custGeom>
            <a:grpFill/>
            <a:ln w="6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050" name="Picture 2" descr="Cân Điện Tử 1kg Độ Chia 0.1g FEH FEH1000 - Cân Toàn Phát Cân Điện Tử Toàn  Phát">
            <a:extLst>
              <a:ext uri="{FF2B5EF4-FFF2-40B4-BE49-F238E27FC236}">
                <a16:creationId xmlns:a16="http://schemas.microsoft.com/office/drawing/2014/main" id="{70E3ABDC-3A72-4ACE-A637-1296EF9418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534" y="2271888"/>
            <a:ext cx="3880556" cy="3880556"/>
          </a:xfrm>
          <a:prstGeom prst="ellipse">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72D3145-14B6-463F-AE6C-0B8180B55457}"/>
              </a:ext>
            </a:extLst>
          </p:cNvPr>
          <p:cNvSpPr txBox="1"/>
          <p:nvPr/>
        </p:nvSpPr>
        <p:spPr>
          <a:xfrm>
            <a:off x="3939823" y="2144889"/>
            <a:ext cx="799253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9Slide07 IcielBaliho Script" pitchFamily="2" charset="-93"/>
                <a:ea typeface="+mn-ea"/>
                <a:cs typeface="+mn-cs"/>
              </a:rPr>
              <a:t>Bước</a:t>
            </a:r>
            <a:r>
              <a:rPr kumimoji="0" lang="en-US" sz="2800" b="0" i="0" u="none" strike="noStrike" kern="1200" cap="none" spc="0" normalizeH="0" baseline="0" noProof="0" dirty="0">
                <a:ln>
                  <a:noFill/>
                </a:ln>
                <a:solidFill>
                  <a:prstClr val="white"/>
                </a:solidFill>
                <a:effectLst/>
                <a:uLnTx/>
                <a:uFillTx/>
                <a:latin typeface="#9Slide07 IcielBaliho Script" pitchFamily="2" charset="-93"/>
                <a:ea typeface="+mn-ea"/>
                <a:cs typeface="+mn-cs"/>
              </a:rPr>
              <a:t> 1: </a:t>
            </a:r>
            <a:r>
              <a:rPr kumimoji="0" lang="en-US" sz="2800" b="0" i="0" u="none" strike="noStrike" kern="1200" cap="none" spc="0" normalizeH="0" baseline="0" noProof="0" dirty="0" err="1">
                <a:ln>
                  <a:noFill/>
                </a:ln>
                <a:solidFill>
                  <a:prstClr val="white"/>
                </a:solidFill>
                <a:effectLst/>
                <a:uLnTx/>
                <a:uFillTx/>
                <a:latin typeface="#9Slide07 IcielBaliho Script" pitchFamily="2" charset="-93"/>
                <a:ea typeface="+mn-ea"/>
                <a:cs typeface="+mn-cs"/>
              </a:rPr>
              <a:t>Ước</a:t>
            </a:r>
            <a:r>
              <a:rPr kumimoji="0" lang="en-US" sz="2800" b="0" i="0" u="none" strike="noStrike" kern="1200" cap="none" spc="0" normalizeH="0" baseline="0" noProof="0" dirty="0">
                <a:ln>
                  <a:noFill/>
                </a:ln>
                <a:solidFill>
                  <a:prstClr val="white"/>
                </a:solidFill>
                <a:effectLst/>
                <a:uLnTx/>
                <a:uFillTx/>
                <a:latin typeface="#9Slide07 IcielBaliho Script" pitchFamily="2" charset="-93"/>
                <a:ea typeface="+mn-ea"/>
                <a:cs typeface="+mn-cs"/>
              </a:rPr>
              <a:t> </a:t>
            </a:r>
            <a:r>
              <a:rPr kumimoji="0" lang="en-US" sz="2800" b="0" i="0" u="none" strike="noStrike" kern="1200" cap="none" spc="0" normalizeH="0" baseline="0" noProof="0" dirty="0" err="1">
                <a:ln>
                  <a:noFill/>
                </a:ln>
                <a:solidFill>
                  <a:prstClr val="white"/>
                </a:solidFill>
                <a:effectLst/>
                <a:uLnTx/>
                <a:uFillTx/>
                <a:latin typeface="#9Slide07 IcielBaliho Script" pitchFamily="2" charset="-93"/>
                <a:ea typeface="+mn-ea"/>
                <a:cs typeface="+mn-cs"/>
              </a:rPr>
              <a:t>lượng</a:t>
            </a:r>
            <a:r>
              <a:rPr kumimoji="0" lang="en-US" sz="2800" b="0" i="0" u="none" strike="noStrike" kern="1200" cap="none" spc="0" normalizeH="0" baseline="0" noProof="0" dirty="0">
                <a:ln>
                  <a:noFill/>
                </a:ln>
                <a:solidFill>
                  <a:prstClr val="white"/>
                </a:solidFill>
                <a:effectLst/>
                <a:uLnTx/>
                <a:uFillTx/>
                <a:latin typeface="#9Slide07 IcielBaliho Script" pitchFamily="2" charset="-93"/>
                <a:ea typeface="+mn-ea"/>
                <a:cs typeface="+mn-cs"/>
              </a:rPr>
              <a:t> </a:t>
            </a:r>
            <a:r>
              <a:rPr kumimoji="0" lang="en-US" sz="2800" b="0" i="0" u="none" strike="noStrike" kern="1200" cap="none" spc="0" normalizeH="0" baseline="0" noProof="0" dirty="0" err="1">
                <a:ln>
                  <a:noFill/>
                </a:ln>
                <a:solidFill>
                  <a:prstClr val="white"/>
                </a:solidFill>
                <a:effectLst/>
                <a:uLnTx/>
                <a:uFillTx/>
                <a:latin typeface="#9Slide07 IcielBaliho Script" pitchFamily="2" charset="-93"/>
                <a:ea typeface="+mn-ea"/>
                <a:cs typeface="+mn-cs"/>
              </a:rPr>
              <a:t>khối</a:t>
            </a:r>
            <a:r>
              <a:rPr kumimoji="0" lang="en-US" sz="2800" b="0" i="0" u="none" strike="noStrike" kern="1200" cap="none" spc="0" normalizeH="0" baseline="0" noProof="0" dirty="0">
                <a:ln>
                  <a:noFill/>
                </a:ln>
                <a:solidFill>
                  <a:prstClr val="white"/>
                </a:solidFill>
                <a:effectLst/>
                <a:uLnTx/>
                <a:uFillTx/>
                <a:latin typeface="#9Slide07 IcielBaliho Script" pitchFamily="2" charset="-93"/>
                <a:ea typeface="+mn-ea"/>
                <a:cs typeface="+mn-cs"/>
              </a:rPr>
              <a:t> </a:t>
            </a:r>
            <a:r>
              <a:rPr kumimoji="0" lang="en-US" sz="2800" b="0" i="0" u="none" strike="noStrike" kern="1200" cap="none" spc="0" normalizeH="0" baseline="0" noProof="0" dirty="0" err="1">
                <a:ln>
                  <a:noFill/>
                </a:ln>
                <a:solidFill>
                  <a:prstClr val="white"/>
                </a:solidFill>
                <a:effectLst/>
                <a:uLnTx/>
                <a:uFillTx/>
                <a:latin typeface="#9Slide07 IcielBaliho Script" pitchFamily="2" charset="-93"/>
                <a:ea typeface="+mn-ea"/>
                <a:cs typeface="+mn-cs"/>
              </a:rPr>
              <a:t>lượng</a:t>
            </a:r>
            <a:r>
              <a:rPr kumimoji="0" lang="en-US" sz="2800" b="0" i="0" u="none" strike="noStrike" kern="1200" cap="none" spc="0" normalizeH="0" baseline="0" noProof="0" dirty="0">
                <a:ln>
                  <a:noFill/>
                </a:ln>
                <a:solidFill>
                  <a:prstClr val="white"/>
                </a:solidFill>
                <a:effectLst/>
                <a:uLnTx/>
                <a:uFillTx/>
                <a:latin typeface="#9Slide07 IcielBaliho Script" pitchFamily="2" charset="-93"/>
                <a:ea typeface="+mn-ea"/>
                <a:cs typeface="+mn-cs"/>
              </a:rPr>
              <a:t>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9Slide07 IcielBaliho Script" pitchFamily="2" charset="-93"/>
                <a:ea typeface="+mn-ea"/>
                <a:cs typeface="+mn-cs"/>
              </a:rPr>
              <a:t>chọn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9Slide07 IcielBaliho Script" pitchFamily="2" charset="-93"/>
                <a:ea typeface="+mn-ea"/>
                <a:cs typeface="Times New Roman" panose="02020603050405020304" pitchFamily="18" charset="0"/>
              </a:rPr>
              <a:t>đơn</a:t>
            </a:r>
            <a:r>
              <a:rPr kumimoji="0" lang="en-US" sz="2800" b="0" i="0" u="none" strike="noStrike" kern="1200" cap="none" spc="0" normalizeH="0" baseline="0" noProof="0" dirty="0">
                <a:ln>
                  <a:noFill/>
                </a:ln>
                <a:solidFill>
                  <a:prstClr val="white"/>
                </a:solidFill>
                <a:effectLst/>
                <a:uLnTx/>
                <a:uFillTx/>
                <a:latin typeface="#9Slide07 IcielBaliho Script" pitchFamily="2" charset="-93"/>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9Slide07 IcielBaliho Script" pitchFamily="2" charset="-93"/>
                <a:ea typeface="+mn-ea"/>
                <a:cs typeface="Times New Roman" panose="02020603050405020304" pitchFamily="18" charset="0"/>
              </a:rPr>
              <a:t>vị</a:t>
            </a:r>
            <a:r>
              <a:rPr kumimoji="0" lang="en-US" sz="2800" b="0" i="0" u="none" strike="noStrike" kern="1200" cap="none" spc="0" normalizeH="0" baseline="0" noProof="0" dirty="0">
                <a:ln>
                  <a:noFill/>
                </a:ln>
                <a:solidFill>
                  <a:prstClr val="white"/>
                </a:solidFill>
                <a:effectLst/>
                <a:uLnTx/>
                <a:uFillTx/>
                <a:latin typeface="#9Slide07 IcielBaliho Script" pitchFamily="2" charset="-93"/>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9Slide07 IcielBaliho Script" pitchFamily="2" charset="-93"/>
                <a:ea typeface="+mn-ea"/>
                <a:cs typeface="Times New Roman" panose="02020603050405020304" pitchFamily="18" charset="0"/>
              </a:rPr>
              <a:t>phù</a:t>
            </a:r>
            <a:r>
              <a:rPr kumimoji="0" lang="en-US" sz="2800" b="0" i="0" u="none" strike="noStrike" kern="1200" cap="none" spc="0" normalizeH="0" baseline="0" noProof="0" dirty="0">
                <a:ln>
                  <a:noFill/>
                </a:ln>
                <a:solidFill>
                  <a:prstClr val="white"/>
                </a:solidFill>
                <a:effectLst/>
                <a:uLnTx/>
                <a:uFillTx/>
                <a:latin typeface="#9Slide07 IcielBaliho Script" pitchFamily="2" charset="-93"/>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9Slide07 IcielBaliho Script" pitchFamily="2" charset="-93"/>
                <a:ea typeface="+mn-ea"/>
                <a:cs typeface="Times New Roman" panose="02020603050405020304" pitchFamily="18" charset="0"/>
              </a:rPr>
              <a:t>hợp</a:t>
            </a:r>
            <a:r>
              <a:rPr kumimoji="0" lang="en-US" sz="2800" b="0" i="0" u="none" strike="noStrike" kern="1200" cap="none" spc="0" normalizeH="0" baseline="0" noProof="0" dirty="0">
                <a:ln>
                  <a:noFill/>
                </a:ln>
                <a:solidFill>
                  <a:prstClr val="white"/>
                </a:solidFill>
                <a:effectLst/>
                <a:uLnTx/>
                <a:uFillTx/>
                <a:latin typeface="#9Slide07 IcielBaliho Script" pitchFamily="2" charset="-93"/>
                <a:ea typeface="+mn-ea"/>
                <a:cs typeface="Times New Roman" panose="02020603050405020304" pitchFamily="18" charset="0"/>
              </a:rPr>
              <a:t> (UNITS)</a:t>
            </a:r>
            <a:endParaRPr kumimoji="0" lang="en-US" sz="2800" b="0" i="0" u="none" strike="noStrike" kern="1200" cap="none" spc="0" normalizeH="0" baseline="0" noProof="0" dirty="0">
              <a:ln>
                <a:noFill/>
              </a:ln>
              <a:solidFill>
                <a:prstClr val="white"/>
              </a:solidFill>
              <a:effectLst/>
              <a:uLnTx/>
              <a:uFillTx/>
              <a:latin typeface="#9Slide07 IcielBaliho Script" pitchFamily="2" charset="-93"/>
              <a:ea typeface="+mn-ea"/>
              <a:cs typeface="+mn-cs"/>
            </a:endParaRPr>
          </a:p>
        </p:txBody>
      </p:sp>
      <p:sp>
        <p:nvSpPr>
          <p:cNvPr id="38" name="TextBox 37">
            <a:extLst>
              <a:ext uri="{FF2B5EF4-FFF2-40B4-BE49-F238E27FC236}">
                <a16:creationId xmlns:a16="http://schemas.microsoft.com/office/drawing/2014/main" id="{44A47960-502B-418C-B13B-25BBE80055B8}"/>
              </a:ext>
            </a:extLst>
          </p:cNvPr>
          <p:cNvSpPr txBox="1"/>
          <p:nvPr/>
        </p:nvSpPr>
        <p:spPr>
          <a:xfrm>
            <a:off x="3996268" y="2810934"/>
            <a:ext cx="7586133" cy="1305678"/>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9Slide07 IcielBaliho Script" pitchFamily="2" charset="-93"/>
                <a:ea typeface="+mn-ea"/>
                <a:cs typeface="+mn-cs"/>
              </a:rPr>
              <a:t>Bước</a:t>
            </a:r>
            <a:r>
              <a:rPr kumimoji="0" lang="en-US" sz="2800" b="0" i="0" u="none" strike="noStrike" kern="1200" cap="none" spc="0" normalizeH="0" baseline="0" noProof="0" dirty="0">
                <a:ln>
                  <a:noFill/>
                </a:ln>
                <a:solidFill>
                  <a:prstClr val="white"/>
                </a:solidFill>
                <a:effectLst/>
                <a:uLnTx/>
                <a:uFillTx/>
                <a:latin typeface="#9Slide07 IcielBaliho Script" pitchFamily="2" charset="-93"/>
                <a:ea typeface="+mn-ea"/>
                <a:cs typeface="+mn-cs"/>
              </a:rPr>
              <a:t> 2: </a:t>
            </a:r>
            <a:r>
              <a:rPr kumimoji="0" lang="en-US" sz="2800" b="0" i="0" u="none" strike="noStrike" kern="1200" cap="none" spc="0" normalizeH="0" baseline="0" noProof="0" dirty="0" err="1">
                <a:ln>
                  <a:noFill/>
                </a:ln>
                <a:solidFill>
                  <a:prstClr val="white"/>
                </a:solidFill>
                <a:effectLst/>
                <a:uLnTx/>
                <a:uFillTx/>
                <a:latin typeface="#9Slide07 IcielBaliho Script" pitchFamily="2" charset="-93"/>
                <a:ea typeface="+mn-ea"/>
                <a:cs typeface="+mn-cs"/>
              </a:rPr>
              <a:t>Đặt</a:t>
            </a:r>
            <a:r>
              <a:rPr kumimoji="0" lang="en-US" sz="2800" b="0" i="0" u="none" strike="noStrike" kern="1200" cap="none" spc="0" normalizeH="0" baseline="0" noProof="0" dirty="0">
                <a:ln>
                  <a:noFill/>
                </a:ln>
                <a:solidFill>
                  <a:prstClr val="white"/>
                </a:solidFill>
                <a:effectLst/>
                <a:uLnTx/>
                <a:uFillTx/>
                <a:latin typeface="#9Slide07 IcielBaliho Script" pitchFamily="2" charset="-93"/>
                <a:ea typeface="+mn-ea"/>
                <a:cs typeface="+mn-cs"/>
              </a:rPr>
              <a:t> </a:t>
            </a:r>
            <a:r>
              <a:rPr kumimoji="0" lang="en-US" sz="2800" b="0" i="0" u="none" strike="noStrike" kern="1200" cap="none" spc="0" normalizeH="0" baseline="0" noProof="0" dirty="0" err="1">
                <a:ln>
                  <a:noFill/>
                </a:ln>
                <a:solidFill>
                  <a:prstClr val="white"/>
                </a:solidFill>
                <a:effectLst/>
                <a:uLnTx/>
                <a:uFillTx/>
                <a:latin typeface="#9Slide07 IcielBaliho Script" pitchFamily="2" charset="-93"/>
                <a:ea typeface="+mn-ea"/>
                <a:cs typeface="+mn-cs"/>
              </a:rPr>
              <a:t>mẫu</a:t>
            </a:r>
            <a:r>
              <a:rPr kumimoji="0" lang="en-US" sz="2800" b="0" i="0" u="none" strike="noStrike" kern="1200" cap="none" spc="0" normalizeH="0" baseline="0" noProof="0" dirty="0">
                <a:ln>
                  <a:noFill/>
                </a:ln>
                <a:solidFill>
                  <a:prstClr val="white"/>
                </a:solidFill>
                <a:effectLst/>
                <a:uLnTx/>
                <a:uFillTx/>
                <a:latin typeface="#9Slide07 IcielBaliho Script" pitchFamily="2" charset="-93"/>
                <a:ea typeface="+mn-ea"/>
                <a:cs typeface="+mn-cs"/>
              </a:rPr>
              <a:t> </a:t>
            </a:r>
            <a:r>
              <a:rPr kumimoji="0" lang="en-US" sz="2800" b="0" i="0" u="none" strike="noStrike" kern="1200" cap="none" spc="0" normalizeH="0" baseline="0" noProof="0" dirty="0" err="1">
                <a:ln>
                  <a:noFill/>
                </a:ln>
                <a:solidFill>
                  <a:prstClr val="white"/>
                </a:solidFill>
                <a:effectLst/>
                <a:uLnTx/>
                <a:uFillTx/>
                <a:latin typeface="#9Slide07 IcielBaliho Script" pitchFamily="2" charset="-93"/>
                <a:ea typeface="+mn-ea"/>
                <a:cs typeface="+mn-cs"/>
              </a:rPr>
              <a:t>vật</a:t>
            </a:r>
            <a:r>
              <a:rPr kumimoji="0" lang="en-US" sz="2800" b="0" i="0" u="none" strike="noStrike" kern="1200" cap="none" spc="0" normalizeH="0" baseline="0" noProof="0" dirty="0">
                <a:ln>
                  <a:noFill/>
                </a:ln>
                <a:solidFill>
                  <a:prstClr val="white"/>
                </a:solidFill>
                <a:effectLst/>
                <a:uLnTx/>
                <a:uFillTx/>
                <a:latin typeface="#9Slide07 IcielBaliho Script" pitchFamily="2" charset="-93"/>
                <a:ea typeface="+mn-ea"/>
                <a:cs typeface="+mn-cs"/>
              </a:rPr>
              <a:t> </a:t>
            </a:r>
            <a:r>
              <a:rPr kumimoji="0" lang="en-US" sz="2800" b="0" i="0" u="none" strike="noStrike" kern="1200" cap="none" spc="0" normalizeH="0" baseline="0" noProof="0" dirty="0" err="1">
                <a:ln>
                  <a:noFill/>
                </a:ln>
                <a:solidFill>
                  <a:prstClr val="white"/>
                </a:solidFill>
                <a:effectLst/>
                <a:uLnTx/>
                <a:uFillTx/>
                <a:latin typeface="#9Slide07 IcielBaliho Script" pitchFamily="2" charset="-93"/>
                <a:ea typeface="+mn-ea"/>
                <a:cs typeface="+mn-cs"/>
              </a:rPr>
              <a:t>cân</a:t>
            </a:r>
            <a:r>
              <a:rPr kumimoji="0" lang="en-US" sz="2800" b="0" i="0" u="none" strike="noStrike" kern="1200" cap="none" spc="0" normalizeH="0" baseline="0" noProof="0" dirty="0">
                <a:ln>
                  <a:noFill/>
                </a:ln>
                <a:solidFill>
                  <a:prstClr val="white"/>
                </a:solidFill>
                <a:effectLst/>
                <a:uLnTx/>
                <a:uFillTx/>
                <a:latin typeface="#9Slide07 IcielBaliho Script" pitchFamily="2" charset="-93"/>
                <a:ea typeface="+mn-ea"/>
                <a:cs typeface="+mn-cs"/>
              </a:rPr>
              <a:t> </a:t>
            </a:r>
            <a:r>
              <a:rPr kumimoji="0" lang="en-US" sz="2800" b="0" i="0" u="none" strike="noStrike" kern="1200" cap="none" spc="0" normalizeH="0" baseline="0" noProof="0" dirty="0" err="1">
                <a:ln>
                  <a:noFill/>
                </a:ln>
                <a:solidFill>
                  <a:prstClr val="white"/>
                </a:solidFill>
                <a:effectLst/>
                <a:uLnTx/>
                <a:uFillTx/>
                <a:latin typeface="#9Slide07 IcielBaliho Script" pitchFamily="2" charset="-93"/>
                <a:ea typeface="+mn-ea"/>
                <a:cs typeface="+mn-cs"/>
              </a:rPr>
              <a:t>nhẹ</a:t>
            </a:r>
            <a:r>
              <a:rPr kumimoji="0" lang="en-US" sz="2800" b="0" i="0" u="none" strike="noStrike" kern="1200" cap="none" spc="0" normalizeH="0" baseline="0" noProof="0" dirty="0">
                <a:ln>
                  <a:noFill/>
                </a:ln>
                <a:solidFill>
                  <a:prstClr val="white"/>
                </a:solidFill>
                <a:effectLst/>
                <a:uLnTx/>
                <a:uFillTx/>
                <a:latin typeface="#9Slide07 IcielBaliho Script" pitchFamily="2" charset="-93"/>
                <a:ea typeface="+mn-ea"/>
                <a:cs typeface="+mn-cs"/>
              </a:rPr>
              <a:t> </a:t>
            </a:r>
            <a:r>
              <a:rPr kumimoji="0" lang="en-US" sz="2800" b="0" i="0" u="none" strike="noStrike" kern="1200" cap="none" spc="0" normalizeH="0" baseline="0" noProof="0" dirty="0" err="1">
                <a:ln>
                  <a:noFill/>
                </a:ln>
                <a:solidFill>
                  <a:prstClr val="white"/>
                </a:solidFill>
                <a:effectLst/>
                <a:uLnTx/>
                <a:uFillTx/>
                <a:latin typeface="#9Slide07 IcielBaliho Script" pitchFamily="2" charset="-93"/>
                <a:ea typeface="+mn-ea"/>
                <a:cs typeface="+mn-cs"/>
              </a:rPr>
              <a:t>nhàng</a:t>
            </a:r>
            <a:r>
              <a:rPr kumimoji="0" lang="en-US" sz="2800" b="0" i="0" u="none" strike="noStrike" kern="1200" cap="none" spc="0" normalizeH="0" baseline="0" noProof="0" dirty="0">
                <a:ln>
                  <a:noFill/>
                </a:ln>
                <a:solidFill>
                  <a:prstClr val="white"/>
                </a:solidFill>
                <a:effectLst/>
                <a:uLnTx/>
                <a:uFillTx/>
                <a:latin typeface="#9Slide07 IcielBaliho Script" pitchFamily="2" charset="-93"/>
                <a:ea typeface="+mn-ea"/>
                <a:cs typeface="+mn-cs"/>
              </a:rPr>
              <a:t> </a:t>
            </a:r>
            <a:r>
              <a:rPr kumimoji="0" lang="en-US" sz="2800" b="0" i="0" u="none" strike="noStrike" kern="1200" cap="none" spc="0" normalizeH="0" baseline="0" noProof="0" dirty="0" err="1">
                <a:ln>
                  <a:noFill/>
                </a:ln>
                <a:solidFill>
                  <a:prstClr val="white"/>
                </a:solidFill>
                <a:effectLst/>
                <a:uLnTx/>
                <a:uFillTx/>
                <a:latin typeface="#9Slide07 IcielBaliho Script" pitchFamily="2" charset="-93"/>
                <a:ea typeface="+mn-ea"/>
                <a:cs typeface="+mn-cs"/>
              </a:rPr>
              <a:t>lên</a:t>
            </a:r>
            <a:r>
              <a:rPr kumimoji="0" lang="en-US" sz="2800" b="0" i="0" u="none" strike="noStrike" kern="1200" cap="none" spc="0" normalizeH="0" baseline="0" noProof="0" dirty="0">
                <a:ln>
                  <a:noFill/>
                </a:ln>
                <a:solidFill>
                  <a:prstClr val="white"/>
                </a:solidFill>
                <a:effectLst/>
                <a:uLnTx/>
                <a:uFillTx/>
                <a:latin typeface="#9Slide07 IcielBaliho Script" pitchFamily="2" charset="-93"/>
                <a:ea typeface="+mn-ea"/>
                <a:cs typeface="+mn-cs"/>
              </a:rPr>
              <a:t> </a:t>
            </a:r>
            <a:r>
              <a:rPr kumimoji="0" lang="en-US" sz="2800" b="0" i="0" u="none" strike="noStrike" kern="1200" cap="none" spc="0" normalizeH="0" baseline="0" noProof="0" dirty="0" err="1">
                <a:ln>
                  <a:noFill/>
                </a:ln>
                <a:solidFill>
                  <a:prstClr val="white"/>
                </a:solidFill>
                <a:effectLst/>
                <a:uLnTx/>
                <a:uFillTx/>
                <a:latin typeface="#9Slide07 IcielBaliho Script" pitchFamily="2" charset="-93"/>
                <a:ea typeface="+mn-ea"/>
                <a:cs typeface="+mn-cs"/>
              </a:rPr>
              <a:t>đĩa</a:t>
            </a:r>
            <a:r>
              <a:rPr kumimoji="0" lang="en-US" sz="2800" b="0" i="0" u="none" strike="noStrike" kern="1200" cap="none" spc="0" normalizeH="0" baseline="0" noProof="0" dirty="0">
                <a:ln>
                  <a:noFill/>
                </a:ln>
                <a:solidFill>
                  <a:prstClr val="white"/>
                </a:solidFill>
                <a:effectLst/>
                <a:uLnTx/>
                <a:uFillTx/>
                <a:latin typeface="#9Slide07 IcielBaliho Script" pitchFamily="2" charset="-93"/>
                <a:ea typeface="+mn-ea"/>
                <a:cs typeface="+mn-cs"/>
              </a:rPr>
              <a:t> </a:t>
            </a:r>
            <a:r>
              <a:rPr kumimoji="0" lang="en-US" sz="2800" b="0" i="0" u="none" strike="noStrike" kern="1200" cap="none" spc="0" normalizeH="0" baseline="0" noProof="0" dirty="0" err="1">
                <a:ln>
                  <a:noFill/>
                </a:ln>
                <a:solidFill>
                  <a:prstClr val="white"/>
                </a:solidFill>
                <a:effectLst/>
                <a:uLnTx/>
                <a:uFillTx/>
                <a:latin typeface="#9Slide07 IcielBaliho Script" pitchFamily="2" charset="-93"/>
                <a:ea typeface="+mn-ea"/>
                <a:cs typeface="+mn-cs"/>
              </a:rPr>
              <a:t>cân</a:t>
            </a:r>
            <a:r>
              <a:rPr kumimoji="0" lang="en-US" sz="2800" b="0" i="0" u="none" strike="noStrike" kern="1200" cap="none" spc="0" normalizeH="0" baseline="0" noProof="0" dirty="0">
                <a:ln>
                  <a:noFill/>
                </a:ln>
                <a:solidFill>
                  <a:prstClr val="white"/>
                </a:solidFill>
                <a:effectLst/>
                <a:uLnTx/>
                <a:uFillTx/>
                <a:latin typeface="#9Slide07 IcielBaliho Script" pitchFamily="2" charset="-93"/>
                <a:ea typeface="+mn-ea"/>
                <a:cs typeface="+mn-cs"/>
              </a:rPr>
              <a:t>, </a:t>
            </a:r>
            <a:r>
              <a:rPr kumimoji="0" lang="en-US" sz="2800" b="0" i="0" u="none" strike="noStrike" kern="1200" cap="none" spc="0" normalizeH="0" baseline="0" noProof="0" dirty="0" err="1">
                <a:ln>
                  <a:noFill/>
                </a:ln>
                <a:solidFill>
                  <a:prstClr val="white"/>
                </a:solidFill>
                <a:effectLst/>
                <a:uLnTx/>
                <a:uFillTx/>
                <a:latin typeface="#9Slide07 IcielBaliho Script" pitchFamily="2" charset="-93"/>
                <a:ea typeface="+mn-ea"/>
                <a:cs typeface="+mn-cs"/>
              </a:rPr>
              <a:t>nhấn</a:t>
            </a:r>
            <a:r>
              <a:rPr kumimoji="0" lang="en-US" sz="2800" b="0" i="0" u="none" strike="noStrike" kern="1200" cap="none" spc="0" normalizeH="0" baseline="0" noProof="0" dirty="0">
                <a:ln>
                  <a:noFill/>
                </a:ln>
                <a:solidFill>
                  <a:prstClr val="white"/>
                </a:solidFill>
                <a:effectLst/>
                <a:uLnTx/>
                <a:uFillTx/>
                <a:latin typeface="#9Slide07 IcielBaliho Script" pitchFamily="2" charset="-93"/>
                <a:ea typeface="+mn-ea"/>
                <a:cs typeface="+mn-cs"/>
              </a:rPr>
              <a:t> </a:t>
            </a:r>
            <a:r>
              <a:rPr kumimoji="0" lang="en-US" sz="2800" b="0" i="0" u="none" strike="noStrike" kern="1200" cap="none" spc="0" normalizeH="0" baseline="0" noProof="0" dirty="0" err="1">
                <a:ln>
                  <a:noFill/>
                </a:ln>
                <a:solidFill>
                  <a:prstClr val="white"/>
                </a:solidFill>
                <a:effectLst/>
                <a:uLnTx/>
                <a:uFillTx/>
                <a:latin typeface="#9Slide07 IcielBaliho Script" pitchFamily="2" charset="-93"/>
                <a:ea typeface="+mn-ea"/>
                <a:cs typeface="+mn-cs"/>
              </a:rPr>
              <a:t>nút</a:t>
            </a:r>
            <a:r>
              <a:rPr kumimoji="0" lang="en-US" sz="2800" b="0" i="0" u="none" strike="noStrike" kern="1200" cap="none" spc="0" normalizeH="0" baseline="0" noProof="0" dirty="0">
                <a:ln>
                  <a:noFill/>
                </a:ln>
                <a:solidFill>
                  <a:prstClr val="white"/>
                </a:solidFill>
                <a:effectLst/>
                <a:uLnTx/>
                <a:uFillTx/>
                <a:latin typeface="#9Slide07 IcielBaliho Script" pitchFamily="2" charset="-93"/>
                <a:ea typeface="+mn-ea"/>
                <a:cs typeface="+mn-cs"/>
              </a:rPr>
              <a:t> TARE </a:t>
            </a:r>
            <a:r>
              <a:rPr kumimoji="0" lang="en-US" sz="2800" b="0" i="0" u="none" strike="noStrike" kern="1200" cap="none" spc="0" normalizeH="0" baseline="0" noProof="0" dirty="0" err="1">
                <a:ln>
                  <a:noFill/>
                </a:ln>
                <a:solidFill>
                  <a:prstClr val="white"/>
                </a:solidFill>
                <a:effectLst/>
                <a:uLnTx/>
                <a:uFillTx/>
                <a:latin typeface="#9Slide07 IcielBaliho Script" pitchFamily="2" charset="-93"/>
                <a:ea typeface="+mn-ea"/>
                <a:cs typeface="+mn-cs"/>
              </a:rPr>
              <a:t>để</a:t>
            </a:r>
            <a:r>
              <a:rPr kumimoji="0" lang="en-US" sz="2800" b="0" i="0" u="none" strike="noStrike" kern="1200" cap="none" spc="0" normalizeH="0" baseline="0" noProof="0" dirty="0">
                <a:ln>
                  <a:noFill/>
                </a:ln>
                <a:solidFill>
                  <a:prstClr val="white"/>
                </a:solidFill>
                <a:effectLst/>
                <a:uLnTx/>
                <a:uFillTx/>
                <a:latin typeface="#9Slide07 IcielBaliho Script" pitchFamily="2" charset="-93"/>
                <a:ea typeface="+mn-ea"/>
                <a:cs typeface="+mn-cs"/>
              </a:rPr>
              <a:t> </a:t>
            </a:r>
            <a:r>
              <a:rPr kumimoji="0" lang="en-US" sz="2800" b="0" i="0" u="none" strike="noStrike" kern="1200" cap="none" spc="0" normalizeH="0" baseline="0" noProof="0" dirty="0" err="1">
                <a:ln>
                  <a:noFill/>
                </a:ln>
                <a:solidFill>
                  <a:prstClr val="white"/>
                </a:solidFill>
                <a:effectLst/>
                <a:uLnTx/>
                <a:uFillTx/>
                <a:latin typeface="#9Slide07 IcielBaliho Script" pitchFamily="2" charset="-93"/>
                <a:ea typeface="+mn-ea"/>
                <a:cs typeface="+mn-cs"/>
              </a:rPr>
              <a:t>cân</a:t>
            </a:r>
            <a:r>
              <a:rPr kumimoji="0" lang="en-US" sz="2800" b="0" i="0" u="none" strike="noStrike" kern="1200" cap="none" spc="0" normalizeH="0" baseline="0" noProof="0" dirty="0">
                <a:ln>
                  <a:noFill/>
                </a:ln>
                <a:solidFill>
                  <a:prstClr val="white"/>
                </a:solidFill>
                <a:effectLst/>
                <a:uLnTx/>
                <a:uFillTx/>
                <a:latin typeface="#9Slide07 IcielBaliho Script" pitchFamily="2" charset="-93"/>
                <a:ea typeface="+mn-ea"/>
                <a:cs typeface="+mn-cs"/>
              </a:rPr>
              <a:t> </a:t>
            </a:r>
            <a:r>
              <a:rPr kumimoji="0" lang="en-US" sz="2800" b="0" i="0" u="none" strike="noStrike" kern="1200" cap="none" spc="0" normalizeH="0" baseline="0" noProof="0" dirty="0" err="1">
                <a:ln>
                  <a:noFill/>
                </a:ln>
                <a:solidFill>
                  <a:prstClr val="white"/>
                </a:solidFill>
                <a:effectLst/>
                <a:uLnTx/>
                <a:uFillTx/>
                <a:latin typeface="#9Slide07 IcielBaliho Script" pitchFamily="2" charset="-93"/>
                <a:ea typeface="+mn-ea"/>
                <a:cs typeface="+mn-cs"/>
              </a:rPr>
              <a:t>tự</a:t>
            </a:r>
            <a:r>
              <a:rPr kumimoji="0" lang="en-US" sz="2800" b="0" i="0" u="none" strike="noStrike" kern="1200" cap="none" spc="0" normalizeH="0" baseline="0" noProof="0" dirty="0">
                <a:ln>
                  <a:noFill/>
                </a:ln>
                <a:solidFill>
                  <a:prstClr val="white"/>
                </a:solidFill>
                <a:effectLst/>
                <a:uLnTx/>
                <a:uFillTx/>
                <a:latin typeface="#9Slide07 IcielBaliho Script" pitchFamily="2" charset="-93"/>
                <a:ea typeface="+mn-ea"/>
                <a:cs typeface="+mn-cs"/>
              </a:rPr>
              <a:t> </a:t>
            </a:r>
            <a:r>
              <a:rPr kumimoji="0" lang="en-US" sz="2800" b="0" i="0" u="none" strike="noStrike" kern="1200" cap="none" spc="0" normalizeH="0" baseline="0" noProof="0" dirty="0" err="1">
                <a:ln>
                  <a:noFill/>
                </a:ln>
                <a:solidFill>
                  <a:prstClr val="white"/>
                </a:solidFill>
                <a:effectLst/>
                <a:uLnTx/>
                <a:uFillTx/>
                <a:latin typeface="#9Slide07 IcielBaliho Script" pitchFamily="2" charset="-93"/>
                <a:ea typeface="+mn-ea"/>
                <a:cs typeface="+mn-cs"/>
              </a:rPr>
              <a:t>động</a:t>
            </a:r>
            <a:r>
              <a:rPr kumimoji="0" lang="en-US" sz="2800" b="0" i="0" u="none" strike="noStrike" kern="1200" cap="none" spc="0" normalizeH="0" baseline="0" noProof="0" dirty="0">
                <a:ln>
                  <a:noFill/>
                </a:ln>
                <a:solidFill>
                  <a:prstClr val="white"/>
                </a:solidFill>
                <a:effectLst/>
                <a:uLnTx/>
                <a:uFillTx/>
                <a:latin typeface="#9Slide07 IcielBaliho Script" pitchFamily="2" charset="-93"/>
                <a:ea typeface="+mn-ea"/>
                <a:cs typeface="+mn-cs"/>
              </a:rPr>
              <a:t> </a:t>
            </a:r>
            <a:r>
              <a:rPr kumimoji="0" lang="en-US" sz="2800" b="0" i="0" u="none" strike="noStrike" kern="1200" cap="none" spc="0" normalizeH="0" baseline="0" noProof="0" dirty="0" err="1">
                <a:ln>
                  <a:noFill/>
                </a:ln>
                <a:solidFill>
                  <a:prstClr val="white"/>
                </a:solidFill>
                <a:effectLst/>
                <a:uLnTx/>
                <a:uFillTx/>
                <a:latin typeface="#9Slide07 IcielBaliho Script" pitchFamily="2" charset="-93"/>
                <a:ea typeface="+mn-ea"/>
                <a:cs typeface="+mn-cs"/>
              </a:rPr>
              <a:t>khấu</a:t>
            </a:r>
            <a:r>
              <a:rPr kumimoji="0" lang="en-US" sz="2800" b="0" i="0" u="none" strike="noStrike" kern="1200" cap="none" spc="0" normalizeH="0" baseline="0" noProof="0" dirty="0">
                <a:ln>
                  <a:noFill/>
                </a:ln>
                <a:solidFill>
                  <a:prstClr val="white"/>
                </a:solidFill>
                <a:effectLst/>
                <a:uLnTx/>
                <a:uFillTx/>
                <a:latin typeface="#9Slide07 IcielBaliho Script" pitchFamily="2" charset="-93"/>
                <a:ea typeface="+mn-ea"/>
                <a:cs typeface="+mn-cs"/>
              </a:rPr>
              <a:t> </a:t>
            </a:r>
            <a:r>
              <a:rPr kumimoji="0" lang="en-US" sz="2800" b="0" i="0" u="none" strike="noStrike" kern="1200" cap="none" spc="0" normalizeH="0" baseline="0" noProof="0" dirty="0" err="1">
                <a:ln>
                  <a:noFill/>
                </a:ln>
                <a:solidFill>
                  <a:prstClr val="white"/>
                </a:solidFill>
                <a:effectLst/>
                <a:uLnTx/>
                <a:uFillTx/>
                <a:latin typeface="#9Slide07 IcielBaliho Script" pitchFamily="2" charset="-93"/>
                <a:ea typeface="+mn-ea"/>
                <a:cs typeface="+mn-cs"/>
              </a:rPr>
              <a:t>trừ</a:t>
            </a:r>
            <a:r>
              <a:rPr kumimoji="0" lang="en-US" sz="2800" b="0" i="0" u="none" strike="noStrike" kern="1200" cap="none" spc="0" normalizeH="0" baseline="0" noProof="0" dirty="0">
                <a:ln>
                  <a:noFill/>
                </a:ln>
                <a:solidFill>
                  <a:prstClr val="white"/>
                </a:solidFill>
                <a:effectLst/>
                <a:uLnTx/>
                <a:uFillTx/>
                <a:latin typeface="#9Slide07 IcielBaliho Script" pitchFamily="2" charset="-93"/>
                <a:ea typeface="+mn-ea"/>
                <a:cs typeface="+mn-cs"/>
              </a:rPr>
              <a:t> </a:t>
            </a:r>
            <a:r>
              <a:rPr kumimoji="0" lang="en-US" sz="2800" b="0" i="0" u="none" strike="noStrike" kern="1200" cap="none" spc="0" normalizeH="0" baseline="0" noProof="0" dirty="0" err="1">
                <a:ln>
                  <a:noFill/>
                </a:ln>
                <a:solidFill>
                  <a:prstClr val="white"/>
                </a:solidFill>
                <a:effectLst/>
                <a:uLnTx/>
                <a:uFillTx/>
                <a:latin typeface="#9Slide07 IcielBaliho Script" pitchFamily="2" charset="-93"/>
                <a:ea typeface="+mn-ea"/>
                <a:cs typeface="+mn-cs"/>
              </a:rPr>
              <a:t>khối</a:t>
            </a:r>
            <a:r>
              <a:rPr kumimoji="0" lang="en-US" sz="2800" b="0" i="0" u="none" strike="noStrike" kern="1200" cap="none" spc="0" normalizeH="0" baseline="0" noProof="0" dirty="0">
                <a:ln>
                  <a:noFill/>
                </a:ln>
                <a:solidFill>
                  <a:prstClr val="white"/>
                </a:solidFill>
                <a:effectLst/>
                <a:uLnTx/>
                <a:uFillTx/>
                <a:latin typeface="#9Slide07 IcielBaliho Script" pitchFamily="2" charset="-93"/>
                <a:ea typeface="+mn-ea"/>
                <a:cs typeface="+mn-cs"/>
              </a:rPr>
              <a:t> </a:t>
            </a:r>
            <a:r>
              <a:rPr kumimoji="0" lang="en-US" sz="2800" b="0" i="0" u="none" strike="noStrike" kern="1200" cap="none" spc="0" normalizeH="0" baseline="0" noProof="0" dirty="0" err="1">
                <a:ln>
                  <a:noFill/>
                </a:ln>
                <a:solidFill>
                  <a:prstClr val="white"/>
                </a:solidFill>
                <a:effectLst/>
                <a:uLnTx/>
                <a:uFillTx/>
                <a:latin typeface="#9Slide07 IcielBaliho Script" pitchFamily="2" charset="-93"/>
                <a:ea typeface="+mn-ea"/>
                <a:cs typeface="+mn-cs"/>
              </a:rPr>
              <a:t>lượng</a:t>
            </a:r>
            <a:r>
              <a:rPr kumimoji="0" lang="en-US" sz="2800" b="0" i="0" u="none" strike="noStrike" kern="1200" cap="none" spc="0" normalizeH="0" baseline="0" noProof="0" dirty="0">
                <a:ln>
                  <a:noFill/>
                </a:ln>
                <a:solidFill>
                  <a:prstClr val="white"/>
                </a:solidFill>
                <a:effectLst/>
                <a:uLnTx/>
                <a:uFillTx/>
                <a:latin typeface="#9Slide07 IcielBaliho Script" pitchFamily="2" charset="-93"/>
                <a:ea typeface="+mn-ea"/>
                <a:cs typeface="+mn-cs"/>
              </a:rPr>
              <a:t> </a:t>
            </a:r>
            <a:r>
              <a:rPr kumimoji="0" lang="en-US" sz="2800" b="0" i="0" u="none" strike="noStrike" kern="1200" cap="none" spc="0" normalizeH="0" baseline="0" noProof="0" dirty="0" err="1">
                <a:ln>
                  <a:noFill/>
                </a:ln>
                <a:solidFill>
                  <a:prstClr val="white"/>
                </a:solidFill>
                <a:effectLst/>
                <a:uLnTx/>
                <a:uFillTx/>
                <a:latin typeface="#9Slide07 IcielBaliho Script" pitchFamily="2" charset="-93"/>
                <a:ea typeface="+mn-ea"/>
                <a:cs typeface="+mn-cs"/>
              </a:rPr>
              <a:t>vật</a:t>
            </a:r>
            <a:r>
              <a:rPr kumimoji="0" lang="en-US" sz="2800" b="0" i="0" u="none" strike="noStrike" kern="1200" cap="none" spc="0" normalizeH="0" baseline="0" noProof="0" dirty="0">
                <a:ln>
                  <a:noFill/>
                </a:ln>
                <a:solidFill>
                  <a:prstClr val="white"/>
                </a:solidFill>
                <a:effectLst/>
                <a:uLnTx/>
                <a:uFillTx/>
                <a:latin typeface="#9Slide07 IcielBaliho Script" pitchFamily="2" charset="-93"/>
                <a:ea typeface="+mn-ea"/>
                <a:cs typeface="+mn-cs"/>
              </a:rPr>
              <a:t> </a:t>
            </a:r>
            <a:r>
              <a:rPr kumimoji="0" lang="en-US" sz="2800" b="0" i="0" u="none" strike="noStrike" kern="1200" cap="none" spc="0" normalizeH="0" baseline="0" noProof="0" dirty="0" err="1">
                <a:ln>
                  <a:noFill/>
                </a:ln>
                <a:solidFill>
                  <a:prstClr val="white"/>
                </a:solidFill>
                <a:effectLst/>
                <a:uLnTx/>
                <a:uFillTx/>
                <a:latin typeface="#9Slide07 IcielBaliho Script" pitchFamily="2" charset="-93"/>
                <a:ea typeface="+mn-ea"/>
                <a:cs typeface="+mn-cs"/>
              </a:rPr>
              <a:t>chứa</a:t>
            </a:r>
            <a:endParaRPr kumimoji="0" lang="en-US" sz="2800" b="0" i="0" u="none" strike="noStrike" kern="1200" cap="none" spc="0" normalizeH="0" baseline="0" noProof="0" dirty="0">
              <a:ln>
                <a:noFill/>
              </a:ln>
              <a:solidFill>
                <a:prstClr val="white"/>
              </a:solidFill>
              <a:effectLst/>
              <a:uLnTx/>
              <a:uFillTx/>
              <a:latin typeface="#9Slide07 IcielBaliho Script" pitchFamily="2" charset="-93"/>
              <a:ea typeface="+mn-ea"/>
              <a:cs typeface="+mn-cs"/>
            </a:endParaRPr>
          </a:p>
        </p:txBody>
      </p:sp>
      <p:sp>
        <p:nvSpPr>
          <p:cNvPr id="39" name="TextBox 38">
            <a:extLst>
              <a:ext uri="{FF2B5EF4-FFF2-40B4-BE49-F238E27FC236}">
                <a16:creationId xmlns:a16="http://schemas.microsoft.com/office/drawing/2014/main" id="{727AD2A1-A70A-418A-B758-78B9E2FABCFD}"/>
              </a:ext>
            </a:extLst>
          </p:cNvPr>
          <p:cNvSpPr txBox="1"/>
          <p:nvPr/>
        </p:nvSpPr>
        <p:spPr>
          <a:xfrm>
            <a:off x="4030133" y="4278488"/>
            <a:ext cx="8161867" cy="1952009"/>
          </a:xfrm>
          <a:prstGeom prst="rect">
            <a:avLst/>
          </a:prstGeom>
          <a:noFill/>
        </p:spPr>
        <p:txBody>
          <a:bodyPr wrap="square" rtlCol="0">
            <a:spAutoFit/>
          </a:bodyPr>
          <a:lstStyle>
            <a:defPPr>
              <a:defRPr lang="en-US"/>
            </a:defPPr>
            <a:lvl1pPr algn="just">
              <a:lnSpc>
                <a:spcPct val="150000"/>
              </a:lnSpc>
              <a:defRPr sz="2800">
                <a:solidFill>
                  <a:schemeClr val="bg1"/>
                </a:solidFill>
                <a:latin typeface="#9Slide07 IcielBaliho Script" pitchFamily="2" charset="-93"/>
              </a:defRPr>
            </a:lvl1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9Slide07 IcielBaliho Script" pitchFamily="2" charset="-93"/>
                <a:ea typeface="+mn-ea"/>
                <a:cs typeface="+mn-cs"/>
              </a:rPr>
              <a:t>Bước</a:t>
            </a:r>
            <a:r>
              <a:rPr kumimoji="0" lang="en-US" sz="2800" b="0" i="0" u="none" strike="noStrike" kern="1200" cap="none" spc="0" normalizeH="0" baseline="0" noProof="0" dirty="0">
                <a:ln>
                  <a:noFill/>
                </a:ln>
                <a:solidFill>
                  <a:prstClr val="white"/>
                </a:solidFill>
                <a:effectLst/>
                <a:uLnTx/>
                <a:uFillTx/>
                <a:latin typeface="#9Slide07 IcielBaliho Script" pitchFamily="2" charset="-93"/>
                <a:ea typeface="+mn-ea"/>
                <a:cs typeface="+mn-cs"/>
              </a:rPr>
              <a:t> 3: </a:t>
            </a:r>
            <a:r>
              <a:rPr kumimoji="0" lang="vi-VN" sz="2800" b="0" i="0" u="none" strike="noStrike" kern="1200" cap="none" spc="0" normalizeH="0" baseline="0" noProof="0" dirty="0">
                <a:ln>
                  <a:noFill/>
                </a:ln>
                <a:solidFill>
                  <a:prstClr val="white"/>
                </a:solidFill>
                <a:effectLst/>
                <a:uLnTx/>
                <a:uFillTx/>
                <a:latin typeface="#9Slide07 IcielBaliho Script" pitchFamily="2" charset="-93"/>
                <a:ea typeface="+mn-ea"/>
                <a:cs typeface="+mn-cs"/>
              </a:rPr>
              <a:t>Sừ dụng kẹp hoặc găng tay để đặt bình đựng hoá chất/dụng cụ đựng vật mẫu lên đĩa cân, bàn cân (tránh để dầu, mỡ hoặc bột dính vào vật cần đo sẽ làm sai lệch kết quả đo).</a:t>
            </a:r>
            <a:endParaRPr kumimoji="0" lang="en-US" sz="2800" b="0" i="0" u="none" strike="noStrike" kern="1200" cap="none" spc="0" normalizeH="0" baseline="0" noProof="0" dirty="0">
              <a:ln>
                <a:noFill/>
              </a:ln>
              <a:solidFill>
                <a:prstClr val="white"/>
              </a:solidFill>
              <a:effectLst/>
              <a:uLnTx/>
              <a:uFillTx/>
              <a:latin typeface="#9Slide07 IcielBaliho Script" pitchFamily="2" charset="-93"/>
              <a:ea typeface="+mn-ea"/>
              <a:cs typeface="+mn-cs"/>
            </a:endParaRPr>
          </a:p>
        </p:txBody>
      </p:sp>
    </p:spTree>
    <p:extLst>
      <p:ext uri="{BB962C8B-B14F-4D97-AF65-F5344CB8AC3E}">
        <p14:creationId xmlns:p14="http://schemas.microsoft.com/office/powerpoint/2010/main" val="8129524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68"/>
                                        </p:tgtEl>
                                        <p:attrNameLst>
                                          <p:attrName>style.visibility</p:attrName>
                                        </p:attrNameLst>
                                      </p:cBhvr>
                                      <p:to>
                                        <p:strVal val="visible"/>
                                      </p:to>
                                    </p:set>
                                    <p:animEffect transition="in" filter="fade">
                                      <p:cBhvr>
                                        <p:cTn id="7" dur="500"/>
                                        <p:tgtEl>
                                          <p:spTgt spid="468"/>
                                        </p:tgtEl>
                                      </p:cBhvr>
                                    </p:animEffect>
                                    <p:anim calcmode="lin" valueType="num">
                                      <p:cBhvr>
                                        <p:cTn id="8" dur="500" fill="hold"/>
                                        <p:tgtEl>
                                          <p:spTgt spid="468"/>
                                        </p:tgtEl>
                                        <p:attrNameLst>
                                          <p:attrName>ppt_x</p:attrName>
                                        </p:attrNameLst>
                                      </p:cBhvr>
                                      <p:tavLst>
                                        <p:tav tm="0">
                                          <p:val>
                                            <p:strVal val="#ppt_x"/>
                                          </p:val>
                                        </p:tav>
                                        <p:tav tm="100000">
                                          <p:val>
                                            <p:strVal val="#ppt_x"/>
                                          </p:val>
                                        </p:tav>
                                      </p:tavLst>
                                    </p:anim>
                                    <p:anim calcmode="lin" valueType="num">
                                      <p:cBhvr>
                                        <p:cTn id="9" dur="500" fill="hold"/>
                                        <p:tgtEl>
                                          <p:spTgt spid="46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528" fill="hold" nodeType="afterEffect">
                                  <p:stCondLst>
                                    <p:cond delay="0"/>
                                  </p:stCondLst>
                                  <p:childTnLst>
                                    <p:set>
                                      <p:cBhvr>
                                        <p:cTn id="12" dur="1" fill="hold">
                                          <p:stCondLst>
                                            <p:cond delay="0"/>
                                          </p:stCondLst>
                                        </p:cTn>
                                        <p:tgtEl>
                                          <p:spTgt spid="2050"/>
                                        </p:tgtEl>
                                        <p:attrNameLst>
                                          <p:attrName>style.visibility</p:attrName>
                                        </p:attrNameLst>
                                      </p:cBhvr>
                                      <p:to>
                                        <p:strVal val="visible"/>
                                      </p:to>
                                    </p:set>
                                    <p:anim calcmode="lin" valueType="num">
                                      <p:cBhvr>
                                        <p:cTn id="13" dur="500" fill="hold"/>
                                        <p:tgtEl>
                                          <p:spTgt spid="2050"/>
                                        </p:tgtEl>
                                        <p:attrNameLst>
                                          <p:attrName>ppt_w</p:attrName>
                                        </p:attrNameLst>
                                      </p:cBhvr>
                                      <p:tavLst>
                                        <p:tav tm="0">
                                          <p:val>
                                            <p:fltVal val="0"/>
                                          </p:val>
                                        </p:tav>
                                        <p:tav tm="100000">
                                          <p:val>
                                            <p:strVal val="#ppt_w"/>
                                          </p:val>
                                        </p:tav>
                                      </p:tavLst>
                                    </p:anim>
                                    <p:anim calcmode="lin" valueType="num">
                                      <p:cBhvr>
                                        <p:cTn id="14" dur="500" fill="hold"/>
                                        <p:tgtEl>
                                          <p:spTgt spid="2050"/>
                                        </p:tgtEl>
                                        <p:attrNameLst>
                                          <p:attrName>ppt_h</p:attrName>
                                        </p:attrNameLst>
                                      </p:cBhvr>
                                      <p:tavLst>
                                        <p:tav tm="0">
                                          <p:val>
                                            <p:fltVal val="0"/>
                                          </p:val>
                                        </p:tav>
                                        <p:tav tm="100000">
                                          <p:val>
                                            <p:strVal val="#ppt_h"/>
                                          </p:val>
                                        </p:tav>
                                      </p:tavLst>
                                    </p:anim>
                                    <p:animEffect transition="in" filter="fade">
                                      <p:cBhvr>
                                        <p:cTn id="15" dur="500"/>
                                        <p:tgtEl>
                                          <p:spTgt spid="2050"/>
                                        </p:tgtEl>
                                      </p:cBhvr>
                                    </p:animEffect>
                                    <p:anim calcmode="lin" valueType="num">
                                      <p:cBhvr>
                                        <p:cTn id="16" dur="500" fill="hold"/>
                                        <p:tgtEl>
                                          <p:spTgt spid="2050"/>
                                        </p:tgtEl>
                                        <p:attrNameLst>
                                          <p:attrName>ppt_x</p:attrName>
                                        </p:attrNameLst>
                                      </p:cBhvr>
                                      <p:tavLst>
                                        <p:tav tm="0">
                                          <p:val>
                                            <p:fltVal val="0.5"/>
                                          </p:val>
                                        </p:tav>
                                        <p:tav tm="100000">
                                          <p:val>
                                            <p:strVal val="#ppt_x"/>
                                          </p:val>
                                        </p:tav>
                                      </p:tavLst>
                                    </p:anim>
                                    <p:anim calcmode="lin" valueType="num">
                                      <p:cBhvr>
                                        <p:cTn id="17" dur="500" fill="hold"/>
                                        <p:tgtEl>
                                          <p:spTgt spid="2050"/>
                                        </p:tgtEl>
                                        <p:attrNameLst>
                                          <p:attrName>ppt_y</p:attrName>
                                        </p:attrNameLst>
                                      </p:cBhvr>
                                      <p:tavLst>
                                        <p:tav tm="0">
                                          <p:val>
                                            <p:fltVal val="0.5"/>
                                          </p:val>
                                        </p:tav>
                                        <p:tav tm="100000">
                                          <p:val>
                                            <p:strVal val="#ppt_y"/>
                                          </p:val>
                                        </p:tav>
                                      </p:tavLst>
                                    </p:anim>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wipe(left)">
                                      <p:cBhvr>
                                        <p:cTn id="25" dur="500"/>
                                        <p:tgtEl>
                                          <p:spTgt spid="38"/>
                                        </p:tgtEl>
                                      </p:cBhvr>
                                    </p:animEffect>
                                  </p:childTnLst>
                                </p:cTn>
                              </p:par>
                            </p:childTnLst>
                          </p:cTn>
                        </p:par>
                        <p:par>
                          <p:cTn id="26" fill="hold">
                            <p:stCondLst>
                              <p:cond delay="2000"/>
                            </p:stCondLst>
                            <p:childTnLst>
                              <p:par>
                                <p:cTn id="27" presetID="22" presetClass="entr" presetSubtype="8" fill="hold" grpId="0" nodeType="after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wipe(left)">
                                      <p:cBhvr>
                                        <p:cTn id="29"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8" grpId="0"/>
      <p:bldP spid="5" grpId="0"/>
      <p:bldP spid="38" grpId="0"/>
      <p:bldP spid="3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1">
            <a:extLst>
              <a:ext uri="{FF2B5EF4-FFF2-40B4-BE49-F238E27FC236}">
                <a16:creationId xmlns:a16="http://schemas.microsoft.com/office/drawing/2014/main" id="{3ADFAC19-4CFA-4116-995F-2642505E2AEC}"/>
              </a:ext>
            </a:extLst>
          </p:cNvPr>
          <p:cNvSpPr/>
          <p:nvPr/>
        </p:nvSpPr>
        <p:spPr>
          <a:xfrm>
            <a:off x="0" y="0"/>
            <a:ext cx="4044462" cy="3429000"/>
          </a:xfrm>
          <a:prstGeom prst="roundRect">
            <a:avLst>
              <a:gd name="adj" fmla="val 7436"/>
            </a:avLst>
          </a:prstGeom>
          <a:solidFill>
            <a:srgbClr val="FDD2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1" name="Graphic 120" descr="Ruler">
            <a:extLst>
              <a:ext uri="{FF2B5EF4-FFF2-40B4-BE49-F238E27FC236}">
                <a16:creationId xmlns:a16="http://schemas.microsoft.com/office/drawing/2014/main" id="{8529A276-55EC-4B84-86D0-001C12DDE44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1320267">
            <a:off x="353700" y="-35169"/>
            <a:ext cx="954050" cy="954050"/>
          </a:xfrm>
          <a:prstGeom prst="rect">
            <a:avLst/>
          </a:prstGeom>
        </p:spPr>
      </p:pic>
      <p:sp>
        <p:nvSpPr>
          <p:cNvPr id="122" name="TextBox 121">
            <a:extLst>
              <a:ext uri="{FF2B5EF4-FFF2-40B4-BE49-F238E27FC236}">
                <a16:creationId xmlns:a16="http://schemas.microsoft.com/office/drawing/2014/main" id="{5D25D55B-4A69-4ED4-A7FC-3D42AF24AE10}"/>
              </a:ext>
            </a:extLst>
          </p:cNvPr>
          <p:cNvSpPr txBox="1"/>
          <p:nvPr/>
        </p:nvSpPr>
        <p:spPr>
          <a:xfrm>
            <a:off x="882636" y="263392"/>
            <a:ext cx="211847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9Slide07 IcielBaliho Script" pitchFamily="2" charset="-93"/>
                <a:ea typeface="+mn-ea"/>
                <a:cs typeface="#9Slide03 Arima Madurai Black" panose="00000A00000000000000" pitchFamily="2" charset="-93"/>
              </a:rPr>
              <a:t>ĐO ĐỘ DÀI</a:t>
            </a:r>
          </a:p>
        </p:txBody>
      </p:sp>
      <p:sp>
        <p:nvSpPr>
          <p:cNvPr id="123" name="TextBox 122">
            <a:extLst>
              <a:ext uri="{FF2B5EF4-FFF2-40B4-BE49-F238E27FC236}">
                <a16:creationId xmlns:a16="http://schemas.microsoft.com/office/drawing/2014/main" id="{25A90955-672E-468C-95F3-AA64DCF8F3AB}"/>
              </a:ext>
            </a:extLst>
          </p:cNvPr>
          <p:cNvSpPr txBox="1"/>
          <p:nvPr/>
        </p:nvSpPr>
        <p:spPr>
          <a:xfrm>
            <a:off x="178603" y="1104264"/>
            <a:ext cx="3338320" cy="47320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1800" b="0" i="0" u="none" strike="noStrike" kern="1200" cap="none" spc="0" normalizeH="0" baseline="0" noProof="0" dirty="0" err="1">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Đơn</a:t>
            </a:r>
            <a:r>
              <a:rPr kumimoji="0" lang="en-US"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1800" b="0" i="0" u="none" strike="noStrike" kern="1200" cap="none" spc="0" normalizeH="0" baseline="0" noProof="0" dirty="0" err="1">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vị</a:t>
            </a:r>
            <a:r>
              <a:rPr kumimoji="0" lang="en-US"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1800" b="0" i="0" u="none" strike="noStrike" kern="1200" cap="none" spc="0" normalizeH="0" baseline="0" noProof="0" dirty="0" err="1">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chính</a:t>
            </a:r>
            <a:r>
              <a:rPr kumimoji="0" lang="en-US"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1800" b="0" i="0" u="none" strike="noStrike" kern="1200" cap="none" spc="0" normalizeH="0" baseline="0" noProof="0" dirty="0" err="1">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thức</a:t>
            </a:r>
            <a:r>
              <a:rPr kumimoji="0" lang="en-US"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1800" b="0" i="0" u="none" strike="noStrike" kern="1200" cap="none" spc="0" normalizeH="0" baseline="0" noProof="0" dirty="0" err="1">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metre</a:t>
            </a:r>
            <a:r>
              <a:rPr kumimoji="0" lang="en-US"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 (m)</a:t>
            </a:r>
          </a:p>
        </p:txBody>
      </p:sp>
      <p:sp>
        <p:nvSpPr>
          <p:cNvPr id="28" name="TextBox 27">
            <a:extLst>
              <a:ext uri="{FF2B5EF4-FFF2-40B4-BE49-F238E27FC236}">
                <a16:creationId xmlns:a16="http://schemas.microsoft.com/office/drawing/2014/main" id="{FC9DF553-1639-4A70-AE99-3F58315551AE}"/>
              </a:ext>
            </a:extLst>
          </p:cNvPr>
          <p:cNvSpPr txBox="1"/>
          <p:nvPr/>
        </p:nvSpPr>
        <p:spPr>
          <a:xfrm>
            <a:off x="155158" y="1582941"/>
            <a:ext cx="1966720" cy="47320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1800" b="0" i="0" u="none" strike="noStrike" kern="1200" cap="none" spc="0" normalizeH="0" baseline="0" noProof="0" dirty="0" err="1">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Dụng</a:t>
            </a:r>
            <a:r>
              <a:rPr kumimoji="0" lang="en-US"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1800" b="0" i="0" u="none" strike="noStrike" kern="1200" cap="none" spc="0" normalizeH="0" baseline="0" noProof="0" dirty="0" err="1">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cụ</a:t>
            </a:r>
            <a:r>
              <a:rPr kumimoji="0" lang="en-US"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1800" b="0" i="0" u="none" strike="noStrike" kern="1200" cap="none" spc="0" normalizeH="0" baseline="0" noProof="0" dirty="0" err="1">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thước</a:t>
            </a:r>
            <a:endParaRPr kumimoji="0" lang="en-US"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endParaRPr>
          </a:p>
        </p:txBody>
      </p:sp>
      <p:sp>
        <p:nvSpPr>
          <p:cNvPr id="29" name="TextBox 28">
            <a:extLst>
              <a:ext uri="{FF2B5EF4-FFF2-40B4-BE49-F238E27FC236}">
                <a16:creationId xmlns:a16="http://schemas.microsoft.com/office/drawing/2014/main" id="{5525D8ED-48E8-4A9F-AB3A-00E1F10DCD18}"/>
              </a:ext>
            </a:extLst>
          </p:cNvPr>
          <p:cNvSpPr txBox="1"/>
          <p:nvPr/>
        </p:nvSpPr>
        <p:spPr>
          <a:xfrm>
            <a:off x="-55858" y="2061618"/>
            <a:ext cx="3549333" cy="47320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 GHĐ: </a:t>
            </a:r>
            <a:r>
              <a:rPr kumimoji="0" lang="en-US" sz="1800" b="0" i="0" u="none" strike="noStrike" kern="1200" cap="none" spc="0" normalizeH="0" baseline="0" noProof="0" dirty="0" err="1">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chiều</a:t>
            </a:r>
            <a:r>
              <a:rPr kumimoji="0" lang="en-US"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1800" b="0" i="0" u="none" strike="noStrike" kern="1200" cap="none" spc="0" normalizeH="0" baseline="0" noProof="0" dirty="0" err="1">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dài</a:t>
            </a:r>
            <a:r>
              <a:rPr kumimoji="0" lang="en-US"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1800" b="0" i="0" u="none" strike="noStrike" kern="1200" cap="none" spc="0" normalizeH="0" baseline="0" noProof="0" dirty="0" err="1">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lớn</a:t>
            </a:r>
            <a:r>
              <a:rPr kumimoji="0" lang="en-US"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1800" b="0" i="0" u="none" strike="noStrike" kern="1200" cap="none" spc="0" normalizeH="0" baseline="0" noProof="0" dirty="0" err="1">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nhất</a:t>
            </a:r>
            <a:endParaRPr kumimoji="0" lang="en-US"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endParaRPr>
          </a:p>
        </p:txBody>
      </p:sp>
      <p:sp>
        <p:nvSpPr>
          <p:cNvPr id="30" name="TextBox 29">
            <a:extLst>
              <a:ext uri="{FF2B5EF4-FFF2-40B4-BE49-F238E27FC236}">
                <a16:creationId xmlns:a16="http://schemas.microsoft.com/office/drawing/2014/main" id="{13D2BA7C-83A1-4A85-8C89-5DD1F0918DAA}"/>
              </a:ext>
            </a:extLst>
          </p:cNvPr>
          <p:cNvSpPr txBox="1"/>
          <p:nvPr/>
        </p:nvSpPr>
        <p:spPr>
          <a:xfrm>
            <a:off x="307558" y="2540295"/>
            <a:ext cx="3772073" cy="88870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 ĐCNN: </a:t>
            </a:r>
            <a:r>
              <a:rPr kumimoji="0" lang="en-US" sz="1800" b="0" i="0" u="none" strike="noStrike" kern="1200" cap="none" spc="0" normalizeH="0" baseline="0" noProof="0" dirty="0" err="1">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chiều</a:t>
            </a:r>
            <a:r>
              <a:rPr kumimoji="0" lang="en-US"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1800" b="0" i="0" u="none" strike="noStrike" kern="1200" cap="none" spc="0" normalizeH="0" baseline="0" noProof="0" dirty="0" err="1">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dài</a:t>
            </a:r>
            <a:r>
              <a:rPr kumimoji="0" lang="en-US"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1800" b="0" i="0" u="none" strike="noStrike" kern="1200" cap="none" spc="0" normalizeH="0" baseline="0" noProof="0" dirty="0" err="1">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giữa</a:t>
            </a:r>
            <a:r>
              <a:rPr kumimoji="0" lang="en-US"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 2 </a:t>
            </a:r>
            <a:r>
              <a:rPr kumimoji="0" lang="en-US" sz="1800" b="0" i="0" u="none" strike="noStrike" kern="1200" cap="none" spc="0" normalizeH="0" baseline="0" noProof="0" dirty="0" err="1">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vạch</a:t>
            </a:r>
            <a:r>
              <a:rPr kumimoji="0" lang="en-US"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 chia   </a:t>
            </a:r>
            <a:r>
              <a:rPr kumimoji="0" lang="en-US" sz="1800" b="0" i="0" u="none" strike="noStrike" kern="1200" cap="none" spc="0" normalizeH="0" baseline="0" noProof="0" dirty="0" err="1">
                <a:ln>
                  <a:noFill/>
                </a:ln>
                <a:solidFill>
                  <a:srgbClr val="FDD2BF"/>
                </a:solidFill>
                <a:effectLst/>
                <a:uLnTx/>
                <a:uFillTx/>
                <a:latin typeface="#9Slide03 Arima Madurai Black" panose="00000A00000000000000" pitchFamily="2" charset="-93"/>
                <a:ea typeface="+mn-ea"/>
                <a:cs typeface="#9Slide03 Arima Madurai Black" panose="00000A00000000000000" pitchFamily="2" charset="-93"/>
              </a:rPr>
              <a:t>b</a:t>
            </a:r>
            <a:r>
              <a:rPr kumimoji="0" lang="en-US" sz="1800" b="0" i="0" u="none" strike="noStrike" kern="1200" cap="none" spc="0" normalizeH="0" baseline="0" noProof="0" dirty="0" err="1">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liên</a:t>
            </a:r>
            <a:r>
              <a:rPr kumimoji="0" lang="en-US"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1800" b="0" i="0" u="none" strike="noStrike" kern="1200" cap="none" spc="0" normalizeH="0" baseline="0" noProof="0" dirty="0" err="1">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tiếp</a:t>
            </a:r>
            <a:endParaRPr kumimoji="0" lang="en-US"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endParaRPr>
          </a:p>
        </p:txBody>
      </p:sp>
      <p:sp>
        <p:nvSpPr>
          <p:cNvPr id="35" name="!!1">
            <a:extLst>
              <a:ext uri="{FF2B5EF4-FFF2-40B4-BE49-F238E27FC236}">
                <a16:creationId xmlns:a16="http://schemas.microsoft.com/office/drawing/2014/main" id="{11D45E48-8C4E-478E-A88E-D6AEBFB78D86}"/>
              </a:ext>
            </a:extLst>
          </p:cNvPr>
          <p:cNvSpPr/>
          <p:nvPr/>
        </p:nvSpPr>
        <p:spPr>
          <a:xfrm>
            <a:off x="4073769" y="0"/>
            <a:ext cx="4044462" cy="3429000"/>
          </a:xfrm>
          <a:prstGeom prst="roundRect">
            <a:avLst>
              <a:gd name="adj" fmla="val 7436"/>
            </a:avLst>
          </a:prstGeom>
          <a:solidFill>
            <a:srgbClr val="8D92A4">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1">
            <a:extLst>
              <a:ext uri="{FF2B5EF4-FFF2-40B4-BE49-F238E27FC236}">
                <a16:creationId xmlns:a16="http://schemas.microsoft.com/office/drawing/2014/main" id="{5A3231BA-CF8F-4D3E-B03D-6102FA01434C}"/>
              </a:ext>
            </a:extLst>
          </p:cNvPr>
          <p:cNvSpPr/>
          <p:nvPr/>
        </p:nvSpPr>
        <p:spPr>
          <a:xfrm>
            <a:off x="8147538" y="0"/>
            <a:ext cx="4044462" cy="3429000"/>
          </a:xfrm>
          <a:prstGeom prst="roundRect">
            <a:avLst>
              <a:gd name="adj" fmla="val 7436"/>
            </a:avLst>
          </a:prstGeom>
          <a:solidFill>
            <a:srgbClr val="FFC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3" name="Group 42">
            <a:extLst>
              <a:ext uri="{FF2B5EF4-FFF2-40B4-BE49-F238E27FC236}">
                <a16:creationId xmlns:a16="http://schemas.microsoft.com/office/drawing/2014/main" id="{B6A2695F-520B-4452-B9D6-806AC8F86FEE}"/>
              </a:ext>
            </a:extLst>
          </p:cNvPr>
          <p:cNvGrpSpPr/>
          <p:nvPr/>
        </p:nvGrpSpPr>
        <p:grpSpPr>
          <a:xfrm>
            <a:off x="4380430" y="133734"/>
            <a:ext cx="566008" cy="700116"/>
            <a:chOff x="4557440" y="902542"/>
            <a:chExt cx="1766107" cy="2184562"/>
          </a:xfrm>
          <a:solidFill>
            <a:schemeClr val="tx1"/>
          </a:solidFill>
        </p:grpSpPr>
        <p:sp>
          <p:nvSpPr>
            <p:cNvPr id="44" name="Freeform: Shape 43">
              <a:extLst>
                <a:ext uri="{FF2B5EF4-FFF2-40B4-BE49-F238E27FC236}">
                  <a16:creationId xmlns:a16="http://schemas.microsoft.com/office/drawing/2014/main" id="{B59ABE12-7AF9-4200-ADEF-B10687F0EC38}"/>
                </a:ext>
              </a:extLst>
            </p:cNvPr>
            <p:cNvSpPr/>
            <p:nvPr/>
          </p:nvSpPr>
          <p:spPr>
            <a:xfrm flipV="1">
              <a:off x="4557440" y="902542"/>
              <a:ext cx="1766107" cy="2184562"/>
            </a:xfrm>
            <a:custGeom>
              <a:avLst/>
              <a:gdLst>
                <a:gd name="connsiteX0" fmla="*/ 752867 w 1766107"/>
                <a:gd name="connsiteY0" fmla="*/ 2175203 h 2184562"/>
                <a:gd name="connsiteX1" fmla="*/ 625518 w 1766107"/>
                <a:gd name="connsiteY1" fmla="*/ 1957175 h 2184562"/>
                <a:gd name="connsiteX2" fmla="*/ 634852 w 1766107"/>
                <a:gd name="connsiteY2" fmla="*/ 1922504 h 2184562"/>
                <a:gd name="connsiteX3" fmla="*/ 542174 w 1766107"/>
                <a:gd name="connsiteY3" fmla="*/ 1922504 h 2184562"/>
                <a:gd name="connsiteX4" fmla="*/ 448829 w 1766107"/>
                <a:gd name="connsiteY4" fmla="*/ 1922504 h 2184562"/>
                <a:gd name="connsiteX5" fmla="*/ 429493 w 1766107"/>
                <a:gd name="connsiteY5" fmla="*/ 1903169 h 2184562"/>
                <a:gd name="connsiteX6" fmla="*/ 410157 w 1766107"/>
                <a:gd name="connsiteY6" fmla="*/ 1799822 h 2184562"/>
                <a:gd name="connsiteX7" fmla="*/ 410157 w 1766107"/>
                <a:gd name="connsiteY7" fmla="*/ 1715812 h 2184562"/>
                <a:gd name="connsiteX8" fmla="*/ 326147 w 1766107"/>
                <a:gd name="connsiteY8" fmla="*/ 1715812 h 2184562"/>
                <a:gd name="connsiteX9" fmla="*/ 222801 w 1766107"/>
                <a:gd name="connsiteY9" fmla="*/ 1696476 h 2184562"/>
                <a:gd name="connsiteX10" fmla="*/ 210132 w 1766107"/>
                <a:gd name="connsiteY10" fmla="*/ 1601798 h 2184562"/>
                <a:gd name="connsiteX11" fmla="*/ 444162 w 1766107"/>
                <a:gd name="connsiteY11" fmla="*/ 1356434 h 2184562"/>
                <a:gd name="connsiteX12" fmla="*/ 598848 w 1766107"/>
                <a:gd name="connsiteY12" fmla="*/ 1349099 h 2184562"/>
                <a:gd name="connsiteX13" fmla="*/ 723530 w 1766107"/>
                <a:gd name="connsiteY13" fmla="*/ 1349099 h 2184562"/>
                <a:gd name="connsiteX14" fmla="*/ 723530 w 1766107"/>
                <a:gd name="connsiteY14" fmla="*/ 1281758 h 2184562"/>
                <a:gd name="connsiteX15" fmla="*/ 723530 w 1766107"/>
                <a:gd name="connsiteY15" fmla="*/ 1215083 h 2184562"/>
                <a:gd name="connsiteX16" fmla="*/ 698860 w 1766107"/>
                <a:gd name="connsiteY16" fmla="*/ 1205081 h 2184562"/>
                <a:gd name="connsiteX17" fmla="*/ 266806 w 1766107"/>
                <a:gd name="connsiteY17" fmla="*/ 683016 h 2184562"/>
                <a:gd name="connsiteX18" fmla="*/ 256805 w 1766107"/>
                <a:gd name="connsiteY18" fmla="*/ 364976 h 2184562"/>
                <a:gd name="connsiteX19" fmla="*/ 256805 w 1766107"/>
                <a:gd name="connsiteY19" fmla="*/ 102277 h 2184562"/>
                <a:gd name="connsiteX20" fmla="*/ 143457 w 1766107"/>
                <a:gd name="connsiteY20" fmla="*/ 102277 h 2184562"/>
                <a:gd name="connsiteX21" fmla="*/ 13441 w 1766107"/>
                <a:gd name="connsiteY21" fmla="*/ 85608 h 2184562"/>
                <a:gd name="connsiteX22" fmla="*/ 38111 w 1766107"/>
                <a:gd name="connsiteY22" fmla="*/ -1070 h 2184562"/>
                <a:gd name="connsiteX23" fmla="*/ 895551 w 1766107"/>
                <a:gd name="connsiteY23" fmla="*/ -3070 h 2184562"/>
                <a:gd name="connsiteX24" fmla="*/ 1738323 w 1766107"/>
                <a:gd name="connsiteY24" fmla="*/ -1070 h 2184562"/>
                <a:gd name="connsiteX25" fmla="*/ 1750992 w 1766107"/>
                <a:gd name="connsiteY25" fmla="*/ 14932 h 2184562"/>
                <a:gd name="connsiteX26" fmla="*/ 1748325 w 1766107"/>
                <a:gd name="connsiteY26" fmla="*/ 87608 h 2184562"/>
                <a:gd name="connsiteX27" fmla="*/ 1672315 w 1766107"/>
                <a:gd name="connsiteY27" fmla="*/ 102277 h 2184562"/>
                <a:gd name="connsiteX28" fmla="*/ 1611641 w 1766107"/>
                <a:gd name="connsiteY28" fmla="*/ 102277 h 2184562"/>
                <a:gd name="connsiteX29" fmla="*/ 1608974 w 1766107"/>
                <a:gd name="connsiteY29" fmla="*/ 387646 h 2184562"/>
                <a:gd name="connsiteX30" fmla="*/ 1588971 w 1766107"/>
                <a:gd name="connsiteY30" fmla="*/ 736356 h 2184562"/>
                <a:gd name="connsiteX31" fmla="*/ 1408282 w 1766107"/>
                <a:gd name="connsiteY31" fmla="*/ 1049729 h 2184562"/>
                <a:gd name="connsiteX32" fmla="*/ 1192255 w 1766107"/>
                <a:gd name="connsiteY32" fmla="*/ 1194413 h 2184562"/>
                <a:gd name="connsiteX33" fmla="*/ 1143582 w 1766107"/>
                <a:gd name="connsiteY33" fmla="*/ 1212416 h 2184562"/>
                <a:gd name="connsiteX34" fmla="*/ 1143582 w 1766107"/>
                <a:gd name="connsiteY34" fmla="*/ 1281091 h 2184562"/>
                <a:gd name="connsiteX35" fmla="*/ 1143582 w 1766107"/>
                <a:gd name="connsiteY35" fmla="*/ 1349099 h 2184562"/>
                <a:gd name="connsiteX36" fmla="*/ 1268931 w 1766107"/>
                <a:gd name="connsiteY36" fmla="*/ 1349099 h 2184562"/>
                <a:gd name="connsiteX37" fmla="*/ 1490292 w 1766107"/>
                <a:gd name="connsiteY37" fmla="*/ 1382437 h 2184562"/>
                <a:gd name="connsiteX38" fmla="*/ 1659647 w 1766107"/>
                <a:gd name="connsiteY38" fmla="*/ 1644470 h 2184562"/>
                <a:gd name="connsiteX39" fmla="*/ 1641645 w 1766107"/>
                <a:gd name="connsiteY39" fmla="*/ 1699810 h 2184562"/>
                <a:gd name="connsiteX40" fmla="*/ 1540299 w 1766107"/>
                <a:gd name="connsiteY40" fmla="*/ 1715812 h 2184562"/>
                <a:gd name="connsiteX41" fmla="*/ 1458288 w 1766107"/>
                <a:gd name="connsiteY41" fmla="*/ 1715812 h 2184562"/>
                <a:gd name="connsiteX42" fmla="*/ 1455621 w 1766107"/>
                <a:gd name="connsiteY42" fmla="*/ 1803156 h 2184562"/>
                <a:gd name="connsiteX43" fmla="*/ 1434952 w 1766107"/>
                <a:gd name="connsiteY43" fmla="*/ 1906502 h 2184562"/>
                <a:gd name="connsiteX44" fmla="*/ 1323605 w 1766107"/>
                <a:gd name="connsiteY44" fmla="*/ 1922504 h 2184562"/>
                <a:gd name="connsiteX45" fmla="*/ 1230260 w 1766107"/>
                <a:gd name="connsiteY45" fmla="*/ 1922504 h 2184562"/>
                <a:gd name="connsiteX46" fmla="*/ 1236927 w 1766107"/>
                <a:gd name="connsiteY46" fmla="*/ 1939840 h 2184562"/>
                <a:gd name="connsiteX47" fmla="*/ 1235594 w 1766107"/>
                <a:gd name="connsiteY47" fmla="*/ 2056521 h 2184562"/>
                <a:gd name="connsiteX48" fmla="*/ 1100244 w 1766107"/>
                <a:gd name="connsiteY48" fmla="*/ 2176536 h 2184562"/>
                <a:gd name="connsiteX49" fmla="*/ 968227 w 1766107"/>
                <a:gd name="connsiteY49" fmla="*/ 2153200 h 2184562"/>
                <a:gd name="connsiteX50" fmla="*/ 930889 w 1766107"/>
                <a:gd name="connsiteY50" fmla="*/ 2130530 h 2184562"/>
                <a:gd name="connsiteX51" fmla="*/ 908886 w 1766107"/>
                <a:gd name="connsiteY51" fmla="*/ 2146532 h 2184562"/>
                <a:gd name="connsiteX52" fmla="*/ 752867 w 1766107"/>
                <a:gd name="connsiteY52" fmla="*/ 2175203 h 2184562"/>
                <a:gd name="connsiteX53" fmla="*/ 836877 w 1766107"/>
                <a:gd name="connsiteY53" fmla="*/ 2065856 h 2184562"/>
                <a:gd name="connsiteX54" fmla="*/ 876882 w 1766107"/>
                <a:gd name="connsiteY54" fmla="*/ 1997180 h 2184562"/>
                <a:gd name="connsiteX55" fmla="*/ 760201 w 1766107"/>
                <a:gd name="connsiteY55" fmla="*/ 1937173 h 2184562"/>
                <a:gd name="connsiteX56" fmla="*/ 762868 w 1766107"/>
                <a:gd name="connsiteY56" fmla="*/ 2060522 h 2184562"/>
                <a:gd name="connsiteX57" fmla="*/ 836877 w 1766107"/>
                <a:gd name="connsiteY57" fmla="*/ 2065856 h 2184562"/>
                <a:gd name="connsiteX58" fmla="*/ 1096910 w 1766107"/>
                <a:gd name="connsiteY58" fmla="*/ 2065856 h 2184562"/>
                <a:gd name="connsiteX59" fmla="*/ 1136915 w 1766107"/>
                <a:gd name="connsiteY59" fmla="*/ 1997180 h 2184562"/>
                <a:gd name="connsiteX60" fmla="*/ 1114245 w 1766107"/>
                <a:gd name="connsiteY60" fmla="*/ 1945174 h 2184562"/>
                <a:gd name="connsiteX61" fmla="*/ 1064239 w 1766107"/>
                <a:gd name="connsiteY61" fmla="*/ 1922504 h 2184562"/>
                <a:gd name="connsiteX62" fmla="*/ 987563 w 1766107"/>
                <a:gd name="connsiteY62" fmla="*/ 1983179 h 2184562"/>
                <a:gd name="connsiteX63" fmla="*/ 1024901 w 1766107"/>
                <a:gd name="connsiteY63" fmla="*/ 2062522 h 2184562"/>
                <a:gd name="connsiteX64" fmla="*/ 1096910 w 1766107"/>
                <a:gd name="connsiteY64" fmla="*/ 2065856 h 2184562"/>
                <a:gd name="connsiteX65" fmla="*/ 1343607 w 1766107"/>
                <a:gd name="connsiteY65" fmla="*/ 1765818 h 2184562"/>
                <a:gd name="connsiteX66" fmla="*/ 1343607 w 1766107"/>
                <a:gd name="connsiteY66" fmla="*/ 1715812 h 2184562"/>
                <a:gd name="connsiteX67" fmla="*/ 930222 w 1766107"/>
                <a:gd name="connsiteY67" fmla="*/ 1715812 h 2184562"/>
                <a:gd name="connsiteX68" fmla="*/ 516837 w 1766107"/>
                <a:gd name="connsiteY68" fmla="*/ 1715812 h 2184562"/>
                <a:gd name="connsiteX69" fmla="*/ 516837 w 1766107"/>
                <a:gd name="connsiteY69" fmla="*/ 1765818 h 2184562"/>
                <a:gd name="connsiteX70" fmla="*/ 516837 w 1766107"/>
                <a:gd name="connsiteY70" fmla="*/ 1815824 h 2184562"/>
                <a:gd name="connsiteX71" fmla="*/ 930222 w 1766107"/>
                <a:gd name="connsiteY71" fmla="*/ 1815824 h 2184562"/>
                <a:gd name="connsiteX72" fmla="*/ 1343607 w 1766107"/>
                <a:gd name="connsiteY72" fmla="*/ 1815824 h 2184562"/>
                <a:gd name="connsiteX73" fmla="*/ 1343607 w 1766107"/>
                <a:gd name="connsiteY73" fmla="*/ 1765818 h 2184562"/>
                <a:gd name="connsiteX74" fmla="*/ 1543632 w 1766107"/>
                <a:gd name="connsiteY74" fmla="*/ 1599131 h 2184562"/>
                <a:gd name="connsiteX75" fmla="*/ 1440953 w 1766107"/>
                <a:gd name="connsiteY75" fmla="*/ 1477115 h 2184562"/>
                <a:gd name="connsiteX76" fmla="*/ 1406949 w 1766107"/>
                <a:gd name="connsiteY76" fmla="*/ 1459113 h 2184562"/>
                <a:gd name="connsiteX77" fmla="*/ 944224 w 1766107"/>
                <a:gd name="connsiteY77" fmla="*/ 1457113 h 2184562"/>
                <a:gd name="connsiteX78" fmla="*/ 383487 w 1766107"/>
                <a:gd name="connsiteY78" fmla="*/ 1507119 h 2184562"/>
                <a:gd name="connsiteX79" fmla="*/ 323480 w 1766107"/>
                <a:gd name="connsiteY79" fmla="*/ 1592463 h 2184562"/>
                <a:gd name="connsiteX80" fmla="*/ 316812 w 1766107"/>
                <a:gd name="connsiteY80" fmla="*/ 1609132 h 2184562"/>
                <a:gd name="connsiteX81" fmla="*/ 930222 w 1766107"/>
                <a:gd name="connsiteY81" fmla="*/ 1609132 h 2184562"/>
                <a:gd name="connsiteX82" fmla="*/ 1543632 w 1766107"/>
                <a:gd name="connsiteY82" fmla="*/ 1599131 h 2184562"/>
                <a:gd name="connsiteX83" fmla="*/ 1036902 w 1766107"/>
                <a:gd name="connsiteY83" fmla="*/ 1296426 h 2184562"/>
                <a:gd name="connsiteX84" fmla="*/ 1036902 w 1766107"/>
                <a:gd name="connsiteY84" fmla="*/ 1244420 h 2184562"/>
                <a:gd name="connsiteX85" fmla="*/ 933556 w 1766107"/>
                <a:gd name="connsiteY85" fmla="*/ 1244420 h 2184562"/>
                <a:gd name="connsiteX86" fmla="*/ 830210 w 1766107"/>
                <a:gd name="connsiteY86" fmla="*/ 1245086 h 2184562"/>
                <a:gd name="connsiteX87" fmla="*/ 830210 w 1766107"/>
                <a:gd name="connsiteY87" fmla="*/ 1297093 h 2184562"/>
                <a:gd name="connsiteX88" fmla="*/ 830210 w 1766107"/>
                <a:gd name="connsiteY88" fmla="*/ 1349099 h 2184562"/>
                <a:gd name="connsiteX89" fmla="*/ 933556 w 1766107"/>
                <a:gd name="connsiteY89" fmla="*/ 1349099 h 2184562"/>
                <a:gd name="connsiteX90" fmla="*/ 1036902 w 1766107"/>
                <a:gd name="connsiteY90" fmla="*/ 1349099 h 2184562"/>
                <a:gd name="connsiteX91" fmla="*/ 1036902 w 1766107"/>
                <a:gd name="connsiteY91" fmla="*/ 1296426 h 2184562"/>
                <a:gd name="connsiteX92" fmla="*/ 1056905 w 1766107"/>
                <a:gd name="connsiteY92" fmla="*/ 1125071 h 2184562"/>
                <a:gd name="connsiteX93" fmla="*/ 1484958 w 1766107"/>
                <a:gd name="connsiteY93" fmla="*/ 712353 h 2184562"/>
                <a:gd name="connsiteX94" fmla="*/ 1502294 w 1766107"/>
                <a:gd name="connsiteY94" fmla="*/ 380978 h 2184562"/>
                <a:gd name="connsiteX95" fmla="*/ 1504294 w 1766107"/>
                <a:gd name="connsiteY95" fmla="*/ 102277 h 2184562"/>
                <a:gd name="connsiteX96" fmla="*/ 933556 w 1766107"/>
                <a:gd name="connsiteY96" fmla="*/ 102277 h 2184562"/>
                <a:gd name="connsiteX97" fmla="*/ 362818 w 1766107"/>
                <a:gd name="connsiteY97" fmla="*/ 102277 h 2184562"/>
                <a:gd name="connsiteX98" fmla="*/ 364818 w 1766107"/>
                <a:gd name="connsiteY98" fmla="*/ 387646 h 2184562"/>
                <a:gd name="connsiteX99" fmla="*/ 382154 w 1766107"/>
                <a:gd name="connsiteY99" fmla="*/ 721021 h 2184562"/>
                <a:gd name="connsiteX100" fmla="*/ 1056905 w 1766107"/>
                <a:gd name="connsiteY100" fmla="*/ 1125071 h 218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1766107" h="2184562">
                  <a:moveTo>
                    <a:pt x="752867" y="2175203"/>
                  </a:moveTo>
                  <a:cubicBezTo>
                    <a:pt x="662189" y="2149199"/>
                    <a:pt x="602848" y="2046520"/>
                    <a:pt x="625518" y="1957175"/>
                  </a:cubicBezTo>
                  <a:lnTo>
                    <a:pt x="634852" y="1922504"/>
                  </a:lnTo>
                  <a:lnTo>
                    <a:pt x="542174" y="1922504"/>
                  </a:lnTo>
                  <a:lnTo>
                    <a:pt x="448829" y="1922504"/>
                  </a:lnTo>
                  <a:lnTo>
                    <a:pt x="429493" y="1903169"/>
                  </a:lnTo>
                  <a:cubicBezTo>
                    <a:pt x="410157" y="1883833"/>
                    <a:pt x="410157" y="1883166"/>
                    <a:pt x="410157" y="1799822"/>
                  </a:cubicBezTo>
                  <a:lnTo>
                    <a:pt x="410157" y="1715812"/>
                  </a:lnTo>
                  <a:lnTo>
                    <a:pt x="326147" y="1715812"/>
                  </a:lnTo>
                  <a:cubicBezTo>
                    <a:pt x="242803" y="1715812"/>
                    <a:pt x="242136" y="1715812"/>
                    <a:pt x="222801" y="1696476"/>
                  </a:cubicBezTo>
                  <a:cubicBezTo>
                    <a:pt x="201465" y="1674473"/>
                    <a:pt x="199464" y="1659138"/>
                    <a:pt x="210132" y="1601798"/>
                  </a:cubicBezTo>
                  <a:cubicBezTo>
                    <a:pt x="232135" y="1486450"/>
                    <a:pt x="331481" y="1382437"/>
                    <a:pt x="444162" y="1356434"/>
                  </a:cubicBezTo>
                  <a:cubicBezTo>
                    <a:pt x="460164" y="1352433"/>
                    <a:pt x="529506" y="1349099"/>
                    <a:pt x="598848" y="1349099"/>
                  </a:cubicBezTo>
                  <a:lnTo>
                    <a:pt x="723530" y="1349099"/>
                  </a:lnTo>
                  <a:lnTo>
                    <a:pt x="723530" y="1281758"/>
                  </a:lnTo>
                  <a:lnTo>
                    <a:pt x="723530" y="1215083"/>
                  </a:lnTo>
                  <a:lnTo>
                    <a:pt x="698860" y="1205081"/>
                  </a:lnTo>
                  <a:cubicBezTo>
                    <a:pt x="467498" y="1113737"/>
                    <a:pt x="308145" y="921712"/>
                    <a:pt x="266806" y="683016"/>
                  </a:cubicBezTo>
                  <a:cubicBezTo>
                    <a:pt x="258805" y="640344"/>
                    <a:pt x="256805" y="565668"/>
                    <a:pt x="256805" y="364976"/>
                  </a:cubicBezTo>
                  <a:lnTo>
                    <a:pt x="256805" y="102277"/>
                  </a:lnTo>
                  <a:lnTo>
                    <a:pt x="143457" y="102277"/>
                  </a:lnTo>
                  <a:cubicBezTo>
                    <a:pt x="31443" y="102277"/>
                    <a:pt x="29443" y="102277"/>
                    <a:pt x="13441" y="85608"/>
                  </a:cubicBezTo>
                  <a:cubicBezTo>
                    <a:pt x="-16563" y="56271"/>
                    <a:pt x="-2561" y="8932"/>
                    <a:pt x="38111" y="-1070"/>
                  </a:cubicBezTo>
                  <a:cubicBezTo>
                    <a:pt x="46779" y="-3070"/>
                    <a:pt x="432827" y="-3737"/>
                    <a:pt x="895551" y="-3070"/>
                  </a:cubicBezTo>
                  <a:lnTo>
                    <a:pt x="1738323" y="-1070"/>
                  </a:lnTo>
                  <a:lnTo>
                    <a:pt x="1750992" y="14932"/>
                  </a:lnTo>
                  <a:cubicBezTo>
                    <a:pt x="1768327" y="36268"/>
                    <a:pt x="1767660" y="69606"/>
                    <a:pt x="1748325" y="87608"/>
                  </a:cubicBezTo>
                  <a:cubicBezTo>
                    <a:pt x="1734990" y="100276"/>
                    <a:pt x="1724988" y="102277"/>
                    <a:pt x="1672315" y="102277"/>
                  </a:cubicBezTo>
                  <a:lnTo>
                    <a:pt x="1611641" y="102277"/>
                  </a:lnTo>
                  <a:lnTo>
                    <a:pt x="1608974" y="387646"/>
                  </a:lnTo>
                  <a:cubicBezTo>
                    <a:pt x="1606307" y="669681"/>
                    <a:pt x="1606307" y="673015"/>
                    <a:pt x="1588971" y="736356"/>
                  </a:cubicBezTo>
                  <a:cubicBezTo>
                    <a:pt x="1556301" y="858371"/>
                    <a:pt x="1496293" y="961717"/>
                    <a:pt x="1408282" y="1049729"/>
                  </a:cubicBezTo>
                  <a:cubicBezTo>
                    <a:pt x="1350275" y="1107069"/>
                    <a:pt x="1256930" y="1169744"/>
                    <a:pt x="1192255" y="1194413"/>
                  </a:cubicBezTo>
                  <a:lnTo>
                    <a:pt x="1143582" y="1212416"/>
                  </a:lnTo>
                  <a:lnTo>
                    <a:pt x="1143582" y="1281091"/>
                  </a:lnTo>
                  <a:lnTo>
                    <a:pt x="1143582" y="1349099"/>
                  </a:lnTo>
                  <a:lnTo>
                    <a:pt x="1268931" y="1349099"/>
                  </a:lnTo>
                  <a:cubicBezTo>
                    <a:pt x="1400948" y="1349099"/>
                    <a:pt x="1435619" y="1354433"/>
                    <a:pt x="1490292" y="1382437"/>
                  </a:cubicBezTo>
                  <a:cubicBezTo>
                    <a:pt x="1588305" y="1432443"/>
                    <a:pt x="1657647" y="1539123"/>
                    <a:pt x="1659647" y="1644470"/>
                  </a:cubicBezTo>
                  <a:cubicBezTo>
                    <a:pt x="1660314" y="1679807"/>
                    <a:pt x="1658313" y="1685141"/>
                    <a:pt x="1641645" y="1699810"/>
                  </a:cubicBezTo>
                  <a:cubicBezTo>
                    <a:pt x="1624309" y="1715145"/>
                    <a:pt x="1618308" y="1715812"/>
                    <a:pt x="1540299" y="1715812"/>
                  </a:cubicBezTo>
                  <a:lnTo>
                    <a:pt x="1458288" y="1715812"/>
                  </a:lnTo>
                  <a:lnTo>
                    <a:pt x="1455621" y="1803156"/>
                  </a:lnTo>
                  <a:cubicBezTo>
                    <a:pt x="1453621" y="1889167"/>
                    <a:pt x="1453621" y="1890500"/>
                    <a:pt x="1434952" y="1906502"/>
                  </a:cubicBezTo>
                  <a:cubicBezTo>
                    <a:pt x="1416950" y="1921838"/>
                    <a:pt x="1411616" y="1922504"/>
                    <a:pt x="1323605" y="1922504"/>
                  </a:cubicBezTo>
                  <a:lnTo>
                    <a:pt x="1230260" y="1922504"/>
                  </a:lnTo>
                  <a:lnTo>
                    <a:pt x="1236927" y="1939840"/>
                  </a:lnTo>
                  <a:cubicBezTo>
                    <a:pt x="1246262" y="1963176"/>
                    <a:pt x="1245595" y="2029184"/>
                    <a:pt x="1235594" y="2056521"/>
                  </a:cubicBezTo>
                  <a:cubicBezTo>
                    <a:pt x="1214925" y="2117195"/>
                    <a:pt x="1164252" y="2161868"/>
                    <a:pt x="1100244" y="2176536"/>
                  </a:cubicBezTo>
                  <a:cubicBezTo>
                    <a:pt x="1052904" y="2187204"/>
                    <a:pt x="1012899" y="2179870"/>
                    <a:pt x="968227" y="2153200"/>
                  </a:cubicBezTo>
                  <a:lnTo>
                    <a:pt x="930889" y="2130530"/>
                  </a:lnTo>
                  <a:lnTo>
                    <a:pt x="908886" y="2146532"/>
                  </a:lnTo>
                  <a:cubicBezTo>
                    <a:pt x="867548" y="2177203"/>
                    <a:pt x="801540" y="2189204"/>
                    <a:pt x="752867" y="2175203"/>
                  </a:cubicBezTo>
                  <a:close/>
                  <a:moveTo>
                    <a:pt x="836877" y="2065856"/>
                  </a:moveTo>
                  <a:cubicBezTo>
                    <a:pt x="864881" y="2051854"/>
                    <a:pt x="876882" y="2030518"/>
                    <a:pt x="876882" y="1997180"/>
                  </a:cubicBezTo>
                  <a:cubicBezTo>
                    <a:pt x="876882" y="1936506"/>
                    <a:pt x="806874" y="1900502"/>
                    <a:pt x="760201" y="1937173"/>
                  </a:cubicBezTo>
                  <a:cubicBezTo>
                    <a:pt x="716862" y="1971177"/>
                    <a:pt x="717529" y="2030518"/>
                    <a:pt x="762868" y="2060522"/>
                  </a:cubicBezTo>
                  <a:cubicBezTo>
                    <a:pt x="788871" y="2078524"/>
                    <a:pt x="810207" y="2079857"/>
                    <a:pt x="836877" y="2065856"/>
                  </a:cubicBezTo>
                  <a:close/>
                  <a:moveTo>
                    <a:pt x="1096910" y="2065856"/>
                  </a:moveTo>
                  <a:cubicBezTo>
                    <a:pt x="1124913" y="2051854"/>
                    <a:pt x="1136915" y="2030518"/>
                    <a:pt x="1136915" y="1997180"/>
                  </a:cubicBezTo>
                  <a:cubicBezTo>
                    <a:pt x="1136915" y="1972511"/>
                    <a:pt x="1132914" y="1963843"/>
                    <a:pt x="1114245" y="1945174"/>
                  </a:cubicBezTo>
                  <a:cubicBezTo>
                    <a:pt x="1095576" y="1926505"/>
                    <a:pt x="1086242" y="1922504"/>
                    <a:pt x="1064239" y="1922504"/>
                  </a:cubicBezTo>
                  <a:cubicBezTo>
                    <a:pt x="1031568" y="1922504"/>
                    <a:pt x="994230" y="1951841"/>
                    <a:pt x="987563" y="1983179"/>
                  </a:cubicBezTo>
                  <a:cubicBezTo>
                    <a:pt x="982229" y="2011182"/>
                    <a:pt x="998231" y="2046520"/>
                    <a:pt x="1024901" y="2062522"/>
                  </a:cubicBezTo>
                  <a:cubicBezTo>
                    <a:pt x="1050904" y="2078524"/>
                    <a:pt x="1070907" y="2079191"/>
                    <a:pt x="1096910" y="2065856"/>
                  </a:cubicBezTo>
                  <a:close/>
                  <a:moveTo>
                    <a:pt x="1343607" y="1765818"/>
                  </a:moveTo>
                  <a:lnTo>
                    <a:pt x="1343607" y="1715812"/>
                  </a:lnTo>
                  <a:lnTo>
                    <a:pt x="930222" y="1715812"/>
                  </a:lnTo>
                  <a:lnTo>
                    <a:pt x="516837" y="1715812"/>
                  </a:lnTo>
                  <a:lnTo>
                    <a:pt x="516837" y="1765818"/>
                  </a:lnTo>
                  <a:lnTo>
                    <a:pt x="516837" y="1815824"/>
                  </a:lnTo>
                  <a:lnTo>
                    <a:pt x="930222" y="1815824"/>
                  </a:lnTo>
                  <a:lnTo>
                    <a:pt x="1343607" y="1815824"/>
                  </a:lnTo>
                  <a:lnTo>
                    <a:pt x="1343607" y="1765818"/>
                  </a:lnTo>
                  <a:close/>
                  <a:moveTo>
                    <a:pt x="1543632" y="1599131"/>
                  </a:moveTo>
                  <a:cubicBezTo>
                    <a:pt x="1543632" y="1566460"/>
                    <a:pt x="1489626" y="1502452"/>
                    <a:pt x="1440953" y="1477115"/>
                  </a:cubicBezTo>
                  <a:lnTo>
                    <a:pt x="1406949" y="1459113"/>
                  </a:lnTo>
                  <a:lnTo>
                    <a:pt x="944224" y="1457113"/>
                  </a:lnTo>
                  <a:cubicBezTo>
                    <a:pt x="420825" y="1455113"/>
                    <a:pt x="443495" y="1453112"/>
                    <a:pt x="383487" y="1507119"/>
                  </a:cubicBezTo>
                  <a:cubicBezTo>
                    <a:pt x="350817" y="1536456"/>
                    <a:pt x="337482" y="1555792"/>
                    <a:pt x="323480" y="1592463"/>
                  </a:cubicBezTo>
                  <a:lnTo>
                    <a:pt x="316812" y="1609132"/>
                  </a:lnTo>
                  <a:lnTo>
                    <a:pt x="930222" y="1609132"/>
                  </a:lnTo>
                  <a:cubicBezTo>
                    <a:pt x="1479624" y="1609132"/>
                    <a:pt x="1543632" y="1607798"/>
                    <a:pt x="1543632" y="1599131"/>
                  </a:cubicBezTo>
                  <a:close/>
                  <a:moveTo>
                    <a:pt x="1036902" y="1296426"/>
                  </a:moveTo>
                  <a:lnTo>
                    <a:pt x="1036902" y="1244420"/>
                  </a:lnTo>
                  <a:lnTo>
                    <a:pt x="933556" y="1244420"/>
                  </a:lnTo>
                  <a:lnTo>
                    <a:pt x="830210" y="1245086"/>
                  </a:lnTo>
                  <a:lnTo>
                    <a:pt x="830210" y="1297093"/>
                  </a:lnTo>
                  <a:lnTo>
                    <a:pt x="830210" y="1349099"/>
                  </a:lnTo>
                  <a:lnTo>
                    <a:pt x="933556" y="1349099"/>
                  </a:lnTo>
                  <a:lnTo>
                    <a:pt x="1036902" y="1349099"/>
                  </a:lnTo>
                  <a:lnTo>
                    <a:pt x="1036902" y="1296426"/>
                  </a:lnTo>
                  <a:close/>
                  <a:moveTo>
                    <a:pt x="1056905" y="1125071"/>
                  </a:moveTo>
                  <a:cubicBezTo>
                    <a:pt x="1263597" y="1079066"/>
                    <a:pt x="1427618" y="921046"/>
                    <a:pt x="1484958" y="712353"/>
                  </a:cubicBezTo>
                  <a:cubicBezTo>
                    <a:pt x="1498960" y="662347"/>
                    <a:pt x="1499627" y="641677"/>
                    <a:pt x="1502294" y="380978"/>
                  </a:cubicBezTo>
                  <a:lnTo>
                    <a:pt x="1504294" y="102277"/>
                  </a:lnTo>
                  <a:lnTo>
                    <a:pt x="933556" y="102277"/>
                  </a:lnTo>
                  <a:lnTo>
                    <a:pt x="362818" y="102277"/>
                  </a:lnTo>
                  <a:lnTo>
                    <a:pt x="364818" y="387646"/>
                  </a:lnTo>
                  <a:cubicBezTo>
                    <a:pt x="367485" y="658346"/>
                    <a:pt x="368152" y="675015"/>
                    <a:pt x="382154" y="721021"/>
                  </a:cubicBezTo>
                  <a:cubicBezTo>
                    <a:pt x="472165" y="1017724"/>
                    <a:pt x="760201" y="1190413"/>
                    <a:pt x="1056905" y="1125071"/>
                  </a:cubicBezTo>
                  <a:close/>
                </a:path>
              </a:pathLst>
            </a:custGeom>
            <a:grpFill/>
            <a:ln w="6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E392D0BD-E686-4D6D-B481-10A592557332}"/>
                </a:ext>
              </a:extLst>
            </p:cNvPr>
            <p:cNvSpPr/>
            <p:nvPr/>
          </p:nvSpPr>
          <p:spPr>
            <a:xfrm flipV="1">
              <a:off x="5130642" y="2097763"/>
              <a:ext cx="726302" cy="728673"/>
            </a:xfrm>
            <a:custGeom>
              <a:avLst/>
              <a:gdLst>
                <a:gd name="connsiteX0" fmla="*/ 302276 w 726302"/>
                <a:gd name="connsiteY0" fmla="*/ 722489 h 728673"/>
                <a:gd name="connsiteX1" fmla="*/ 104918 w 726302"/>
                <a:gd name="connsiteY1" fmla="*/ 620476 h 728673"/>
                <a:gd name="connsiteX2" fmla="*/ 10239 w 726302"/>
                <a:gd name="connsiteY2" fmla="*/ 463790 h 728673"/>
                <a:gd name="connsiteX3" fmla="*/ 15573 w 726302"/>
                <a:gd name="connsiteY3" fmla="*/ 239095 h 728673"/>
                <a:gd name="connsiteX4" fmla="*/ 479631 w 726302"/>
                <a:gd name="connsiteY4" fmla="*/ 18401 h 728673"/>
                <a:gd name="connsiteX5" fmla="*/ 624983 w 726302"/>
                <a:gd name="connsiteY5" fmla="*/ 609808 h 728673"/>
                <a:gd name="connsiteX6" fmla="*/ 478964 w 726302"/>
                <a:gd name="connsiteY6" fmla="*/ 705820 h 728673"/>
                <a:gd name="connsiteX7" fmla="*/ 302276 w 726302"/>
                <a:gd name="connsiteY7" fmla="*/ 722489 h 728673"/>
                <a:gd name="connsiteX8" fmla="*/ 445627 w 726302"/>
                <a:gd name="connsiteY8" fmla="*/ 605141 h 728673"/>
                <a:gd name="connsiteX9" fmla="*/ 541639 w 726302"/>
                <a:gd name="connsiteY9" fmla="*/ 539800 h 728673"/>
                <a:gd name="connsiteX10" fmla="*/ 438293 w 726302"/>
                <a:gd name="connsiteY10" fmla="*/ 471791 h 728673"/>
                <a:gd name="connsiteX11" fmla="*/ 324278 w 726302"/>
                <a:gd name="connsiteY11" fmla="*/ 399782 h 728673"/>
                <a:gd name="connsiteX12" fmla="*/ 357616 w 726302"/>
                <a:gd name="connsiteY12" fmla="*/ 309104 h 728673"/>
                <a:gd name="connsiteX13" fmla="*/ 486965 w 726302"/>
                <a:gd name="connsiteY13" fmla="*/ 375779 h 728673"/>
                <a:gd name="connsiteX14" fmla="*/ 606314 w 726302"/>
                <a:gd name="connsiteY14" fmla="*/ 435787 h 728673"/>
                <a:gd name="connsiteX15" fmla="*/ 613648 w 726302"/>
                <a:gd name="connsiteY15" fmla="*/ 363778 h 728673"/>
                <a:gd name="connsiteX16" fmla="*/ 592312 w 726302"/>
                <a:gd name="connsiteY16" fmla="*/ 254431 h 728673"/>
                <a:gd name="connsiteX17" fmla="*/ 405622 w 726302"/>
                <a:gd name="connsiteY17" fmla="*/ 109079 h 728673"/>
                <a:gd name="connsiteX18" fmla="*/ 124253 w 726302"/>
                <a:gd name="connsiteY18" fmla="*/ 255764 h 728673"/>
                <a:gd name="connsiteX19" fmla="*/ 106918 w 726302"/>
                <a:gd name="connsiteY19" fmla="*/ 362444 h 728673"/>
                <a:gd name="connsiteX20" fmla="*/ 126254 w 726302"/>
                <a:gd name="connsiteY20" fmla="*/ 472458 h 728673"/>
                <a:gd name="connsiteX21" fmla="*/ 445627 w 726302"/>
                <a:gd name="connsiteY21" fmla="*/ 605141 h 72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26302" h="728673">
                  <a:moveTo>
                    <a:pt x="302276" y="722489"/>
                  </a:moveTo>
                  <a:cubicBezTo>
                    <a:pt x="222932" y="708487"/>
                    <a:pt x="164258" y="677817"/>
                    <a:pt x="104918" y="620476"/>
                  </a:cubicBezTo>
                  <a:cubicBezTo>
                    <a:pt x="59579" y="576471"/>
                    <a:pt x="28908" y="525131"/>
                    <a:pt x="10239" y="463790"/>
                  </a:cubicBezTo>
                  <a:cubicBezTo>
                    <a:pt x="-9097" y="400449"/>
                    <a:pt x="-6430" y="300436"/>
                    <a:pt x="15573" y="239095"/>
                  </a:cubicBezTo>
                  <a:cubicBezTo>
                    <a:pt x="83582" y="51739"/>
                    <a:pt x="294941" y="-48941"/>
                    <a:pt x="479631" y="18401"/>
                  </a:cubicBezTo>
                  <a:cubicBezTo>
                    <a:pt x="728996" y="108412"/>
                    <a:pt x="804338" y="416451"/>
                    <a:pt x="624983" y="609808"/>
                  </a:cubicBezTo>
                  <a:cubicBezTo>
                    <a:pt x="581644" y="656481"/>
                    <a:pt x="537638" y="685818"/>
                    <a:pt x="478964" y="705820"/>
                  </a:cubicBezTo>
                  <a:cubicBezTo>
                    <a:pt x="427625" y="723823"/>
                    <a:pt x="348948" y="731157"/>
                    <a:pt x="302276" y="722489"/>
                  </a:cubicBezTo>
                  <a:close/>
                  <a:moveTo>
                    <a:pt x="445627" y="605141"/>
                  </a:moveTo>
                  <a:cubicBezTo>
                    <a:pt x="480965" y="592473"/>
                    <a:pt x="544973" y="549801"/>
                    <a:pt x="541639" y="539800"/>
                  </a:cubicBezTo>
                  <a:cubicBezTo>
                    <a:pt x="540305" y="535799"/>
                    <a:pt x="493633" y="505129"/>
                    <a:pt x="438293" y="471791"/>
                  </a:cubicBezTo>
                  <a:cubicBezTo>
                    <a:pt x="382286" y="438454"/>
                    <a:pt x="330946" y="405783"/>
                    <a:pt x="324278" y="399782"/>
                  </a:cubicBezTo>
                  <a:cubicBezTo>
                    <a:pt x="289607" y="367778"/>
                    <a:pt x="310943" y="309771"/>
                    <a:pt x="357616" y="309104"/>
                  </a:cubicBezTo>
                  <a:cubicBezTo>
                    <a:pt x="368284" y="309104"/>
                    <a:pt x="420290" y="335774"/>
                    <a:pt x="486965" y="375779"/>
                  </a:cubicBezTo>
                  <a:cubicBezTo>
                    <a:pt x="567642" y="424452"/>
                    <a:pt x="600980" y="441121"/>
                    <a:pt x="606314" y="435787"/>
                  </a:cubicBezTo>
                  <a:cubicBezTo>
                    <a:pt x="610314" y="431786"/>
                    <a:pt x="613648" y="401782"/>
                    <a:pt x="613648" y="363778"/>
                  </a:cubicBezTo>
                  <a:cubicBezTo>
                    <a:pt x="613648" y="305104"/>
                    <a:pt x="611648" y="295102"/>
                    <a:pt x="592312" y="254431"/>
                  </a:cubicBezTo>
                  <a:cubicBezTo>
                    <a:pt x="554974" y="175754"/>
                    <a:pt x="490966" y="125748"/>
                    <a:pt x="405622" y="109079"/>
                  </a:cubicBezTo>
                  <a:cubicBezTo>
                    <a:pt x="292274" y="86410"/>
                    <a:pt x="175593" y="147751"/>
                    <a:pt x="124253" y="255764"/>
                  </a:cubicBezTo>
                  <a:cubicBezTo>
                    <a:pt x="108918" y="287768"/>
                    <a:pt x="106918" y="301103"/>
                    <a:pt x="106918" y="362444"/>
                  </a:cubicBezTo>
                  <a:cubicBezTo>
                    <a:pt x="106918" y="426452"/>
                    <a:pt x="108918" y="435787"/>
                    <a:pt x="126254" y="472458"/>
                  </a:cubicBezTo>
                  <a:cubicBezTo>
                    <a:pt x="184261" y="591139"/>
                    <a:pt x="322278" y="648480"/>
                    <a:pt x="445627" y="605141"/>
                  </a:cubicBezTo>
                  <a:close/>
                </a:path>
              </a:pathLst>
            </a:custGeom>
            <a:grpFill/>
            <a:ln w="6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314E3312-2279-43E1-96BD-84B0394B44B4}"/>
                </a:ext>
              </a:extLst>
            </p:cNvPr>
            <p:cNvSpPr/>
            <p:nvPr/>
          </p:nvSpPr>
          <p:spPr>
            <a:xfrm flipV="1">
              <a:off x="4970267" y="2828156"/>
              <a:ext cx="106680" cy="100012"/>
            </a:xfrm>
            <a:custGeom>
              <a:avLst/>
              <a:gdLst>
                <a:gd name="connsiteX0" fmla="*/ -2106 w 106680"/>
                <a:gd name="connsiteY0" fmla="*/ 48144 h 100012"/>
                <a:gd name="connsiteX1" fmla="*/ -2106 w 106680"/>
                <a:gd name="connsiteY1" fmla="*/ -1863 h 100012"/>
                <a:gd name="connsiteX2" fmla="*/ 51234 w 106680"/>
                <a:gd name="connsiteY2" fmla="*/ -1863 h 100012"/>
                <a:gd name="connsiteX3" fmla="*/ 104574 w 106680"/>
                <a:gd name="connsiteY3" fmla="*/ -1863 h 100012"/>
                <a:gd name="connsiteX4" fmla="*/ 104574 w 106680"/>
                <a:gd name="connsiteY4" fmla="*/ 48144 h 100012"/>
                <a:gd name="connsiteX5" fmla="*/ 104574 w 106680"/>
                <a:gd name="connsiteY5" fmla="*/ 98150 h 100012"/>
                <a:gd name="connsiteX6" fmla="*/ 51234 w 106680"/>
                <a:gd name="connsiteY6" fmla="*/ 98150 h 100012"/>
                <a:gd name="connsiteX7" fmla="*/ -2106 w 106680"/>
                <a:gd name="connsiteY7" fmla="*/ 98150 h 100012"/>
                <a:gd name="connsiteX8" fmla="*/ -2106 w 106680"/>
                <a:gd name="connsiteY8" fmla="*/ 48144 h 10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680" h="100012">
                  <a:moveTo>
                    <a:pt x="-2106" y="48144"/>
                  </a:moveTo>
                  <a:lnTo>
                    <a:pt x="-2106" y="-1863"/>
                  </a:lnTo>
                  <a:lnTo>
                    <a:pt x="51234" y="-1863"/>
                  </a:lnTo>
                  <a:lnTo>
                    <a:pt x="104574" y="-1863"/>
                  </a:lnTo>
                  <a:lnTo>
                    <a:pt x="104574" y="48144"/>
                  </a:lnTo>
                  <a:lnTo>
                    <a:pt x="104574" y="98150"/>
                  </a:lnTo>
                  <a:lnTo>
                    <a:pt x="51234" y="98150"/>
                  </a:lnTo>
                  <a:lnTo>
                    <a:pt x="-2106" y="98150"/>
                  </a:lnTo>
                  <a:lnTo>
                    <a:pt x="-2106" y="48144"/>
                  </a:lnTo>
                  <a:close/>
                </a:path>
              </a:pathLst>
            </a:custGeom>
            <a:grpFill/>
            <a:ln w="6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C8965B3D-9B6F-486D-8A14-AB020626CABD}"/>
                </a:ext>
              </a:extLst>
            </p:cNvPr>
            <p:cNvSpPr/>
            <p:nvPr/>
          </p:nvSpPr>
          <p:spPr>
            <a:xfrm flipV="1">
              <a:off x="5130287" y="2828156"/>
              <a:ext cx="100012" cy="100012"/>
            </a:xfrm>
            <a:custGeom>
              <a:avLst/>
              <a:gdLst>
                <a:gd name="connsiteX0" fmla="*/ -2318 w 100012"/>
                <a:gd name="connsiteY0" fmla="*/ 48144 h 100012"/>
                <a:gd name="connsiteX1" fmla="*/ -2318 w 100012"/>
                <a:gd name="connsiteY1" fmla="*/ -1863 h 100012"/>
                <a:gd name="connsiteX2" fmla="*/ 47689 w 100012"/>
                <a:gd name="connsiteY2" fmla="*/ -1863 h 100012"/>
                <a:gd name="connsiteX3" fmla="*/ 97695 w 100012"/>
                <a:gd name="connsiteY3" fmla="*/ -1863 h 100012"/>
                <a:gd name="connsiteX4" fmla="*/ 97695 w 100012"/>
                <a:gd name="connsiteY4" fmla="*/ 48144 h 100012"/>
                <a:gd name="connsiteX5" fmla="*/ 97695 w 100012"/>
                <a:gd name="connsiteY5" fmla="*/ 98150 h 100012"/>
                <a:gd name="connsiteX6" fmla="*/ 47689 w 100012"/>
                <a:gd name="connsiteY6" fmla="*/ 98150 h 100012"/>
                <a:gd name="connsiteX7" fmla="*/ -2318 w 100012"/>
                <a:gd name="connsiteY7" fmla="*/ 98150 h 100012"/>
                <a:gd name="connsiteX8" fmla="*/ -2318 w 100012"/>
                <a:gd name="connsiteY8" fmla="*/ 48144 h 10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12" h="100012">
                  <a:moveTo>
                    <a:pt x="-2318" y="48144"/>
                  </a:moveTo>
                  <a:lnTo>
                    <a:pt x="-2318" y="-1863"/>
                  </a:lnTo>
                  <a:lnTo>
                    <a:pt x="47689" y="-1863"/>
                  </a:lnTo>
                  <a:lnTo>
                    <a:pt x="97695" y="-1863"/>
                  </a:lnTo>
                  <a:lnTo>
                    <a:pt x="97695" y="48144"/>
                  </a:lnTo>
                  <a:lnTo>
                    <a:pt x="97695" y="98150"/>
                  </a:lnTo>
                  <a:lnTo>
                    <a:pt x="47689" y="98150"/>
                  </a:lnTo>
                  <a:lnTo>
                    <a:pt x="-2318" y="98150"/>
                  </a:lnTo>
                  <a:lnTo>
                    <a:pt x="-2318" y="48144"/>
                  </a:lnTo>
                  <a:close/>
                </a:path>
              </a:pathLst>
            </a:custGeom>
            <a:grpFill/>
            <a:ln w="6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8" name="TextBox 47">
            <a:extLst>
              <a:ext uri="{FF2B5EF4-FFF2-40B4-BE49-F238E27FC236}">
                <a16:creationId xmlns:a16="http://schemas.microsoft.com/office/drawing/2014/main" id="{D957561F-13BC-4F31-BD33-2AB3437DCF85}"/>
              </a:ext>
            </a:extLst>
          </p:cNvPr>
          <p:cNvSpPr txBox="1"/>
          <p:nvPr/>
        </p:nvSpPr>
        <p:spPr>
          <a:xfrm>
            <a:off x="5001053" y="251101"/>
            <a:ext cx="268928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9Slide07 IcielBaliho Script" pitchFamily="2" charset="-93"/>
                <a:ea typeface="+mn-ea"/>
                <a:cs typeface="#9Slide03 Arima Madurai Black" panose="00000A00000000000000" pitchFamily="2" charset="-93"/>
              </a:rPr>
              <a:t>ĐO KHỐI LƯỢNG</a:t>
            </a:r>
          </a:p>
        </p:txBody>
      </p:sp>
      <p:sp>
        <p:nvSpPr>
          <p:cNvPr id="20" name="TextBox 19">
            <a:extLst>
              <a:ext uri="{FF2B5EF4-FFF2-40B4-BE49-F238E27FC236}">
                <a16:creationId xmlns:a16="http://schemas.microsoft.com/office/drawing/2014/main" id="{CB44C65F-06AD-4432-9D59-D62DA98AE171}"/>
              </a:ext>
            </a:extLst>
          </p:cNvPr>
          <p:cNvSpPr txBox="1"/>
          <p:nvPr/>
        </p:nvSpPr>
        <p:spPr>
          <a:xfrm>
            <a:off x="4206317" y="1082493"/>
            <a:ext cx="3772911" cy="47320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1800" b="0" i="0" u="none" strike="noStrike" kern="1200" cap="none" spc="0" normalizeH="0" baseline="0" noProof="0" dirty="0" err="1">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Đơn</a:t>
            </a:r>
            <a:r>
              <a:rPr kumimoji="0" lang="en-US"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1800" b="0" i="0" u="none" strike="noStrike" kern="1200" cap="none" spc="0" normalizeH="0" baseline="0" noProof="0" dirty="0" err="1">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vị</a:t>
            </a:r>
            <a:r>
              <a:rPr kumimoji="0" lang="en-US"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1800" b="0" i="0" u="none" strike="noStrike" kern="1200" cap="none" spc="0" normalizeH="0" baseline="0" noProof="0" dirty="0" err="1">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chính</a:t>
            </a:r>
            <a:r>
              <a:rPr kumimoji="0" lang="en-US"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1800" b="0" i="0" u="none" strike="noStrike" kern="1200" cap="none" spc="0" normalizeH="0" baseline="0" noProof="0" dirty="0" err="1">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thức</a:t>
            </a:r>
            <a:r>
              <a:rPr kumimoji="0" lang="en-US"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 kilogram(kg)</a:t>
            </a:r>
          </a:p>
        </p:txBody>
      </p:sp>
      <p:sp>
        <p:nvSpPr>
          <p:cNvPr id="21" name="TextBox 20">
            <a:extLst>
              <a:ext uri="{FF2B5EF4-FFF2-40B4-BE49-F238E27FC236}">
                <a16:creationId xmlns:a16="http://schemas.microsoft.com/office/drawing/2014/main" id="{2E7B4806-1967-4FEE-80A5-A2DBEB413015}"/>
              </a:ext>
            </a:extLst>
          </p:cNvPr>
          <p:cNvSpPr txBox="1"/>
          <p:nvPr/>
        </p:nvSpPr>
        <p:spPr>
          <a:xfrm>
            <a:off x="4129280" y="1561171"/>
            <a:ext cx="1966720" cy="47320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1800" b="0" i="0" u="none" strike="noStrike" kern="1200" cap="none" spc="0" normalizeH="0" baseline="0" noProof="0" dirty="0" err="1">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Dụng</a:t>
            </a:r>
            <a:r>
              <a:rPr kumimoji="0" lang="en-US"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1800" b="0" i="0" u="none" strike="noStrike" kern="1200" cap="none" spc="0" normalizeH="0" baseline="0" noProof="0" dirty="0" err="1">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cụ</a:t>
            </a:r>
            <a:r>
              <a:rPr kumimoji="0" lang="en-US"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1800" b="0" i="0" u="none" strike="noStrike" kern="1200" cap="none" spc="0" normalizeH="0" baseline="0" noProof="0" dirty="0" err="1">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cân</a:t>
            </a:r>
            <a:endParaRPr kumimoji="0" lang="en-US"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endParaRPr>
          </a:p>
        </p:txBody>
      </p:sp>
      <p:sp>
        <p:nvSpPr>
          <p:cNvPr id="22" name="TextBox 21">
            <a:extLst>
              <a:ext uri="{FF2B5EF4-FFF2-40B4-BE49-F238E27FC236}">
                <a16:creationId xmlns:a16="http://schemas.microsoft.com/office/drawing/2014/main" id="{37786A8E-B67E-413C-A746-51E7707D2ABB}"/>
              </a:ext>
            </a:extLst>
          </p:cNvPr>
          <p:cNvSpPr txBox="1"/>
          <p:nvPr/>
        </p:nvSpPr>
        <p:spPr>
          <a:xfrm>
            <a:off x="4418170" y="2028961"/>
            <a:ext cx="3549333" cy="47320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 GHĐ: </a:t>
            </a:r>
            <a:r>
              <a:rPr kumimoji="0" lang="en-US" sz="1800" b="0" i="0" u="none" strike="noStrike" kern="1200" cap="none" spc="0" normalizeH="0" baseline="0" noProof="0" dirty="0" err="1">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số</a:t>
            </a:r>
            <a:r>
              <a:rPr kumimoji="0" lang="en-US"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1800" b="0" i="0" u="none" strike="noStrike" kern="1200" cap="none" spc="0" normalizeH="0" baseline="0" noProof="0" dirty="0" err="1">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lớn</a:t>
            </a:r>
            <a:r>
              <a:rPr kumimoji="0" lang="en-US"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1800" b="0" i="0" u="none" strike="noStrike" kern="1200" cap="none" spc="0" normalizeH="0" baseline="0" noProof="0" dirty="0" err="1">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nhất</a:t>
            </a:r>
            <a:r>
              <a:rPr kumimoji="0" lang="en-US"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1800" b="0" i="0" u="none" strike="noStrike" kern="1200" cap="none" spc="0" normalizeH="0" baseline="0" noProof="0" dirty="0" err="1">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ghi</a:t>
            </a:r>
            <a:r>
              <a:rPr kumimoji="0" lang="en-US"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1800" b="0" i="0" u="none" strike="noStrike" kern="1200" cap="none" spc="0" normalizeH="0" baseline="0" noProof="0" dirty="0" err="1">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trên</a:t>
            </a:r>
            <a:r>
              <a:rPr kumimoji="0" lang="en-US"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1800" b="0" i="0" u="none" strike="noStrike" kern="1200" cap="none" spc="0" normalizeH="0" baseline="0" noProof="0" dirty="0" err="1">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cân</a:t>
            </a:r>
            <a:endParaRPr kumimoji="0" lang="en-US"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endParaRPr>
          </a:p>
        </p:txBody>
      </p:sp>
      <p:sp>
        <p:nvSpPr>
          <p:cNvPr id="23" name="TextBox 22">
            <a:extLst>
              <a:ext uri="{FF2B5EF4-FFF2-40B4-BE49-F238E27FC236}">
                <a16:creationId xmlns:a16="http://schemas.microsoft.com/office/drawing/2014/main" id="{81B4E3E2-256A-4847-A873-AB6DC32DA756}"/>
              </a:ext>
            </a:extLst>
          </p:cNvPr>
          <p:cNvSpPr txBox="1"/>
          <p:nvPr/>
        </p:nvSpPr>
        <p:spPr>
          <a:xfrm>
            <a:off x="4389700" y="2496752"/>
            <a:ext cx="3772073" cy="88870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 ĐCNN: </a:t>
            </a:r>
            <a:r>
              <a:rPr kumimoji="0" lang="en-US" sz="1800" b="0" i="0" u="none" strike="noStrike" kern="1200" cap="none" spc="0" normalizeH="0" baseline="0" noProof="0" dirty="0" err="1">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hiệu</a:t>
            </a:r>
            <a:r>
              <a:rPr kumimoji="0" lang="en-US"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 2 </a:t>
            </a:r>
            <a:r>
              <a:rPr kumimoji="0" lang="en-US" sz="1800" b="0" i="0" u="none" strike="noStrike" kern="1200" cap="none" spc="0" normalizeH="0" baseline="0" noProof="0" dirty="0" err="1">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số</a:t>
            </a:r>
            <a:r>
              <a:rPr kumimoji="0" lang="en-US"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1800" b="0" i="0" u="none" strike="noStrike" kern="1200" cap="none" spc="0" normalizeH="0" baseline="0" noProof="0" dirty="0" err="1">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ghi</a:t>
            </a:r>
            <a:r>
              <a:rPr kumimoji="0" lang="en-US"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1800" b="0" i="0" u="none" strike="noStrike" kern="1200" cap="none" spc="0" normalizeH="0" baseline="0" noProof="0" dirty="0" err="1">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trên</a:t>
            </a:r>
            <a:r>
              <a:rPr kumimoji="0" lang="en-US"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 2 </a:t>
            </a:r>
            <a:r>
              <a:rPr kumimoji="0" lang="en-US" sz="1800" b="0" i="0" u="none" strike="noStrike" kern="1200" cap="none" spc="0" normalizeH="0" baseline="0" noProof="0" dirty="0" err="1">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vạch</a:t>
            </a:r>
            <a:r>
              <a:rPr kumimoji="0" lang="en-US"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 chia </a:t>
            </a:r>
            <a:r>
              <a:rPr kumimoji="0" lang="en-US" sz="1800" b="0" i="0" u="none" strike="noStrike" kern="1200" cap="none" spc="0" normalizeH="0" baseline="0" noProof="0" dirty="0" err="1">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liên</a:t>
            </a:r>
            <a:r>
              <a:rPr kumimoji="0" lang="en-US"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1800" b="0" i="0" u="none" strike="noStrike" kern="1200" cap="none" spc="0" normalizeH="0" baseline="0" noProof="0" dirty="0" err="1">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tiếp</a:t>
            </a:r>
            <a:endParaRPr kumimoji="0" lang="en-US"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endParaRPr>
          </a:p>
        </p:txBody>
      </p:sp>
      <p:pic>
        <p:nvPicPr>
          <p:cNvPr id="24" name="Graphic 23" descr="Alarm clock">
            <a:extLst>
              <a:ext uri="{FF2B5EF4-FFF2-40B4-BE49-F238E27FC236}">
                <a16:creationId xmlns:a16="http://schemas.microsoft.com/office/drawing/2014/main" id="{D482ADF9-97CC-40A7-9999-7664619F9F6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50244" y="79712"/>
            <a:ext cx="891728" cy="891728"/>
          </a:xfrm>
          <a:prstGeom prst="rect">
            <a:avLst/>
          </a:prstGeom>
        </p:spPr>
      </p:pic>
      <p:sp>
        <p:nvSpPr>
          <p:cNvPr id="25" name="TextBox 24">
            <a:extLst>
              <a:ext uri="{FF2B5EF4-FFF2-40B4-BE49-F238E27FC236}">
                <a16:creationId xmlns:a16="http://schemas.microsoft.com/office/drawing/2014/main" id="{61C096EC-31DF-4A12-9D40-19454507EBB5}"/>
              </a:ext>
            </a:extLst>
          </p:cNvPr>
          <p:cNvSpPr txBox="1"/>
          <p:nvPr/>
        </p:nvSpPr>
        <p:spPr>
          <a:xfrm>
            <a:off x="9046028" y="280570"/>
            <a:ext cx="250371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9Slide07 IcielBaliho Script" pitchFamily="2" charset="-93"/>
                <a:ea typeface="+mn-ea"/>
                <a:cs typeface="#9Slide03 Arima Madurai Black" panose="00000A00000000000000" pitchFamily="2" charset="-93"/>
              </a:rPr>
              <a:t>ĐO THỜI GIAN</a:t>
            </a:r>
          </a:p>
        </p:txBody>
      </p:sp>
      <p:sp>
        <p:nvSpPr>
          <p:cNvPr id="27" name="!!1">
            <a:extLst>
              <a:ext uri="{FF2B5EF4-FFF2-40B4-BE49-F238E27FC236}">
                <a16:creationId xmlns:a16="http://schemas.microsoft.com/office/drawing/2014/main" id="{08827A10-ECF4-4D1A-B88B-39FE1C13E6F2}"/>
              </a:ext>
            </a:extLst>
          </p:cNvPr>
          <p:cNvSpPr/>
          <p:nvPr/>
        </p:nvSpPr>
        <p:spPr>
          <a:xfrm>
            <a:off x="8148320" y="3429000"/>
            <a:ext cx="4043680" cy="3429000"/>
          </a:xfrm>
          <a:prstGeom prst="roundRect">
            <a:avLst>
              <a:gd name="adj" fmla="val 7436"/>
            </a:avLst>
          </a:prstGeom>
          <a:solidFill>
            <a:srgbClr val="B5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1">
            <a:extLst>
              <a:ext uri="{FF2B5EF4-FFF2-40B4-BE49-F238E27FC236}">
                <a16:creationId xmlns:a16="http://schemas.microsoft.com/office/drawing/2014/main" id="{2E75EFE4-B866-4D38-B5C3-3E0167FE57DA}"/>
              </a:ext>
            </a:extLst>
          </p:cNvPr>
          <p:cNvSpPr/>
          <p:nvPr/>
        </p:nvSpPr>
        <p:spPr>
          <a:xfrm>
            <a:off x="-2" y="3429000"/>
            <a:ext cx="8112035" cy="3429000"/>
          </a:xfrm>
          <a:prstGeom prst="roundRect">
            <a:avLst>
              <a:gd name="adj" fmla="val 7436"/>
            </a:avLst>
          </a:prstGeom>
          <a:solidFill>
            <a:srgbClr val="ECD6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08980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750" fill="hold"/>
                                        <p:tgtEl>
                                          <p:spTgt spid="43"/>
                                        </p:tgtEl>
                                        <p:attrNameLst>
                                          <p:attrName>ppt_w</p:attrName>
                                        </p:attrNameLst>
                                      </p:cBhvr>
                                      <p:tavLst>
                                        <p:tav tm="0">
                                          <p:val>
                                            <p:fltVal val="0"/>
                                          </p:val>
                                        </p:tav>
                                        <p:tav tm="100000">
                                          <p:val>
                                            <p:strVal val="#ppt_w"/>
                                          </p:val>
                                        </p:tav>
                                      </p:tavLst>
                                    </p:anim>
                                    <p:anim calcmode="lin" valueType="num">
                                      <p:cBhvr>
                                        <p:cTn id="8" dur="750" fill="hold"/>
                                        <p:tgtEl>
                                          <p:spTgt spid="43"/>
                                        </p:tgtEl>
                                        <p:attrNameLst>
                                          <p:attrName>ppt_h</p:attrName>
                                        </p:attrNameLst>
                                      </p:cBhvr>
                                      <p:tavLst>
                                        <p:tav tm="0">
                                          <p:val>
                                            <p:fltVal val="0"/>
                                          </p:val>
                                        </p:tav>
                                        <p:tav tm="100000">
                                          <p:val>
                                            <p:strVal val="#ppt_h"/>
                                          </p:val>
                                        </p:tav>
                                      </p:tavLst>
                                    </p:anim>
                                    <p:anim calcmode="lin" valueType="num">
                                      <p:cBhvr>
                                        <p:cTn id="9" dur="750" fill="hold"/>
                                        <p:tgtEl>
                                          <p:spTgt spid="43"/>
                                        </p:tgtEl>
                                        <p:attrNameLst>
                                          <p:attrName>style.rotation</p:attrName>
                                        </p:attrNameLst>
                                      </p:cBhvr>
                                      <p:tavLst>
                                        <p:tav tm="0">
                                          <p:val>
                                            <p:fltVal val="90"/>
                                          </p:val>
                                        </p:tav>
                                        <p:tav tm="100000">
                                          <p:val>
                                            <p:fltVal val="0"/>
                                          </p:val>
                                        </p:tav>
                                      </p:tavLst>
                                    </p:anim>
                                    <p:animEffect transition="in" filter="fade">
                                      <p:cBhvr>
                                        <p:cTn id="10" dur="750"/>
                                        <p:tgtEl>
                                          <p:spTgt spid="43"/>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anim calcmode="lin" valueType="num">
                                      <p:cBhvr>
                                        <p:cTn id="13" dur="750" fill="hold"/>
                                        <p:tgtEl>
                                          <p:spTgt spid="48"/>
                                        </p:tgtEl>
                                        <p:attrNameLst>
                                          <p:attrName>ppt_w</p:attrName>
                                        </p:attrNameLst>
                                      </p:cBhvr>
                                      <p:tavLst>
                                        <p:tav tm="0">
                                          <p:val>
                                            <p:fltVal val="0"/>
                                          </p:val>
                                        </p:tav>
                                        <p:tav tm="100000">
                                          <p:val>
                                            <p:strVal val="#ppt_w"/>
                                          </p:val>
                                        </p:tav>
                                      </p:tavLst>
                                    </p:anim>
                                    <p:anim calcmode="lin" valueType="num">
                                      <p:cBhvr>
                                        <p:cTn id="14" dur="750" fill="hold"/>
                                        <p:tgtEl>
                                          <p:spTgt spid="48"/>
                                        </p:tgtEl>
                                        <p:attrNameLst>
                                          <p:attrName>ppt_h</p:attrName>
                                        </p:attrNameLst>
                                      </p:cBhvr>
                                      <p:tavLst>
                                        <p:tav tm="0">
                                          <p:val>
                                            <p:fltVal val="0"/>
                                          </p:val>
                                        </p:tav>
                                        <p:tav tm="100000">
                                          <p:val>
                                            <p:strVal val="#ppt_h"/>
                                          </p:val>
                                        </p:tav>
                                      </p:tavLst>
                                    </p:anim>
                                    <p:anim calcmode="lin" valueType="num">
                                      <p:cBhvr>
                                        <p:cTn id="15" dur="750" fill="hold"/>
                                        <p:tgtEl>
                                          <p:spTgt spid="48"/>
                                        </p:tgtEl>
                                        <p:attrNameLst>
                                          <p:attrName>style.rotation</p:attrName>
                                        </p:attrNameLst>
                                      </p:cBhvr>
                                      <p:tavLst>
                                        <p:tav tm="0">
                                          <p:val>
                                            <p:fltVal val="90"/>
                                          </p:val>
                                        </p:tav>
                                        <p:tav tm="100000">
                                          <p:val>
                                            <p:fltVal val="0"/>
                                          </p:val>
                                        </p:tav>
                                      </p:tavLst>
                                    </p:anim>
                                    <p:animEffect transition="in" filter="fade">
                                      <p:cBhvr>
                                        <p:cTn id="16" dur="750"/>
                                        <p:tgtEl>
                                          <p:spTgt spid="48"/>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750" fill="hold"/>
                                        <p:tgtEl>
                                          <p:spTgt spid="20"/>
                                        </p:tgtEl>
                                        <p:attrNameLst>
                                          <p:attrName>ppt_w</p:attrName>
                                        </p:attrNameLst>
                                      </p:cBhvr>
                                      <p:tavLst>
                                        <p:tav tm="0">
                                          <p:val>
                                            <p:fltVal val="0"/>
                                          </p:val>
                                        </p:tav>
                                        <p:tav tm="100000">
                                          <p:val>
                                            <p:strVal val="#ppt_w"/>
                                          </p:val>
                                        </p:tav>
                                      </p:tavLst>
                                    </p:anim>
                                    <p:anim calcmode="lin" valueType="num">
                                      <p:cBhvr>
                                        <p:cTn id="20" dur="750" fill="hold"/>
                                        <p:tgtEl>
                                          <p:spTgt spid="20"/>
                                        </p:tgtEl>
                                        <p:attrNameLst>
                                          <p:attrName>ppt_h</p:attrName>
                                        </p:attrNameLst>
                                      </p:cBhvr>
                                      <p:tavLst>
                                        <p:tav tm="0">
                                          <p:val>
                                            <p:fltVal val="0"/>
                                          </p:val>
                                        </p:tav>
                                        <p:tav tm="100000">
                                          <p:val>
                                            <p:strVal val="#ppt_h"/>
                                          </p:val>
                                        </p:tav>
                                      </p:tavLst>
                                    </p:anim>
                                    <p:anim calcmode="lin" valueType="num">
                                      <p:cBhvr>
                                        <p:cTn id="21" dur="750" fill="hold"/>
                                        <p:tgtEl>
                                          <p:spTgt spid="20"/>
                                        </p:tgtEl>
                                        <p:attrNameLst>
                                          <p:attrName>style.rotation</p:attrName>
                                        </p:attrNameLst>
                                      </p:cBhvr>
                                      <p:tavLst>
                                        <p:tav tm="0">
                                          <p:val>
                                            <p:fltVal val="90"/>
                                          </p:val>
                                        </p:tav>
                                        <p:tav tm="100000">
                                          <p:val>
                                            <p:fltVal val="0"/>
                                          </p:val>
                                        </p:tav>
                                      </p:tavLst>
                                    </p:anim>
                                    <p:animEffect transition="in" filter="fade">
                                      <p:cBhvr>
                                        <p:cTn id="22" dur="750"/>
                                        <p:tgtEl>
                                          <p:spTgt spid="20"/>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750" fill="hold"/>
                                        <p:tgtEl>
                                          <p:spTgt spid="21"/>
                                        </p:tgtEl>
                                        <p:attrNameLst>
                                          <p:attrName>ppt_w</p:attrName>
                                        </p:attrNameLst>
                                      </p:cBhvr>
                                      <p:tavLst>
                                        <p:tav tm="0">
                                          <p:val>
                                            <p:fltVal val="0"/>
                                          </p:val>
                                        </p:tav>
                                        <p:tav tm="100000">
                                          <p:val>
                                            <p:strVal val="#ppt_w"/>
                                          </p:val>
                                        </p:tav>
                                      </p:tavLst>
                                    </p:anim>
                                    <p:anim calcmode="lin" valueType="num">
                                      <p:cBhvr>
                                        <p:cTn id="26" dur="750" fill="hold"/>
                                        <p:tgtEl>
                                          <p:spTgt spid="21"/>
                                        </p:tgtEl>
                                        <p:attrNameLst>
                                          <p:attrName>ppt_h</p:attrName>
                                        </p:attrNameLst>
                                      </p:cBhvr>
                                      <p:tavLst>
                                        <p:tav tm="0">
                                          <p:val>
                                            <p:fltVal val="0"/>
                                          </p:val>
                                        </p:tav>
                                        <p:tav tm="100000">
                                          <p:val>
                                            <p:strVal val="#ppt_h"/>
                                          </p:val>
                                        </p:tav>
                                      </p:tavLst>
                                    </p:anim>
                                    <p:anim calcmode="lin" valueType="num">
                                      <p:cBhvr>
                                        <p:cTn id="27" dur="750" fill="hold"/>
                                        <p:tgtEl>
                                          <p:spTgt spid="21"/>
                                        </p:tgtEl>
                                        <p:attrNameLst>
                                          <p:attrName>style.rotation</p:attrName>
                                        </p:attrNameLst>
                                      </p:cBhvr>
                                      <p:tavLst>
                                        <p:tav tm="0">
                                          <p:val>
                                            <p:fltVal val="90"/>
                                          </p:val>
                                        </p:tav>
                                        <p:tav tm="100000">
                                          <p:val>
                                            <p:fltVal val="0"/>
                                          </p:val>
                                        </p:tav>
                                      </p:tavLst>
                                    </p:anim>
                                    <p:animEffect transition="in" filter="fade">
                                      <p:cBhvr>
                                        <p:cTn id="28" dur="750"/>
                                        <p:tgtEl>
                                          <p:spTgt spid="21"/>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p:cTn id="31" dur="750" fill="hold"/>
                                        <p:tgtEl>
                                          <p:spTgt spid="22"/>
                                        </p:tgtEl>
                                        <p:attrNameLst>
                                          <p:attrName>ppt_w</p:attrName>
                                        </p:attrNameLst>
                                      </p:cBhvr>
                                      <p:tavLst>
                                        <p:tav tm="0">
                                          <p:val>
                                            <p:fltVal val="0"/>
                                          </p:val>
                                        </p:tav>
                                        <p:tav tm="100000">
                                          <p:val>
                                            <p:strVal val="#ppt_w"/>
                                          </p:val>
                                        </p:tav>
                                      </p:tavLst>
                                    </p:anim>
                                    <p:anim calcmode="lin" valueType="num">
                                      <p:cBhvr>
                                        <p:cTn id="32" dur="750" fill="hold"/>
                                        <p:tgtEl>
                                          <p:spTgt spid="22"/>
                                        </p:tgtEl>
                                        <p:attrNameLst>
                                          <p:attrName>ppt_h</p:attrName>
                                        </p:attrNameLst>
                                      </p:cBhvr>
                                      <p:tavLst>
                                        <p:tav tm="0">
                                          <p:val>
                                            <p:fltVal val="0"/>
                                          </p:val>
                                        </p:tav>
                                        <p:tav tm="100000">
                                          <p:val>
                                            <p:strVal val="#ppt_h"/>
                                          </p:val>
                                        </p:tav>
                                      </p:tavLst>
                                    </p:anim>
                                    <p:anim calcmode="lin" valueType="num">
                                      <p:cBhvr>
                                        <p:cTn id="33" dur="750" fill="hold"/>
                                        <p:tgtEl>
                                          <p:spTgt spid="22"/>
                                        </p:tgtEl>
                                        <p:attrNameLst>
                                          <p:attrName>style.rotation</p:attrName>
                                        </p:attrNameLst>
                                      </p:cBhvr>
                                      <p:tavLst>
                                        <p:tav tm="0">
                                          <p:val>
                                            <p:fltVal val="90"/>
                                          </p:val>
                                        </p:tav>
                                        <p:tav tm="100000">
                                          <p:val>
                                            <p:fltVal val="0"/>
                                          </p:val>
                                        </p:tav>
                                      </p:tavLst>
                                    </p:anim>
                                    <p:animEffect transition="in" filter="fade">
                                      <p:cBhvr>
                                        <p:cTn id="34" dur="750"/>
                                        <p:tgtEl>
                                          <p:spTgt spid="22"/>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p:cTn id="37" dur="750" fill="hold"/>
                                        <p:tgtEl>
                                          <p:spTgt spid="23"/>
                                        </p:tgtEl>
                                        <p:attrNameLst>
                                          <p:attrName>ppt_w</p:attrName>
                                        </p:attrNameLst>
                                      </p:cBhvr>
                                      <p:tavLst>
                                        <p:tav tm="0">
                                          <p:val>
                                            <p:fltVal val="0"/>
                                          </p:val>
                                        </p:tav>
                                        <p:tav tm="100000">
                                          <p:val>
                                            <p:strVal val="#ppt_w"/>
                                          </p:val>
                                        </p:tav>
                                      </p:tavLst>
                                    </p:anim>
                                    <p:anim calcmode="lin" valueType="num">
                                      <p:cBhvr>
                                        <p:cTn id="38" dur="750" fill="hold"/>
                                        <p:tgtEl>
                                          <p:spTgt spid="23"/>
                                        </p:tgtEl>
                                        <p:attrNameLst>
                                          <p:attrName>ppt_h</p:attrName>
                                        </p:attrNameLst>
                                      </p:cBhvr>
                                      <p:tavLst>
                                        <p:tav tm="0">
                                          <p:val>
                                            <p:fltVal val="0"/>
                                          </p:val>
                                        </p:tav>
                                        <p:tav tm="100000">
                                          <p:val>
                                            <p:strVal val="#ppt_h"/>
                                          </p:val>
                                        </p:tav>
                                      </p:tavLst>
                                    </p:anim>
                                    <p:anim calcmode="lin" valueType="num">
                                      <p:cBhvr>
                                        <p:cTn id="39" dur="750" fill="hold"/>
                                        <p:tgtEl>
                                          <p:spTgt spid="23"/>
                                        </p:tgtEl>
                                        <p:attrNameLst>
                                          <p:attrName>style.rotation</p:attrName>
                                        </p:attrNameLst>
                                      </p:cBhvr>
                                      <p:tavLst>
                                        <p:tav tm="0">
                                          <p:val>
                                            <p:fltVal val="90"/>
                                          </p:val>
                                        </p:tav>
                                        <p:tav tm="100000">
                                          <p:val>
                                            <p:fltVal val="0"/>
                                          </p:val>
                                        </p:tav>
                                      </p:tavLst>
                                    </p:anim>
                                    <p:animEffect transition="in" filter="fade">
                                      <p:cBhvr>
                                        <p:cTn id="40" dur="750"/>
                                        <p:tgtEl>
                                          <p:spTgt spid="23"/>
                                        </p:tgtEl>
                                      </p:cBhvr>
                                    </p:animEffect>
                                  </p:childTnLst>
                                </p:cTn>
                              </p:par>
                            </p:childTnLst>
                          </p:cTn>
                        </p:par>
                        <p:par>
                          <p:cTn id="41" fill="hold">
                            <p:stCondLst>
                              <p:cond delay="750"/>
                            </p:stCondLst>
                            <p:childTnLst>
                              <p:par>
                                <p:cTn id="42" presetID="31" presetClass="entr" presetSubtype="0" fill="hold" nodeType="afterEffect">
                                  <p:stCondLst>
                                    <p:cond delay="0"/>
                                  </p:stCondLst>
                                  <p:childTnLst>
                                    <p:set>
                                      <p:cBhvr>
                                        <p:cTn id="43" dur="1" fill="hold">
                                          <p:stCondLst>
                                            <p:cond delay="0"/>
                                          </p:stCondLst>
                                        </p:cTn>
                                        <p:tgtEl>
                                          <p:spTgt spid="24"/>
                                        </p:tgtEl>
                                        <p:attrNameLst>
                                          <p:attrName>style.visibility</p:attrName>
                                        </p:attrNameLst>
                                      </p:cBhvr>
                                      <p:to>
                                        <p:strVal val="visible"/>
                                      </p:to>
                                    </p:set>
                                    <p:anim calcmode="lin" valueType="num">
                                      <p:cBhvr>
                                        <p:cTn id="44" dur="750" fill="hold"/>
                                        <p:tgtEl>
                                          <p:spTgt spid="24"/>
                                        </p:tgtEl>
                                        <p:attrNameLst>
                                          <p:attrName>ppt_w</p:attrName>
                                        </p:attrNameLst>
                                      </p:cBhvr>
                                      <p:tavLst>
                                        <p:tav tm="0">
                                          <p:val>
                                            <p:fltVal val="0"/>
                                          </p:val>
                                        </p:tav>
                                        <p:tav tm="100000">
                                          <p:val>
                                            <p:strVal val="#ppt_w"/>
                                          </p:val>
                                        </p:tav>
                                      </p:tavLst>
                                    </p:anim>
                                    <p:anim calcmode="lin" valueType="num">
                                      <p:cBhvr>
                                        <p:cTn id="45" dur="750" fill="hold"/>
                                        <p:tgtEl>
                                          <p:spTgt spid="24"/>
                                        </p:tgtEl>
                                        <p:attrNameLst>
                                          <p:attrName>ppt_h</p:attrName>
                                        </p:attrNameLst>
                                      </p:cBhvr>
                                      <p:tavLst>
                                        <p:tav tm="0">
                                          <p:val>
                                            <p:fltVal val="0"/>
                                          </p:val>
                                        </p:tav>
                                        <p:tav tm="100000">
                                          <p:val>
                                            <p:strVal val="#ppt_h"/>
                                          </p:val>
                                        </p:tav>
                                      </p:tavLst>
                                    </p:anim>
                                    <p:anim calcmode="lin" valueType="num">
                                      <p:cBhvr>
                                        <p:cTn id="46" dur="750" fill="hold"/>
                                        <p:tgtEl>
                                          <p:spTgt spid="24"/>
                                        </p:tgtEl>
                                        <p:attrNameLst>
                                          <p:attrName>style.rotation</p:attrName>
                                        </p:attrNameLst>
                                      </p:cBhvr>
                                      <p:tavLst>
                                        <p:tav tm="0">
                                          <p:val>
                                            <p:fltVal val="90"/>
                                          </p:val>
                                        </p:tav>
                                        <p:tav tm="100000">
                                          <p:val>
                                            <p:fltVal val="0"/>
                                          </p:val>
                                        </p:tav>
                                      </p:tavLst>
                                    </p:anim>
                                    <p:animEffect transition="in" filter="fade">
                                      <p:cBhvr>
                                        <p:cTn id="47" dur="750"/>
                                        <p:tgtEl>
                                          <p:spTgt spid="24"/>
                                        </p:tgtEl>
                                      </p:cBhvr>
                                    </p:animEffect>
                                  </p:childTnLst>
                                </p:cTn>
                              </p:par>
                              <p:par>
                                <p:cTn id="48" presetID="31" presetClass="entr" presetSubtype="0" fill="hold" grpId="0" nodeType="withEffect">
                                  <p:stCondLst>
                                    <p:cond delay="0"/>
                                  </p:stCondLst>
                                  <p:childTnLst>
                                    <p:set>
                                      <p:cBhvr>
                                        <p:cTn id="49" dur="1" fill="hold">
                                          <p:stCondLst>
                                            <p:cond delay="0"/>
                                          </p:stCondLst>
                                        </p:cTn>
                                        <p:tgtEl>
                                          <p:spTgt spid="25"/>
                                        </p:tgtEl>
                                        <p:attrNameLst>
                                          <p:attrName>style.visibility</p:attrName>
                                        </p:attrNameLst>
                                      </p:cBhvr>
                                      <p:to>
                                        <p:strVal val="visible"/>
                                      </p:to>
                                    </p:set>
                                    <p:anim calcmode="lin" valueType="num">
                                      <p:cBhvr>
                                        <p:cTn id="50" dur="750" fill="hold"/>
                                        <p:tgtEl>
                                          <p:spTgt spid="25"/>
                                        </p:tgtEl>
                                        <p:attrNameLst>
                                          <p:attrName>ppt_w</p:attrName>
                                        </p:attrNameLst>
                                      </p:cBhvr>
                                      <p:tavLst>
                                        <p:tav tm="0">
                                          <p:val>
                                            <p:fltVal val="0"/>
                                          </p:val>
                                        </p:tav>
                                        <p:tav tm="100000">
                                          <p:val>
                                            <p:strVal val="#ppt_w"/>
                                          </p:val>
                                        </p:tav>
                                      </p:tavLst>
                                    </p:anim>
                                    <p:anim calcmode="lin" valueType="num">
                                      <p:cBhvr>
                                        <p:cTn id="51" dur="750" fill="hold"/>
                                        <p:tgtEl>
                                          <p:spTgt spid="25"/>
                                        </p:tgtEl>
                                        <p:attrNameLst>
                                          <p:attrName>ppt_h</p:attrName>
                                        </p:attrNameLst>
                                      </p:cBhvr>
                                      <p:tavLst>
                                        <p:tav tm="0">
                                          <p:val>
                                            <p:fltVal val="0"/>
                                          </p:val>
                                        </p:tav>
                                        <p:tav tm="100000">
                                          <p:val>
                                            <p:strVal val="#ppt_h"/>
                                          </p:val>
                                        </p:tav>
                                      </p:tavLst>
                                    </p:anim>
                                    <p:anim calcmode="lin" valueType="num">
                                      <p:cBhvr>
                                        <p:cTn id="52" dur="750" fill="hold"/>
                                        <p:tgtEl>
                                          <p:spTgt spid="25"/>
                                        </p:tgtEl>
                                        <p:attrNameLst>
                                          <p:attrName>style.rotation</p:attrName>
                                        </p:attrNameLst>
                                      </p:cBhvr>
                                      <p:tavLst>
                                        <p:tav tm="0">
                                          <p:val>
                                            <p:fltVal val="90"/>
                                          </p:val>
                                        </p:tav>
                                        <p:tav tm="100000">
                                          <p:val>
                                            <p:fltVal val="0"/>
                                          </p:val>
                                        </p:tav>
                                      </p:tavLst>
                                    </p:anim>
                                    <p:animEffect transition="in" filter="fade">
                                      <p:cBhvr>
                                        <p:cTn id="53"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20" grpId="0"/>
      <p:bldP spid="21" grpId="0"/>
      <p:bldP spid="22" grpId="0"/>
      <p:bldP spid="23" grpId="0"/>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6D8191-1258-46A3-AF07-48E02FDBB117}"/>
              </a:ext>
            </a:extLst>
          </p:cNvPr>
          <p:cNvPicPr>
            <a:picLocks noChangeAspect="1"/>
          </p:cNvPicPr>
          <p:nvPr/>
        </p:nvPicPr>
        <p:blipFill rotWithShape="1">
          <a:blip r:embed="rId2"/>
          <a:srcRect l="11475" t="5767" r="2759" b="8468"/>
          <a:stretch/>
        </p:blipFill>
        <p:spPr>
          <a:xfrm>
            <a:off x="0" y="0"/>
            <a:ext cx="12192000" cy="6858000"/>
          </a:xfrm>
          <a:prstGeom prst="rect">
            <a:avLst/>
          </a:prstGeom>
        </p:spPr>
      </p:pic>
      <p:pic>
        <p:nvPicPr>
          <p:cNvPr id="4" name="Picture 3">
            <a:extLst>
              <a:ext uri="{FF2B5EF4-FFF2-40B4-BE49-F238E27FC236}">
                <a16:creationId xmlns:a16="http://schemas.microsoft.com/office/drawing/2014/main" id="{AE70FD63-BDAC-4525-8350-3297A569461D}"/>
              </a:ext>
            </a:extLst>
          </p:cNvPr>
          <p:cNvPicPr>
            <a:picLocks noChangeAspect="1"/>
          </p:cNvPicPr>
          <p:nvPr/>
        </p:nvPicPr>
        <p:blipFill rotWithShape="1">
          <a:blip r:embed="rId3"/>
          <a:srcRect l="7422" t="21982" r="23030" b="8470"/>
          <a:stretch/>
        </p:blipFill>
        <p:spPr>
          <a:xfrm>
            <a:off x="0" y="0"/>
            <a:ext cx="12192000" cy="6858000"/>
          </a:xfrm>
          <a:prstGeom prst="rect">
            <a:avLst/>
          </a:prstGeom>
        </p:spPr>
      </p:pic>
      <p:pic>
        <p:nvPicPr>
          <p:cNvPr id="5" name="Picture 4">
            <a:extLst>
              <a:ext uri="{FF2B5EF4-FFF2-40B4-BE49-F238E27FC236}">
                <a16:creationId xmlns:a16="http://schemas.microsoft.com/office/drawing/2014/main" id="{93104D7D-D949-4BF4-A8FF-066C15656DE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409" b="94624" l="4669" r="92996">
                        <a14:foregroundMark x1="45136" y1="22849" x2="66537" y2="22043"/>
                        <a14:foregroundMark x1="66537" y1="22043" x2="72763" y2="26882"/>
                        <a14:foregroundMark x1="65370" y1="26344" x2="52140" y2="26613"/>
                        <a14:foregroundMark x1="74708" y1="32258" x2="75486" y2="38710"/>
                        <a14:foregroundMark x1="66537" y1="42742" x2="67315" y2="48118"/>
                        <a14:foregroundMark x1="69261" y1="33871" x2="73930" y2="22581"/>
                        <a14:foregroundMark x1="73930" y1="22581" x2="66148" y2="18280"/>
                        <a14:foregroundMark x1="70817" y1="29570" x2="70817" y2="30108"/>
                        <a14:foregroundMark x1="74708" y1="29839" x2="71984" y2="31989"/>
                        <a14:foregroundMark x1="72374" y1="31452" x2="70817" y2="31452"/>
                        <a14:foregroundMark x1="72763" y1="32258" x2="72374" y2="31989"/>
                        <a14:foregroundMark x1="72374" y1="31183" x2="70039" y2="34140"/>
                        <a14:foregroundMark x1="38521" y1="38710" x2="36187" y2="43011"/>
                        <a14:foregroundMark x1="59144" y1="66667" x2="59144" y2="66667"/>
                        <a14:foregroundMark x1="57588" y1="64785" x2="57588" y2="64785"/>
                        <a14:foregroundMark x1="57588" y1="65860" x2="57588" y2="65860"/>
                        <a14:foregroundMark x1="77432" y1="45968" x2="77432" y2="45968"/>
                        <a14:foregroundMark x1="77821" y1="44086" x2="77821" y2="44086"/>
                        <a14:foregroundMark x1="76265" y1="43280" x2="76265" y2="43280"/>
                        <a14:foregroundMark x1="23735" y1="17742" x2="28405" y2="18817"/>
                        <a14:foregroundMark x1="55252" y1="11952" x2="72374" y2="15054"/>
                        <a14:foregroundMark x1="58755" y1="11290" x2="55961" y2="11221"/>
                        <a14:foregroundMark x1="58755" y1="11022" x2="59144" y2="11022"/>
                        <a14:foregroundMark x1="60700" y1="11559" x2="61479" y2="11828"/>
                        <a14:foregroundMark x1="66926" y1="13710" x2="69650" y2="14516"/>
                        <a14:foregroundMark x1="85214" y1="19892" x2="85214" y2="19892"/>
                        <a14:foregroundMark x1="79767" y1="22581" x2="79767" y2="23656"/>
                        <a14:foregroundMark x1="78599" y1="25806" x2="78210" y2="26344"/>
                        <a14:foregroundMark x1="64202" y1="19355" x2="63424" y2="19086"/>
                        <a14:foregroundMark x1="57588" y1="16667" x2="55642" y2="16129"/>
                        <a14:foregroundMark x1="45136" y1="16667" x2="43580" y2="16935"/>
                        <a14:foregroundMark x1="39300" y1="17204" x2="38132" y2="17473"/>
                        <a14:foregroundMark x1="36576" y1="19086" x2="38521" y2="19892"/>
                        <a14:foregroundMark x1="28405" y1="18280" x2="30739" y2="19355"/>
                        <a14:foregroundMark x1="32685" y1="19892" x2="34241" y2="20968"/>
                        <a14:foregroundMark x1="37743" y1="22849" x2="38911" y2="23656"/>
                        <a14:foregroundMark x1="40078" y1="24194" x2="40856" y2="24731"/>
                        <a14:foregroundMark x1="43191" y1="25806" x2="44358" y2="26613"/>
                        <a14:foregroundMark x1="46693" y1="27151" x2="46693" y2="27151"/>
                        <a14:foregroundMark x1="42802" y1="20699" x2="42802" y2="20699"/>
                        <a14:foregroundMark x1="47860" y1="18548" x2="47860" y2="18548"/>
                        <a14:foregroundMark x1="40467" y1="17473" x2="39689" y2="17742"/>
                        <a14:foregroundMark x1="40856" y1="16398" x2="40856" y2="16398"/>
                        <a14:foregroundMark x1="41634" y1="17204" x2="42412" y2="17742"/>
                        <a14:foregroundMark x1="44358" y1="17742" x2="38521" y2="15860"/>
                        <a14:foregroundMark x1="48249" y1="18280" x2="48249" y2="18280"/>
                        <a14:foregroundMark x1="48249" y1="18280" x2="47471" y2="17742"/>
                        <a14:foregroundMark x1="47471" y1="17204" x2="46304" y2="17473"/>
                        <a14:foregroundMark x1="46304" y1="17204" x2="50584" y2="18280"/>
                        <a14:foregroundMark x1="57977" y1="15591" x2="59144" y2="15323"/>
                        <a14:foregroundMark x1="63035" y1="14785" x2="52666" y2="13903"/>
                        <a14:foregroundMark x1="55642" y1="11828" x2="54839" y2="11828"/>
                        <a14:foregroundMark x1="56420" y1="11559" x2="55192" y2="11491"/>
                        <a14:foregroundMark x1="28405" y1="19624" x2="35409" y2="22581"/>
                        <a14:foregroundMark x1="37743" y1="20699" x2="43580" y2="20430"/>
                        <a14:foregroundMark x1="75486" y1="24731" x2="75486" y2="27151"/>
                        <a14:foregroundMark x1="78988" y1="26613" x2="78988" y2="25538"/>
                        <a14:foregroundMark x1="80156" y1="25269" x2="81323" y2="29839"/>
                        <a14:foregroundMark x1="85992" y1="22312" x2="85992" y2="22312"/>
                        <a14:foregroundMark x1="16732" y1="16129" x2="17121" y2="15860"/>
                        <a14:foregroundMark x1="20623" y1="14785" x2="20623" y2="14785"/>
                        <a14:foregroundMark x1="21401" y1="14516" x2="21401" y2="14516"/>
                        <a14:foregroundMark x1="17899" y1="15323" x2="9339" y2="14785"/>
                        <a14:foregroundMark x1="12062" y1="15860" x2="12062" y2="15860"/>
                        <a14:foregroundMark x1="12062" y1="16129" x2="11673" y2="16935"/>
                        <a14:foregroundMark x1="23346" y1="22043" x2="23346" y2="22312"/>
                        <a14:foregroundMark x1="18288" y1="20699" x2="15175" y2="25538"/>
                        <a14:foregroundMark x1="20233" y1="21774" x2="15564" y2="30914"/>
                        <a14:foregroundMark x1="23346" y1="23387" x2="18288" y2="37097"/>
                        <a14:foregroundMark x1="18288" y1="37097" x2="18677" y2="36828"/>
                        <a14:foregroundMark x1="28794" y1="25269" x2="25681" y2="33065"/>
                        <a14:foregroundMark x1="5837" y1="20161" x2="5837" y2="22312"/>
                        <a14:foregroundMark x1="87549" y1="20699" x2="94163" y2="27151"/>
                        <a14:foregroundMark x1="93774" y1="27688" x2="79377" y2="33333"/>
                        <a14:foregroundMark x1="79377" y1="33333" x2="78988" y2="33333"/>
                        <a14:foregroundMark x1="80156" y1="34409" x2="78599" y2="37097"/>
                        <a14:foregroundMark x1="78210" y1="38172" x2="77043" y2="41667"/>
                        <a14:foregroundMark x1="77043" y1="43280" x2="78599" y2="45699"/>
                        <a14:foregroundMark x1="48249" y1="49731" x2="57198" y2="51613"/>
                        <a14:foregroundMark x1="18677" y1="20161" x2="18677" y2="19892"/>
                        <a14:foregroundMark x1="19844" y1="18011" x2="19844" y2="18548"/>
                        <a14:foregroundMark x1="15564" y1="13710" x2="12451" y2="12903"/>
                        <a14:foregroundMark x1="31128" y1="14785" x2="28016" y2="12903"/>
                        <a14:foregroundMark x1="36965" y1="14247" x2="40467" y2="13710"/>
                        <a14:foregroundMark x1="49416" y1="12366" x2="49027" y2="12097"/>
                        <a14:foregroundMark x1="42023" y1="11290" x2="42023" y2="11290"/>
                        <a14:foregroundMark x1="50584" y1="10484" x2="50584" y2="10484"/>
                        <a14:foregroundMark x1="8949" y1="15323" x2="8171" y2="15591"/>
                        <a14:foregroundMark x1="5447" y1="16667" x2="5447" y2="16667"/>
                        <a14:foregroundMark x1="5447" y1="15323" x2="5058" y2="15323"/>
                        <a14:foregroundMark x1="33074" y1="34677" x2="45914" y2="36022"/>
                        <a14:foregroundMark x1="64591" y1="38441" x2="64981" y2="36290"/>
                        <a14:foregroundMark x1="64981" y1="35753" x2="68482" y2="37903"/>
                        <a14:foregroundMark x1="77432" y1="43280" x2="77432" y2="43280"/>
                        <a14:foregroundMark x1="75486" y1="44624" x2="78988" y2="46505"/>
                        <a14:foregroundMark x1="77043" y1="43280" x2="77821" y2="43280"/>
                        <a14:foregroundMark x1="78988" y1="46237" x2="76654" y2="47581"/>
                        <a14:foregroundMark x1="42023" y1="57258" x2="41634" y2="61559"/>
                        <a14:foregroundMark x1="51751" y1="56183" x2="51362" y2="63978"/>
                        <a14:foregroundMark x1="56809" y1="60215" x2="53696" y2="65054"/>
                        <a14:foregroundMark x1="44747" y1="66129" x2="41634" y2="70430"/>
                        <a14:foregroundMark x1="37354" y1="66667" x2="37354" y2="70968"/>
                        <a14:foregroundMark x1="29572" y1="91667" x2="26070" y2="93011"/>
                        <a14:foregroundMark x1="28794" y1="83871" x2="28794" y2="91129"/>
                        <a14:foregroundMark x1="47082" y1="85215" x2="50195" y2="94624"/>
                        <a14:foregroundMark x1="50195" y1="94624" x2="52918" y2="94624"/>
                        <a14:foregroundMark x1="5058" y1="21774" x2="13230" y2="29570"/>
                        <a14:foregroundMark x1="13230" y1="29570" x2="13619" y2="29570"/>
                        <a14:foregroundMark x1="16342" y1="35215" x2="19066" y2="39247"/>
                        <a14:foregroundMark x1="75486" y1="15323" x2="82101" y2="20968"/>
                        <a14:foregroundMark x1="31518" y1="60215" x2="30739" y2="59677"/>
                        <a14:foregroundMark x1="30350" y1="60484" x2="20623" y2="71237"/>
                        <a14:foregroundMark x1="29183" y1="62366" x2="33074" y2="52688"/>
                        <a14:foregroundMark x1="33074" y1="52688" x2="33852" y2="52419"/>
                        <a14:backgroundMark x1="77232" y1="41697" x2="77470" y2="42816"/>
                        <a14:backgroundMark x1="47290" y1="8905" x2="48638" y2="8871"/>
                        <a14:backgroundMark x1="44291" y1="8982" x2="47070" y2="8911"/>
                        <a14:backgroundMark x1="27588" y1="9409" x2="42501" y2="9028"/>
                        <a14:backgroundMark x1="17121" y1="9677" x2="25835" y2="9454"/>
                        <a14:backgroundMark x1="48638" y1="8871" x2="56809" y2="9946"/>
                      </a14:backgroundRemoval>
                    </a14:imgEffect>
                  </a14:imgLayer>
                </a14:imgProps>
              </a:ext>
            </a:extLst>
          </a:blip>
          <a:stretch>
            <a:fillRect/>
          </a:stretch>
        </p:blipFill>
        <p:spPr>
          <a:xfrm flipH="1">
            <a:off x="12192000" y="4422011"/>
            <a:ext cx="1682929" cy="2435989"/>
          </a:xfrm>
          <a:prstGeom prst="rect">
            <a:avLst/>
          </a:prstGeom>
        </p:spPr>
      </p:pic>
      <p:pic>
        <p:nvPicPr>
          <p:cNvPr id="4098" name="Picture 2">
            <a:extLst>
              <a:ext uri="{FF2B5EF4-FFF2-40B4-BE49-F238E27FC236}">
                <a16:creationId xmlns:a16="http://schemas.microsoft.com/office/drawing/2014/main" id="{0A414B72-3A83-44A1-8DF5-01A98613C10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910" b="92793" l="9953" r="89100">
                        <a14:foregroundMark x1="88626" y1="43243" x2="89100" y2="47447"/>
                        <a14:foregroundMark x1="90047" y1="30030" x2="89573" y2="33333"/>
                        <a14:foregroundMark x1="63981" y1="86787" x2="66351" y2="88889"/>
                        <a14:foregroundMark x1="49289" y1="88589" x2="53555" y2="90390"/>
                        <a14:foregroundMark x1="51185" y1="92492" x2="53555" y2="92793"/>
                        <a14:backgroundMark x1="8057" y1="62462" x2="23697" y2="82583"/>
                        <a14:backgroundMark x1="23697" y1="82583" x2="24645" y2="79580"/>
                        <a14:backgroundMark x1="24171" y1="56757" x2="33649" y2="75075"/>
                        <a14:backgroundMark x1="33649" y1="75075" x2="34123" y2="75375"/>
                        <a14:backgroundMark x1="36967" y1="75676" x2="41232" y2="80480"/>
                        <a14:backgroundMark x1="42654" y1="78979" x2="42654" y2="78979"/>
                      </a14:backgroundRemoval>
                    </a14:imgEffect>
                  </a14:imgLayer>
                </a14:imgProps>
              </a:ext>
              <a:ext uri="{28A0092B-C50C-407E-A947-70E740481C1C}">
                <a14:useLocalDpi xmlns:a14="http://schemas.microsoft.com/office/drawing/2010/main" val="0"/>
              </a:ext>
            </a:extLst>
          </a:blip>
          <a:srcRect/>
          <a:stretch>
            <a:fillRect/>
          </a:stretch>
        </p:blipFill>
        <p:spPr bwMode="auto">
          <a:xfrm rot="21386209">
            <a:off x="-2106397" y="3843883"/>
            <a:ext cx="2009775" cy="3171825"/>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9611DF53-610C-4B08-A4B9-C9A36168A072}"/>
              </a:ext>
            </a:extLst>
          </p:cNvPr>
          <p:cNvGrpSpPr/>
          <p:nvPr/>
        </p:nvGrpSpPr>
        <p:grpSpPr>
          <a:xfrm>
            <a:off x="7903029" y="3124200"/>
            <a:ext cx="3080744" cy="1415142"/>
            <a:chOff x="7903029" y="3124200"/>
            <a:chExt cx="3080744" cy="1415142"/>
          </a:xfrm>
        </p:grpSpPr>
        <p:sp>
          <p:nvSpPr>
            <p:cNvPr id="6" name="Speech Bubble: Oval 5">
              <a:extLst>
                <a:ext uri="{FF2B5EF4-FFF2-40B4-BE49-F238E27FC236}">
                  <a16:creationId xmlns:a16="http://schemas.microsoft.com/office/drawing/2014/main" id="{EC281DF0-222D-4BD5-AF3F-B2769014998C}"/>
                </a:ext>
              </a:extLst>
            </p:cNvPr>
            <p:cNvSpPr/>
            <p:nvPr/>
          </p:nvSpPr>
          <p:spPr>
            <a:xfrm>
              <a:off x="8055428" y="3124200"/>
              <a:ext cx="2819399" cy="1415142"/>
            </a:xfrm>
            <a:prstGeom prst="wedgeEllipseCallou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9C2AEC51-674C-4D9C-A2BD-ECFF665F9D92}"/>
                </a:ext>
              </a:extLst>
            </p:cNvPr>
            <p:cNvSpPr txBox="1"/>
            <p:nvPr/>
          </p:nvSpPr>
          <p:spPr>
            <a:xfrm>
              <a:off x="7903029" y="3429000"/>
              <a:ext cx="3080744"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9Slide07 IcielBaliho Script" pitchFamily="2" charset="-93"/>
                  <a:ea typeface="+mn-ea"/>
                  <a:cs typeface="+mn-cs"/>
                </a:rPr>
                <a:t>Chú</a:t>
              </a:r>
              <a:r>
                <a:rPr kumimoji="0" lang="en-US" sz="3200" b="0" i="0" u="none" strike="noStrike" kern="1200" cap="none" spc="0" normalizeH="0" baseline="0" noProof="0" dirty="0">
                  <a:ln>
                    <a:noFill/>
                  </a:ln>
                  <a:solidFill>
                    <a:prstClr val="black"/>
                  </a:solidFill>
                  <a:effectLst/>
                  <a:uLnTx/>
                  <a:uFillTx/>
                  <a:latin typeface="#9Slide07 IcielBaliho Script" pitchFamily="2" charset="-93"/>
                  <a:ea typeface="+mn-ea"/>
                  <a:cs typeface="+mn-cs"/>
                </a:rPr>
                <a:t> </a:t>
              </a:r>
              <a:r>
                <a:rPr kumimoji="0" lang="en-US" sz="3200" b="0" i="0" u="none" strike="noStrike" kern="1200" cap="none" spc="0" normalizeH="0" baseline="0" noProof="0" dirty="0" err="1">
                  <a:ln>
                    <a:noFill/>
                  </a:ln>
                  <a:solidFill>
                    <a:prstClr val="black"/>
                  </a:solidFill>
                  <a:effectLst/>
                  <a:uLnTx/>
                  <a:uFillTx/>
                  <a:latin typeface="#9Slide07 IcielBaliho Script" pitchFamily="2" charset="-93"/>
                  <a:ea typeface="+mn-ea"/>
                  <a:cs typeface="+mn-cs"/>
                </a:rPr>
                <a:t>ơi</a:t>
              </a:r>
              <a:r>
                <a:rPr kumimoji="0" lang="en-US" sz="3200" b="0" i="0" u="none" strike="noStrike" kern="1200" cap="none" spc="0" normalizeH="0" baseline="0" noProof="0" dirty="0">
                  <a:ln>
                    <a:noFill/>
                  </a:ln>
                  <a:solidFill>
                    <a:prstClr val="black"/>
                  </a:solidFill>
                  <a:effectLst/>
                  <a:uLnTx/>
                  <a:uFillTx/>
                  <a:latin typeface="#9Slide07 IcielBaliho Script" pitchFamily="2" charset="-93"/>
                  <a:ea typeface="+mn-ea"/>
                  <a:cs typeface="+mn-cs"/>
                </a:rPr>
                <a:t>, </a:t>
              </a:r>
              <a:r>
                <a:rPr kumimoji="0" lang="en-US" sz="3200" b="0" i="0" u="none" strike="noStrike" kern="1200" cap="none" spc="0" normalizeH="0" baseline="0" noProof="0" dirty="0" err="1">
                  <a:ln>
                    <a:noFill/>
                  </a:ln>
                  <a:solidFill>
                    <a:prstClr val="black"/>
                  </a:solidFill>
                  <a:effectLst/>
                  <a:uLnTx/>
                  <a:uFillTx/>
                  <a:latin typeface="#9Slide07 IcielBaliho Script" pitchFamily="2" charset="-93"/>
                  <a:ea typeface="+mn-ea"/>
                  <a:cs typeface="+mn-cs"/>
                </a:rPr>
                <a:t>bán</a:t>
              </a:r>
              <a:r>
                <a:rPr kumimoji="0" lang="en-US" sz="3200" b="0" i="0" u="none" strike="noStrike" kern="1200" cap="none" spc="0" normalizeH="0" baseline="0" noProof="0" dirty="0">
                  <a:ln>
                    <a:noFill/>
                  </a:ln>
                  <a:solidFill>
                    <a:prstClr val="black"/>
                  </a:solidFill>
                  <a:effectLst/>
                  <a:uLnTx/>
                  <a:uFillTx/>
                  <a:latin typeface="#9Slide07 IcielBaliho Script" pitchFamily="2" charset="-93"/>
                  <a:ea typeface="+mn-ea"/>
                  <a:cs typeface="+mn-cs"/>
                </a:rPr>
                <a:t> </a:t>
              </a:r>
              <a:r>
                <a:rPr kumimoji="0" lang="en-US" sz="3200" b="0" i="0" u="none" strike="noStrike" kern="1200" cap="none" spc="0" normalizeH="0" baseline="0" noProof="0" dirty="0" err="1">
                  <a:ln>
                    <a:noFill/>
                  </a:ln>
                  <a:solidFill>
                    <a:prstClr val="black"/>
                  </a:solidFill>
                  <a:effectLst/>
                  <a:uLnTx/>
                  <a:uFillTx/>
                  <a:latin typeface="#9Slide07 IcielBaliho Script" pitchFamily="2" charset="-93"/>
                  <a:ea typeface="+mn-ea"/>
                  <a:cs typeface="+mn-cs"/>
                </a:rPr>
                <a:t>cháu</a:t>
              </a:r>
              <a:r>
                <a:rPr kumimoji="0" lang="en-US" sz="3200" b="0" i="0" u="none" strike="noStrike" kern="1200" cap="none" spc="0" normalizeH="0" baseline="0" noProof="0" dirty="0">
                  <a:ln>
                    <a:noFill/>
                  </a:ln>
                  <a:solidFill>
                    <a:prstClr val="black"/>
                  </a:solidFill>
                  <a:effectLst/>
                  <a:uLnTx/>
                  <a:uFillTx/>
                  <a:latin typeface="#9Slide07 IcielBaliho Script" pitchFamily="2" charset="-93"/>
                  <a:ea typeface="+mn-ea"/>
                  <a:cs typeface="+mn-cs"/>
                </a:rPr>
                <a:t> 1 </a:t>
              </a:r>
              <a:r>
                <a:rPr kumimoji="0" lang="en-US" sz="3200" b="0" i="0" u="none" strike="noStrike" kern="1200" cap="none" spc="0" normalizeH="0" baseline="0" noProof="0" dirty="0" err="1">
                  <a:ln>
                    <a:noFill/>
                  </a:ln>
                  <a:solidFill>
                    <a:prstClr val="black"/>
                  </a:solidFill>
                  <a:effectLst/>
                  <a:uLnTx/>
                  <a:uFillTx/>
                  <a:latin typeface="#9Slide07 IcielBaliho Script" pitchFamily="2" charset="-93"/>
                  <a:ea typeface="+mn-ea"/>
                  <a:cs typeface="+mn-cs"/>
                </a:rPr>
                <a:t>kí</a:t>
              </a:r>
              <a:r>
                <a:rPr kumimoji="0" lang="en-US" sz="3200" b="0" i="0" u="none" strike="noStrike" kern="1200" cap="none" spc="0" normalizeH="0" baseline="0" noProof="0" dirty="0">
                  <a:ln>
                    <a:noFill/>
                  </a:ln>
                  <a:solidFill>
                    <a:prstClr val="black"/>
                  </a:solidFill>
                  <a:effectLst/>
                  <a:uLnTx/>
                  <a:uFillTx/>
                  <a:latin typeface="#9Slide07 IcielBaliho Script" pitchFamily="2" charset="-93"/>
                  <a:ea typeface="+mn-ea"/>
                  <a:cs typeface="+mn-cs"/>
                </a:rPr>
                <a:t> </a:t>
              </a:r>
              <a:r>
                <a:rPr kumimoji="0" lang="en-US" sz="3200" b="0" i="0" u="none" strike="noStrike" kern="1200" cap="none" spc="0" normalizeH="0" baseline="0" noProof="0" dirty="0" err="1">
                  <a:ln>
                    <a:noFill/>
                  </a:ln>
                  <a:solidFill>
                    <a:prstClr val="black"/>
                  </a:solidFill>
                  <a:effectLst/>
                  <a:uLnTx/>
                  <a:uFillTx/>
                  <a:latin typeface="#9Slide07 IcielBaliho Script" pitchFamily="2" charset="-93"/>
                  <a:ea typeface="+mn-ea"/>
                  <a:cs typeface="+mn-cs"/>
                </a:rPr>
                <a:t>táo</a:t>
              </a:r>
              <a:r>
                <a:rPr kumimoji="0" lang="en-US" sz="3200" b="0" i="0" u="none" strike="noStrike" kern="1200" cap="none" spc="0" normalizeH="0" baseline="0" noProof="0" dirty="0">
                  <a:ln>
                    <a:noFill/>
                  </a:ln>
                  <a:solidFill>
                    <a:prstClr val="black"/>
                  </a:solidFill>
                  <a:effectLst/>
                  <a:uLnTx/>
                  <a:uFillTx/>
                  <a:latin typeface="#9Slide07 IcielBaliho Script" pitchFamily="2" charset="-93"/>
                  <a:ea typeface="+mn-ea"/>
                  <a:cs typeface="+mn-cs"/>
                </a:rPr>
                <a:t> ạ!</a:t>
              </a:r>
            </a:p>
          </p:txBody>
        </p:sp>
      </p:grpSp>
      <p:grpSp>
        <p:nvGrpSpPr>
          <p:cNvPr id="11" name="Group 10">
            <a:extLst>
              <a:ext uri="{FF2B5EF4-FFF2-40B4-BE49-F238E27FC236}">
                <a16:creationId xmlns:a16="http://schemas.microsoft.com/office/drawing/2014/main" id="{AFC92D71-9FF9-430D-B550-83E8E548EF3F}"/>
              </a:ext>
            </a:extLst>
          </p:cNvPr>
          <p:cNvGrpSpPr/>
          <p:nvPr/>
        </p:nvGrpSpPr>
        <p:grpSpPr>
          <a:xfrm>
            <a:off x="5366657" y="3004457"/>
            <a:ext cx="3080744" cy="1076383"/>
            <a:chOff x="5366657" y="3004457"/>
            <a:chExt cx="3080744" cy="1076383"/>
          </a:xfrm>
        </p:grpSpPr>
        <p:sp>
          <p:nvSpPr>
            <p:cNvPr id="9" name="Speech Bubble: Oval 8">
              <a:extLst>
                <a:ext uri="{FF2B5EF4-FFF2-40B4-BE49-F238E27FC236}">
                  <a16:creationId xmlns:a16="http://schemas.microsoft.com/office/drawing/2014/main" id="{8DF4E6FB-B26A-48DD-A34C-99615246FEDB}"/>
                </a:ext>
              </a:extLst>
            </p:cNvPr>
            <p:cNvSpPr/>
            <p:nvPr/>
          </p:nvSpPr>
          <p:spPr>
            <a:xfrm flipH="1">
              <a:off x="5747657" y="3004457"/>
              <a:ext cx="2144486" cy="1076383"/>
            </a:xfrm>
            <a:prstGeom prst="wedgeEllipseCallou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6EB18CE1-4268-4935-99D5-6954E59EDEF2}"/>
                </a:ext>
              </a:extLst>
            </p:cNvPr>
            <p:cNvSpPr txBox="1"/>
            <p:nvPr/>
          </p:nvSpPr>
          <p:spPr>
            <a:xfrm>
              <a:off x="5366657" y="3254829"/>
              <a:ext cx="30807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9Slide07 IcielBaliho Script" pitchFamily="2" charset="-93"/>
                  <a:ea typeface="+mn-ea"/>
                  <a:cs typeface="+mn-cs"/>
                </a:rPr>
                <a:t>Có</a:t>
              </a:r>
              <a:r>
                <a:rPr kumimoji="0" lang="en-US" sz="3200" b="0" i="0" u="none" strike="noStrike" kern="1200" cap="none" spc="0" normalizeH="0" baseline="0" noProof="0" dirty="0">
                  <a:ln>
                    <a:noFill/>
                  </a:ln>
                  <a:solidFill>
                    <a:prstClr val="black"/>
                  </a:solidFill>
                  <a:effectLst/>
                  <a:uLnTx/>
                  <a:uFillTx/>
                  <a:latin typeface="#9Slide07 IcielBaliho Script" pitchFamily="2" charset="-93"/>
                  <a:ea typeface="+mn-ea"/>
                  <a:cs typeface="+mn-cs"/>
                </a:rPr>
                <a:t> </a:t>
              </a:r>
              <a:r>
                <a:rPr kumimoji="0" lang="en-US" sz="3200" b="0" i="0" u="none" strike="noStrike" kern="1200" cap="none" spc="0" normalizeH="0" baseline="0" noProof="0" dirty="0" err="1">
                  <a:ln>
                    <a:noFill/>
                  </a:ln>
                  <a:solidFill>
                    <a:prstClr val="black"/>
                  </a:solidFill>
                  <a:effectLst/>
                  <a:uLnTx/>
                  <a:uFillTx/>
                  <a:latin typeface="#9Slide07 IcielBaliho Script" pitchFamily="2" charset="-93"/>
                  <a:ea typeface="+mn-ea"/>
                  <a:cs typeface="+mn-cs"/>
                </a:rPr>
                <a:t>liền</a:t>
              </a:r>
              <a:r>
                <a:rPr kumimoji="0" lang="en-US" sz="3200" b="0" i="0" u="none" strike="noStrike" kern="1200" cap="none" spc="0" normalizeH="0" baseline="0" noProof="0" dirty="0">
                  <a:ln>
                    <a:noFill/>
                  </a:ln>
                  <a:solidFill>
                    <a:prstClr val="black"/>
                  </a:solidFill>
                  <a:effectLst/>
                  <a:uLnTx/>
                  <a:uFillTx/>
                  <a:latin typeface="#9Slide07 IcielBaliho Script" pitchFamily="2" charset="-93"/>
                  <a:ea typeface="+mn-ea"/>
                  <a:cs typeface="+mn-cs"/>
                </a:rPr>
                <a:t>!!!!!</a:t>
              </a:r>
            </a:p>
          </p:txBody>
        </p:sp>
      </p:grpSp>
      <p:grpSp>
        <p:nvGrpSpPr>
          <p:cNvPr id="13" name="Group 12">
            <a:extLst>
              <a:ext uri="{FF2B5EF4-FFF2-40B4-BE49-F238E27FC236}">
                <a16:creationId xmlns:a16="http://schemas.microsoft.com/office/drawing/2014/main" id="{2A6FEB0E-CB16-4271-994F-A67F64994178}"/>
              </a:ext>
            </a:extLst>
          </p:cNvPr>
          <p:cNvGrpSpPr/>
          <p:nvPr/>
        </p:nvGrpSpPr>
        <p:grpSpPr>
          <a:xfrm>
            <a:off x="4555628" y="3187337"/>
            <a:ext cx="3080744" cy="1076383"/>
            <a:chOff x="5366657" y="3004457"/>
            <a:chExt cx="3080744" cy="1076383"/>
          </a:xfrm>
        </p:grpSpPr>
        <p:sp>
          <p:nvSpPr>
            <p:cNvPr id="14" name="Speech Bubble: Oval 13">
              <a:extLst>
                <a:ext uri="{FF2B5EF4-FFF2-40B4-BE49-F238E27FC236}">
                  <a16:creationId xmlns:a16="http://schemas.microsoft.com/office/drawing/2014/main" id="{358477A5-8671-4A5A-9DE8-BC235810BE08}"/>
                </a:ext>
              </a:extLst>
            </p:cNvPr>
            <p:cNvSpPr/>
            <p:nvPr/>
          </p:nvSpPr>
          <p:spPr>
            <a:xfrm flipH="1">
              <a:off x="5747657" y="3004457"/>
              <a:ext cx="2144486" cy="1076383"/>
            </a:xfrm>
            <a:prstGeom prst="wedgeEllipseCallou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5A1150CF-A004-4D39-8501-E03250A9E5D8}"/>
                </a:ext>
              </a:extLst>
            </p:cNvPr>
            <p:cNvSpPr txBox="1"/>
            <p:nvPr/>
          </p:nvSpPr>
          <p:spPr>
            <a:xfrm>
              <a:off x="5366657" y="3254829"/>
              <a:ext cx="30807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9Slide07 IcielBaliho Script" pitchFamily="2" charset="-93"/>
                  <a:ea typeface="+mn-ea"/>
                  <a:cs typeface="+mn-cs"/>
                </a:rPr>
                <a:t>Chào</a:t>
              </a:r>
              <a:r>
                <a:rPr kumimoji="0" lang="en-US" sz="3200" b="0" i="0" u="none" strike="noStrike" kern="1200" cap="none" spc="0" normalizeH="0" baseline="0" noProof="0" dirty="0">
                  <a:ln>
                    <a:noFill/>
                  </a:ln>
                  <a:solidFill>
                    <a:prstClr val="black"/>
                  </a:solidFill>
                  <a:effectLst/>
                  <a:uLnTx/>
                  <a:uFillTx/>
                  <a:latin typeface="#9Slide07 IcielBaliho Script" pitchFamily="2" charset="-93"/>
                  <a:ea typeface="+mn-ea"/>
                  <a:cs typeface="+mn-cs"/>
                </a:rPr>
                <a:t> </a:t>
              </a:r>
              <a:r>
                <a:rPr kumimoji="0" lang="en-US" sz="3200" b="0" i="0" u="none" strike="noStrike" kern="1200" cap="none" spc="0" normalizeH="0" baseline="0" noProof="0" dirty="0" err="1">
                  <a:ln>
                    <a:noFill/>
                  </a:ln>
                  <a:solidFill>
                    <a:prstClr val="black"/>
                  </a:solidFill>
                  <a:effectLst/>
                  <a:uLnTx/>
                  <a:uFillTx/>
                  <a:latin typeface="#9Slide07 IcielBaliho Script" pitchFamily="2" charset="-93"/>
                  <a:ea typeface="+mn-ea"/>
                  <a:cs typeface="+mn-cs"/>
                </a:rPr>
                <a:t>Ngân</a:t>
              </a:r>
              <a:r>
                <a:rPr kumimoji="0" lang="en-US" sz="3200" b="0" i="0" u="none" strike="noStrike" kern="1200" cap="none" spc="0" normalizeH="0" baseline="0" noProof="0" dirty="0">
                  <a:ln>
                    <a:noFill/>
                  </a:ln>
                  <a:solidFill>
                    <a:prstClr val="black"/>
                  </a:solidFill>
                  <a:effectLst/>
                  <a:uLnTx/>
                  <a:uFillTx/>
                  <a:latin typeface="#9Slide07 IcielBaliho Script" pitchFamily="2" charset="-93"/>
                  <a:ea typeface="+mn-ea"/>
                  <a:cs typeface="+mn-cs"/>
                </a:rPr>
                <a:t>!!!!!</a:t>
              </a:r>
            </a:p>
          </p:txBody>
        </p:sp>
      </p:grpSp>
      <p:grpSp>
        <p:nvGrpSpPr>
          <p:cNvPr id="20" name="Group 19">
            <a:extLst>
              <a:ext uri="{FF2B5EF4-FFF2-40B4-BE49-F238E27FC236}">
                <a16:creationId xmlns:a16="http://schemas.microsoft.com/office/drawing/2014/main" id="{28865509-DCE0-4D74-8F2F-DFBED0023476}"/>
              </a:ext>
            </a:extLst>
          </p:cNvPr>
          <p:cNvGrpSpPr/>
          <p:nvPr/>
        </p:nvGrpSpPr>
        <p:grpSpPr>
          <a:xfrm>
            <a:off x="7942219" y="3114403"/>
            <a:ext cx="3080744" cy="1415142"/>
            <a:chOff x="7929155" y="3124200"/>
            <a:chExt cx="3080744" cy="1415142"/>
          </a:xfrm>
        </p:grpSpPr>
        <p:sp>
          <p:nvSpPr>
            <p:cNvPr id="21" name="Speech Bubble: Oval 20">
              <a:extLst>
                <a:ext uri="{FF2B5EF4-FFF2-40B4-BE49-F238E27FC236}">
                  <a16:creationId xmlns:a16="http://schemas.microsoft.com/office/drawing/2014/main" id="{016A5D00-B10C-4E7C-90E3-0D5191EF73C9}"/>
                </a:ext>
              </a:extLst>
            </p:cNvPr>
            <p:cNvSpPr/>
            <p:nvPr/>
          </p:nvSpPr>
          <p:spPr>
            <a:xfrm>
              <a:off x="8055428" y="3124200"/>
              <a:ext cx="2819399" cy="1415142"/>
            </a:xfrm>
            <a:prstGeom prst="wedgeEllipseCallou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E3EFFBFC-09ED-482C-B789-BEB2D4AD38F9}"/>
                </a:ext>
              </a:extLst>
            </p:cNvPr>
            <p:cNvSpPr txBox="1"/>
            <p:nvPr/>
          </p:nvSpPr>
          <p:spPr>
            <a:xfrm>
              <a:off x="7929155" y="3376748"/>
              <a:ext cx="3080744"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9Slide07 IcielBaliho Script" pitchFamily="2" charset="-93"/>
                  <a:ea typeface="+mn-ea"/>
                  <a:cs typeface="+mn-cs"/>
                </a:rPr>
                <a:t>Lan </a:t>
              </a:r>
              <a:r>
                <a:rPr kumimoji="0" lang="en-US" sz="3200" b="0" i="0" u="none" strike="noStrike" kern="1200" cap="none" spc="0" normalizeH="0" baseline="0" noProof="0" dirty="0" err="1">
                  <a:ln>
                    <a:noFill/>
                  </a:ln>
                  <a:solidFill>
                    <a:prstClr val="black"/>
                  </a:solidFill>
                  <a:effectLst/>
                  <a:uLnTx/>
                  <a:uFillTx/>
                  <a:latin typeface="#9Slide07 IcielBaliho Script" pitchFamily="2" charset="-93"/>
                  <a:ea typeface="+mn-ea"/>
                  <a:cs typeface="+mn-cs"/>
                </a:rPr>
                <a:t>cũng</a:t>
              </a:r>
              <a:r>
                <a:rPr kumimoji="0" lang="en-US" sz="3200" b="0" i="0" u="none" strike="noStrike" kern="1200" cap="none" spc="0" normalizeH="0" baseline="0" noProof="0" dirty="0">
                  <a:ln>
                    <a:noFill/>
                  </a:ln>
                  <a:solidFill>
                    <a:prstClr val="black"/>
                  </a:solidFill>
                  <a:effectLst/>
                  <a:uLnTx/>
                  <a:uFillTx/>
                  <a:latin typeface="#9Slide07 IcielBaliho Script" pitchFamily="2" charset="-93"/>
                  <a:ea typeface="+mn-ea"/>
                  <a:cs typeface="+mn-cs"/>
                </a:rPr>
                <a:t> </a:t>
              </a:r>
              <a:r>
                <a:rPr kumimoji="0" lang="en-US" sz="3200" b="0" i="0" u="none" strike="noStrike" kern="1200" cap="none" spc="0" normalizeH="0" baseline="0" noProof="0" dirty="0" err="1">
                  <a:ln>
                    <a:noFill/>
                  </a:ln>
                  <a:solidFill>
                    <a:prstClr val="black"/>
                  </a:solidFill>
                  <a:effectLst/>
                  <a:uLnTx/>
                  <a:uFillTx/>
                  <a:latin typeface="#9Slide07 IcielBaliho Script" pitchFamily="2" charset="-93"/>
                  <a:ea typeface="+mn-ea"/>
                  <a:cs typeface="+mn-cs"/>
                </a:rPr>
                <a:t>mua</a:t>
              </a:r>
              <a:r>
                <a:rPr kumimoji="0" lang="en-US" sz="3200" b="0" i="0" u="none" strike="noStrike" kern="1200" cap="none" spc="0" normalizeH="0" baseline="0" noProof="0" dirty="0">
                  <a:ln>
                    <a:noFill/>
                  </a:ln>
                  <a:solidFill>
                    <a:prstClr val="black"/>
                  </a:solidFill>
                  <a:effectLst/>
                  <a:uLnTx/>
                  <a:uFillTx/>
                  <a:latin typeface="#9Slide07 IcielBaliho Script" pitchFamily="2" charset="-93"/>
                  <a:ea typeface="+mn-ea"/>
                  <a:cs typeface="+mn-cs"/>
                </a:rPr>
                <a:t> </a:t>
              </a:r>
              <a:r>
                <a:rPr kumimoji="0" lang="en-US" sz="3200" b="0" i="0" u="none" strike="noStrike" kern="1200" cap="none" spc="0" normalizeH="0" baseline="0" noProof="0" dirty="0" err="1">
                  <a:ln>
                    <a:noFill/>
                  </a:ln>
                  <a:solidFill>
                    <a:prstClr val="black"/>
                  </a:solidFill>
                  <a:effectLst/>
                  <a:uLnTx/>
                  <a:uFillTx/>
                  <a:latin typeface="#9Slide07 IcielBaliho Script" pitchFamily="2" charset="-93"/>
                  <a:ea typeface="+mn-ea"/>
                  <a:cs typeface="+mn-cs"/>
                </a:rPr>
                <a:t>trái</a:t>
              </a:r>
              <a:r>
                <a:rPr kumimoji="0" lang="en-US" sz="3200" b="0" i="0" u="none" strike="noStrike" kern="1200" cap="none" spc="0" normalizeH="0" baseline="0" noProof="0" dirty="0">
                  <a:ln>
                    <a:noFill/>
                  </a:ln>
                  <a:solidFill>
                    <a:prstClr val="black"/>
                  </a:solidFill>
                  <a:effectLst/>
                  <a:uLnTx/>
                  <a:uFillTx/>
                  <a:latin typeface="#9Slide07 IcielBaliho Script" pitchFamily="2" charset="-93"/>
                  <a:ea typeface="+mn-ea"/>
                  <a:cs typeface="+mn-cs"/>
                </a:rPr>
                <a:t> </a:t>
              </a:r>
              <a:r>
                <a:rPr kumimoji="0" lang="en-US" sz="3200" b="0" i="0" u="none" strike="noStrike" kern="1200" cap="none" spc="0" normalizeH="0" baseline="0" noProof="0" dirty="0" err="1">
                  <a:ln>
                    <a:noFill/>
                  </a:ln>
                  <a:solidFill>
                    <a:prstClr val="black"/>
                  </a:solidFill>
                  <a:effectLst/>
                  <a:uLnTx/>
                  <a:uFillTx/>
                  <a:latin typeface="#9Slide07 IcielBaliho Script" pitchFamily="2" charset="-93"/>
                  <a:ea typeface="+mn-ea"/>
                  <a:cs typeface="+mn-cs"/>
                </a:rPr>
                <a:t>cây</a:t>
              </a:r>
              <a:r>
                <a:rPr kumimoji="0" lang="en-US" sz="3200" b="0" i="0" u="none" strike="noStrike" kern="1200" cap="none" spc="0" normalizeH="0" baseline="0" noProof="0" dirty="0">
                  <a:ln>
                    <a:noFill/>
                  </a:ln>
                  <a:solidFill>
                    <a:prstClr val="black"/>
                  </a:solidFill>
                  <a:effectLst/>
                  <a:uLnTx/>
                  <a:uFillTx/>
                  <a:latin typeface="#9Slide07 IcielBaliho Script" pitchFamily="2" charset="-93"/>
                  <a:ea typeface="+mn-ea"/>
                  <a:cs typeface="+mn-cs"/>
                </a:rPr>
                <a:t> </a:t>
              </a:r>
              <a:r>
                <a:rPr kumimoji="0" lang="en-US" sz="3200" b="0" i="0" u="none" strike="noStrike" kern="1200" cap="none" spc="0" normalizeH="0" baseline="0" noProof="0" dirty="0" err="1">
                  <a:ln>
                    <a:noFill/>
                  </a:ln>
                  <a:solidFill>
                    <a:prstClr val="black"/>
                  </a:solidFill>
                  <a:effectLst/>
                  <a:uLnTx/>
                  <a:uFillTx/>
                  <a:latin typeface="#9Slide07 IcielBaliho Script" pitchFamily="2" charset="-93"/>
                  <a:ea typeface="+mn-ea"/>
                  <a:cs typeface="+mn-cs"/>
                </a:rPr>
                <a:t>hả</a:t>
              </a:r>
              <a:r>
                <a:rPr kumimoji="0" lang="en-US" sz="3200" b="0" i="0" u="none" strike="noStrike" kern="1200" cap="none" spc="0" normalizeH="0" baseline="0" noProof="0" dirty="0">
                  <a:ln>
                    <a:noFill/>
                  </a:ln>
                  <a:solidFill>
                    <a:prstClr val="black"/>
                  </a:solidFill>
                  <a:effectLst/>
                  <a:uLnTx/>
                  <a:uFillTx/>
                  <a:latin typeface="#9Slide07 IcielBaliho Script" pitchFamily="2" charset="-93"/>
                  <a:ea typeface="+mn-ea"/>
                  <a:cs typeface="+mn-cs"/>
                </a:rPr>
                <a:t>?</a:t>
              </a:r>
            </a:p>
          </p:txBody>
        </p:sp>
      </p:grpSp>
      <p:grpSp>
        <p:nvGrpSpPr>
          <p:cNvPr id="23" name="Group 22">
            <a:extLst>
              <a:ext uri="{FF2B5EF4-FFF2-40B4-BE49-F238E27FC236}">
                <a16:creationId xmlns:a16="http://schemas.microsoft.com/office/drawing/2014/main" id="{3E303F18-A5D0-4E94-9D5A-B530CBE58B21}"/>
              </a:ext>
            </a:extLst>
          </p:cNvPr>
          <p:cNvGrpSpPr/>
          <p:nvPr/>
        </p:nvGrpSpPr>
        <p:grpSpPr>
          <a:xfrm>
            <a:off x="3357152" y="2142309"/>
            <a:ext cx="3743779" cy="1966136"/>
            <a:chOff x="4891032" y="2702488"/>
            <a:chExt cx="3365824" cy="1719279"/>
          </a:xfrm>
        </p:grpSpPr>
        <p:sp>
          <p:nvSpPr>
            <p:cNvPr id="24" name="Speech Bubble: Oval 23">
              <a:extLst>
                <a:ext uri="{FF2B5EF4-FFF2-40B4-BE49-F238E27FC236}">
                  <a16:creationId xmlns:a16="http://schemas.microsoft.com/office/drawing/2014/main" id="{0EFC48F0-96C2-487E-A222-A656356372BC}"/>
                </a:ext>
              </a:extLst>
            </p:cNvPr>
            <p:cNvSpPr/>
            <p:nvPr/>
          </p:nvSpPr>
          <p:spPr>
            <a:xfrm flipH="1">
              <a:off x="4891032" y="2702488"/>
              <a:ext cx="3365824" cy="1719279"/>
            </a:xfrm>
            <a:prstGeom prst="wedgeEllipseCallou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D5C1568B-64EE-4AC3-A001-7EFE50B0DAFF}"/>
                </a:ext>
              </a:extLst>
            </p:cNvPr>
            <p:cNvSpPr txBox="1"/>
            <p:nvPr/>
          </p:nvSpPr>
          <p:spPr>
            <a:xfrm>
              <a:off x="5070292" y="3032760"/>
              <a:ext cx="3080744" cy="13725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9Slide07 IcielBaliho Script" pitchFamily="2" charset="-93"/>
                  <a:ea typeface="+mn-ea"/>
                  <a:cs typeface="+mn-cs"/>
                </a:rPr>
                <a:t>Mẹ</a:t>
              </a:r>
              <a:r>
                <a:rPr kumimoji="0" lang="en-US" sz="3200" b="0" i="0" u="none" strike="noStrike" kern="1200" cap="none" spc="0" normalizeH="0" baseline="0" noProof="0" dirty="0">
                  <a:ln>
                    <a:noFill/>
                  </a:ln>
                  <a:solidFill>
                    <a:prstClr val="black"/>
                  </a:solidFill>
                  <a:effectLst/>
                  <a:uLnTx/>
                  <a:uFillTx/>
                  <a:latin typeface="#9Slide07 IcielBaliho Script" pitchFamily="2" charset="-93"/>
                  <a:ea typeface="+mn-ea"/>
                  <a:cs typeface="+mn-cs"/>
                </a:rPr>
                <a:t> </a:t>
              </a:r>
              <a:r>
                <a:rPr kumimoji="0" lang="en-US" sz="3200" b="0" i="0" u="none" strike="noStrike" kern="1200" cap="none" spc="0" normalizeH="0" baseline="0" noProof="0" dirty="0" err="1">
                  <a:ln>
                    <a:noFill/>
                  </a:ln>
                  <a:solidFill>
                    <a:prstClr val="black"/>
                  </a:solidFill>
                  <a:effectLst/>
                  <a:uLnTx/>
                  <a:uFillTx/>
                  <a:latin typeface="#9Slide07 IcielBaliho Script" pitchFamily="2" charset="-93"/>
                  <a:ea typeface="+mn-ea"/>
                  <a:cs typeface="+mn-cs"/>
                </a:rPr>
                <a:t>bảo</a:t>
              </a:r>
              <a:r>
                <a:rPr kumimoji="0" lang="en-US" sz="3200" b="0" i="0" u="none" strike="noStrike" kern="1200" cap="none" spc="0" normalizeH="0" baseline="0" noProof="0" dirty="0">
                  <a:ln>
                    <a:noFill/>
                  </a:ln>
                  <a:solidFill>
                    <a:prstClr val="black"/>
                  </a:solidFill>
                  <a:effectLst/>
                  <a:uLnTx/>
                  <a:uFillTx/>
                  <a:latin typeface="#9Slide07 IcielBaliho Script" pitchFamily="2" charset="-93"/>
                  <a:ea typeface="+mn-ea"/>
                  <a:cs typeface="+mn-cs"/>
                </a:rPr>
                <a:t> </a:t>
              </a:r>
              <a:r>
                <a:rPr kumimoji="0" lang="en-US" sz="3200" b="0" i="0" u="none" strike="noStrike" kern="1200" cap="none" spc="0" normalizeH="0" baseline="0" noProof="0" dirty="0" err="1">
                  <a:ln>
                    <a:noFill/>
                  </a:ln>
                  <a:solidFill>
                    <a:prstClr val="black"/>
                  </a:solidFill>
                  <a:effectLst/>
                  <a:uLnTx/>
                  <a:uFillTx/>
                  <a:latin typeface="#9Slide07 IcielBaliho Script" pitchFamily="2" charset="-93"/>
                  <a:ea typeface="+mn-ea"/>
                  <a:cs typeface="+mn-cs"/>
                </a:rPr>
                <a:t>tớ</a:t>
              </a:r>
              <a:r>
                <a:rPr kumimoji="0" lang="en-US" sz="3200" b="0" i="0" u="none" strike="noStrike" kern="1200" cap="none" spc="0" normalizeH="0" baseline="0" noProof="0" dirty="0">
                  <a:ln>
                    <a:noFill/>
                  </a:ln>
                  <a:solidFill>
                    <a:prstClr val="black"/>
                  </a:solidFill>
                  <a:effectLst/>
                  <a:uLnTx/>
                  <a:uFillTx/>
                  <a:latin typeface="#9Slide07 IcielBaliho Script" pitchFamily="2" charset="-93"/>
                  <a:ea typeface="+mn-ea"/>
                  <a:cs typeface="+mn-cs"/>
                </a:rPr>
                <a:t> ra </a:t>
              </a:r>
              <a:r>
                <a:rPr kumimoji="0" lang="en-US" sz="3200" b="0" i="0" u="none" strike="noStrike" kern="1200" cap="none" spc="0" normalizeH="0" baseline="0" noProof="0" dirty="0" err="1">
                  <a:ln>
                    <a:noFill/>
                  </a:ln>
                  <a:solidFill>
                    <a:prstClr val="black"/>
                  </a:solidFill>
                  <a:effectLst/>
                  <a:uLnTx/>
                  <a:uFillTx/>
                  <a:latin typeface="#9Slide07 IcielBaliho Script" pitchFamily="2" charset="-93"/>
                  <a:ea typeface="+mn-ea"/>
                  <a:cs typeface="+mn-cs"/>
                </a:rPr>
                <a:t>mua</a:t>
              </a:r>
              <a:r>
                <a:rPr kumimoji="0" lang="en-US" sz="3200" b="0" i="0" u="none" strike="noStrike" kern="1200" cap="none" spc="0" normalizeH="0" baseline="0" noProof="0" dirty="0">
                  <a:ln>
                    <a:noFill/>
                  </a:ln>
                  <a:solidFill>
                    <a:prstClr val="black"/>
                  </a:solidFill>
                  <a:effectLst/>
                  <a:uLnTx/>
                  <a:uFillTx/>
                  <a:latin typeface="#9Slide07 IcielBaliho Script" pitchFamily="2" charset="-93"/>
                  <a:ea typeface="+mn-ea"/>
                  <a:cs typeface="+mn-cs"/>
                </a:rPr>
                <a:t> </a:t>
              </a:r>
              <a:r>
                <a:rPr kumimoji="0" lang="en-US" sz="3200" b="0" i="0" u="none" strike="noStrike" kern="1200" cap="none" spc="0" normalizeH="0" baseline="0" noProof="0" dirty="0" err="1">
                  <a:ln>
                    <a:noFill/>
                  </a:ln>
                  <a:solidFill>
                    <a:prstClr val="black"/>
                  </a:solidFill>
                  <a:effectLst/>
                  <a:uLnTx/>
                  <a:uFillTx/>
                  <a:latin typeface="#9Slide07 IcielBaliho Script" pitchFamily="2" charset="-93"/>
                  <a:ea typeface="+mn-ea"/>
                  <a:cs typeface="+mn-cs"/>
                </a:rPr>
                <a:t>dưa</a:t>
              </a:r>
              <a:r>
                <a:rPr kumimoji="0" lang="en-US" sz="3200" b="0" i="0" u="none" strike="noStrike" kern="1200" cap="none" spc="0" normalizeH="0" baseline="0" noProof="0" dirty="0">
                  <a:ln>
                    <a:noFill/>
                  </a:ln>
                  <a:solidFill>
                    <a:prstClr val="black"/>
                  </a:solidFill>
                  <a:effectLst/>
                  <a:uLnTx/>
                  <a:uFillTx/>
                  <a:latin typeface="#9Slide07 IcielBaliho Script" pitchFamily="2" charset="-93"/>
                  <a:ea typeface="+mn-ea"/>
                  <a:cs typeface="+mn-cs"/>
                </a:rPr>
                <a:t>. Ơ </a:t>
              </a:r>
              <a:r>
                <a:rPr kumimoji="0" lang="en-US" sz="3200" b="0" i="0" u="none" strike="noStrike" kern="1200" cap="none" spc="0" normalizeH="0" baseline="0" noProof="0" dirty="0" err="1">
                  <a:ln>
                    <a:noFill/>
                  </a:ln>
                  <a:solidFill>
                    <a:prstClr val="black"/>
                  </a:solidFill>
                  <a:effectLst/>
                  <a:uLnTx/>
                  <a:uFillTx/>
                  <a:latin typeface="#9Slide07 IcielBaliho Script" pitchFamily="2" charset="-93"/>
                  <a:ea typeface="+mn-ea"/>
                  <a:cs typeface="+mn-cs"/>
                </a:rPr>
                <a:t>Ngân</a:t>
              </a:r>
              <a:r>
                <a:rPr kumimoji="0" lang="en-US" sz="3200" b="0" i="0" u="none" strike="noStrike" kern="1200" cap="none" spc="0" normalizeH="0" baseline="0" noProof="0" dirty="0">
                  <a:ln>
                    <a:noFill/>
                  </a:ln>
                  <a:solidFill>
                    <a:prstClr val="black"/>
                  </a:solidFill>
                  <a:effectLst/>
                  <a:uLnTx/>
                  <a:uFillTx/>
                  <a:latin typeface="#9Slide07 IcielBaliho Script" pitchFamily="2" charset="-93"/>
                  <a:ea typeface="+mn-ea"/>
                  <a:cs typeface="+mn-cs"/>
                </a:rPr>
                <a:t> </a:t>
              </a:r>
              <a:r>
                <a:rPr kumimoji="0" lang="en-US" sz="3200" b="0" i="0" u="none" strike="noStrike" kern="1200" cap="none" spc="0" normalizeH="0" baseline="0" noProof="0" dirty="0" err="1">
                  <a:ln>
                    <a:noFill/>
                  </a:ln>
                  <a:solidFill>
                    <a:prstClr val="black"/>
                  </a:solidFill>
                  <a:effectLst/>
                  <a:uLnTx/>
                  <a:uFillTx/>
                  <a:latin typeface="#9Slide07 IcielBaliho Script" pitchFamily="2" charset="-93"/>
                  <a:ea typeface="+mn-ea"/>
                  <a:cs typeface="+mn-cs"/>
                </a:rPr>
                <a:t>ơi</a:t>
              </a:r>
              <a:r>
                <a:rPr kumimoji="0" lang="en-US" sz="3200" b="0" i="0" u="none" strike="noStrike" kern="1200" cap="none" spc="0" normalizeH="0" baseline="0" noProof="0" dirty="0">
                  <a:ln>
                    <a:noFill/>
                  </a:ln>
                  <a:solidFill>
                    <a:prstClr val="black"/>
                  </a:solidFill>
                  <a:effectLst/>
                  <a:uLnTx/>
                  <a:uFillTx/>
                  <a:latin typeface="#9Slide07 IcielBaliho Script" pitchFamily="2" charset="-93"/>
                  <a:ea typeface="+mn-ea"/>
                  <a:cs typeface="+mn-cs"/>
                </a:rPr>
                <a:t> </a:t>
              </a:r>
              <a:r>
                <a:rPr kumimoji="0" lang="en-US" sz="3200" b="0" i="0" u="none" strike="noStrike" kern="1200" cap="none" spc="0" normalizeH="0" baseline="0" noProof="0" dirty="0" err="1">
                  <a:ln>
                    <a:noFill/>
                  </a:ln>
                  <a:solidFill>
                    <a:prstClr val="black"/>
                  </a:solidFill>
                  <a:effectLst/>
                  <a:uLnTx/>
                  <a:uFillTx/>
                  <a:latin typeface="#9Slide07 IcielBaliho Script" pitchFamily="2" charset="-93"/>
                  <a:ea typeface="+mn-ea"/>
                  <a:cs typeface="+mn-cs"/>
                </a:rPr>
                <a:t>xem</a:t>
              </a:r>
              <a:r>
                <a:rPr kumimoji="0" lang="en-US" sz="3200" b="0" i="0" u="none" strike="noStrike" kern="1200" cap="none" spc="0" normalizeH="0" baseline="0" noProof="0" dirty="0">
                  <a:ln>
                    <a:noFill/>
                  </a:ln>
                  <a:solidFill>
                    <a:prstClr val="black"/>
                  </a:solidFill>
                  <a:effectLst/>
                  <a:uLnTx/>
                  <a:uFillTx/>
                  <a:latin typeface="#9Slide07 IcielBaliho Script" pitchFamily="2" charset="-93"/>
                  <a:ea typeface="+mn-ea"/>
                  <a:cs typeface="+mn-cs"/>
                </a:rPr>
                <a:t> </a:t>
              </a:r>
              <a:r>
                <a:rPr kumimoji="0" lang="en-US" sz="3200" b="0" i="0" u="none" strike="noStrike" kern="1200" cap="none" spc="0" normalizeH="0" baseline="0" noProof="0" dirty="0" err="1">
                  <a:ln>
                    <a:noFill/>
                  </a:ln>
                  <a:solidFill>
                    <a:prstClr val="black"/>
                  </a:solidFill>
                  <a:effectLst/>
                  <a:uLnTx/>
                  <a:uFillTx/>
                  <a:latin typeface="#9Slide07 IcielBaliho Script" pitchFamily="2" charset="-93"/>
                  <a:ea typeface="+mn-ea"/>
                  <a:cs typeface="+mn-cs"/>
                </a:rPr>
                <a:t>này</a:t>
              </a:r>
              <a:r>
                <a:rPr kumimoji="0" lang="en-US" sz="3200" b="0" i="0" u="none" strike="noStrike" kern="1200" cap="none" spc="0" normalizeH="0" baseline="0" noProof="0" dirty="0">
                  <a:ln>
                    <a:noFill/>
                  </a:ln>
                  <a:solidFill>
                    <a:prstClr val="black"/>
                  </a:solidFill>
                  <a:effectLst/>
                  <a:uLnTx/>
                  <a:uFillTx/>
                  <a:latin typeface="#9Slide07 IcielBaliho Script" pitchFamily="2" charset="-93"/>
                  <a:ea typeface="+mn-ea"/>
                  <a:cs typeface="+mn-cs"/>
                </a:rPr>
                <a:t>!!</a:t>
              </a:r>
            </a:p>
          </p:txBody>
        </p:sp>
      </p:grpSp>
      <p:grpSp>
        <p:nvGrpSpPr>
          <p:cNvPr id="26" name="Group 25">
            <a:extLst>
              <a:ext uri="{FF2B5EF4-FFF2-40B4-BE49-F238E27FC236}">
                <a16:creationId xmlns:a16="http://schemas.microsoft.com/office/drawing/2014/main" id="{BB0922D3-3A48-40ED-A509-838A4B0F8E0F}"/>
              </a:ext>
            </a:extLst>
          </p:cNvPr>
          <p:cNvGrpSpPr/>
          <p:nvPr/>
        </p:nvGrpSpPr>
        <p:grpSpPr>
          <a:xfrm>
            <a:off x="7850779" y="3036026"/>
            <a:ext cx="3080744" cy="1117962"/>
            <a:chOff x="7929155" y="3124200"/>
            <a:chExt cx="3080744" cy="1117962"/>
          </a:xfrm>
        </p:grpSpPr>
        <p:sp>
          <p:nvSpPr>
            <p:cNvPr id="27" name="Speech Bubble: Oval 26">
              <a:extLst>
                <a:ext uri="{FF2B5EF4-FFF2-40B4-BE49-F238E27FC236}">
                  <a16:creationId xmlns:a16="http://schemas.microsoft.com/office/drawing/2014/main" id="{4062A73E-2121-4C50-907C-30EC560978FC}"/>
                </a:ext>
              </a:extLst>
            </p:cNvPr>
            <p:cNvSpPr/>
            <p:nvPr/>
          </p:nvSpPr>
          <p:spPr>
            <a:xfrm>
              <a:off x="8055429" y="3124200"/>
              <a:ext cx="2669176" cy="1117962"/>
            </a:xfrm>
            <a:prstGeom prst="wedgeEllipseCallou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D61529E5-5E2C-4570-9490-2380BC0589E6}"/>
                </a:ext>
              </a:extLst>
            </p:cNvPr>
            <p:cNvSpPr txBox="1"/>
            <p:nvPr/>
          </p:nvSpPr>
          <p:spPr>
            <a:xfrm>
              <a:off x="7929155" y="3376748"/>
              <a:ext cx="30807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9Slide07 IcielBaliho Script" pitchFamily="2" charset="-93"/>
                  <a:ea typeface="+mn-ea"/>
                  <a:cs typeface="+mn-cs"/>
                </a:rPr>
                <a:t>Sao </a:t>
              </a:r>
              <a:r>
                <a:rPr kumimoji="0" lang="en-US" sz="3200" b="0" i="0" u="none" strike="noStrike" kern="1200" cap="none" spc="0" normalizeH="0" baseline="0" noProof="0" dirty="0" err="1">
                  <a:ln>
                    <a:noFill/>
                  </a:ln>
                  <a:solidFill>
                    <a:prstClr val="black"/>
                  </a:solidFill>
                  <a:effectLst/>
                  <a:uLnTx/>
                  <a:uFillTx/>
                  <a:latin typeface="#9Slide07 IcielBaliho Script" pitchFamily="2" charset="-93"/>
                  <a:ea typeface="+mn-ea"/>
                  <a:cs typeface="+mn-cs"/>
                </a:rPr>
                <a:t>đấy</a:t>
              </a:r>
              <a:r>
                <a:rPr kumimoji="0" lang="en-US" sz="3200" b="0" i="0" u="none" strike="noStrike" kern="1200" cap="none" spc="0" normalizeH="0" baseline="0" noProof="0" dirty="0">
                  <a:ln>
                    <a:noFill/>
                  </a:ln>
                  <a:solidFill>
                    <a:prstClr val="black"/>
                  </a:solidFill>
                  <a:effectLst/>
                  <a:uLnTx/>
                  <a:uFillTx/>
                  <a:latin typeface="#9Slide07 IcielBaliho Script" pitchFamily="2" charset="-93"/>
                  <a:ea typeface="+mn-ea"/>
                  <a:cs typeface="+mn-cs"/>
                </a:rPr>
                <a:t> Lan</a:t>
              </a:r>
            </a:p>
          </p:txBody>
        </p:sp>
      </p:grpSp>
      <p:grpSp>
        <p:nvGrpSpPr>
          <p:cNvPr id="29" name="Group 28">
            <a:extLst>
              <a:ext uri="{FF2B5EF4-FFF2-40B4-BE49-F238E27FC236}">
                <a16:creationId xmlns:a16="http://schemas.microsoft.com/office/drawing/2014/main" id="{CE66BA5A-F591-497D-B457-5A535AECC510}"/>
              </a:ext>
            </a:extLst>
          </p:cNvPr>
          <p:cNvGrpSpPr/>
          <p:nvPr/>
        </p:nvGrpSpPr>
        <p:grpSpPr>
          <a:xfrm>
            <a:off x="2926081" y="1371602"/>
            <a:ext cx="4200978" cy="2301618"/>
            <a:chOff x="4479990" y="2540743"/>
            <a:chExt cx="3776866" cy="2012639"/>
          </a:xfrm>
        </p:grpSpPr>
        <p:sp>
          <p:nvSpPr>
            <p:cNvPr id="30" name="Speech Bubble: Oval 29">
              <a:extLst>
                <a:ext uri="{FF2B5EF4-FFF2-40B4-BE49-F238E27FC236}">
                  <a16:creationId xmlns:a16="http://schemas.microsoft.com/office/drawing/2014/main" id="{626B6958-AB53-4B53-BCD1-EE7922041C3E}"/>
                </a:ext>
              </a:extLst>
            </p:cNvPr>
            <p:cNvSpPr/>
            <p:nvPr/>
          </p:nvSpPr>
          <p:spPr>
            <a:xfrm flipH="1">
              <a:off x="4479990" y="2540743"/>
              <a:ext cx="3776866" cy="1881024"/>
            </a:xfrm>
            <a:prstGeom prst="wedgeEllipseCallou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84136473-787E-4AD3-ACF5-6614BD65597A}"/>
                </a:ext>
              </a:extLst>
            </p:cNvPr>
            <p:cNvSpPr txBox="1"/>
            <p:nvPr/>
          </p:nvSpPr>
          <p:spPr>
            <a:xfrm>
              <a:off x="4776689" y="2750185"/>
              <a:ext cx="3080744" cy="18031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9Slide07 IcielBaliho Script" pitchFamily="2" charset="-93"/>
                  <a:ea typeface="+mn-ea"/>
                  <a:cs typeface="+mn-cs"/>
                </a:rPr>
                <a:t>Chú</a:t>
              </a:r>
              <a:r>
                <a:rPr kumimoji="0" lang="en-US" sz="3200" b="0" i="0" u="none" strike="noStrike" kern="1200" cap="none" spc="0" normalizeH="0" baseline="0" noProof="0" dirty="0">
                  <a:ln>
                    <a:noFill/>
                  </a:ln>
                  <a:solidFill>
                    <a:prstClr val="black"/>
                  </a:solidFill>
                  <a:effectLst/>
                  <a:uLnTx/>
                  <a:uFillTx/>
                  <a:latin typeface="#9Slide07 IcielBaliho Script" pitchFamily="2" charset="-93"/>
                  <a:ea typeface="+mn-ea"/>
                  <a:cs typeface="+mn-cs"/>
                </a:rPr>
                <a:t> </a:t>
              </a:r>
              <a:r>
                <a:rPr kumimoji="0" lang="en-US" sz="3200" b="0" i="0" u="none" strike="noStrike" kern="1200" cap="none" spc="0" normalizeH="0" baseline="0" noProof="0" dirty="0" err="1">
                  <a:ln>
                    <a:noFill/>
                  </a:ln>
                  <a:solidFill>
                    <a:prstClr val="black"/>
                  </a:solidFill>
                  <a:effectLst/>
                  <a:uLnTx/>
                  <a:uFillTx/>
                  <a:latin typeface="#9Slide07 IcielBaliho Script" pitchFamily="2" charset="-93"/>
                  <a:ea typeface="+mn-ea"/>
                  <a:cs typeface="+mn-cs"/>
                </a:rPr>
                <a:t>Hùng</a:t>
              </a:r>
              <a:r>
                <a:rPr kumimoji="0" lang="en-US" sz="3200" b="0" i="0" u="none" strike="noStrike" kern="1200" cap="none" spc="0" normalizeH="0" baseline="0" noProof="0" dirty="0">
                  <a:ln>
                    <a:noFill/>
                  </a:ln>
                  <a:solidFill>
                    <a:prstClr val="black"/>
                  </a:solidFill>
                  <a:effectLst/>
                  <a:uLnTx/>
                  <a:uFillTx/>
                  <a:latin typeface="#9Slide07 IcielBaliho Script" pitchFamily="2" charset="-93"/>
                  <a:ea typeface="+mn-ea"/>
                  <a:cs typeface="+mn-cs"/>
                </a:rPr>
                <a:t> </a:t>
              </a:r>
              <a:r>
                <a:rPr kumimoji="0" lang="en-US" sz="3200" b="0" i="0" u="none" strike="noStrike" kern="1200" cap="none" spc="0" normalizeH="0" baseline="0" noProof="0" dirty="0" err="1">
                  <a:ln>
                    <a:noFill/>
                  </a:ln>
                  <a:solidFill>
                    <a:prstClr val="black"/>
                  </a:solidFill>
                  <a:effectLst/>
                  <a:uLnTx/>
                  <a:uFillTx/>
                  <a:latin typeface="#9Slide07 IcielBaliho Script" pitchFamily="2" charset="-93"/>
                  <a:ea typeface="+mn-ea"/>
                  <a:cs typeface="+mn-cs"/>
                </a:rPr>
                <a:t>dùng</a:t>
              </a:r>
              <a:r>
                <a:rPr kumimoji="0" lang="en-US" sz="3200" b="0" i="0" u="none" strike="noStrike" kern="1200" cap="none" spc="0" normalizeH="0" baseline="0" noProof="0" dirty="0">
                  <a:ln>
                    <a:noFill/>
                  </a:ln>
                  <a:solidFill>
                    <a:prstClr val="black"/>
                  </a:solidFill>
                  <a:effectLst/>
                  <a:uLnTx/>
                  <a:uFillTx/>
                  <a:latin typeface="#9Slide07 IcielBaliho Script" pitchFamily="2" charset="-93"/>
                  <a:ea typeface="+mn-ea"/>
                  <a:cs typeface="+mn-cs"/>
                </a:rPr>
                <a:t> </a:t>
              </a:r>
              <a:r>
                <a:rPr kumimoji="0" lang="en-US" sz="3200" b="0" i="0" u="none" strike="noStrike" kern="1200" cap="none" spc="0" normalizeH="0" baseline="0" noProof="0" dirty="0" err="1">
                  <a:ln>
                    <a:noFill/>
                  </a:ln>
                  <a:solidFill>
                    <a:prstClr val="black"/>
                  </a:solidFill>
                  <a:effectLst/>
                  <a:uLnTx/>
                  <a:uFillTx/>
                  <a:latin typeface="#9Slide07 IcielBaliho Script" pitchFamily="2" charset="-93"/>
                  <a:ea typeface="+mn-ea"/>
                  <a:cs typeface="+mn-cs"/>
                </a:rPr>
                <a:t>cái</a:t>
              </a:r>
              <a:r>
                <a:rPr kumimoji="0" lang="en-US" sz="3200" b="0" i="0" u="none" strike="noStrike" kern="1200" cap="none" spc="0" normalizeH="0" baseline="0" noProof="0" dirty="0">
                  <a:ln>
                    <a:noFill/>
                  </a:ln>
                  <a:solidFill>
                    <a:prstClr val="black"/>
                  </a:solidFill>
                  <a:effectLst/>
                  <a:uLnTx/>
                  <a:uFillTx/>
                  <a:latin typeface="#9Slide07 IcielBaliho Script" pitchFamily="2" charset="-93"/>
                  <a:ea typeface="+mn-ea"/>
                  <a:cs typeface="+mn-cs"/>
                </a:rPr>
                <a:t> </a:t>
              </a:r>
              <a:r>
                <a:rPr kumimoji="0" lang="en-US" sz="3200" b="0" i="0" u="none" strike="noStrike" kern="1200" cap="none" spc="0" normalizeH="0" baseline="0" noProof="0" dirty="0" err="1">
                  <a:ln>
                    <a:noFill/>
                  </a:ln>
                  <a:solidFill>
                    <a:prstClr val="black"/>
                  </a:solidFill>
                  <a:effectLst/>
                  <a:uLnTx/>
                  <a:uFillTx/>
                  <a:latin typeface="#9Slide07 IcielBaliho Script" pitchFamily="2" charset="-93"/>
                  <a:ea typeface="+mn-ea"/>
                  <a:cs typeface="+mn-cs"/>
                </a:rPr>
                <a:t>gì</a:t>
              </a:r>
              <a:r>
                <a:rPr kumimoji="0" lang="en-US" sz="3200" b="0" i="0" u="none" strike="noStrike" kern="1200" cap="none" spc="0" normalizeH="0" baseline="0" noProof="0" dirty="0">
                  <a:ln>
                    <a:noFill/>
                  </a:ln>
                  <a:solidFill>
                    <a:prstClr val="black"/>
                  </a:solidFill>
                  <a:effectLst/>
                  <a:uLnTx/>
                  <a:uFillTx/>
                  <a:latin typeface="#9Slide07 IcielBaliho Script" pitchFamily="2" charset="-93"/>
                  <a:ea typeface="+mn-ea"/>
                  <a:cs typeface="+mn-cs"/>
                </a:rPr>
                <a:t> </a:t>
              </a:r>
              <a:r>
                <a:rPr kumimoji="0" lang="en-US" sz="3200" b="0" i="0" u="none" strike="noStrike" kern="1200" cap="none" spc="0" normalizeH="0" baseline="0" noProof="0" dirty="0" err="1">
                  <a:ln>
                    <a:noFill/>
                  </a:ln>
                  <a:solidFill>
                    <a:prstClr val="black"/>
                  </a:solidFill>
                  <a:effectLst/>
                  <a:uLnTx/>
                  <a:uFillTx/>
                  <a:latin typeface="#9Slide07 IcielBaliho Script" pitchFamily="2" charset="-93"/>
                  <a:ea typeface="+mn-ea"/>
                  <a:cs typeface="+mn-cs"/>
                </a:rPr>
                <a:t>để</a:t>
              </a:r>
              <a:r>
                <a:rPr kumimoji="0" lang="en-US" sz="3200" b="0" i="0" u="none" strike="noStrike" kern="1200" cap="none" spc="0" normalizeH="0" baseline="0" noProof="0" dirty="0">
                  <a:ln>
                    <a:noFill/>
                  </a:ln>
                  <a:solidFill>
                    <a:prstClr val="black"/>
                  </a:solidFill>
                  <a:effectLst/>
                  <a:uLnTx/>
                  <a:uFillTx/>
                  <a:latin typeface="#9Slide07 IcielBaliho Script" pitchFamily="2" charset="-93"/>
                  <a:ea typeface="+mn-ea"/>
                  <a:cs typeface="+mn-cs"/>
                </a:rPr>
                <a:t> </a:t>
              </a:r>
              <a:r>
                <a:rPr kumimoji="0" lang="en-US" sz="3200" b="0" i="0" u="none" strike="noStrike" kern="1200" cap="none" spc="0" normalizeH="0" baseline="0" noProof="0" dirty="0" err="1">
                  <a:ln>
                    <a:noFill/>
                  </a:ln>
                  <a:solidFill>
                    <a:prstClr val="black"/>
                  </a:solidFill>
                  <a:effectLst/>
                  <a:uLnTx/>
                  <a:uFillTx/>
                  <a:latin typeface="#9Slide07 IcielBaliho Script" pitchFamily="2" charset="-93"/>
                  <a:ea typeface="+mn-ea"/>
                  <a:cs typeface="+mn-cs"/>
                </a:rPr>
                <a:t>xác</a:t>
              </a:r>
              <a:r>
                <a:rPr kumimoji="0" lang="en-US" sz="3200" b="0" i="0" u="none" strike="noStrike" kern="1200" cap="none" spc="0" normalizeH="0" baseline="0" noProof="0" dirty="0">
                  <a:ln>
                    <a:noFill/>
                  </a:ln>
                  <a:solidFill>
                    <a:prstClr val="black"/>
                  </a:solidFill>
                  <a:effectLst/>
                  <a:uLnTx/>
                  <a:uFillTx/>
                  <a:latin typeface="#9Slide07 IcielBaliho Script" pitchFamily="2" charset="-93"/>
                  <a:ea typeface="+mn-ea"/>
                  <a:cs typeface="+mn-cs"/>
                </a:rPr>
                <a:t> </a:t>
              </a:r>
              <a:r>
                <a:rPr kumimoji="0" lang="en-US" sz="3200" b="0" i="0" u="none" strike="noStrike" kern="1200" cap="none" spc="0" normalizeH="0" baseline="0" noProof="0" dirty="0" err="1">
                  <a:ln>
                    <a:noFill/>
                  </a:ln>
                  <a:solidFill>
                    <a:prstClr val="black"/>
                  </a:solidFill>
                  <a:effectLst/>
                  <a:uLnTx/>
                  <a:uFillTx/>
                  <a:latin typeface="#9Slide07 IcielBaliho Script" pitchFamily="2" charset="-93"/>
                  <a:ea typeface="+mn-ea"/>
                  <a:cs typeface="+mn-cs"/>
                </a:rPr>
                <a:t>định</a:t>
              </a:r>
              <a:r>
                <a:rPr kumimoji="0" lang="en-US" sz="3200" b="0" i="0" u="none" strike="noStrike" kern="1200" cap="none" spc="0" normalizeH="0" baseline="0" noProof="0" dirty="0">
                  <a:ln>
                    <a:noFill/>
                  </a:ln>
                  <a:solidFill>
                    <a:prstClr val="black"/>
                  </a:solidFill>
                  <a:effectLst/>
                  <a:uLnTx/>
                  <a:uFillTx/>
                  <a:latin typeface="#9Slide07 IcielBaliho Script" pitchFamily="2" charset="-93"/>
                  <a:ea typeface="+mn-ea"/>
                  <a:cs typeface="+mn-cs"/>
                </a:rPr>
                <a:t> </a:t>
              </a:r>
              <a:r>
                <a:rPr kumimoji="0" lang="en-US" sz="3200" b="0" i="0" u="none" strike="noStrike" kern="1200" cap="none" spc="0" normalizeH="0" baseline="0" noProof="0" dirty="0" err="1">
                  <a:ln>
                    <a:noFill/>
                  </a:ln>
                  <a:solidFill>
                    <a:prstClr val="black"/>
                  </a:solidFill>
                  <a:effectLst/>
                  <a:uLnTx/>
                  <a:uFillTx/>
                  <a:latin typeface="#9Slide07 IcielBaliho Script" pitchFamily="2" charset="-93"/>
                  <a:ea typeface="+mn-ea"/>
                  <a:cs typeface="+mn-cs"/>
                </a:rPr>
                <a:t>khối</a:t>
              </a:r>
              <a:r>
                <a:rPr kumimoji="0" lang="en-US" sz="3200" b="0" i="0" u="none" strike="noStrike" kern="1200" cap="none" spc="0" normalizeH="0" baseline="0" noProof="0" dirty="0">
                  <a:ln>
                    <a:noFill/>
                  </a:ln>
                  <a:solidFill>
                    <a:prstClr val="black"/>
                  </a:solidFill>
                  <a:effectLst/>
                  <a:uLnTx/>
                  <a:uFillTx/>
                  <a:latin typeface="#9Slide07 IcielBaliho Script" pitchFamily="2" charset="-93"/>
                  <a:ea typeface="+mn-ea"/>
                  <a:cs typeface="+mn-cs"/>
                </a:rPr>
                <a:t> </a:t>
              </a:r>
              <a:r>
                <a:rPr kumimoji="0" lang="en-US" sz="3200" b="0" i="0" u="none" strike="noStrike" kern="1200" cap="none" spc="0" normalizeH="0" baseline="0" noProof="0" dirty="0" err="1">
                  <a:ln>
                    <a:noFill/>
                  </a:ln>
                  <a:solidFill>
                    <a:prstClr val="black"/>
                  </a:solidFill>
                  <a:effectLst/>
                  <a:uLnTx/>
                  <a:uFillTx/>
                  <a:latin typeface="#9Slide07 IcielBaliho Script" pitchFamily="2" charset="-93"/>
                  <a:ea typeface="+mn-ea"/>
                  <a:cs typeface="+mn-cs"/>
                </a:rPr>
                <a:t>lượng</a:t>
              </a:r>
              <a:r>
                <a:rPr kumimoji="0" lang="en-US" sz="3200" b="0" i="0" u="none" strike="noStrike" kern="1200" cap="none" spc="0" normalizeH="0" baseline="0" noProof="0" dirty="0">
                  <a:ln>
                    <a:noFill/>
                  </a:ln>
                  <a:solidFill>
                    <a:prstClr val="black"/>
                  </a:solidFill>
                  <a:effectLst/>
                  <a:uLnTx/>
                  <a:uFillTx/>
                  <a:latin typeface="#9Slide07 IcielBaliho Script" pitchFamily="2" charset="-93"/>
                  <a:ea typeface="+mn-ea"/>
                  <a:cs typeface="+mn-cs"/>
                </a:rPr>
                <a:t> </a:t>
              </a:r>
              <a:r>
                <a:rPr kumimoji="0" lang="en-US" sz="3200" b="0" i="0" u="none" strike="noStrike" kern="1200" cap="none" spc="0" normalizeH="0" baseline="0" noProof="0" dirty="0" err="1">
                  <a:ln>
                    <a:noFill/>
                  </a:ln>
                  <a:solidFill>
                    <a:prstClr val="black"/>
                  </a:solidFill>
                  <a:effectLst/>
                  <a:uLnTx/>
                  <a:uFillTx/>
                  <a:latin typeface="#9Slide07 IcielBaliho Script" pitchFamily="2" charset="-93"/>
                  <a:ea typeface="+mn-ea"/>
                  <a:cs typeface="+mn-cs"/>
                </a:rPr>
                <a:t>trái</a:t>
              </a:r>
              <a:r>
                <a:rPr kumimoji="0" lang="en-US" sz="3200" b="0" i="0" u="none" strike="noStrike" kern="1200" cap="none" spc="0" normalizeH="0" baseline="0" noProof="0" dirty="0">
                  <a:ln>
                    <a:noFill/>
                  </a:ln>
                  <a:solidFill>
                    <a:prstClr val="black"/>
                  </a:solidFill>
                  <a:effectLst/>
                  <a:uLnTx/>
                  <a:uFillTx/>
                  <a:latin typeface="#9Slide07 IcielBaliho Script" pitchFamily="2" charset="-93"/>
                  <a:ea typeface="+mn-ea"/>
                  <a:cs typeface="+mn-cs"/>
                </a:rPr>
                <a:t> </a:t>
              </a:r>
              <a:r>
                <a:rPr kumimoji="0" lang="en-US" sz="3200" b="0" i="0" u="none" strike="noStrike" kern="1200" cap="none" spc="0" normalizeH="0" baseline="0" noProof="0" dirty="0" err="1">
                  <a:ln>
                    <a:noFill/>
                  </a:ln>
                  <a:solidFill>
                    <a:prstClr val="black"/>
                  </a:solidFill>
                  <a:effectLst/>
                  <a:uLnTx/>
                  <a:uFillTx/>
                  <a:latin typeface="#9Slide07 IcielBaliho Script" pitchFamily="2" charset="-93"/>
                  <a:ea typeface="+mn-ea"/>
                  <a:cs typeface="+mn-cs"/>
                </a:rPr>
                <a:t>cây</a:t>
              </a:r>
              <a:r>
                <a:rPr kumimoji="0" lang="en-US" sz="3200" b="0" i="0" u="none" strike="noStrike" kern="1200" cap="none" spc="0" normalizeH="0" baseline="0" noProof="0" dirty="0">
                  <a:ln>
                    <a:noFill/>
                  </a:ln>
                  <a:solidFill>
                    <a:prstClr val="black"/>
                  </a:solidFill>
                  <a:effectLst/>
                  <a:uLnTx/>
                  <a:uFillTx/>
                  <a:latin typeface="#9Slide07 IcielBaliho Script" pitchFamily="2" charset="-93"/>
                  <a:ea typeface="+mn-ea"/>
                  <a:cs typeface="+mn-cs"/>
                </a:rPr>
                <a:t> </a:t>
              </a:r>
              <a:r>
                <a:rPr kumimoji="0" lang="en-US" sz="3200" b="0" i="0" u="none" strike="noStrike" kern="1200" cap="none" spc="0" normalizeH="0" baseline="0" noProof="0" dirty="0" err="1">
                  <a:ln>
                    <a:noFill/>
                  </a:ln>
                  <a:solidFill>
                    <a:prstClr val="black"/>
                  </a:solidFill>
                  <a:effectLst/>
                  <a:uLnTx/>
                  <a:uFillTx/>
                  <a:latin typeface="#9Slide07 IcielBaliho Script" pitchFamily="2" charset="-93"/>
                  <a:ea typeface="+mn-ea"/>
                  <a:cs typeface="+mn-cs"/>
                </a:rPr>
                <a:t>vậy</a:t>
              </a:r>
              <a:r>
                <a:rPr kumimoji="0" lang="en-US" sz="3200" b="0" i="0" u="none" strike="noStrike" kern="1200" cap="none" spc="0" normalizeH="0" baseline="0" noProof="0" dirty="0">
                  <a:ln>
                    <a:noFill/>
                  </a:ln>
                  <a:solidFill>
                    <a:prstClr val="black"/>
                  </a:solidFill>
                  <a:effectLst/>
                  <a:uLnTx/>
                  <a:uFillTx/>
                  <a:latin typeface="#9Slide07 IcielBaliho Script" pitchFamily="2" charset="-93"/>
                  <a:ea typeface="+mn-ea"/>
                  <a:cs typeface="+mn-cs"/>
                </a:rPr>
                <a:t> </a:t>
              </a:r>
              <a:r>
                <a:rPr kumimoji="0" lang="en-US" sz="3200" b="0" i="0" u="none" strike="noStrike" kern="1200" cap="none" spc="0" normalizeH="0" baseline="0" noProof="0" dirty="0" err="1">
                  <a:ln>
                    <a:noFill/>
                  </a:ln>
                  <a:solidFill>
                    <a:prstClr val="black"/>
                  </a:solidFill>
                  <a:effectLst/>
                  <a:uLnTx/>
                  <a:uFillTx/>
                  <a:latin typeface="#9Slide07 IcielBaliho Script" pitchFamily="2" charset="-93"/>
                  <a:ea typeface="+mn-ea"/>
                  <a:cs typeface="+mn-cs"/>
                </a:rPr>
                <a:t>nhỉ</a:t>
              </a:r>
              <a:r>
                <a:rPr kumimoji="0" lang="en-US" sz="3200" b="0" i="0" u="none" strike="noStrike" kern="1200" cap="none" spc="0" normalizeH="0" baseline="0" noProof="0" dirty="0">
                  <a:ln>
                    <a:noFill/>
                  </a:ln>
                  <a:solidFill>
                    <a:prstClr val="black"/>
                  </a:solidFill>
                  <a:effectLst/>
                  <a:uLnTx/>
                  <a:uFillTx/>
                  <a:latin typeface="#9Slide07 IcielBaliho Script" pitchFamily="2" charset="-93"/>
                  <a:ea typeface="+mn-ea"/>
                  <a:cs typeface="+mn-cs"/>
                </a:rPr>
                <a:t>?</a:t>
              </a:r>
            </a:p>
          </p:txBody>
        </p:sp>
      </p:grpSp>
      <p:pic>
        <p:nvPicPr>
          <p:cNvPr id="4100" name="Picture 4">
            <a:extLst>
              <a:ext uri="{FF2B5EF4-FFF2-40B4-BE49-F238E27FC236}">
                <a16:creationId xmlns:a16="http://schemas.microsoft.com/office/drawing/2014/main" id="{8F5B73D0-0B16-4E86-A458-9AC1A83FA372}"/>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644" b="94130" l="9884" r="89826">
                        <a14:foregroundMark x1="43023" y1="9644" x2="58430" y2="11111"/>
                        <a14:foregroundMark x1="43895" y1="91614" x2="43023" y2="92034"/>
                        <a14:foregroundMark x1="55814" y1="92034" x2="61337" y2="94130"/>
                        <a14:foregroundMark x1="38081" y1="54717" x2="33430" y2="64780"/>
                        <a14:foregroundMark x1="33430" y1="64780" x2="35756" y2="65409"/>
                        <a14:backgroundMark x1="7849" y1="66038" x2="14826" y2="75472"/>
                        <a14:backgroundMark x1="14826" y1="75472" x2="15407" y2="75052"/>
                        <a14:backgroundMark x1="79651" y1="56813" x2="78779" y2="62474"/>
                        <a14:backgroundMark x1="77907" y1="58281" x2="95640" y2="45493"/>
                        <a14:backgroundMark x1="95640" y1="45493" x2="90116" y2="20755"/>
                        <a14:backgroundMark x1="90116" y1="20755" x2="86047" y2="15723"/>
                        <a14:backgroundMark x1="10756" y1="63312" x2="24419" y2="72327"/>
                        <a14:backgroundMark x1="24419" y1="72327" x2="31105" y2="71908"/>
                        <a14:backgroundMark x1="22965" y1="64570" x2="29070" y2="68553"/>
                      </a14:backgroundRemoval>
                    </a14:imgEffect>
                  </a14:imgLayer>
                </a14:imgProps>
              </a:ext>
              <a:ext uri="{28A0092B-C50C-407E-A947-70E740481C1C}">
                <a14:useLocalDpi xmlns:a14="http://schemas.microsoft.com/office/drawing/2010/main" val="0"/>
              </a:ext>
            </a:extLst>
          </a:blip>
          <a:srcRect/>
          <a:stretch>
            <a:fillRect/>
          </a:stretch>
        </p:blipFill>
        <p:spPr bwMode="auto">
          <a:xfrm>
            <a:off x="4692832" y="3639232"/>
            <a:ext cx="2406077" cy="333633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33D9794F-5F96-4937-AD2E-ED21BAFA4F75}"/>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8852" b="95738" l="6148" r="93033">
                        <a14:foregroundMark x1="11066" y1="21639" x2="7377" y2="25246"/>
                        <a14:foregroundMark x1="88525" y1="22295" x2="93033" y2="25902"/>
                        <a14:foregroundMark x1="41393" y1="65246" x2="37705" y2="65902"/>
                        <a14:foregroundMark x1="51639" y1="58361" x2="48770" y2="57049"/>
                        <a14:foregroundMark x1="59836" y1="60984" x2="60656" y2="61967"/>
                        <a14:foregroundMark x1="59016" y1="65902" x2="59426" y2="64918"/>
                        <a14:foregroundMark x1="37705" y1="60656" x2="36475" y2="59344"/>
                        <a14:foregroundMark x1="54508" y1="83607" x2="56557" y2="92131"/>
                        <a14:foregroundMark x1="56557" y1="92131" x2="57787" y2="91803"/>
                        <a14:foregroundMark x1="56557" y1="94098" x2="56557" y2="95738"/>
                        <a14:foregroundMark x1="40574" y1="84590" x2="40574" y2="84262"/>
                        <a14:foregroundMark x1="57787" y1="82951" x2="57787" y2="86557"/>
                        <a14:backgroundMark x1="19672" y1="9508" x2="27869" y2="9180"/>
                        <a14:backgroundMark x1="63115" y1="68852" x2="63934" y2="71475"/>
                      </a14:backgroundRemoval>
                    </a14:imgEffect>
                  </a14:imgLayer>
                </a14:imgProps>
              </a:ext>
            </a:extLst>
          </a:blip>
          <a:stretch>
            <a:fillRect/>
          </a:stretch>
        </p:blipFill>
        <p:spPr>
          <a:xfrm>
            <a:off x="7899217" y="3792173"/>
            <a:ext cx="2578065" cy="3222581"/>
          </a:xfrm>
          <a:prstGeom prst="rect">
            <a:avLst/>
          </a:prstGeom>
        </p:spPr>
      </p:pic>
      <p:grpSp>
        <p:nvGrpSpPr>
          <p:cNvPr id="38" name="Group 37">
            <a:extLst>
              <a:ext uri="{FF2B5EF4-FFF2-40B4-BE49-F238E27FC236}">
                <a16:creationId xmlns:a16="http://schemas.microsoft.com/office/drawing/2014/main" id="{F54A6FC0-7E33-460F-A103-5E38B7BB71FF}"/>
              </a:ext>
            </a:extLst>
          </p:cNvPr>
          <p:cNvGrpSpPr/>
          <p:nvPr/>
        </p:nvGrpSpPr>
        <p:grpSpPr>
          <a:xfrm>
            <a:off x="7728858" y="1972491"/>
            <a:ext cx="4010265" cy="1854927"/>
            <a:chOff x="7728857" y="2988128"/>
            <a:chExt cx="4010265" cy="1854927"/>
          </a:xfrm>
        </p:grpSpPr>
        <p:sp>
          <p:nvSpPr>
            <p:cNvPr id="39" name="Speech Bubble: Oval 38">
              <a:extLst>
                <a:ext uri="{FF2B5EF4-FFF2-40B4-BE49-F238E27FC236}">
                  <a16:creationId xmlns:a16="http://schemas.microsoft.com/office/drawing/2014/main" id="{11A5AD80-DEF6-4F2D-83E2-4535EF78981A}"/>
                </a:ext>
              </a:extLst>
            </p:cNvPr>
            <p:cNvSpPr/>
            <p:nvPr/>
          </p:nvSpPr>
          <p:spPr>
            <a:xfrm>
              <a:off x="7728857" y="2988128"/>
              <a:ext cx="4010265" cy="1854927"/>
            </a:xfrm>
            <a:prstGeom prst="wedgeEllipseCallou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523A5B6A-A5E2-47E2-8618-981513D964B9}"/>
                </a:ext>
              </a:extLst>
            </p:cNvPr>
            <p:cNvSpPr txBox="1"/>
            <p:nvPr/>
          </p:nvSpPr>
          <p:spPr>
            <a:xfrm>
              <a:off x="8164287" y="3206931"/>
              <a:ext cx="308074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9Slide07 IcielBaliho Script" pitchFamily="2" charset="-93"/>
                  <a:ea typeface="+mn-ea"/>
                  <a:cs typeface="+mn-cs"/>
                </a:rPr>
                <a:t>À!!!! </a:t>
              </a:r>
              <a:r>
                <a:rPr kumimoji="0" lang="en-US" sz="3200" b="0" i="0" u="none" strike="noStrike" kern="1200" cap="none" spc="0" normalizeH="0" baseline="0" noProof="0" dirty="0" err="1">
                  <a:ln>
                    <a:noFill/>
                  </a:ln>
                  <a:solidFill>
                    <a:prstClr val="black"/>
                  </a:solidFill>
                  <a:effectLst/>
                  <a:uLnTx/>
                  <a:uFillTx/>
                  <a:latin typeface="#9Slide07 IcielBaliho Script" pitchFamily="2" charset="-93"/>
                  <a:ea typeface="+mn-ea"/>
                  <a:cs typeface="+mn-cs"/>
                </a:rPr>
                <a:t>Đó</a:t>
              </a:r>
              <a:r>
                <a:rPr kumimoji="0" lang="en-US" sz="3200" b="0" i="0" u="none" strike="noStrike" kern="1200" cap="none" spc="0" normalizeH="0" baseline="0" noProof="0" dirty="0">
                  <a:ln>
                    <a:noFill/>
                  </a:ln>
                  <a:solidFill>
                    <a:prstClr val="black"/>
                  </a:solidFill>
                  <a:effectLst/>
                  <a:uLnTx/>
                  <a:uFillTx/>
                  <a:latin typeface="#9Slide07 IcielBaliho Script" pitchFamily="2" charset="-93"/>
                  <a:ea typeface="+mn-ea"/>
                  <a:cs typeface="+mn-cs"/>
                </a:rPr>
                <a:t> </a:t>
              </a:r>
              <a:r>
                <a:rPr kumimoji="0" lang="en-US" sz="3200" b="0" i="0" u="none" strike="noStrike" kern="1200" cap="none" spc="0" normalizeH="0" baseline="0" noProof="0" dirty="0" err="1">
                  <a:ln>
                    <a:noFill/>
                  </a:ln>
                  <a:solidFill>
                    <a:prstClr val="black"/>
                  </a:solidFill>
                  <a:effectLst/>
                  <a:uLnTx/>
                  <a:uFillTx/>
                  <a:latin typeface="#9Slide07 IcielBaliho Script" pitchFamily="2" charset="-93"/>
                  <a:ea typeface="+mn-ea"/>
                  <a:cs typeface="+mn-cs"/>
                </a:rPr>
                <a:t>là</a:t>
              </a:r>
              <a:r>
                <a:rPr kumimoji="0" lang="en-US" sz="3200" b="0" i="0" u="none" strike="noStrike" kern="1200" cap="none" spc="0" normalizeH="0" baseline="0" noProof="0" dirty="0">
                  <a:ln>
                    <a:noFill/>
                  </a:ln>
                  <a:solidFill>
                    <a:prstClr val="black"/>
                  </a:solidFill>
                  <a:effectLst/>
                  <a:uLnTx/>
                  <a:uFillTx/>
                  <a:latin typeface="#9Slide07 IcielBaliho Script" pitchFamily="2" charset="-93"/>
                  <a:ea typeface="+mn-ea"/>
                  <a:cs typeface="+mn-cs"/>
                </a:rPr>
                <a:t> </a:t>
              </a:r>
              <a:r>
                <a:rPr kumimoji="0" lang="en-US" sz="3200" b="0" i="0" u="none" strike="noStrike" kern="1200" cap="none" spc="0" normalizeH="0" baseline="0" noProof="0" dirty="0" err="1">
                  <a:ln>
                    <a:noFill/>
                  </a:ln>
                  <a:solidFill>
                    <a:prstClr val="black"/>
                  </a:solidFill>
                  <a:effectLst/>
                  <a:uLnTx/>
                  <a:uFillTx/>
                  <a:latin typeface="#9Slide07 IcielBaliho Script" pitchFamily="2" charset="-93"/>
                  <a:ea typeface="+mn-ea"/>
                  <a:cs typeface="+mn-cs"/>
                </a:rPr>
                <a:t>cái</a:t>
              </a:r>
              <a:r>
                <a:rPr kumimoji="0" lang="en-US" sz="3200" b="0" i="0" u="none" strike="noStrike" kern="1200" cap="none" spc="0" normalizeH="0" baseline="0" noProof="0" dirty="0">
                  <a:ln>
                    <a:noFill/>
                  </a:ln>
                  <a:solidFill>
                    <a:prstClr val="black"/>
                  </a:solidFill>
                  <a:effectLst/>
                  <a:uLnTx/>
                  <a:uFillTx/>
                  <a:latin typeface="#9Slide07 IcielBaliho Script" pitchFamily="2" charset="-93"/>
                  <a:ea typeface="+mn-ea"/>
                  <a:cs typeface="+mn-cs"/>
                </a:rPr>
                <a:t> </a:t>
              </a:r>
              <a:r>
                <a:rPr kumimoji="0" lang="en-US" sz="3200" b="0" i="0" u="none" strike="noStrike" kern="1200" cap="none" spc="0" normalizeH="0" baseline="0" noProof="0" dirty="0" err="1">
                  <a:ln>
                    <a:noFill/>
                  </a:ln>
                  <a:solidFill>
                    <a:prstClr val="black"/>
                  </a:solidFill>
                  <a:effectLst/>
                  <a:uLnTx/>
                  <a:uFillTx/>
                  <a:latin typeface="#9Slide07 IcielBaliho Script" pitchFamily="2" charset="-93"/>
                  <a:ea typeface="+mn-ea"/>
                  <a:cs typeface="+mn-cs"/>
                </a:rPr>
                <a:t>cân</a:t>
              </a:r>
              <a:r>
                <a:rPr kumimoji="0" lang="en-US" sz="3200" b="0" i="0" u="none" strike="noStrike" kern="1200" cap="none" spc="0" normalizeH="0" baseline="0" noProof="0" dirty="0">
                  <a:ln>
                    <a:noFill/>
                  </a:ln>
                  <a:solidFill>
                    <a:prstClr val="black"/>
                  </a:solidFill>
                  <a:effectLst/>
                  <a:uLnTx/>
                  <a:uFillTx/>
                  <a:latin typeface="#9Slide07 IcielBaliho Script" pitchFamily="2" charset="-93"/>
                  <a:ea typeface="+mn-ea"/>
                  <a:cs typeface="+mn-cs"/>
                </a:rPr>
                <a:t> </a:t>
              </a:r>
              <a:r>
                <a:rPr kumimoji="0" lang="en-US" sz="3200" b="0" i="0" u="none" strike="noStrike" kern="1200" cap="none" spc="0" normalizeH="0" baseline="0" noProof="0" dirty="0" err="1">
                  <a:ln>
                    <a:noFill/>
                  </a:ln>
                  <a:solidFill>
                    <a:prstClr val="black"/>
                  </a:solidFill>
                  <a:effectLst/>
                  <a:uLnTx/>
                  <a:uFillTx/>
                  <a:latin typeface="#9Slide07 IcielBaliho Script" pitchFamily="2" charset="-93"/>
                  <a:ea typeface="+mn-ea"/>
                  <a:cs typeface="+mn-cs"/>
                </a:rPr>
                <a:t>đó</a:t>
              </a:r>
              <a:r>
                <a:rPr kumimoji="0" lang="en-US" sz="3200" b="0" i="0" u="none" strike="noStrike" kern="1200" cap="none" spc="0" normalizeH="0" baseline="0" noProof="0" dirty="0">
                  <a:ln>
                    <a:noFill/>
                  </a:ln>
                  <a:solidFill>
                    <a:prstClr val="black"/>
                  </a:solidFill>
                  <a:effectLst/>
                  <a:uLnTx/>
                  <a:uFillTx/>
                  <a:latin typeface="#9Slide07 IcielBaliho Script" pitchFamily="2" charset="-93"/>
                  <a:ea typeface="+mn-ea"/>
                  <a:cs typeface="+mn-cs"/>
                </a:rPr>
                <a:t>, </a:t>
              </a:r>
              <a:r>
                <a:rPr kumimoji="0" lang="en-US" sz="3200" b="0" i="0" u="none" strike="noStrike" kern="1200" cap="none" spc="0" normalizeH="0" baseline="0" noProof="0" dirty="0" err="1">
                  <a:ln>
                    <a:noFill/>
                  </a:ln>
                  <a:solidFill>
                    <a:prstClr val="black"/>
                  </a:solidFill>
                  <a:effectLst/>
                  <a:uLnTx/>
                  <a:uFillTx/>
                  <a:latin typeface="#9Slide07 IcielBaliho Script" pitchFamily="2" charset="-93"/>
                  <a:ea typeface="+mn-ea"/>
                  <a:cs typeface="+mn-cs"/>
                </a:rPr>
                <a:t>tớ</a:t>
              </a:r>
              <a:r>
                <a:rPr kumimoji="0" lang="en-US" sz="3200" b="0" i="0" u="none" strike="noStrike" kern="1200" cap="none" spc="0" normalizeH="0" baseline="0" noProof="0" dirty="0">
                  <a:ln>
                    <a:noFill/>
                  </a:ln>
                  <a:solidFill>
                    <a:prstClr val="black"/>
                  </a:solidFill>
                  <a:effectLst/>
                  <a:uLnTx/>
                  <a:uFillTx/>
                  <a:latin typeface="#9Slide07 IcielBaliho Script" pitchFamily="2" charset="-93"/>
                  <a:ea typeface="+mn-ea"/>
                  <a:cs typeface="+mn-cs"/>
                </a:rPr>
                <a:t> </a:t>
              </a:r>
              <a:r>
                <a:rPr kumimoji="0" lang="en-US" sz="3200" b="0" i="0" u="none" strike="noStrike" kern="1200" cap="none" spc="0" normalizeH="0" baseline="0" noProof="0" dirty="0" err="1">
                  <a:ln>
                    <a:noFill/>
                  </a:ln>
                  <a:solidFill>
                    <a:prstClr val="black"/>
                  </a:solidFill>
                  <a:effectLst/>
                  <a:uLnTx/>
                  <a:uFillTx/>
                  <a:latin typeface="#9Slide07 IcielBaliho Script" pitchFamily="2" charset="-93"/>
                  <a:ea typeface="+mn-ea"/>
                  <a:cs typeface="+mn-cs"/>
                </a:rPr>
                <a:t>nghe</a:t>
              </a:r>
              <a:r>
                <a:rPr kumimoji="0" lang="en-US" sz="3200" b="0" i="0" u="none" strike="noStrike" kern="1200" cap="none" spc="0" normalizeH="0" baseline="0" noProof="0" dirty="0">
                  <a:ln>
                    <a:noFill/>
                  </a:ln>
                  <a:solidFill>
                    <a:prstClr val="black"/>
                  </a:solidFill>
                  <a:effectLst/>
                  <a:uLnTx/>
                  <a:uFillTx/>
                  <a:latin typeface="#9Slide07 IcielBaliho Script" pitchFamily="2" charset="-93"/>
                  <a:ea typeface="+mn-ea"/>
                  <a:cs typeface="+mn-cs"/>
                </a:rPr>
                <a:t> </a:t>
              </a:r>
              <a:r>
                <a:rPr kumimoji="0" lang="en-US" sz="3200" b="0" i="0" u="none" strike="noStrike" kern="1200" cap="none" spc="0" normalizeH="0" baseline="0" noProof="0" dirty="0" err="1">
                  <a:ln>
                    <a:noFill/>
                  </a:ln>
                  <a:solidFill>
                    <a:prstClr val="black"/>
                  </a:solidFill>
                  <a:effectLst/>
                  <a:uLnTx/>
                  <a:uFillTx/>
                  <a:latin typeface="#9Slide07 IcielBaliho Script" pitchFamily="2" charset="-93"/>
                  <a:ea typeface="+mn-ea"/>
                  <a:cs typeface="+mn-cs"/>
                </a:rPr>
                <a:t>mẹ</a:t>
              </a:r>
              <a:r>
                <a:rPr kumimoji="0" lang="en-US" sz="3200" b="0" i="0" u="none" strike="noStrike" kern="1200" cap="none" spc="0" normalizeH="0" baseline="0" noProof="0" dirty="0">
                  <a:ln>
                    <a:noFill/>
                  </a:ln>
                  <a:solidFill>
                    <a:prstClr val="black"/>
                  </a:solidFill>
                  <a:effectLst/>
                  <a:uLnTx/>
                  <a:uFillTx/>
                  <a:latin typeface="#9Slide07 IcielBaliho Script" pitchFamily="2" charset="-93"/>
                  <a:ea typeface="+mn-ea"/>
                  <a:cs typeface="+mn-cs"/>
                </a:rPr>
                <a:t> </a:t>
              </a:r>
              <a:r>
                <a:rPr kumimoji="0" lang="en-US" sz="3200" b="0" i="0" u="none" strike="noStrike" kern="1200" cap="none" spc="0" normalizeH="0" baseline="0" noProof="0" dirty="0" err="1">
                  <a:ln>
                    <a:noFill/>
                  </a:ln>
                  <a:solidFill>
                    <a:prstClr val="black"/>
                  </a:solidFill>
                  <a:effectLst/>
                  <a:uLnTx/>
                  <a:uFillTx/>
                  <a:latin typeface="#9Slide07 IcielBaliho Script" pitchFamily="2" charset="-93"/>
                  <a:ea typeface="+mn-ea"/>
                  <a:cs typeface="+mn-cs"/>
                </a:rPr>
                <a:t>bảo</a:t>
              </a:r>
              <a:r>
                <a:rPr kumimoji="0" lang="en-US" sz="3200" b="0" i="0" u="none" strike="noStrike" kern="1200" cap="none" spc="0" normalizeH="0" baseline="0" noProof="0" dirty="0">
                  <a:ln>
                    <a:noFill/>
                  </a:ln>
                  <a:solidFill>
                    <a:prstClr val="black"/>
                  </a:solidFill>
                  <a:effectLst/>
                  <a:uLnTx/>
                  <a:uFillTx/>
                  <a:latin typeface="#9Slide07 IcielBaliho Script" pitchFamily="2" charset="-93"/>
                  <a:ea typeface="+mn-ea"/>
                  <a:cs typeface="+mn-cs"/>
                </a:rPr>
                <a:t> </a:t>
              </a:r>
              <a:r>
                <a:rPr kumimoji="0" lang="en-US" sz="3200" b="0" i="0" u="none" strike="noStrike" kern="1200" cap="none" spc="0" normalizeH="0" baseline="0" noProof="0" dirty="0" err="1">
                  <a:ln>
                    <a:noFill/>
                  </a:ln>
                  <a:solidFill>
                    <a:prstClr val="black"/>
                  </a:solidFill>
                  <a:effectLst/>
                  <a:uLnTx/>
                  <a:uFillTx/>
                  <a:latin typeface="#9Slide07 IcielBaliho Script" pitchFamily="2" charset="-93"/>
                  <a:ea typeface="+mn-ea"/>
                  <a:cs typeface="+mn-cs"/>
                </a:rPr>
                <a:t>vậy</a:t>
              </a:r>
              <a:r>
                <a:rPr kumimoji="0" lang="en-US" sz="3200" b="0" i="0" u="none" strike="noStrike" kern="1200" cap="none" spc="0" normalizeH="0" baseline="0" noProof="0" dirty="0">
                  <a:ln>
                    <a:noFill/>
                  </a:ln>
                  <a:solidFill>
                    <a:prstClr val="black"/>
                  </a:solidFill>
                  <a:effectLst/>
                  <a:uLnTx/>
                  <a:uFillTx/>
                  <a:latin typeface="#9Slide07 IcielBaliho Script" pitchFamily="2" charset="-93"/>
                  <a:ea typeface="+mn-ea"/>
                  <a:cs typeface="+mn-cs"/>
                </a:rPr>
                <a:t>.</a:t>
              </a:r>
            </a:p>
          </p:txBody>
        </p:sp>
      </p:grpSp>
      <p:grpSp>
        <p:nvGrpSpPr>
          <p:cNvPr id="41" name="Group 40">
            <a:extLst>
              <a:ext uri="{FF2B5EF4-FFF2-40B4-BE49-F238E27FC236}">
                <a16:creationId xmlns:a16="http://schemas.microsoft.com/office/drawing/2014/main" id="{501715E0-E742-467B-953B-75EFB16F593B}"/>
              </a:ext>
            </a:extLst>
          </p:cNvPr>
          <p:cNvGrpSpPr/>
          <p:nvPr/>
        </p:nvGrpSpPr>
        <p:grpSpPr>
          <a:xfrm>
            <a:off x="2886893" y="1371603"/>
            <a:ext cx="4532810" cy="2338247"/>
            <a:chOff x="4479990" y="2540742"/>
            <a:chExt cx="4075198" cy="2044669"/>
          </a:xfrm>
        </p:grpSpPr>
        <p:sp>
          <p:nvSpPr>
            <p:cNvPr id="42" name="Speech Bubble: Oval 41">
              <a:extLst>
                <a:ext uri="{FF2B5EF4-FFF2-40B4-BE49-F238E27FC236}">
                  <a16:creationId xmlns:a16="http://schemas.microsoft.com/office/drawing/2014/main" id="{55DC0A1A-7339-4D0F-B02A-C06EFBAEDB49}"/>
                </a:ext>
              </a:extLst>
            </p:cNvPr>
            <p:cNvSpPr/>
            <p:nvPr/>
          </p:nvSpPr>
          <p:spPr>
            <a:xfrm flipH="1">
              <a:off x="4479990" y="2540742"/>
              <a:ext cx="4075198" cy="2044669"/>
            </a:xfrm>
            <a:prstGeom prst="wedgeEllipseCallou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55010352-C33D-4E65-BB7F-10CA4844D90C}"/>
                </a:ext>
              </a:extLst>
            </p:cNvPr>
            <p:cNvSpPr txBox="1"/>
            <p:nvPr/>
          </p:nvSpPr>
          <p:spPr>
            <a:xfrm>
              <a:off x="4717968" y="2773029"/>
              <a:ext cx="3684547" cy="18031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9Slide07 IcielBaliho Script" pitchFamily="2" charset="-93"/>
                  <a:ea typeface="+mn-ea"/>
                  <a:cs typeface="+mn-cs"/>
                </a:rPr>
                <a:t>Cân</a:t>
              </a:r>
              <a:r>
                <a:rPr kumimoji="0" lang="en-US" sz="3200" b="0" i="0" u="none" strike="noStrike" kern="1200" cap="none" spc="0" normalizeH="0" baseline="0" noProof="0" dirty="0">
                  <a:ln>
                    <a:noFill/>
                  </a:ln>
                  <a:solidFill>
                    <a:prstClr val="black"/>
                  </a:solidFill>
                  <a:effectLst/>
                  <a:uLnTx/>
                  <a:uFillTx/>
                  <a:latin typeface="#9Slide07 IcielBaliho Script" pitchFamily="2" charset="-93"/>
                  <a:ea typeface="+mn-ea"/>
                  <a:cs typeface="+mn-cs"/>
                </a:rPr>
                <a:t> á? Ở </a:t>
              </a:r>
              <a:r>
                <a:rPr kumimoji="0" lang="en-US" sz="3200" b="0" i="0" u="none" strike="noStrike" kern="1200" cap="none" spc="0" normalizeH="0" baseline="0" noProof="0" dirty="0" err="1">
                  <a:ln>
                    <a:noFill/>
                  </a:ln>
                  <a:solidFill>
                    <a:prstClr val="black"/>
                  </a:solidFill>
                  <a:effectLst/>
                  <a:uLnTx/>
                  <a:uFillTx/>
                  <a:latin typeface="#9Slide07 IcielBaliho Script" pitchFamily="2" charset="-93"/>
                  <a:ea typeface="+mn-ea"/>
                  <a:cs typeface="+mn-cs"/>
                </a:rPr>
                <a:t>nhà</a:t>
              </a:r>
              <a:r>
                <a:rPr kumimoji="0" lang="en-US" sz="3200" b="0" i="0" u="none" strike="noStrike" kern="1200" cap="none" spc="0" normalizeH="0" baseline="0" noProof="0" dirty="0">
                  <a:ln>
                    <a:noFill/>
                  </a:ln>
                  <a:solidFill>
                    <a:prstClr val="black"/>
                  </a:solidFill>
                  <a:effectLst/>
                  <a:uLnTx/>
                  <a:uFillTx/>
                  <a:latin typeface="#9Slide07 IcielBaliho Script" pitchFamily="2" charset="-93"/>
                  <a:ea typeface="+mn-ea"/>
                  <a:cs typeface="+mn-cs"/>
                </a:rPr>
                <a:t> </a:t>
              </a:r>
              <a:r>
                <a:rPr kumimoji="0" lang="en-US" sz="3200" b="0" i="0" u="none" strike="noStrike" kern="1200" cap="none" spc="0" normalizeH="0" baseline="0" noProof="0" dirty="0" err="1">
                  <a:ln>
                    <a:noFill/>
                  </a:ln>
                  <a:solidFill>
                    <a:prstClr val="black"/>
                  </a:solidFill>
                  <a:effectLst/>
                  <a:uLnTx/>
                  <a:uFillTx/>
                  <a:latin typeface="#9Slide07 IcielBaliho Script" pitchFamily="2" charset="-93"/>
                  <a:ea typeface="+mn-ea"/>
                  <a:cs typeface="+mn-cs"/>
                </a:rPr>
                <a:t>mẹ</a:t>
              </a:r>
              <a:r>
                <a:rPr kumimoji="0" lang="en-US" sz="3200" b="0" i="0" u="none" strike="noStrike" kern="1200" cap="none" spc="0" normalizeH="0" baseline="0" noProof="0" dirty="0">
                  <a:ln>
                    <a:noFill/>
                  </a:ln>
                  <a:solidFill>
                    <a:prstClr val="black"/>
                  </a:solidFill>
                  <a:effectLst/>
                  <a:uLnTx/>
                  <a:uFillTx/>
                  <a:latin typeface="#9Slide07 IcielBaliho Script" pitchFamily="2" charset="-93"/>
                  <a:ea typeface="+mn-ea"/>
                  <a:cs typeface="+mn-cs"/>
                </a:rPr>
                <a:t> </a:t>
              </a:r>
              <a:r>
                <a:rPr kumimoji="0" lang="en-US" sz="3200" b="0" i="0" u="none" strike="noStrike" kern="1200" cap="none" spc="0" normalizeH="0" baseline="0" noProof="0" dirty="0" err="1">
                  <a:ln>
                    <a:noFill/>
                  </a:ln>
                  <a:solidFill>
                    <a:prstClr val="black"/>
                  </a:solidFill>
                  <a:effectLst/>
                  <a:uLnTx/>
                  <a:uFillTx/>
                  <a:latin typeface="#9Slide07 IcielBaliho Script" pitchFamily="2" charset="-93"/>
                  <a:ea typeface="+mn-ea"/>
                  <a:cs typeface="+mn-cs"/>
                </a:rPr>
                <a:t>tớ</a:t>
              </a:r>
              <a:r>
                <a:rPr kumimoji="0" lang="en-US" sz="3200" b="0" i="0" u="none" strike="noStrike" kern="1200" cap="none" spc="0" normalizeH="0" baseline="0" noProof="0" dirty="0">
                  <a:ln>
                    <a:noFill/>
                  </a:ln>
                  <a:solidFill>
                    <a:prstClr val="black"/>
                  </a:solidFill>
                  <a:effectLst/>
                  <a:uLnTx/>
                  <a:uFillTx/>
                  <a:latin typeface="#9Slide07 IcielBaliho Script" pitchFamily="2" charset="-93"/>
                  <a:ea typeface="+mn-ea"/>
                  <a:cs typeface="+mn-cs"/>
                </a:rPr>
                <a:t> </a:t>
              </a:r>
              <a:r>
                <a:rPr kumimoji="0" lang="en-US" sz="3200" b="0" i="0" u="none" strike="noStrike" kern="1200" cap="none" spc="0" normalizeH="0" baseline="0" noProof="0" dirty="0" err="1">
                  <a:ln>
                    <a:noFill/>
                  </a:ln>
                  <a:solidFill>
                    <a:prstClr val="black"/>
                  </a:solidFill>
                  <a:effectLst/>
                  <a:uLnTx/>
                  <a:uFillTx/>
                  <a:latin typeface="#9Slide07 IcielBaliho Script" pitchFamily="2" charset="-93"/>
                  <a:ea typeface="+mn-ea"/>
                  <a:cs typeface="+mn-cs"/>
                </a:rPr>
                <a:t>cũng</a:t>
              </a:r>
              <a:r>
                <a:rPr kumimoji="0" lang="en-US" sz="3200" b="0" i="0" u="none" strike="noStrike" kern="1200" cap="none" spc="0" normalizeH="0" baseline="0" noProof="0" dirty="0">
                  <a:ln>
                    <a:noFill/>
                  </a:ln>
                  <a:solidFill>
                    <a:prstClr val="black"/>
                  </a:solidFill>
                  <a:effectLst/>
                  <a:uLnTx/>
                  <a:uFillTx/>
                  <a:latin typeface="#9Slide07 IcielBaliho Script" pitchFamily="2" charset="-93"/>
                  <a:ea typeface="+mn-ea"/>
                  <a:cs typeface="+mn-cs"/>
                </a:rPr>
                <a:t> </a:t>
              </a:r>
              <a:r>
                <a:rPr kumimoji="0" lang="en-US" sz="3200" b="0" i="0" u="none" strike="noStrike" kern="1200" cap="none" spc="0" normalizeH="0" baseline="0" noProof="0" dirty="0" err="1">
                  <a:ln>
                    <a:noFill/>
                  </a:ln>
                  <a:solidFill>
                    <a:prstClr val="black"/>
                  </a:solidFill>
                  <a:effectLst/>
                  <a:uLnTx/>
                  <a:uFillTx/>
                  <a:latin typeface="#9Slide07 IcielBaliho Script" pitchFamily="2" charset="-93"/>
                  <a:ea typeface="+mn-ea"/>
                  <a:cs typeface="+mn-cs"/>
                </a:rPr>
                <a:t>có</a:t>
              </a:r>
              <a:r>
                <a:rPr kumimoji="0" lang="en-US" sz="3200" b="0" i="0" u="none" strike="noStrike" kern="1200" cap="none" spc="0" normalizeH="0" baseline="0" noProof="0" dirty="0">
                  <a:ln>
                    <a:noFill/>
                  </a:ln>
                  <a:solidFill>
                    <a:prstClr val="black"/>
                  </a:solidFill>
                  <a:effectLst/>
                  <a:uLnTx/>
                  <a:uFillTx/>
                  <a:latin typeface="#9Slide07 IcielBaliho Script" pitchFamily="2" charset="-93"/>
                  <a:ea typeface="+mn-ea"/>
                  <a:cs typeface="+mn-cs"/>
                </a:rPr>
                <a:t> 1 </a:t>
              </a:r>
              <a:r>
                <a:rPr kumimoji="0" lang="en-US" sz="3200" b="0" i="0" u="none" strike="noStrike" kern="1200" cap="none" spc="0" normalizeH="0" baseline="0" noProof="0" dirty="0" err="1">
                  <a:ln>
                    <a:noFill/>
                  </a:ln>
                  <a:solidFill>
                    <a:prstClr val="black"/>
                  </a:solidFill>
                  <a:effectLst/>
                  <a:uLnTx/>
                  <a:uFillTx/>
                  <a:latin typeface="#9Slide07 IcielBaliho Script" pitchFamily="2" charset="-93"/>
                  <a:ea typeface="+mn-ea"/>
                  <a:cs typeface="+mn-cs"/>
                </a:rPr>
                <a:t>cái</a:t>
              </a:r>
              <a:r>
                <a:rPr kumimoji="0" lang="en-US" sz="3200" b="0" i="0" u="none" strike="noStrike" kern="1200" cap="none" spc="0" normalizeH="0" baseline="0" noProof="0" dirty="0">
                  <a:ln>
                    <a:noFill/>
                  </a:ln>
                  <a:solidFill>
                    <a:prstClr val="black"/>
                  </a:solidFill>
                  <a:effectLst/>
                  <a:uLnTx/>
                  <a:uFillTx/>
                  <a:latin typeface="#9Slide07 IcielBaliho Script" pitchFamily="2" charset="-93"/>
                  <a:ea typeface="+mn-ea"/>
                  <a:cs typeface="+mn-cs"/>
                </a:rPr>
                <a:t> </a:t>
              </a:r>
              <a:r>
                <a:rPr kumimoji="0" lang="en-US" sz="3200" b="0" i="0" u="none" strike="noStrike" kern="1200" cap="none" spc="0" normalizeH="0" baseline="0" noProof="0" dirty="0" err="1">
                  <a:ln>
                    <a:noFill/>
                  </a:ln>
                  <a:solidFill>
                    <a:prstClr val="black"/>
                  </a:solidFill>
                  <a:effectLst/>
                  <a:uLnTx/>
                  <a:uFillTx/>
                  <a:latin typeface="#9Slide07 IcielBaliho Script" pitchFamily="2" charset="-93"/>
                  <a:ea typeface="+mn-ea"/>
                  <a:cs typeface="+mn-cs"/>
                </a:rPr>
                <a:t>cân</a:t>
              </a:r>
              <a:r>
                <a:rPr kumimoji="0" lang="en-US" sz="3200" b="0" i="0" u="none" strike="noStrike" kern="1200" cap="none" spc="0" normalizeH="0" baseline="0" noProof="0" dirty="0">
                  <a:ln>
                    <a:noFill/>
                  </a:ln>
                  <a:solidFill>
                    <a:prstClr val="black"/>
                  </a:solidFill>
                  <a:effectLst/>
                  <a:uLnTx/>
                  <a:uFillTx/>
                  <a:latin typeface="#9Slide07 IcielBaliho Script" pitchFamily="2" charset="-93"/>
                  <a:ea typeface="+mn-ea"/>
                  <a:cs typeface="+mn-cs"/>
                </a:rPr>
                <a:t> </a:t>
              </a:r>
              <a:r>
                <a:rPr kumimoji="0" lang="en-US" sz="3200" b="0" i="0" u="none" strike="noStrike" kern="1200" cap="none" spc="0" normalizeH="0" baseline="0" noProof="0" dirty="0" err="1">
                  <a:ln>
                    <a:noFill/>
                  </a:ln>
                  <a:solidFill>
                    <a:prstClr val="black"/>
                  </a:solidFill>
                  <a:effectLst/>
                  <a:uLnTx/>
                  <a:uFillTx/>
                  <a:latin typeface="#9Slide07 IcielBaliho Script" pitchFamily="2" charset="-93"/>
                  <a:ea typeface="+mn-ea"/>
                  <a:cs typeface="+mn-cs"/>
                </a:rPr>
                <a:t>để</a:t>
              </a:r>
              <a:r>
                <a:rPr kumimoji="0" lang="en-US" sz="3200" b="0" i="0" u="none" strike="noStrike" kern="1200" cap="none" spc="0" normalizeH="0" baseline="0" noProof="0" dirty="0">
                  <a:ln>
                    <a:noFill/>
                  </a:ln>
                  <a:solidFill>
                    <a:prstClr val="black"/>
                  </a:solidFill>
                  <a:effectLst/>
                  <a:uLnTx/>
                  <a:uFillTx/>
                  <a:latin typeface="#9Slide07 IcielBaliho Script" pitchFamily="2" charset="-93"/>
                  <a:ea typeface="+mn-ea"/>
                  <a:cs typeface="+mn-cs"/>
                </a:rPr>
                <a:t> </a:t>
              </a:r>
              <a:r>
                <a:rPr kumimoji="0" lang="en-US" sz="3200" b="0" i="0" u="none" strike="noStrike" kern="1200" cap="none" spc="0" normalizeH="0" baseline="0" noProof="0" dirty="0" err="1">
                  <a:ln>
                    <a:noFill/>
                  </a:ln>
                  <a:solidFill>
                    <a:prstClr val="black"/>
                  </a:solidFill>
                  <a:effectLst/>
                  <a:uLnTx/>
                  <a:uFillTx/>
                  <a:latin typeface="#9Slide07 IcielBaliho Script" pitchFamily="2" charset="-93"/>
                  <a:ea typeface="+mn-ea"/>
                  <a:cs typeface="+mn-cs"/>
                </a:rPr>
                <a:t>mẹ</a:t>
              </a:r>
              <a:r>
                <a:rPr kumimoji="0" lang="en-US" sz="3200" b="0" i="0" u="none" strike="noStrike" kern="1200" cap="none" spc="0" normalizeH="0" baseline="0" noProof="0" dirty="0">
                  <a:ln>
                    <a:noFill/>
                  </a:ln>
                  <a:solidFill>
                    <a:prstClr val="black"/>
                  </a:solidFill>
                  <a:effectLst/>
                  <a:uLnTx/>
                  <a:uFillTx/>
                  <a:latin typeface="#9Slide07 IcielBaliho Script" pitchFamily="2" charset="-93"/>
                  <a:ea typeface="+mn-ea"/>
                  <a:cs typeface="+mn-cs"/>
                </a:rPr>
                <a:t> </a:t>
              </a:r>
              <a:r>
                <a:rPr kumimoji="0" lang="en-US" sz="3200" b="0" i="0" u="none" strike="noStrike" kern="1200" cap="none" spc="0" normalizeH="0" baseline="0" noProof="0" dirty="0" err="1">
                  <a:ln>
                    <a:noFill/>
                  </a:ln>
                  <a:solidFill>
                    <a:prstClr val="black"/>
                  </a:solidFill>
                  <a:effectLst/>
                  <a:uLnTx/>
                  <a:uFillTx/>
                  <a:latin typeface="#9Slide07 IcielBaliho Script" pitchFamily="2" charset="-93"/>
                  <a:ea typeface="+mn-ea"/>
                  <a:cs typeface="+mn-cs"/>
                </a:rPr>
                <a:t>cân</a:t>
              </a:r>
              <a:r>
                <a:rPr kumimoji="0" lang="en-US" sz="3200" b="0" i="0" u="none" strike="noStrike" kern="1200" cap="none" spc="0" normalizeH="0" baseline="0" noProof="0" dirty="0">
                  <a:ln>
                    <a:noFill/>
                  </a:ln>
                  <a:solidFill>
                    <a:prstClr val="black"/>
                  </a:solidFill>
                  <a:effectLst/>
                  <a:uLnTx/>
                  <a:uFillTx/>
                  <a:latin typeface="#9Slide07 IcielBaliho Script" pitchFamily="2" charset="-93"/>
                  <a:ea typeface="+mn-ea"/>
                  <a:cs typeface="+mn-cs"/>
                </a:rPr>
                <a:t> </a:t>
              </a:r>
              <a:r>
                <a:rPr kumimoji="0" lang="en-US" sz="3200" b="0" i="0" u="none" strike="noStrike" kern="1200" cap="none" spc="0" normalizeH="0" baseline="0" noProof="0" dirty="0" err="1">
                  <a:ln>
                    <a:noFill/>
                  </a:ln>
                  <a:solidFill>
                    <a:prstClr val="black"/>
                  </a:solidFill>
                  <a:effectLst/>
                  <a:uLnTx/>
                  <a:uFillTx/>
                  <a:latin typeface="#9Slide07 IcielBaliho Script" pitchFamily="2" charset="-93"/>
                  <a:ea typeface="+mn-ea"/>
                  <a:cs typeface="+mn-cs"/>
                </a:rPr>
                <a:t>mỗi</a:t>
              </a:r>
              <a:r>
                <a:rPr kumimoji="0" lang="en-US" sz="3200" b="0" i="0" u="none" strike="noStrike" kern="1200" cap="none" spc="0" normalizeH="0" baseline="0" noProof="0" dirty="0">
                  <a:ln>
                    <a:noFill/>
                  </a:ln>
                  <a:solidFill>
                    <a:prstClr val="black"/>
                  </a:solidFill>
                  <a:effectLst/>
                  <a:uLnTx/>
                  <a:uFillTx/>
                  <a:latin typeface="#9Slide07 IcielBaliho Script" pitchFamily="2" charset="-93"/>
                  <a:ea typeface="+mn-ea"/>
                  <a:cs typeface="+mn-cs"/>
                </a:rPr>
                <a:t> </a:t>
              </a:r>
              <a:r>
                <a:rPr kumimoji="0" lang="en-US" sz="3200" b="0" i="0" u="none" strike="noStrike" kern="1200" cap="none" spc="0" normalizeH="0" baseline="0" noProof="0" dirty="0" err="1">
                  <a:ln>
                    <a:noFill/>
                  </a:ln>
                  <a:solidFill>
                    <a:prstClr val="black"/>
                  </a:solidFill>
                  <a:effectLst/>
                  <a:uLnTx/>
                  <a:uFillTx/>
                  <a:latin typeface="#9Slide07 IcielBaliho Script" pitchFamily="2" charset="-93"/>
                  <a:ea typeface="+mn-ea"/>
                  <a:cs typeface="+mn-cs"/>
                </a:rPr>
                <a:t>ngày</a:t>
              </a:r>
              <a:r>
                <a:rPr kumimoji="0" lang="en-US" sz="3200" b="0" i="0" u="none" strike="noStrike" kern="1200" cap="none" spc="0" normalizeH="0" baseline="0" noProof="0" dirty="0">
                  <a:ln>
                    <a:noFill/>
                  </a:ln>
                  <a:solidFill>
                    <a:prstClr val="black"/>
                  </a:solidFill>
                  <a:effectLst/>
                  <a:uLnTx/>
                  <a:uFillTx/>
                  <a:latin typeface="#9Slide07 IcielBaliho Script" pitchFamily="2" charset="-93"/>
                  <a:ea typeface="+mn-ea"/>
                  <a:cs typeface="+mn-cs"/>
                </a:rPr>
                <a:t> </a:t>
              </a:r>
              <a:r>
                <a:rPr kumimoji="0" lang="en-US" sz="3200" b="0" i="0" u="none" strike="noStrike" kern="1200" cap="none" spc="0" normalizeH="0" baseline="0" noProof="0" dirty="0" err="1">
                  <a:ln>
                    <a:noFill/>
                  </a:ln>
                  <a:solidFill>
                    <a:prstClr val="black"/>
                  </a:solidFill>
                  <a:effectLst/>
                  <a:uLnTx/>
                  <a:uFillTx/>
                  <a:latin typeface="#9Slide07 IcielBaliho Script" pitchFamily="2" charset="-93"/>
                  <a:ea typeface="+mn-ea"/>
                  <a:cs typeface="+mn-cs"/>
                </a:rPr>
                <a:t>nhưng</a:t>
              </a:r>
              <a:r>
                <a:rPr kumimoji="0" lang="en-US" sz="3200" b="0" i="0" u="none" strike="noStrike" kern="1200" cap="none" spc="0" normalizeH="0" baseline="0" noProof="0" dirty="0">
                  <a:ln>
                    <a:noFill/>
                  </a:ln>
                  <a:solidFill>
                    <a:prstClr val="black"/>
                  </a:solidFill>
                  <a:effectLst/>
                  <a:uLnTx/>
                  <a:uFillTx/>
                  <a:latin typeface="#9Slide07 IcielBaliho Script" pitchFamily="2" charset="-93"/>
                  <a:ea typeface="+mn-ea"/>
                  <a:cs typeface="+mn-cs"/>
                </a:rPr>
                <a:t> </a:t>
              </a:r>
              <a:r>
                <a:rPr kumimoji="0" lang="en-US" sz="3200" b="0" i="0" u="none" strike="noStrike" kern="1200" cap="none" spc="0" normalizeH="0" baseline="0" noProof="0" dirty="0" err="1">
                  <a:ln>
                    <a:noFill/>
                  </a:ln>
                  <a:solidFill>
                    <a:prstClr val="black"/>
                  </a:solidFill>
                  <a:effectLst/>
                  <a:uLnTx/>
                  <a:uFillTx/>
                  <a:latin typeface="#9Slide07 IcielBaliho Script" pitchFamily="2" charset="-93"/>
                  <a:ea typeface="+mn-ea"/>
                  <a:cs typeface="+mn-cs"/>
                </a:rPr>
                <a:t>không</a:t>
              </a:r>
              <a:r>
                <a:rPr kumimoji="0" lang="en-US" sz="3200" b="0" i="0" u="none" strike="noStrike" kern="1200" cap="none" spc="0" normalizeH="0" baseline="0" noProof="0" dirty="0">
                  <a:ln>
                    <a:noFill/>
                  </a:ln>
                  <a:solidFill>
                    <a:prstClr val="black"/>
                  </a:solidFill>
                  <a:effectLst/>
                  <a:uLnTx/>
                  <a:uFillTx/>
                  <a:latin typeface="#9Slide07 IcielBaliho Script" pitchFamily="2" charset="-93"/>
                  <a:ea typeface="+mn-ea"/>
                  <a:cs typeface="+mn-cs"/>
                </a:rPr>
                <a:t> </a:t>
              </a:r>
              <a:r>
                <a:rPr kumimoji="0" lang="en-US" sz="3200" b="0" i="0" u="none" strike="noStrike" kern="1200" cap="none" spc="0" normalizeH="0" baseline="0" noProof="0" dirty="0" err="1">
                  <a:ln>
                    <a:noFill/>
                  </a:ln>
                  <a:solidFill>
                    <a:prstClr val="black"/>
                  </a:solidFill>
                  <a:effectLst/>
                  <a:uLnTx/>
                  <a:uFillTx/>
                  <a:latin typeface="#9Slide07 IcielBaliho Script" pitchFamily="2" charset="-93"/>
                  <a:ea typeface="+mn-ea"/>
                  <a:cs typeface="+mn-cs"/>
                </a:rPr>
                <a:t>giống</a:t>
              </a:r>
              <a:r>
                <a:rPr kumimoji="0" lang="en-US" sz="3200" b="0" i="0" u="none" strike="noStrike" kern="1200" cap="none" spc="0" normalizeH="0" baseline="0" noProof="0" dirty="0">
                  <a:ln>
                    <a:noFill/>
                  </a:ln>
                  <a:solidFill>
                    <a:prstClr val="black"/>
                  </a:solidFill>
                  <a:effectLst/>
                  <a:uLnTx/>
                  <a:uFillTx/>
                  <a:latin typeface="#9Slide07 IcielBaliho Script" pitchFamily="2" charset="-93"/>
                  <a:ea typeface="+mn-ea"/>
                  <a:cs typeface="+mn-cs"/>
                </a:rPr>
                <a:t> </a:t>
              </a:r>
              <a:r>
                <a:rPr kumimoji="0" lang="en-US" sz="3200" b="0" i="0" u="none" strike="noStrike" kern="1200" cap="none" spc="0" normalizeH="0" baseline="0" noProof="0" dirty="0" err="1">
                  <a:ln>
                    <a:noFill/>
                  </a:ln>
                  <a:solidFill>
                    <a:prstClr val="black"/>
                  </a:solidFill>
                  <a:effectLst/>
                  <a:uLnTx/>
                  <a:uFillTx/>
                  <a:latin typeface="#9Slide07 IcielBaliho Script" pitchFamily="2" charset="-93"/>
                  <a:ea typeface="+mn-ea"/>
                  <a:cs typeface="+mn-cs"/>
                </a:rPr>
                <a:t>thế</a:t>
              </a:r>
              <a:r>
                <a:rPr kumimoji="0" lang="en-US" sz="3200" b="0" i="0" u="none" strike="noStrike" kern="1200" cap="none" spc="0" normalizeH="0" baseline="0" noProof="0" dirty="0">
                  <a:ln>
                    <a:noFill/>
                  </a:ln>
                  <a:solidFill>
                    <a:prstClr val="black"/>
                  </a:solidFill>
                  <a:effectLst/>
                  <a:uLnTx/>
                  <a:uFillTx/>
                  <a:latin typeface="#9Slide07 IcielBaliho Script" pitchFamily="2" charset="-93"/>
                  <a:ea typeface="+mn-ea"/>
                  <a:cs typeface="+mn-cs"/>
                </a:rPr>
                <a:t> </a:t>
              </a:r>
              <a:r>
                <a:rPr kumimoji="0" lang="en-US" sz="3200" b="0" i="0" u="none" strike="noStrike" kern="1200" cap="none" spc="0" normalizeH="0" baseline="0" noProof="0" dirty="0" err="1">
                  <a:ln>
                    <a:noFill/>
                  </a:ln>
                  <a:solidFill>
                    <a:prstClr val="black"/>
                  </a:solidFill>
                  <a:effectLst/>
                  <a:uLnTx/>
                  <a:uFillTx/>
                  <a:latin typeface="#9Slide07 IcielBaliho Script" pitchFamily="2" charset="-93"/>
                  <a:ea typeface="+mn-ea"/>
                  <a:cs typeface="+mn-cs"/>
                </a:rPr>
                <a:t>này</a:t>
              </a:r>
              <a:r>
                <a:rPr kumimoji="0" lang="en-US" sz="3200" b="0" i="0" u="none" strike="noStrike" kern="1200" cap="none" spc="0" normalizeH="0" baseline="0" noProof="0" dirty="0">
                  <a:ln>
                    <a:noFill/>
                  </a:ln>
                  <a:solidFill>
                    <a:prstClr val="black"/>
                  </a:solidFill>
                  <a:effectLst/>
                  <a:uLnTx/>
                  <a:uFillTx/>
                  <a:latin typeface="#9Slide07 IcielBaliho Script" pitchFamily="2" charset="-93"/>
                  <a:ea typeface="+mn-ea"/>
                  <a:cs typeface="+mn-cs"/>
                </a:rPr>
                <a:t>?</a:t>
              </a:r>
            </a:p>
          </p:txBody>
        </p:sp>
      </p:grpSp>
      <p:grpSp>
        <p:nvGrpSpPr>
          <p:cNvPr id="44" name="Group 43">
            <a:extLst>
              <a:ext uri="{FF2B5EF4-FFF2-40B4-BE49-F238E27FC236}">
                <a16:creationId xmlns:a16="http://schemas.microsoft.com/office/drawing/2014/main" id="{AD88DFDD-12B0-421E-8677-E3A5F7E1119E}"/>
              </a:ext>
            </a:extLst>
          </p:cNvPr>
          <p:cNvGrpSpPr/>
          <p:nvPr/>
        </p:nvGrpSpPr>
        <p:grpSpPr>
          <a:xfrm>
            <a:off x="7741921" y="1894113"/>
            <a:ext cx="4010265" cy="1854927"/>
            <a:chOff x="7728857" y="2988128"/>
            <a:chExt cx="4010265" cy="1854927"/>
          </a:xfrm>
        </p:grpSpPr>
        <p:sp>
          <p:nvSpPr>
            <p:cNvPr id="45" name="Speech Bubble: Oval 44">
              <a:extLst>
                <a:ext uri="{FF2B5EF4-FFF2-40B4-BE49-F238E27FC236}">
                  <a16:creationId xmlns:a16="http://schemas.microsoft.com/office/drawing/2014/main" id="{F12396E9-5EA4-4D15-B4C3-AA781E01501D}"/>
                </a:ext>
              </a:extLst>
            </p:cNvPr>
            <p:cNvSpPr/>
            <p:nvPr/>
          </p:nvSpPr>
          <p:spPr>
            <a:xfrm>
              <a:off x="7728857" y="2988128"/>
              <a:ext cx="4010265" cy="1854927"/>
            </a:xfrm>
            <a:prstGeom prst="wedgeEllipseCallou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TextBox 45">
              <a:extLst>
                <a:ext uri="{FF2B5EF4-FFF2-40B4-BE49-F238E27FC236}">
                  <a16:creationId xmlns:a16="http://schemas.microsoft.com/office/drawing/2014/main" id="{8C22C876-953D-4CE1-B0EB-9EE2DBD07C89}"/>
                </a:ext>
              </a:extLst>
            </p:cNvPr>
            <p:cNvSpPr txBox="1"/>
            <p:nvPr/>
          </p:nvSpPr>
          <p:spPr>
            <a:xfrm>
              <a:off x="8164287" y="3154680"/>
              <a:ext cx="308074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9Slide07 IcielBaliho Script" pitchFamily="2" charset="-93"/>
                  <a:ea typeface="+mn-ea"/>
                  <a:cs typeface="+mn-cs"/>
                </a:rPr>
                <a:t>Cái</a:t>
              </a:r>
              <a:r>
                <a:rPr kumimoji="0" lang="en-US" sz="3200" b="0" i="0" u="none" strike="noStrike" kern="1200" cap="none" spc="0" normalizeH="0" baseline="0" noProof="0" dirty="0">
                  <a:ln>
                    <a:noFill/>
                  </a:ln>
                  <a:solidFill>
                    <a:prstClr val="black"/>
                  </a:solidFill>
                  <a:effectLst/>
                  <a:uLnTx/>
                  <a:uFillTx/>
                  <a:latin typeface="#9Slide07 IcielBaliho Script" pitchFamily="2" charset="-93"/>
                  <a:ea typeface="+mn-ea"/>
                  <a:cs typeface="+mn-cs"/>
                </a:rPr>
                <a:t> </a:t>
              </a:r>
              <a:r>
                <a:rPr kumimoji="0" lang="en-US" sz="3200" b="0" i="0" u="none" strike="noStrike" kern="1200" cap="none" spc="0" normalizeH="0" baseline="0" noProof="0" dirty="0" err="1">
                  <a:ln>
                    <a:noFill/>
                  </a:ln>
                  <a:solidFill>
                    <a:prstClr val="black"/>
                  </a:solidFill>
                  <a:effectLst/>
                  <a:uLnTx/>
                  <a:uFillTx/>
                  <a:latin typeface="#9Slide07 IcielBaliho Script" pitchFamily="2" charset="-93"/>
                  <a:ea typeface="+mn-ea"/>
                  <a:cs typeface="+mn-cs"/>
                </a:rPr>
                <a:t>đó</a:t>
              </a:r>
              <a:r>
                <a:rPr kumimoji="0" lang="en-US" sz="3200" b="0" i="0" u="none" strike="noStrike" kern="1200" cap="none" spc="0" normalizeH="0" baseline="0" noProof="0" dirty="0">
                  <a:ln>
                    <a:noFill/>
                  </a:ln>
                  <a:solidFill>
                    <a:prstClr val="black"/>
                  </a:solidFill>
                  <a:effectLst/>
                  <a:uLnTx/>
                  <a:uFillTx/>
                  <a:latin typeface="#9Slide07 IcielBaliho Script" pitchFamily="2" charset="-93"/>
                  <a:ea typeface="+mn-ea"/>
                  <a:cs typeface="+mn-cs"/>
                </a:rPr>
                <a:t>….. </a:t>
              </a:r>
              <a:r>
                <a:rPr kumimoji="0" lang="en-US" sz="3200" b="0" i="0" u="none" strike="noStrike" kern="1200" cap="none" spc="0" normalizeH="0" baseline="0" noProof="0" dirty="0" err="1">
                  <a:ln>
                    <a:noFill/>
                  </a:ln>
                  <a:solidFill>
                    <a:prstClr val="black"/>
                  </a:solidFill>
                  <a:effectLst/>
                  <a:uLnTx/>
                  <a:uFillTx/>
                  <a:latin typeface="#9Slide07 IcielBaliho Script" pitchFamily="2" charset="-93"/>
                  <a:ea typeface="+mn-ea"/>
                  <a:cs typeface="+mn-cs"/>
                </a:rPr>
                <a:t>Tớ</a:t>
              </a:r>
              <a:r>
                <a:rPr kumimoji="0" lang="en-US" sz="3200" b="0" i="0" u="none" strike="noStrike" kern="1200" cap="none" spc="0" normalizeH="0" baseline="0" noProof="0" dirty="0">
                  <a:ln>
                    <a:noFill/>
                  </a:ln>
                  <a:solidFill>
                    <a:prstClr val="black"/>
                  </a:solidFill>
                  <a:effectLst/>
                  <a:uLnTx/>
                  <a:uFillTx/>
                  <a:latin typeface="#9Slide07 IcielBaliho Script" pitchFamily="2" charset="-93"/>
                  <a:ea typeface="+mn-ea"/>
                  <a:cs typeface="+mn-cs"/>
                </a:rPr>
                <a:t> </a:t>
              </a:r>
              <a:r>
                <a:rPr kumimoji="0" lang="en-US" sz="3200" b="0" i="0" u="none" strike="noStrike" kern="1200" cap="none" spc="0" normalizeH="0" baseline="0" noProof="0" dirty="0" err="1">
                  <a:ln>
                    <a:noFill/>
                  </a:ln>
                  <a:solidFill>
                    <a:prstClr val="black"/>
                  </a:solidFill>
                  <a:effectLst/>
                  <a:uLnTx/>
                  <a:uFillTx/>
                  <a:latin typeface="#9Slide07 IcielBaliho Script" pitchFamily="2" charset="-93"/>
                  <a:ea typeface="+mn-ea"/>
                  <a:cs typeface="+mn-cs"/>
                </a:rPr>
                <a:t>không</a:t>
              </a:r>
              <a:r>
                <a:rPr kumimoji="0" lang="en-US" sz="3200" b="0" i="0" u="none" strike="noStrike" kern="1200" cap="none" spc="0" normalizeH="0" baseline="0" noProof="0" dirty="0">
                  <a:ln>
                    <a:noFill/>
                  </a:ln>
                  <a:solidFill>
                    <a:prstClr val="black"/>
                  </a:solidFill>
                  <a:effectLst/>
                  <a:uLnTx/>
                  <a:uFillTx/>
                  <a:latin typeface="#9Slide07 IcielBaliho Script" pitchFamily="2" charset="-93"/>
                  <a:ea typeface="+mn-ea"/>
                  <a:cs typeface="+mn-cs"/>
                </a:rPr>
                <a:t> </a:t>
              </a:r>
              <a:r>
                <a:rPr kumimoji="0" lang="en-US" sz="3200" b="0" i="0" u="none" strike="noStrike" kern="1200" cap="none" spc="0" normalizeH="0" baseline="0" noProof="0" dirty="0" err="1">
                  <a:ln>
                    <a:noFill/>
                  </a:ln>
                  <a:solidFill>
                    <a:prstClr val="black"/>
                  </a:solidFill>
                  <a:effectLst/>
                  <a:uLnTx/>
                  <a:uFillTx/>
                  <a:latin typeface="#9Slide07 IcielBaliho Script" pitchFamily="2" charset="-93"/>
                  <a:ea typeface="+mn-ea"/>
                  <a:cs typeface="+mn-cs"/>
                </a:rPr>
                <a:t>biết</a:t>
              </a:r>
              <a:r>
                <a:rPr kumimoji="0" lang="en-US" sz="3200" b="0" i="0" u="none" strike="noStrike" kern="1200" cap="none" spc="0" normalizeH="0" baseline="0" noProof="0" dirty="0">
                  <a:ln>
                    <a:noFill/>
                  </a:ln>
                  <a:solidFill>
                    <a:prstClr val="black"/>
                  </a:solidFill>
                  <a:effectLst/>
                  <a:uLnTx/>
                  <a:uFillTx/>
                  <a:latin typeface="#9Slide07 IcielBaliho Script" pitchFamily="2" charset="-93"/>
                  <a:ea typeface="+mn-ea"/>
                  <a:cs typeface="+mn-cs"/>
                </a:rPr>
                <a:t>, hay </a:t>
              </a:r>
              <a:r>
                <a:rPr kumimoji="0" lang="en-US" sz="3200" b="0" i="0" u="none" strike="noStrike" kern="1200" cap="none" spc="0" normalizeH="0" baseline="0" noProof="0" dirty="0" err="1">
                  <a:ln>
                    <a:noFill/>
                  </a:ln>
                  <a:solidFill>
                    <a:prstClr val="black"/>
                  </a:solidFill>
                  <a:effectLst/>
                  <a:uLnTx/>
                  <a:uFillTx/>
                  <a:latin typeface="#9Slide07 IcielBaliho Script" pitchFamily="2" charset="-93"/>
                  <a:ea typeface="+mn-ea"/>
                  <a:cs typeface="+mn-cs"/>
                </a:rPr>
                <a:t>chúng</a:t>
              </a:r>
              <a:r>
                <a:rPr kumimoji="0" lang="en-US" sz="3200" b="0" i="0" u="none" strike="noStrike" kern="1200" cap="none" spc="0" normalizeH="0" baseline="0" noProof="0" dirty="0">
                  <a:ln>
                    <a:noFill/>
                  </a:ln>
                  <a:solidFill>
                    <a:prstClr val="black"/>
                  </a:solidFill>
                  <a:effectLst/>
                  <a:uLnTx/>
                  <a:uFillTx/>
                  <a:latin typeface="#9Slide07 IcielBaliho Script" pitchFamily="2" charset="-93"/>
                  <a:ea typeface="+mn-ea"/>
                  <a:cs typeface="+mn-cs"/>
                </a:rPr>
                <a:t> ta </a:t>
              </a:r>
              <a:r>
                <a:rPr kumimoji="0" lang="en-US" sz="3200" b="0" i="0" u="none" strike="noStrike" kern="1200" cap="none" spc="0" normalizeH="0" baseline="0" noProof="0" dirty="0" err="1">
                  <a:ln>
                    <a:noFill/>
                  </a:ln>
                  <a:solidFill>
                    <a:prstClr val="black"/>
                  </a:solidFill>
                  <a:effectLst/>
                  <a:uLnTx/>
                  <a:uFillTx/>
                  <a:latin typeface="#9Slide07 IcielBaliho Script" pitchFamily="2" charset="-93"/>
                  <a:ea typeface="+mn-ea"/>
                  <a:cs typeface="+mn-cs"/>
                </a:rPr>
                <a:t>hỏi</a:t>
              </a:r>
              <a:r>
                <a:rPr kumimoji="0" lang="en-US" sz="3200" b="0" i="0" u="none" strike="noStrike" kern="1200" cap="none" spc="0" normalizeH="0" baseline="0" noProof="0" dirty="0">
                  <a:ln>
                    <a:noFill/>
                  </a:ln>
                  <a:solidFill>
                    <a:prstClr val="black"/>
                  </a:solidFill>
                  <a:effectLst/>
                  <a:uLnTx/>
                  <a:uFillTx/>
                  <a:latin typeface="#9Slide07 IcielBaliho Script" pitchFamily="2" charset="-93"/>
                  <a:ea typeface="+mn-ea"/>
                  <a:cs typeface="+mn-cs"/>
                </a:rPr>
                <a:t> </a:t>
              </a:r>
              <a:r>
                <a:rPr kumimoji="0" lang="en-US" sz="3200" b="0" i="0" u="none" strike="noStrike" kern="1200" cap="none" spc="0" normalizeH="0" baseline="0" noProof="0" dirty="0" err="1">
                  <a:ln>
                    <a:noFill/>
                  </a:ln>
                  <a:solidFill>
                    <a:prstClr val="black"/>
                  </a:solidFill>
                  <a:effectLst/>
                  <a:uLnTx/>
                  <a:uFillTx/>
                  <a:latin typeface="#9Slide07 IcielBaliho Script" pitchFamily="2" charset="-93"/>
                  <a:ea typeface="+mn-ea"/>
                  <a:cs typeface="+mn-cs"/>
                </a:rPr>
                <a:t>các</a:t>
              </a:r>
              <a:r>
                <a:rPr kumimoji="0" lang="en-US" sz="3200" b="0" i="0" u="none" strike="noStrike" kern="1200" cap="none" spc="0" normalizeH="0" baseline="0" noProof="0" dirty="0">
                  <a:ln>
                    <a:noFill/>
                  </a:ln>
                  <a:solidFill>
                    <a:prstClr val="black"/>
                  </a:solidFill>
                  <a:effectLst/>
                  <a:uLnTx/>
                  <a:uFillTx/>
                  <a:latin typeface="#9Slide07 IcielBaliho Script" pitchFamily="2" charset="-93"/>
                  <a:ea typeface="+mn-ea"/>
                  <a:cs typeface="+mn-cs"/>
                </a:rPr>
                <a:t> </a:t>
              </a:r>
              <a:r>
                <a:rPr kumimoji="0" lang="en-US" sz="3200" b="0" i="0" u="none" strike="noStrike" kern="1200" cap="none" spc="0" normalizeH="0" baseline="0" noProof="0" dirty="0" err="1">
                  <a:ln>
                    <a:noFill/>
                  </a:ln>
                  <a:solidFill>
                    <a:prstClr val="black"/>
                  </a:solidFill>
                  <a:effectLst/>
                  <a:uLnTx/>
                  <a:uFillTx/>
                  <a:latin typeface="#9Slide07 IcielBaliho Script" pitchFamily="2" charset="-93"/>
                  <a:ea typeface="+mn-ea"/>
                  <a:cs typeface="+mn-cs"/>
                </a:rPr>
                <a:t>bạn</a:t>
              </a:r>
              <a:r>
                <a:rPr kumimoji="0" lang="en-US" sz="3200" b="0" i="0" u="none" strike="noStrike" kern="1200" cap="none" spc="0" normalizeH="0" baseline="0" noProof="0" dirty="0">
                  <a:ln>
                    <a:noFill/>
                  </a:ln>
                  <a:solidFill>
                    <a:prstClr val="black"/>
                  </a:solidFill>
                  <a:effectLst/>
                  <a:uLnTx/>
                  <a:uFillTx/>
                  <a:latin typeface="#9Slide07 IcielBaliho Script" pitchFamily="2" charset="-93"/>
                  <a:ea typeface="+mn-ea"/>
                  <a:cs typeface="+mn-cs"/>
                </a:rPr>
                <a:t> </a:t>
              </a:r>
              <a:r>
                <a:rPr kumimoji="0" lang="en-US" sz="3200" b="0" i="0" u="none" strike="noStrike" kern="1200" cap="none" spc="0" normalizeH="0" baseline="0" noProof="0" dirty="0" err="1">
                  <a:ln>
                    <a:noFill/>
                  </a:ln>
                  <a:solidFill>
                    <a:prstClr val="black"/>
                  </a:solidFill>
                  <a:effectLst/>
                  <a:uLnTx/>
                  <a:uFillTx/>
                  <a:latin typeface="#9Slide07 IcielBaliho Script" pitchFamily="2" charset="-93"/>
                  <a:ea typeface="+mn-ea"/>
                  <a:cs typeface="+mn-cs"/>
                </a:rPr>
                <a:t>đi</a:t>
              </a:r>
              <a:r>
                <a:rPr kumimoji="0" lang="en-US" sz="3200" b="0" i="0" u="none" strike="noStrike" kern="1200" cap="none" spc="0" normalizeH="0" baseline="0" noProof="0" dirty="0">
                  <a:ln>
                    <a:noFill/>
                  </a:ln>
                  <a:solidFill>
                    <a:prstClr val="black"/>
                  </a:solidFill>
                  <a:effectLst/>
                  <a:uLnTx/>
                  <a:uFillTx/>
                  <a:latin typeface="#9Slide07 IcielBaliho Script" pitchFamily="2" charset="-93"/>
                  <a:ea typeface="+mn-ea"/>
                  <a:cs typeface="+mn-cs"/>
                </a:rPr>
                <a:t>.</a:t>
              </a:r>
            </a:p>
          </p:txBody>
        </p:sp>
      </p:grpSp>
      <p:grpSp>
        <p:nvGrpSpPr>
          <p:cNvPr id="48" name="Group 47">
            <a:extLst>
              <a:ext uri="{FF2B5EF4-FFF2-40B4-BE49-F238E27FC236}">
                <a16:creationId xmlns:a16="http://schemas.microsoft.com/office/drawing/2014/main" id="{ACAD7DBE-A409-4207-A687-3E0E8FC552D1}"/>
              </a:ext>
            </a:extLst>
          </p:cNvPr>
          <p:cNvGrpSpPr/>
          <p:nvPr/>
        </p:nvGrpSpPr>
        <p:grpSpPr>
          <a:xfrm>
            <a:off x="4924699" y="1220293"/>
            <a:ext cx="4532810" cy="2338247"/>
            <a:chOff x="4479990" y="2540742"/>
            <a:chExt cx="4075198" cy="2044669"/>
          </a:xfrm>
        </p:grpSpPr>
        <p:sp>
          <p:nvSpPr>
            <p:cNvPr id="49" name="Speech Bubble: Oval 48">
              <a:extLst>
                <a:ext uri="{FF2B5EF4-FFF2-40B4-BE49-F238E27FC236}">
                  <a16:creationId xmlns:a16="http://schemas.microsoft.com/office/drawing/2014/main" id="{A6880D30-3177-4AEF-9CC8-2023D9EE5A99}"/>
                </a:ext>
              </a:extLst>
            </p:cNvPr>
            <p:cNvSpPr/>
            <p:nvPr/>
          </p:nvSpPr>
          <p:spPr>
            <a:xfrm flipH="1">
              <a:off x="4479990" y="2540742"/>
              <a:ext cx="4075198" cy="2044669"/>
            </a:xfrm>
            <a:prstGeom prst="wedgeEllipseCallou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993404BC-C2CA-4F7F-8D82-7ACD9711999D}"/>
                </a:ext>
              </a:extLst>
            </p:cNvPr>
            <p:cNvSpPr txBox="1"/>
            <p:nvPr/>
          </p:nvSpPr>
          <p:spPr>
            <a:xfrm>
              <a:off x="4682735" y="2967216"/>
              <a:ext cx="3684547" cy="13725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9Slide07 IcielBaliho Script" pitchFamily="2" charset="-93"/>
                  <a:ea typeface="+mn-ea"/>
                  <a:cs typeface="+mn-cs"/>
                </a:rPr>
                <a:t>CÁC BẠN ƠI!!! GIÚP CHÚNG TỚ GIẢI ĐÁP VỚI!!!!</a:t>
              </a:r>
            </a:p>
          </p:txBody>
        </p:sp>
      </p:grpSp>
    </p:spTree>
    <p:extLst>
      <p:ext uri="{BB962C8B-B14F-4D97-AF65-F5344CB8AC3E}">
        <p14:creationId xmlns:p14="http://schemas.microsoft.com/office/powerpoint/2010/main" val="9641709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3"/>
                                        </p:tgtEl>
                                      </p:cBhvr>
                                      <p:by x="120000" y="120000"/>
                                    </p:animScale>
                                  </p:childTnLst>
                                </p:cTn>
                              </p:par>
                              <p:par>
                                <p:cTn id="7" presetID="10" presetClass="exit" presetSubtype="0" fill="hold" nodeType="withEffect">
                                  <p:stCondLst>
                                    <p:cond delay="1250"/>
                                  </p:stCondLst>
                                  <p:childTnLst>
                                    <p:animEffect transition="out" filter="fade">
                                      <p:cBhvr>
                                        <p:cTn id="8" dur="500"/>
                                        <p:tgtEl>
                                          <p:spTgt spid="3"/>
                                        </p:tgtEl>
                                      </p:cBhvr>
                                    </p:animEffect>
                                    <p:set>
                                      <p:cBhvr>
                                        <p:cTn id="9" dur="1" fill="hold">
                                          <p:stCondLst>
                                            <p:cond delay="499"/>
                                          </p:stCondLst>
                                        </p:cTn>
                                        <p:tgtEl>
                                          <p:spTgt spid="3"/>
                                        </p:tgtEl>
                                        <p:attrNameLst>
                                          <p:attrName>style.visibility</p:attrName>
                                        </p:attrNameLst>
                                      </p:cBhvr>
                                      <p:to>
                                        <p:strVal val="hidden"/>
                                      </p:to>
                                    </p:set>
                                  </p:childTnLst>
                                </p:cTn>
                              </p:par>
                              <p:par>
                                <p:cTn id="10" presetID="10" presetClass="entr" presetSubtype="0" fill="hold" nodeType="withEffect">
                                  <p:stCondLst>
                                    <p:cond delay="125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p:stCondLst>
                              <p:cond delay="2000"/>
                            </p:stCondLst>
                            <p:childTnLst>
                              <p:par>
                                <p:cTn id="14" presetID="0" presetClass="path" presetSubtype="0" accel="50000" decel="50000" fill="hold" nodeType="afterEffect">
                                  <p:stCondLst>
                                    <p:cond delay="0"/>
                                  </p:stCondLst>
                                  <p:childTnLst>
                                    <p:animMotion origin="layout" path="M -0.00195 -0.00023 L -0.00195 -3.7037E-6 C -0.0056 0.0007 -0.00911 0.00232 -0.01276 0.00278 C -0.03203 0.00556 -0.03359 0.00463 -0.05117 0.00278 C -0.05286 0.00186 -0.05456 -0.00023 -0.05651 -0.00023 C -0.06719 -0.00023 -0.06628 -0.00046 -0.07161 0.00602 C -0.07513 0.01551 -0.07135 0.00741 -0.07969 0.01389 C -0.08047 0.01459 -0.08073 0.01644 -0.08151 0.01713 C -0.0832 0.01852 -0.08685 0.02037 -0.08685 0.02061 C -0.08984 0.01899 -0.09219 0.01829 -0.09492 0.01551 C -0.09622 0.01436 -0.09727 0.01227 -0.09844 0.01088 C -0.10026 0.00857 -0.10378 0.0044 -0.10378 0.00463 C -0.10625 0.00486 -0.10872 0.00463 -0.11094 0.00602 C -0.11341 0.00741 -0.11523 0.01274 -0.11719 0.01551 C -0.11888 0.01783 -0.12253 0.02199 -0.12253 0.02223 C -0.12969 0.02084 -0.13685 0.02061 -0.14401 0.01875 C -0.14531 0.01829 -0.14635 0.01667 -0.14753 0.01551 C -0.15104 0.01204 -0.15143 0.01019 -0.15469 0.0044 C -0.15586 0.00232 -0.15664 -0.00115 -0.15833 -0.00185 L -0.16185 -0.00347 C -0.16719 -0.00301 -0.17266 -0.00324 -0.17786 -0.00185 C -0.1793 -0.00162 -0.18034 0.00024 -0.18151 0.00116 C -0.18294 0.00232 -0.1845 0.00348 -0.18594 0.0044 C -0.18685 0.0051 -0.18776 0.00533 -0.18867 0.00602 C -0.19479 0.01158 -0.18711 0.00764 -0.19583 0.01088 C -0.19831 0.00949 -0.20521 0.00672 -0.20833 0.00278 C -0.20924 0.00162 -0.20977 -0.00115 -0.21094 -0.00185 C -0.21354 -0.00347 -0.21628 -0.00301 -0.21901 -0.00347 L -0.22617 -0.00509 C -0.22943 -0.00463 -0.23268 -0.00463 -0.23594 -0.00347 C -0.24023 -0.00208 -0.24023 0.00047 -0.24401 0.00278 C -0.24544 0.00371 -0.247 0.00394 -0.24844 0.0044 C -0.24961 0.00556 -0.25078 0.00672 -0.25208 0.00764 C -0.25312 0.00834 -0.25443 0.00857 -0.2556 0.00926 C -0.25651 0.00973 -0.25742 0.01019 -0.25833 0.01088 C -0.26094 0.01019 -0.2638 0.01065 -0.26628 0.00926 C -0.26758 0.00857 -0.26797 0.00579 -0.26901 0.0044 C -0.26979 0.00348 -0.27083 0.00348 -0.27161 0.00278 C -0.272 0.00116 -0.27187 -0.00069 -0.27253 -0.00185 C -0.27318 -0.00301 -0.27448 -0.00254 -0.27526 -0.00347 C -0.28138 -0.00995 -0.27213 -0.0037 -0.27969 -0.00833 C -0.28659 -0.00717 -0.28919 -0.00926 -0.29401 -0.00347 C -0.29466 -0.00277 -0.29518 -0.00139 -0.29583 -0.00023 C -0.30208 -0.00139 -0.30833 -0.00115 -0.31458 -0.00347 C -0.31719 -0.00439 -0.32161 -0.00995 -0.32161 -0.00972 C -0.32435 -0.01689 -0.3224 -0.01458 -0.32786 -0.01458 L -0.32786 -0.01435 " pathEditMode="relative" rAng="0" ptsTypes="AAAAAAAAAAAAAAAAAAAAAAAAAAAAAAAAAAAAAAAAAAAAAAA">
                                      <p:cBhvr>
                                        <p:cTn id="15" dur="2250" fill="hold"/>
                                        <p:tgtEl>
                                          <p:spTgt spid="5"/>
                                        </p:tgtEl>
                                        <p:attrNameLst>
                                          <p:attrName>ppt_x</p:attrName>
                                          <p:attrName>ppt_y</p:attrName>
                                        </p:attrNameLst>
                                      </p:cBhvr>
                                      <p:rCtr x="-16302" y="370"/>
                                    </p:animMotion>
                                  </p:childTnLst>
                                </p:cTn>
                              </p:par>
                            </p:childTnLst>
                          </p:cTn>
                        </p:par>
                        <p:par>
                          <p:cTn id="16" fill="hold">
                            <p:stCondLst>
                              <p:cond delay="4250"/>
                            </p:stCondLst>
                            <p:childTnLst>
                              <p:par>
                                <p:cTn id="17" presetID="22" presetClass="entr" presetSubtype="4"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par>
                          <p:cTn id="20" fill="hold">
                            <p:stCondLst>
                              <p:cond delay="4750"/>
                            </p:stCondLst>
                            <p:childTnLst>
                              <p:par>
                                <p:cTn id="21" presetID="22" presetClass="entr" presetSubtype="4"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7"/>
                                        </p:tgtEl>
                                      </p:cBhvr>
                                    </p:animEffect>
                                    <p:set>
                                      <p:cBhvr>
                                        <p:cTn id="28" dur="1" fill="hold">
                                          <p:stCondLst>
                                            <p:cond delay="499"/>
                                          </p:stCondLst>
                                        </p:cTn>
                                        <p:tgtEl>
                                          <p:spTgt spid="7"/>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11"/>
                                        </p:tgtEl>
                                      </p:cBhvr>
                                    </p:animEffect>
                                    <p:set>
                                      <p:cBhvr>
                                        <p:cTn id="31" dur="1" fill="hold">
                                          <p:stCondLst>
                                            <p:cond delay="499"/>
                                          </p:stCondLst>
                                        </p:cTn>
                                        <p:tgtEl>
                                          <p:spTgt spid="11"/>
                                        </p:tgtEl>
                                        <p:attrNameLst>
                                          <p:attrName>style.visibility</p:attrName>
                                        </p:attrNameLst>
                                      </p:cBhvr>
                                      <p:to>
                                        <p:strVal val="hidden"/>
                                      </p:to>
                                    </p:set>
                                  </p:childTnLst>
                                </p:cTn>
                              </p:par>
                              <p:par>
                                <p:cTn id="32" presetID="0" presetClass="path" presetSubtype="0" accel="50000" decel="50000" fill="hold" nodeType="withEffect">
                                  <p:stCondLst>
                                    <p:cond delay="0"/>
                                  </p:stCondLst>
                                  <p:childTnLst>
                                    <p:animMotion origin="layout" path="M 4.58333E-6 0.01435 L 4.58333E-6 0.01458 C 0.00651 0.01458 0.01263 0.01527 0.01901 0.01527 C 0.0526 0.01643 0.05533 0.01597 0.08619 0.01527 C 0.08906 0.01504 0.09205 0.01435 0.09531 0.01435 C 0.11419 0.01435 0.11263 0.01412 0.122 0.01643 C 0.12812 0.0199 0.12135 0.01689 0.13606 0.01944 C 0.1375 0.01967 0.13789 0.02014 0.13932 0.0206 C 0.14218 0.02106 0.14856 0.02176 0.14856 0.02199 C 0.1539 0.02106 0.15781 0.02083 0.16276 0.0199 C 0.16497 0.01944 0.16692 0.01875 0.16888 0.01828 C 0.17213 0.01736 0.17825 0.01597 0.17825 0.0162 C 0.18255 0.01597 0.18697 0.01597 0.19062 0.01643 C 0.19518 0.01689 0.1983 0.01898 0.20182 0.0199 C 0.20468 0.02083 0.21106 0.02222 0.21106 0.02245 C 0.22343 0.02176 0.23619 0.02176 0.24869 0.02106 C 0.25104 0.02083 0.25273 0.02037 0.25481 0.0199 C 0.26106 0.01875 0.26171 0.01805 0.26744 0.01597 C 0.26953 0.01527 0.27083 0.01389 0.27382 0.01365 L 0.27994 0.01319 C 0.28932 0.01319 0.29882 0.01319 0.30807 0.01365 C 0.31054 0.01365 0.31224 0.01435 0.31445 0.01481 C 0.31692 0.01527 0.31953 0.01551 0.32213 0.01597 C 0.32369 0.0162 0.32526 0.0162 0.32695 0.01643 C 0.33763 0.01852 0.32421 0.01713 0.33932 0.01828 C 0.34375 0.01782 0.35585 0.01666 0.36145 0.01527 C 0.36289 0.01481 0.3638 0.01389 0.36601 0.01365 C 0.37057 0.01319 0.37526 0.01319 0.38007 0.01319 L 0.3927 0.0125 C 0.3983 0.01273 0.40403 0.01273 0.40976 0.01319 C 0.41731 0.01365 0.41731 0.01458 0.42395 0.01527 C 0.4263 0.01574 0.42916 0.01574 0.43164 0.01597 C 0.43359 0.01643 0.4358 0.01666 0.43802 0.01713 C 0.43984 0.01736 0.44218 0.01736 0.44414 0.01759 C 0.4457 0.01782 0.44726 0.01805 0.44895 0.01828 C 0.45338 0.01805 0.45846 0.01805 0.46289 0.01759 C 0.4651 0.01736 0.46575 0.01643 0.4677 0.01597 C 0.46901 0.01551 0.47083 0.01551 0.47213 0.01527 C 0.47278 0.01481 0.47265 0.01412 0.47369 0.01365 C 0.475 0.01319 0.47721 0.01342 0.47851 0.01319 C 0.48932 0.01064 0.47317 0.01296 0.48619 0.01134 C 0.4983 0.0118 0.50299 0.01111 0.51132 0.01319 C 0.51263 0.01342 0.51354 0.01389 0.51471 0.01435 C 0.52565 0.01389 0.53658 0.01389 0.54752 0.01319 C 0.55208 0.01273 0.55976 0.01064 0.55976 0.01088 C 0.56458 0.00833 0.56119 0.00902 0.57083 0.00902 L 0.57083 0.00926 " pathEditMode="relative" rAng="0" ptsTypes="AAAAAAAAAAAAAAAAAAAAAAAAAAAAAAAAAAAAAAAAAAAAAAA">
                                      <p:cBhvr>
                                        <p:cTn id="33" dur="2250" fill="hold"/>
                                        <p:tgtEl>
                                          <p:spTgt spid="4098"/>
                                        </p:tgtEl>
                                        <p:attrNameLst>
                                          <p:attrName>ppt_x</p:attrName>
                                          <p:attrName>ppt_y</p:attrName>
                                        </p:attrNameLst>
                                      </p:cBhvr>
                                      <p:rCtr x="28542" y="116"/>
                                    </p:animMotion>
                                  </p:childTnLst>
                                </p:cTn>
                              </p:par>
                            </p:childTnLst>
                          </p:cTn>
                        </p:par>
                        <p:par>
                          <p:cTn id="34" fill="hold">
                            <p:stCondLst>
                              <p:cond delay="2250"/>
                            </p:stCondLst>
                            <p:childTnLst>
                              <p:par>
                                <p:cTn id="35" presetID="22" presetClass="entr" presetSubtype="4" fill="hold"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3"/>
                                        </p:tgtEl>
                                      </p:cBhvr>
                                    </p:animEffect>
                                    <p:set>
                                      <p:cBhvr>
                                        <p:cTn id="42" dur="1" fill="hold">
                                          <p:stCondLst>
                                            <p:cond delay="499"/>
                                          </p:stCondLst>
                                        </p:cTn>
                                        <p:tgtEl>
                                          <p:spTgt spid="13"/>
                                        </p:tgtEl>
                                        <p:attrNameLst>
                                          <p:attrName>style.visibility</p:attrName>
                                        </p:attrNameLst>
                                      </p:cBhvr>
                                      <p:to>
                                        <p:strVal val="hidden"/>
                                      </p:to>
                                    </p:set>
                                  </p:childTnLst>
                                </p:cTn>
                              </p:par>
                            </p:childTnLst>
                          </p:cTn>
                        </p:par>
                        <p:par>
                          <p:cTn id="43" fill="hold">
                            <p:stCondLst>
                              <p:cond delay="500"/>
                            </p:stCondLst>
                            <p:childTnLst>
                              <p:par>
                                <p:cTn id="44" presetID="22" presetClass="entr" presetSubtype="4" fill="hold" nodeType="after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down)">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20"/>
                                        </p:tgtEl>
                                      </p:cBhvr>
                                    </p:animEffect>
                                    <p:set>
                                      <p:cBhvr>
                                        <p:cTn id="51" dur="1" fill="hold">
                                          <p:stCondLst>
                                            <p:cond delay="499"/>
                                          </p:stCondLst>
                                        </p:cTn>
                                        <p:tgtEl>
                                          <p:spTgt spid="20"/>
                                        </p:tgtEl>
                                        <p:attrNameLst>
                                          <p:attrName>style.visibility</p:attrName>
                                        </p:attrNameLst>
                                      </p:cBhvr>
                                      <p:to>
                                        <p:strVal val="hidden"/>
                                      </p:to>
                                    </p:set>
                                  </p:childTnLst>
                                </p:cTn>
                              </p:par>
                            </p:childTnLst>
                          </p:cTn>
                        </p:par>
                        <p:par>
                          <p:cTn id="52" fill="hold">
                            <p:stCondLst>
                              <p:cond delay="500"/>
                            </p:stCondLst>
                            <p:childTnLst>
                              <p:par>
                                <p:cTn id="53" presetID="22" presetClass="entr" presetSubtype="4" fill="hold" nodeType="after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wipe(down)">
                                      <p:cBhvr>
                                        <p:cTn id="55" dur="500"/>
                                        <p:tgtEl>
                                          <p:spTgt spid="23"/>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23"/>
                                        </p:tgtEl>
                                      </p:cBhvr>
                                    </p:animEffect>
                                    <p:set>
                                      <p:cBhvr>
                                        <p:cTn id="60" dur="1" fill="hold">
                                          <p:stCondLst>
                                            <p:cond delay="499"/>
                                          </p:stCondLst>
                                        </p:cTn>
                                        <p:tgtEl>
                                          <p:spTgt spid="23"/>
                                        </p:tgtEl>
                                        <p:attrNameLst>
                                          <p:attrName>style.visibility</p:attrName>
                                        </p:attrNameLst>
                                      </p:cBhvr>
                                      <p:to>
                                        <p:strVal val="hidden"/>
                                      </p:to>
                                    </p:set>
                                  </p:childTnLst>
                                </p:cTn>
                              </p:par>
                            </p:childTnLst>
                          </p:cTn>
                        </p:par>
                        <p:par>
                          <p:cTn id="61" fill="hold">
                            <p:stCondLst>
                              <p:cond delay="500"/>
                            </p:stCondLst>
                            <p:childTnLst>
                              <p:par>
                                <p:cTn id="62" presetID="22" presetClass="entr" presetSubtype="4" fill="hold" nodeType="after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wipe(down)">
                                      <p:cBhvr>
                                        <p:cTn id="64" dur="500"/>
                                        <p:tgtEl>
                                          <p:spTgt spid="26"/>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nodeType="clickEffect">
                                  <p:stCondLst>
                                    <p:cond delay="0"/>
                                  </p:stCondLst>
                                  <p:childTnLst>
                                    <p:animEffect transition="out" filter="fade">
                                      <p:cBhvr>
                                        <p:cTn id="68" dur="500"/>
                                        <p:tgtEl>
                                          <p:spTgt spid="26"/>
                                        </p:tgtEl>
                                      </p:cBhvr>
                                    </p:animEffect>
                                    <p:set>
                                      <p:cBhvr>
                                        <p:cTn id="69" dur="1" fill="hold">
                                          <p:stCondLst>
                                            <p:cond delay="499"/>
                                          </p:stCondLst>
                                        </p:cTn>
                                        <p:tgtEl>
                                          <p:spTgt spid="26"/>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4098"/>
                                        </p:tgtEl>
                                      </p:cBhvr>
                                    </p:animEffect>
                                    <p:set>
                                      <p:cBhvr>
                                        <p:cTn id="72" dur="1" fill="hold">
                                          <p:stCondLst>
                                            <p:cond delay="499"/>
                                          </p:stCondLst>
                                        </p:cTn>
                                        <p:tgtEl>
                                          <p:spTgt spid="4098"/>
                                        </p:tgtEl>
                                        <p:attrNameLst>
                                          <p:attrName>style.visibility</p:attrName>
                                        </p:attrNameLst>
                                      </p:cBhvr>
                                      <p:to>
                                        <p:strVal val="hidden"/>
                                      </p:to>
                                    </p:set>
                                  </p:childTnLst>
                                </p:cTn>
                              </p:par>
                              <p:par>
                                <p:cTn id="73" presetID="10" presetClass="entr" presetSubtype="0" fill="hold" nodeType="withEffect">
                                  <p:stCondLst>
                                    <p:cond delay="0"/>
                                  </p:stCondLst>
                                  <p:childTnLst>
                                    <p:set>
                                      <p:cBhvr>
                                        <p:cTn id="74" dur="1" fill="hold">
                                          <p:stCondLst>
                                            <p:cond delay="0"/>
                                          </p:stCondLst>
                                        </p:cTn>
                                        <p:tgtEl>
                                          <p:spTgt spid="4100"/>
                                        </p:tgtEl>
                                        <p:attrNameLst>
                                          <p:attrName>style.visibility</p:attrName>
                                        </p:attrNameLst>
                                      </p:cBhvr>
                                      <p:to>
                                        <p:strVal val="visible"/>
                                      </p:to>
                                    </p:set>
                                    <p:animEffect transition="in" filter="fade">
                                      <p:cBhvr>
                                        <p:cTn id="75" dur="500"/>
                                        <p:tgtEl>
                                          <p:spTgt spid="4100"/>
                                        </p:tgtEl>
                                      </p:cBhvr>
                                    </p:animEffect>
                                  </p:childTnLst>
                                </p:cTn>
                              </p:par>
                            </p:childTnLst>
                          </p:cTn>
                        </p:par>
                        <p:par>
                          <p:cTn id="76" fill="hold">
                            <p:stCondLst>
                              <p:cond delay="500"/>
                            </p:stCondLst>
                            <p:childTnLst>
                              <p:par>
                                <p:cTn id="77" presetID="22" presetClass="entr" presetSubtype="4" fill="hold" nodeType="afterEffect">
                                  <p:stCondLst>
                                    <p:cond delay="0"/>
                                  </p:stCondLst>
                                  <p:childTnLst>
                                    <p:set>
                                      <p:cBhvr>
                                        <p:cTn id="78" dur="1" fill="hold">
                                          <p:stCondLst>
                                            <p:cond delay="0"/>
                                          </p:stCondLst>
                                        </p:cTn>
                                        <p:tgtEl>
                                          <p:spTgt spid="29"/>
                                        </p:tgtEl>
                                        <p:attrNameLst>
                                          <p:attrName>style.visibility</p:attrName>
                                        </p:attrNameLst>
                                      </p:cBhvr>
                                      <p:to>
                                        <p:strVal val="visible"/>
                                      </p:to>
                                    </p:set>
                                    <p:animEffect transition="in" filter="wipe(down)">
                                      <p:cBhvr>
                                        <p:cTn id="79" dur="500"/>
                                        <p:tgtEl>
                                          <p:spTgt spid="29"/>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500"/>
                                        <p:tgtEl>
                                          <p:spTgt spid="29"/>
                                        </p:tgtEl>
                                      </p:cBhvr>
                                    </p:animEffect>
                                    <p:set>
                                      <p:cBhvr>
                                        <p:cTn id="84" dur="1" fill="hold">
                                          <p:stCondLst>
                                            <p:cond delay="499"/>
                                          </p:stCondLst>
                                        </p:cTn>
                                        <p:tgtEl>
                                          <p:spTgt spid="29"/>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500"/>
                                        <p:tgtEl>
                                          <p:spTgt spid="5"/>
                                        </p:tgtEl>
                                      </p:cBhvr>
                                    </p:animEffect>
                                    <p:set>
                                      <p:cBhvr>
                                        <p:cTn id="87" dur="1" fill="hold">
                                          <p:stCondLst>
                                            <p:cond delay="499"/>
                                          </p:stCondLst>
                                        </p:cTn>
                                        <p:tgtEl>
                                          <p:spTgt spid="5"/>
                                        </p:tgtEl>
                                        <p:attrNameLst>
                                          <p:attrName>style.visibility</p:attrName>
                                        </p:attrNameLst>
                                      </p:cBhvr>
                                      <p:to>
                                        <p:strVal val="hidden"/>
                                      </p:to>
                                    </p:set>
                                  </p:childTnLst>
                                </p:cTn>
                              </p:par>
                              <p:par>
                                <p:cTn id="88" presetID="10" presetClass="entr" presetSubtype="0" fill="hold" nodeType="withEffect">
                                  <p:stCondLst>
                                    <p:cond delay="0"/>
                                  </p:stCondLst>
                                  <p:childTnLst>
                                    <p:set>
                                      <p:cBhvr>
                                        <p:cTn id="89" dur="1" fill="hold">
                                          <p:stCondLst>
                                            <p:cond delay="0"/>
                                          </p:stCondLst>
                                        </p:cTn>
                                        <p:tgtEl>
                                          <p:spTgt spid="33"/>
                                        </p:tgtEl>
                                        <p:attrNameLst>
                                          <p:attrName>style.visibility</p:attrName>
                                        </p:attrNameLst>
                                      </p:cBhvr>
                                      <p:to>
                                        <p:strVal val="visible"/>
                                      </p:to>
                                    </p:set>
                                    <p:animEffect transition="in" filter="fade">
                                      <p:cBhvr>
                                        <p:cTn id="90" dur="500"/>
                                        <p:tgtEl>
                                          <p:spTgt spid="33"/>
                                        </p:tgtEl>
                                      </p:cBhvr>
                                    </p:animEffect>
                                  </p:childTnLst>
                                </p:cTn>
                              </p:par>
                            </p:childTnLst>
                          </p:cTn>
                        </p:par>
                        <p:par>
                          <p:cTn id="91" fill="hold">
                            <p:stCondLst>
                              <p:cond delay="500"/>
                            </p:stCondLst>
                            <p:childTnLst>
                              <p:par>
                                <p:cTn id="92" presetID="22" presetClass="entr" presetSubtype="4" fill="hold" nodeType="afterEffect">
                                  <p:stCondLst>
                                    <p:cond delay="0"/>
                                  </p:stCondLst>
                                  <p:childTnLst>
                                    <p:set>
                                      <p:cBhvr>
                                        <p:cTn id="93" dur="1" fill="hold">
                                          <p:stCondLst>
                                            <p:cond delay="0"/>
                                          </p:stCondLst>
                                        </p:cTn>
                                        <p:tgtEl>
                                          <p:spTgt spid="38"/>
                                        </p:tgtEl>
                                        <p:attrNameLst>
                                          <p:attrName>style.visibility</p:attrName>
                                        </p:attrNameLst>
                                      </p:cBhvr>
                                      <p:to>
                                        <p:strVal val="visible"/>
                                      </p:to>
                                    </p:set>
                                    <p:animEffect transition="in" filter="wipe(down)">
                                      <p:cBhvr>
                                        <p:cTn id="94" dur="500"/>
                                        <p:tgtEl>
                                          <p:spTgt spid="38"/>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nodeType="clickEffect">
                                  <p:stCondLst>
                                    <p:cond delay="0"/>
                                  </p:stCondLst>
                                  <p:childTnLst>
                                    <p:animEffect transition="out" filter="fade">
                                      <p:cBhvr>
                                        <p:cTn id="98" dur="500"/>
                                        <p:tgtEl>
                                          <p:spTgt spid="38"/>
                                        </p:tgtEl>
                                      </p:cBhvr>
                                    </p:animEffect>
                                    <p:set>
                                      <p:cBhvr>
                                        <p:cTn id="99" dur="1" fill="hold">
                                          <p:stCondLst>
                                            <p:cond delay="499"/>
                                          </p:stCondLst>
                                        </p:cTn>
                                        <p:tgtEl>
                                          <p:spTgt spid="38"/>
                                        </p:tgtEl>
                                        <p:attrNameLst>
                                          <p:attrName>style.visibility</p:attrName>
                                        </p:attrNameLst>
                                      </p:cBhvr>
                                      <p:to>
                                        <p:strVal val="hidden"/>
                                      </p:to>
                                    </p:set>
                                  </p:childTnLst>
                                </p:cTn>
                              </p:par>
                            </p:childTnLst>
                          </p:cTn>
                        </p:par>
                        <p:par>
                          <p:cTn id="100" fill="hold">
                            <p:stCondLst>
                              <p:cond delay="500"/>
                            </p:stCondLst>
                            <p:childTnLst>
                              <p:par>
                                <p:cTn id="101" presetID="22" presetClass="entr" presetSubtype="4" fill="hold" nodeType="afterEffect">
                                  <p:stCondLst>
                                    <p:cond delay="0"/>
                                  </p:stCondLst>
                                  <p:childTnLst>
                                    <p:set>
                                      <p:cBhvr>
                                        <p:cTn id="102" dur="1" fill="hold">
                                          <p:stCondLst>
                                            <p:cond delay="0"/>
                                          </p:stCondLst>
                                        </p:cTn>
                                        <p:tgtEl>
                                          <p:spTgt spid="41"/>
                                        </p:tgtEl>
                                        <p:attrNameLst>
                                          <p:attrName>style.visibility</p:attrName>
                                        </p:attrNameLst>
                                      </p:cBhvr>
                                      <p:to>
                                        <p:strVal val="visible"/>
                                      </p:to>
                                    </p:set>
                                    <p:animEffect transition="in" filter="wipe(down)">
                                      <p:cBhvr>
                                        <p:cTn id="103" dur="500"/>
                                        <p:tgtEl>
                                          <p:spTgt spid="41"/>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xit" presetSubtype="0" fill="hold" nodeType="clickEffect">
                                  <p:stCondLst>
                                    <p:cond delay="0"/>
                                  </p:stCondLst>
                                  <p:childTnLst>
                                    <p:animEffect transition="out" filter="fade">
                                      <p:cBhvr>
                                        <p:cTn id="107" dur="500"/>
                                        <p:tgtEl>
                                          <p:spTgt spid="41"/>
                                        </p:tgtEl>
                                      </p:cBhvr>
                                    </p:animEffect>
                                    <p:set>
                                      <p:cBhvr>
                                        <p:cTn id="108" dur="1" fill="hold">
                                          <p:stCondLst>
                                            <p:cond delay="499"/>
                                          </p:stCondLst>
                                        </p:cTn>
                                        <p:tgtEl>
                                          <p:spTgt spid="41"/>
                                        </p:tgtEl>
                                        <p:attrNameLst>
                                          <p:attrName>style.visibility</p:attrName>
                                        </p:attrNameLst>
                                      </p:cBhvr>
                                      <p:to>
                                        <p:strVal val="hidden"/>
                                      </p:to>
                                    </p:set>
                                  </p:childTnLst>
                                </p:cTn>
                              </p:par>
                            </p:childTnLst>
                          </p:cTn>
                        </p:par>
                        <p:par>
                          <p:cTn id="109" fill="hold">
                            <p:stCondLst>
                              <p:cond delay="500"/>
                            </p:stCondLst>
                            <p:childTnLst>
                              <p:par>
                                <p:cTn id="110" presetID="22" presetClass="entr" presetSubtype="4" fill="hold" nodeType="afterEffect">
                                  <p:stCondLst>
                                    <p:cond delay="0"/>
                                  </p:stCondLst>
                                  <p:childTnLst>
                                    <p:set>
                                      <p:cBhvr>
                                        <p:cTn id="111" dur="1" fill="hold">
                                          <p:stCondLst>
                                            <p:cond delay="0"/>
                                          </p:stCondLst>
                                        </p:cTn>
                                        <p:tgtEl>
                                          <p:spTgt spid="44"/>
                                        </p:tgtEl>
                                        <p:attrNameLst>
                                          <p:attrName>style.visibility</p:attrName>
                                        </p:attrNameLst>
                                      </p:cBhvr>
                                      <p:to>
                                        <p:strVal val="visible"/>
                                      </p:to>
                                    </p:set>
                                    <p:animEffect transition="in" filter="wipe(down)">
                                      <p:cBhvr>
                                        <p:cTn id="112" dur="500"/>
                                        <p:tgtEl>
                                          <p:spTgt spid="44"/>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xit" presetSubtype="0" fill="hold" nodeType="clickEffect">
                                  <p:stCondLst>
                                    <p:cond delay="0"/>
                                  </p:stCondLst>
                                  <p:childTnLst>
                                    <p:animEffect transition="out" filter="fade">
                                      <p:cBhvr>
                                        <p:cTn id="116" dur="500"/>
                                        <p:tgtEl>
                                          <p:spTgt spid="44"/>
                                        </p:tgtEl>
                                      </p:cBhvr>
                                    </p:animEffect>
                                    <p:set>
                                      <p:cBhvr>
                                        <p:cTn id="117" dur="1" fill="hold">
                                          <p:stCondLst>
                                            <p:cond delay="499"/>
                                          </p:stCondLst>
                                        </p:cTn>
                                        <p:tgtEl>
                                          <p:spTgt spid="44"/>
                                        </p:tgtEl>
                                        <p:attrNameLst>
                                          <p:attrName>style.visibility</p:attrName>
                                        </p:attrNameLst>
                                      </p:cBhvr>
                                      <p:to>
                                        <p:strVal val="hidden"/>
                                      </p:to>
                                    </p:set>
                                  </p:childTnLst>
                                </p:cTn>
                              </p:par>
                            </p:childTnLst>
                          </p:cTn>
                        </p:par>
                        <p:par>
                          <p:cTn id="118" fill="hold">
                            <p:stCondLst>
                              <p:cond delay="500"/>
                            </p:stCondLst>
                            <p:childTnLst>
                              <p:par>
                                <p:cTn id="119" presetID="22" presetClass="entr" presetSubtype="4" fill="hold" nodeType="afterEffect">
                                  <p:stCondLst>
                                    <p:cond delay="0"/>
                                  </p:stCondLst>
                                  <p:childTnLst>
                                    <p:set>
                                      <p:cBhvr>
                                        <p:cTn id="120" dur="1" fill="hold">
                                          <p:stCondLst>
                                            <p:cond delay="0"/>
                                          </p:stCondLst>
                                        </p:cTn>
                                        <p:tgtEl>
                                          <p:spTgt spid="48"/>
                                        </p:tgtEl>
                                        <p:attrNameLst>
                                          <p:attrName>style.visibility</p:attrName>
                                        </p:attrNameLst>
                                      </p:cBhvr>
                                      <p:to>
                                        <p:strVal val="visible"/>
                                      </p:to>
                                    </p:set>
                                    <p:animEffect transition="in" filter="wipe(down)">
                                      <p:cBhvr>
                                        <p:cTn id="121" dur="500"/>
                                        <p:tgtEl>
                                          <p:spTgt spid="48"/>
                                        </p:tgtEl>
                                      </p:cBhvr>
                                    </p:animEffect>
                                  </p:childTnLst>
                                </p:cTn>
                              </p:par>
                            </p:childTnLst>
                          </p:cTn>
                        </p:par>
                      </p:childTnLst>
                    </p:cTn>
                  </p:par>
                  <p:par>
                    <p:cTn id="122" fill="hold">
                      <p:stCondLst>
                        <p:cond delay="indefinite"/>
                      </p:stCondLst>
                      <p:childTnLst>
                        <p:par>
                          <p:cTn id="123" fill="hold">
                            <p:stCondLst>
                              <p:cond delay="0"/>
                            </p:stCondLst>
                            <p:childTnLst>
                              <p:par>
                                <p:cTn id="124" presetID="10" presetClass="exit" presetSubtype="0" fill="hold" nodeType="clickEffect">
                                  <p:stCondLst>
                                    <p:cond delay="0"/>
                                  </p:stCondLst>
                                  <p:childTnLst>
                                    <p:animEffect transition="out" filter="fade">
                                      <p:cBhvr>
                                        <p:cTn id="125" dur="500"/>
                                        <p:tgtEl>
                                          <p:spTgt spid="48"/>
                                        </p:tgtEl>
                                      </p:cBhvr>
                                    </p:animEffect>
                                    <p:set>
                                      <p:cBhvr>
                                        <p:cTn id="126" dur="1" fill="hold">
                                          <p:stCondLst>
                                            <p:cond delay="499"/>
                                          </p:stCondLst>
                                        </p:cTn>
                                        <p:tgtEl>
                                          <p:spTgt spid="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C4C6D"/>
        </a:solidFill>
        <a:effectLst/>
      </p:bgPr>
    </p:bg>
    <p:spTree>
      <p:nvGrpSpPr>
        <p:cNvPr id="1" name=""/>
        <p:cNvGrpSpPr/>
        <p:nvPr/>
      </p:nvGrpSpPr>
      <p:grpSpPr>
        <a:xfrm>
          <a:off x="0" y="0"/>
          <a:ext cx="0" cy="0"/>
          <a:chOff x="0" y="0"/>
          <a:chExt cx="0" cy="0"/>
        </a:xfrm>
      </p:grpSpPr>
      <p:sp>
        <p:nvSpPr>
          <p:cNvPr id="2" name="!!1">
            <a:extLst>
              <a:ext uri="{FF2B5EF4-FFF2-40B4-BE49-F238E27FC236}">
                <a16:creationId xmlns:a16="http://schemas.microsoft.com/office/drawing/2014/main" id="{3ADFAC19-4CFA-4116-995F-2642505E2AEC}"/>
              </a:ext>
            </a:extLst>
          </p:cNvPr>
          <p:cNvSpPr/>
          <p:nvPr/>
        </p:nvSpPr>
        <p:spPr>
          <a:xfrm>
            <a:off x="0" y="0"/>
            <a:ext cx="1395045" cy="6858000"/>
          </a:xfrm>
          <a:prstGeom prst="rect">
            <a:avLst/>
          </a:prstGeom>
          <a:solidFill>
            <a:srgbClr val="8D92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29" name="Group 328">
            <a:extLst>
              <a:ext uri="{FF2B5EF4-FFF2-40B4-BE49-F238E27FC236}">
                <a16:creationId xmlns:a16="http://schemas.microsoft.com/office/drawing/2014/main" id="{22113C49-10A7-4C20-8610-0E4706501D7E}"/>
              </a:ext>
            </a:extLst>
          </p:cNvPr>
          <p:cNvGrpSpPr/>
          <p:nvPr/>
        </p:nvGrpSpPr>
        <p:grpSpPr>
          <a:xfrm>
            <a:off x="434677" y="5801224"/>
            <a:ext cx="1099156" cy="1223925"/>
            <a:chOff x="3884936" y="4129874"/>
            <a:chExt cx="1099156" cy="1223925"/>
          </a:xfrm>
        </p:grpSpPr>
        <p:sp>
          <p:nvSpPr>
            <p:cNvPr id="273" name="Freeform: Shape 272">
              <a:extLst>
                <a:ext uri="{FF2B5EF4-FFF2-40B4-BE49-F238E27FC236}">
                  <a16:creationId xmlns:a16="http://schemas.microsoft.com/office/drawing/2014/main" id="{37D2CB3C-A1B4-4A84-874E-FB0D8B679CA5}"/>
                </a:ext>
              </a:extLst>
            </p:cNvPr>
            <p:cNvSpPr/>
            <p:nvPr/>
          </p:nvSpPr>
          <p:spPr>
            <a:xfrm>
              <a:off x="3894028" y="4815596"/>
              <a:ext cx="181181" cy="99535"/>
            </a:xfrm>
            <a:custGeom>
              <a:avLst/>
              <a:gdLst>
                <a:gd name="connsiteX0" fmla="*/ 101933 w 181181"/>
                <a:gd name="connsiteY0" fmla="*/ 92815 h 99535"/>
                <a:gd name="connsiteX1" fmla="*/ 181181 w 181181"/>
                <a:gd name="connsiteY1" fmla="*/ 36617 h 99535"/>
                <a:gd name="connsiteX2" fmla="*/ 137652 w 181181"/>
                <a:gd name="connsiteY2" fmla="*/ 11757 h 99535"/>
                <a:gd name="connsiteX3" fmla="*/ 10112 w 181181"/>
                <a:gd name="connsiteY3" fmla="*/ 20615 h 99535"/>
                <a:gd name="connsiteX4" fmla="*/ 17417 w 181181"/>
                <a:gd name="connsiteY4" fmla="*/ 85673 h 99535"/>
                <a:gd name="connsiteX5" fmla="*/ 20971 w 181181"/>
                <a:gd name="connsiteY5" fmla="*/ 88243 h 99535"/>
                <a:gd name="connsiteX6" fmla="*/ 101933 w 181181"/>
                <a:gd name="connsiteY6" fmla="*/ 92815 h 9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181" h="99535">
                  <a:moveTo>
                    <a:pt x="101933" y="92815"/>
                  </a:moveTo>
                  <a:cubicBezTo>
                    <a:pt x="130508" y="83290"/>
                    <a:pt x="181181" y="36713"/>
                    <a:pt x="181181" y="36617"/>
                  </a:cubicBezTo>
                  <a:cubicBezTo>
                    <a:pt x="181181" y="36522"/>
                    <a:pt x="140414" y="12900"/>
                    <a:pt x="137652" y="11757"/>
                  </a:cubicBezTo>
                  <a:cubicBezTo>
                    <a:pt x="105553" y="-1768"/>
                    <a:pt x="35544" y="-9007"/>
                    <a:pt x="10112" y="20615"/>
                  </a:cubicBezTo>
                  <a:cubicBezTo>
                    <a:pt x="-5836" y="40598"/>
                    <a:pt x="-2565" y="69725"/>
                    <a:pt x="17417" y="85673"/>
                  </a:cubicBezTo>
                  <a:cubicBezTo>
                    <a:pt x="18560" y="86585"/>
                    <a:pt x="19746" y="87443"/>
                    <a:pt x="20971" y="88243"/>
                  </a:cubicBezTo>
                  <a:cubicBezTo>
                    <a:pt x="43450" y="104245"/>
                    <a:pt x="77168" y="100816"/>
                    <a:pt x="101933" y="92815"/>
                  </a:cubicBezTo>
                  <a:close/>
                </a:path>
              </a:pathLst>
            </a:custGeom>
            <a:solidFill>
              <a:srgbClr val="9C9C9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Shape 273">
              <a:extLst>
                <a:ext uri="{FF2B5EF4-FFF2-40B4-BE49-F238E27FC236}">
                  <a16:creationId xmlns:a16="http://schemas.microsoft.com/office/drawing/2014/main" id="{2FEE3D18-C27E-44A4-8F8F-A81E3B3ACDC4}"/>
                </a:ext>
              </a:extLst>
            </p:cNvPr>
            <p:cNvSpPr/>
            <p:nvPr/>
          </p:nvSpPr>
          <p:spPr>
            <a:xfrm>
              <a:off x="4357409" y="4350072"/>
              <a:ext cx="166347" cy="115460"/>
            </a:xfrm>
            <a:custGeom>
              <a:avLst/>
              <a:gdLst>
                <a:gd name="connsiteX0" fmla="*/ 166332 w 166347"/>
                <a:gd name="connsiteY0" fmla="*/ 109330 h 115460"/>
                <a:gd name="connsiteX1" fmla="*/ 143663 w 166347"/>
                <a:gd name="connsiteY1" fmla="*/ 64562 h 115460"/>
                <a:gd name="connsiteX2" fmla="*/ 32411 w 166347"/>
                <a:gd name="connsiteY2" fmla="*/ 1602 h 115460"/>
                <a:gd name="connsiteX3" fmla="*/ 2146 w 166347"/>
                <a:gd name="connsiteY3" fmla="*/ 59652 h 115460"/>
                <a:gd name="connsiteX4" fmla="*/ 3836 w 166347"/>
                <a:gd name="connsiteY4" fmla="*/ 64181 h 115460"/>
                <a:gd name="connsiteX5" fmla="*/ 69177 w 166347"/>
                <a:gd name="connsiteY5" fmla="*/ 112473 h 115460"/>
                <a:gd name="connsiteX6" fmla="*/ 166332 w 166347"/>
                <a:gd name="connsiteY6" fmla="*/ 109330 h 11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347" h="115460">
                  <a:moveTo>
                    <a:pt x="166332" y="109330"/>
                  </a:moveTo>
                  <a:cubicBezTo>
                    <a:pt x="166999" y="109330"/>
                    <a:pt x="145377" y="67134"/>
                    <a:pt x="143663" y="64562"/>
                  </a:cubicBezTo>
                  <a:cubicBezTo>
                    <a:pt x="124613" y="35987"/>
                    <a:pt x="69939" y="-9066"/>
                    <a:pt x="32411" y="1602"/>
                  </a:cubicBezTo>
                  <a:cubicBezTo>
                    <a:pt x="8023" y="9275"/>
                    <a:pt x="-5527" y="35265"/>
                    <a:pt x="2146" y="59652"/>
                  </a:cubicBezTo>
                  <a:cubicBezTo>
                    <a:pt x="2630" y="61190"/>
                    <a:pt x="3194" y="62702"/>
                    <a:pt x="3836" y="64181"/>
                  </a:cubicBezTo>
                  <a:cubicBezTo>
                    <a:pt x="14027" y="89708"/>
                    <a:pt x="44031" y="105520"/>
                    <a:pt x="69177" y="112473"/>
                  </a:cubicBezTo>
                  <a:cubicBezTo>
                    <a:pt x="98705" y="120664"/>
                    <a:pt x="166237" y="109425"/>
                    <a:pt x="166332" y="109330"/>
                  </a:cubicBezTo>
                  <a:close/>
                </a:path>
              </a:pathLst>
            </a:custGeom>
            <a:solidFill>
              <a:srgbClr val="9C9C9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Shape 274">
              <a:extLst>
                <a:ext uri="{FF2B5EF4-FFF2-40B4-BE49-F238E27FC236}">
                  <a16:creationId xmlns:a16="http://schemas.microsoft.com/office/drawing/2014/main" id="{09399E98-3DDD-47E7-9254-24189253A4F6}"/>
                </a:ext>
              </a:extLst>
            </p:cNvPr>
            <p:cNvSpPr/>
            <p:nvPr/>
          </p:nvSpPr>
          <p:spPr>
            <a:xfrm>
              <a:off x="3884936" y="4129874"/>
              <a:ext cx="1099156" cy="1223925"/>
            </a:xfrm>
            <a:custGeom>
              <a:avLst/>
              <a:gdLst>
                <a:gd name="connsiteX0" fmla="*/ 260472 w 1099156"/>
                <a:gd name="connsiteY0" fmla="*/ 911029 h 1223925"/>
                <a:gd name="connsiteX1" fmla="*/ 321622 w 1099156"/>
                <a:gd name="connsiteY1" fmla="*/ 836829 h 1223925"/>
                <a:gd name="connsiteX2" fmla="*/ 417444 w 1099156"/>
                <a:gd name="connsiteY2" fmla="*/ 888836 h 1223925"/>
                <a:gd name="connsiteX3" fmla="*/ 476118 w 1099156"/>
                <a:gd name="connsiteY3" fmla="*/ 914458 h 1223925"/>
                <a:gd name="connsiteX4" fmla="*/ 457068 w 1099156"/>
                <a:gd name="connsiteY4" fmla="*/ 909791 h 1223925"/>
                <a:gd name="connsiteX5" fmla="*/ 336386 w 1099156"/>
                <a:gd name="connsiteY5" fmla="*/ 951987 h 1223925"/>
                <a:gd name="connsiteX6" fmla="*/ 360123 w 1099156"/>
                <a:gd name="connsiteY6" fmla="*/ 1012853 h 1223925"/>
                <a:gd name="connsiteX7" fmla="*/ 364961 w 1099156"/>
                <a:gd name="connsiteY7" fmla="*/ 1014661 h 1223925"/>
                <a:gd name="connsiteX8" fmla="*/ 444304 w 1099156"/>
                <a:gd name="connsiteY8" fmla="*/ 997421 h 1223925"/>
                <a:gd name="connsiteX9" fmla="*/ 503931 w 1099156"/>
                <a:gd name="connsiteY9" fmla="*/ 925412 h 1223925"/>
                <a:gd name="connsiteX10" fmla="*/ 526791 w 1099156"/>
                <a:gd name="connsiteY10" fmla="*/ 934937 h 1223925"/>
                <a:gd name="connsiteX11" fmla="*/ 635566 w 1099156"/>
                <a:gd name="connsiteY11" fmla="*/ 979133 h 1223925"/>
                <a:gd name="connsiteX12" fmla="*/ 672333 w 1099156"/>
                <a:gd name="connsiteY12" fmla="*/ 995897 h 1223925"/>
                <a:gd name="connsiteX13" fmla="*/ 655474 w 1099156"/>
                <a:gd name="connsiteY13" fmla="*/ 991992 h 1223925"/>
                <a:gd name="connsiteX14" fmla="*/ 534792 w 1099156"/>
                <a:gd name="connsiteY14" fmla="*/ 1034187 h 1223925"/>
                <a:gd name="connsiteX15" fmla="*/ 558460 w 1099156"/>
                <a:gd name="connsiteY15" fmla="*/ 1094936 h 1223925"/>
                <a:gd name="connsiteX16" fmla="*/ 563367 w 1099156"/>
                <a:gd name="connsiteY16" fmla="*/ 1096767 h 1223925"/>
                <a:gd name="connsiteX17" fmla="*/ 642710 w 1099156"/>
                <a:gd name="connsiteY17" fmla="*/ 1079526 h 1223925"/>
                <a:gd name="connsiteX18" fmla="*/ 701003 w 1099156"/>
                <a:gd name="connsiteY18" fmla="*/ 1009803 h 1223925"/>
                <a:gd name="connsiteX19" fmla="*/ 737103 w 1099156"/>
                <a:gd name="connsiteY19" fmla="*/ 1028853 h 1223925"/>
                <a:gd name="connsiteX20" fmla="*/ 760439 w 1099156"/>
                <a:gd name="connsiteY20" fmla="*/ 1042569 h 1223925"/>
                <a:gd name="connsiteX21" fmla="*/ 783109 w 1099156"/>
                <a:gd name="connsiteY21" fmla="*/ 1057143 h 1223925"/>
                <a:gd name="connsiteX22" fmla="*/ 825209 w 1099156"/>
                <a:gd name="connsiteY22" fmla="*/ 1086861 h 1223925"/>
                <a:gd name="connsiteX23" fmla="*/ 852451 w 1099156"/>
                <a:gd name="connsiteY23" fmla="*/ 1107054 h 1223925"/>
                <a:gd name="connsiteX24" fmla="*/ 813398 w 1099156"/>
                <a:gd name="connsiteY24" fmla="*/ 1090766 h 1223925"/>
                <a:gd name="connsiteX25" fmla="*/ 687763 w 1099156"/>
                <a:gd name="connsiteY25" fmla="*/ 1114197 h 1223925"/>
                <a:gd name="connsiteX26" fmla="*/ 701765 w 1099156"/>
                <a:gd name="connsiteY26" fmla="*/ 1177873 h 1223925"/>
                <a:gd name="connsiteX27" fmla="*/ 706242 w 1099156"/>
                <a:gd name="connsiteY27" fmla="*/ 1180396 h 1223925"/>
                <a:gd name="connsiteX28" fmla="*/ 787300 w 1099156"/>
                <a:gd name="connsiteY28" fmla="*/ 1175348 h 1223925"/>
                <a:gd name="connsiteX29" fmla="*/ 858547 w 1099156"/>
                <a:gd name="connsiteY29" fmla="*/ 1111626 h 1223925"/>
                <a:gd name="connsiteX30" fmla="*/ 900838 w 1099156"/>
                <a:gd name="connsiteY30" fmla="*/ 1144296 h 1223925"/>
                <a:gd name="connsiteX31" fmla="*/ 996088 w 1099156"/>
                <a:gd name="connsiteY31" fmla="*/ 1223925 h 1223925"/>
                <a:gd name="connsiteX32" fmla="*/ 1015138 w 1099156"/>
                <a:gd name="connsiteY32" fmla="*/ 1206590 h 1223925"/>
                <a:gd name="connsiteX33" fmla="*/ 914458 w 1099156"/>
                <a:gd name="connsiteY33" fmla="*/ 1126008 h 1223925"/>
                <a:gd name="connsiteX34" fmla="*/ 866833 w 1099156"/>
                <a:gd name="connsiteY34" fmla="*/ 1090766 h 1223925"/>
                <a:gd name="connsiteX35" fmla="*/ 890074 w 1099156"/>
                <a:gd name="connsiteY35" fmla="*/ 1036569 h 1223925"/>
                <a:gd name="connsiteX36" fmla="*/ 981514 w 1099156"/>
                <a:gd name="connsiteY36" fmla="*/ 1022376 h 1223925"/>
                <a:gd name="connsiteX37" fmla="*/ 998755 w 1099156"/>
                <a:gd name="connsiteY37" fmla="*/ 1072954 h 1223925"/>
                <a:gd name="connsiteX38" fmla="*/ 1033807 w 1099156"/>
                <a:gd name="connsiteY38" fmla="*/ 1190207 h 1223925"/>
                <a:gd name="connsiteX39" fmla="*/ 1055143 w 1099156"/>
                <a:gd name="connsiteY39" fmla="*/ 1171157 h 1223925"/>
                <a:gd name="connsiteX40" fmla="*/ 1020662 w 1099156"/>
                <a:gd name="connsiteY40" fmla="*/ 1065334 h 1223925"/>
                <a:gd name="connsiteX41" fmla="*/ 1000088 w 1099156"/>
                <a:gd name="connsiteY41" fmla="*/ 1009613 h 1223925"/>
                <a:gd name="connsiteX42" fmla="*/ 1076288 w 1099156"/>
                <a:gd name="connsiteY42" fmla="*/ 951796 h 1223925"/>
                <a:gd name="connsiteX43" fmla="*/ 1096672 w 1099156"/>
                <a:gd name="connsiteY43" fmla="*/ 873120 h 1223925"/>
                <a:gd name="connsiteX44" fmla="*/ 1039701 w 1099156"/>
                <a:gd name="connsiteY44" fmla="*/ 840868 h 1223925"/>
                <a:gd name="connsiteX45" fmla="*/ 1035235 w 1099156"/>
                <a:gd name="connsiteY45" fmla="*/ 842354 h 1223925"/>
                <a:gd name="connsiteX46" fmla="*/ 988182 w 1099156"/>
                <a:gd name="connsiteY46" fmla="*/ 961226 h 1223925"/>
                <a:gd name="connsiteX47" fmla="*/ 995992 w 1099156"/>
                <a:gd name="connsiteY47" fmla="*/ 999326 h 1223925"/>
                <a:gd name="connsiteX48" fmla="*/ 986467 w 1099156"/>
                <a:gd name="connsiteY48" fmla="*/ 975799 h 1223925"/>
                <a:gd name="connsiteX49" fmla="*/ 966274 w 1099156"/>
                <a:gd name="connsiteY49" fmla="*/ 927126 h 1223925"/>
                <a:gd name="connsiteX50" fmla="*/ 954844 w 1099156"/>
                <a:gd name="connsiteY50" fmla="*/ 902742 h 1223925"/>
                <a:gd name="connsiteX51" fmla="*/ 942081 w 1099156"/>
                <a:gd name="connsiteY51" fmla="*/ 877882 h 1223925"/>
                <a:gd name="connsiteX52" fmla="*/ 908648 w 1099156"/>
                <a:gd name="connsiteY52" fmla="*/ 820732 h 1223925"/>
                <a:gd name="connsiteX53" fmla="*/ 990182 w 1099156"/>
                <a:gd name="connsiteY53" fmla="*/ 776155 h 1223925"/>
                <a:gd name="connsiteX54" fmla="*/ 1022186 w 1099156"/>
                <a:gd name="connsiteY54" fmla="*/ 701574 h 1223925"/>
                <a:gd name="connsiteX55" fmla="*/ 971146 w 1099156"/>
                <a:gd name="connsiteY55" fmla="*/ 661010 h 1223925"/>
                <a:gd name="connsiteX56" fmla="*/ 966179 w 1099156"/>
                <a:gd name="connsiteY56" fmla="*/ 661855 h 1223925"/>
                <a:gd name="connsiteX57" fmla="*/ 901695 w 1099156"/>
                <a:gd name="connsiteY57" fmla="*/ 772250 h 1223925"/>
                <a:gd name="connsiteX58" fmla="*/ 903790 w 1099156"/>
                <a:gd name="connsiteY58" fmla="*/ 813303 h 1223925"/>
                <a:gd name="connsiteX59" fmla="*/ 881788 w 1099156"/>
                <a:gd name="connsiteY59" fmla="*/ 779679 h 1223925"/>
                <a:gd name="connsiteX60" fmla="*/ 813112 w 1099156"/>
                <a:gd name="connsiteY60" fmla="*/ 683953 h 1223925"/>
                <a:gd name="connsiteX61" fmla="*/ 792062 w 1099156"/>
                <a:gd name="connsiteY61" fmla="*/ 654616 h 1223925"/>
                <a:gd name="connsiteX62" fmla="*/ 876549 w 1099156"/>
                <a:gd name="connsiteY62" fmla="*/ 608896 h 1223925"/>
                <a:gd name="connsiteX63" fmla="*/ 908648 w 1099156"/>
                <a:gd name="connsiteY63" fmla="*/ 534220 h 1223925"/>
                <a:gd name="connsiteX64" fmla="*/ 857427 w 1099156"/>
                <a:gd name="connsiteY64" fmla="*/ 493666 h 1223925"/>
                <a:gd name="connsiteX65" fmla="*/ 852546 w 1099156"/>
                <a:gd name="connsiteY65" fmla="*/ 494501 h 1223925"/>
                <a:gd name="connsiteX66" fmla="*/ 788062 w 1099156"/>
                <a:gd name="connsiteY66" fmla="*/ 604896 h 1223925"/>
                <a:gd name="connsiteX67" fmla="*/ 790729 w 1099156"/>
                <a:gd name="connsiteY67" fmla="*/ 652521 h 1223925"/>
                <a:gd name="connsiteX68" fmla="*/ 746056 w 1099156"/>
                <a:gd name="connsiteY68" fmla="*/ 587370 h 1223925"/>
                <a:gd name="connsiteX69" fmla="*/ 694431 w 1099156"/>
                <a:gd name="connsiteY69" fmla="*/ 495453 h 1223925"/>
                <a:gd name="connsiteX70" fmla="*/ 779394 w 1099156"/>
                <a:gd name="connsiteY70" fmla="*/ 449448 h 1223925"/>
                <a:gd name="connsiteX71" fmla="*/ 811493 w 1099156"/>
                <a:gd name="connsiteY71" fmla="*/ 374867 h 1223925"/>
                <a:gd name="connsiteX72" fmla="*/ 760452 w 1099156"/>
                <a:gd name="connsiteY72" fmla="*/ 334303 h 1223925"/>
                <a:gd name="connsiteX73" fmla="*/ 755486 w 1099156"/>
                <a:gd name="connsiteY73" fmla="*/ 335148 h 1223925"/>
                <a:gd name="connsiteX74" fmla="*/ 691002 w 1099156"/>
                <a:gd name="connsiteY74" fmla="*/ 445542 h 1223925"/>
                <a:gd name="connsiteX75" fmla="*/ 693193 w 1099156"/>
                <a:gd name="connsiteY75" fmla="*/ 488405 h 1223925"/>
                <a:gd name="connsiteX76" fmla="*/ 691097 w 1099156"/>
                <a:gd name="connsiteY76" fmla="*/ 488976 h 1223925"/>
                <a:gd name="connsiteX77" fmla="*/ 656617 w 1099156"/>
                <a:gd name="connsiteY77" fmla="*/ 388678 h 1223925"/>
                <a:gd name="connsiteX78" fmla="*/ 644996 w 1099156"/>
                <a:gd name="connsiteY78" fmla="*/ 333624 h 1223925"/>
                <a:gd name="connsiteX79" fmla="*/ 732436 w 1099156"/>
                <a:gd name="connsiteY79" fmla="*/ 297810 h 1223925"/>
                <a:gd name="connsiteX80" fmla="*/ 772536 w 1099156"/>
                <a:gd name="connsiteY80" fmla="*/ 227134 h 1223925"/>
                <a:gd name="connsiteX81" fmla="*/ 725866 w 1099156"/>
                <a:gd name="connsiteY81" fmla="*/ 181224 h 1223925"/>
                <a:gd name="connsiteX82" fmla="*/ 721101 w 1099156"/>
                <a:gd name="connsiteY82" fmla="*/ 181509 h 1223925"/>
                <a:gd name="connsiteX83" fmla="*/ 644901 w 1099156"/>
                <a:gd name="connsiteY83" fmla="*/ 284189 h 1223925"/>
                <a:gd name="connsiteX84" fmla="*/ 642710 w 1099156"/>
                <a:gd name="connsiteY84" fmla="*/ 319431 h 1223925"/>
                <a:gd name="connsiteX85" fmla="*/ 638900 w 1099156"/>
                <a:gd name="connsiteY85" fmla="*/ 295238 h 1223925"/>
                <a:gd name="connsiteX86" fmla="*/ 631185 w 1099156"/>
                <a:gd name="connsiteY86" fmla="*/ 215132 h 1223925"/>
                <a:gd name="connsiteX87" fmla="*/ 629756 w 1099156"/>
                <a:gd name="connsiteY87" fmla="*/ 177604 h 1223925"/>
                <a:gd name="connsiteX88" fmla="*/ 690430 w 1099156"/>
                <a:gd name="connsiteY88" fmla="*/ 105881 h 1223925"/>
                <a:gd name="connsiteX89" fmla="*/ 693478 w 1099156"/>
                <a:gd name="connsiteY89" fmla="*/ 24728 h 1223925"/>
                <a:gd name="connsiteX90" fmla="*/ 631101 w 1099156"/>
                <a:gd name="connsiteY90" fmla="*/ 5306 h 1223925"/>
                <a:gd name="connsiteX91" fmla="*/ 626803 w 1099156"/>
                <a:gd name="connsiteY91" fmla="*/ 7868 h 1223925"/>
                <a:gd name="connsiteX92" fmla="*/ 606420 w 1099156"/>
                <a:gd name="connsiteY92" fmla="*/ 134170 h 1223925"/>
                <a:gd name="connsiteX93" fmla="*/ 627280 w 1099156"/>
                <a:gd name="connsiteY93" fmla="*/ 179795 h 1223925"/>
                <a:gd name="connsiteX94" fmla="*/ 627851 w 1099156"/>
                <a:gd name="connsiteY94" fmla="*/ 179223 h 1223925"/>
                <a:gd name="connsiteX95" fmla="*/ 628613 w 1099156"/>
                <a:gd name="connsiteY95" fmla="*/ 215228 h 1223925"/>
                <a:gd name="connsiteX96" fmla="*/ 634519 w 1099156"/>
                <a:gd name="connsiteY96" fmla="*/ 295809 h 1223925"/>
                <a:gd name="connsiteX97" fmla="*/ 650330 w 1099156"/>
                <a:gd name="connsiteY97" fmla="*/ 390107 h 1223925"/>
                <a:gd name="connsiteX98" fmla="*/ 682906 w 1099156"/>
                <a:gd name="connsiteY98" fmla="*/ 492119 h 1223925"/>
                <a:gd name="connsiteX99" fmla="*/ 683477 w 1099156"/>
                <a:gd name="connsiteY99" fmla="*/ 493263 h 1223925"/>
                <a:gd name="connsiteX100" fmla="*/ 652521 w 1099156"/>
                <a:gd name="connsiteY100" fmla="*/ 459449 h 1223925"/>
                <a:gd name="connsiteX101" fmla="*/ 528696 w 1099156"/>
                <a:gd name="connsiteY101" fmla="*/ 428112 h 1223925"/>
                <a:gd name="connsiteX102" fmla="*/ 514762 w 1099156"/>
                <a:gd name="connsiteY102" fmla="*/ 491802 h 1223925"/>
                <a:gd name="connsiteX103" fmla="*/ 517742 w 1099156"/>
                <a:gd name="connsiteY103" fmla="*/ 495930 h 1223925"/>
                <a:gd name="connsiteX104" fmla="*/ 593466 w 1099156"/>
                <a:gd name="connsiteY104" fmla="*/ 525362 h 1223925"/>
                <a:gd name="connsiteX105" fmla="*/ 685382 w 1099156"/>
                <a:gd name="connsiteY105" fmla="*/ 496787 h 1223925"/>
                <a:gd name="connsiteX106" fmla="*/ 736627 w 1099156"/>
                <a:gd name="connsiteY106" fmla="*/ 593084 h 1223925"/>
                <a:gd name="connsiteX107" fmla="*/ 771393 w 1099156"/>
                <a:gd name="connsiteY107" fmla="*/ 646711 h 1223925"/>
                <a:gd name="connsiteX108" fmla="*/ 757772 w 1099156"/>
                <a:gd name="connsiteY108" fmla="*/ 632137 h 1223925"/>
                <a:gd name="connsiteX109" fmla="*/ 633947 w 1099156"/>
                <a:gd name="connsiteY109" fmla="*/ 600800 h 1223925"/>
                <a:gd name="connsiteX110" fmla="*/ 620014 w 1099156"/>
                <a:gd name="connsiteY110" fmla="*/ 664490 h 1223925"/>
                <a:gd name="connsiteX111" fmla="*/ 622993 w 1099156"/>
                <a:gd name="connsiteY111" fmla="*/ 668618 h 1223925"/>
                <a:gd name="connsiteX112" fmla="*/ 698717 w 1099156"/>
                <a:gd name="connsiteY112" fmla="*/ 698050 h 1223925"/>
                <a:gd name="connsiteX113" fmla="*/ 788062 w 1099156"/>
                <a:gd name="connsiteY113" fmla="*/ 670904 h 1223925"/>
                <a:gd name="connsiteX114" fmla="*/ 802063 w 1099156"/>
                <a:gd name="connsiteY114" fmla="*/ 691287 h 1223925"/>
                <a:gd name="connsiteX115" fmla="*/ 868738 w 1099156"/>
                <a:gd name="connsiteY115" fmla="*/ 788061 h 1223925"/>
                <a:gd name="connsiteX116" fmla="*/ 890170 w 1099156"/>
                <a:gd name="connsiteY116" fmla="*/ 822351 h 1223925"/>
                <a:gd name="connsiteX117" fmla="*/ 878359 w 1099156"/>
                <a:gd name="connsiteY117" fmla="*/ 809778 h 1223925"/>
                <a:gd name="connsiteX118" fmla="*/ 754534 w 1099156"/>
                <a:gd name="connsiteY118" fmla="*/ 778441 h 1223925"/>
                <a:gd name="connsiteX119" fmla="*/ 740703 w 1099156"/>
                <a:gd name="connsiteY119" fmla="*/ 842154 h 1223925"/>
                <a:gd name="connsiteX120" fmla="*/ 743675 w 1099156"/>
                <a:gd name="connsiteY120" fmla="*/ 846259 h 1223925"/>
                <a:gd name="connsiteX121" fmla="*/ 819304 w 1099156"/>
                <a:gd name="connsiteY121" fmla="*/ 875691 h 1223925"/>
                <a:gd name="connsiteX122" fmla="*/ 906362 w 1099156"/>
                <a:gd name="connsiteY122" fmla="*/ 849593 h 1223925"/>
                <a:gd name="connsiteX123" fmla="*/ 926079 w 1099156"/>
                <a:gd name="connsiteY123" fmla="*/ 885312 h 1223925"/>
                <a:gd name="connsiteX124" fmla="*/ 937890 w 1099156"/>
                <a:gd name="connsiteY124" fmla="*/ 909600 h 1223925"/>
                <a:gd name="connsiteX125" fmla="*/ 948748 w 1099156"/>
                <a:gd name="connsiteY125" fmla="*/ 934270 h 1223925"/>
                <a:gd name="connsiteX126" fmla="*/ 967798 w 1099156"/>
                <a:gd name="connsiteY126" fmla="*/ 982371 h 1223925"/>
                <a:gd name="connsiteX127" fmla="*/ 979324 w 1099156"/>
                <a:gd name="connsiteY127" fmla="*/ 1014185 h 1223925"/>
                <a:gd name="connsiteX128" fmla="*/ 955797 w 1099156"/>
                <a:gd name="connsiteY128" fmla="*/ 979038 h 1223925"/>
                <a:gd name="connsiteX129" fmla="*/ 879597 w 1099156"/>
                <a:gd name="connsiteY129" fmla="*/ 929889 h 1223925"/>
                <a:gd name="connsiteX130" fmla="*/ 872358 w 1099156"/>
                <a:gd name="connsiteY130" fmla="*/ 922649 h 1223925"/>
                <a:gd name="connsiteX131" fmla="*/ 807172 w 1099156"/>
                <a:gd name="connsiteY131" fmla="*/ 927005 h 1223925"/>
                <a:gd name="connsiteX132" fmla="*/ 804159 w 1099156"/>
                <a:gd name="connsiteY132" fmla="*/ 930841 h 1223925"/>
                <a:gd name="connsiteX133" fmla="*/ 830543 w 1099156"/>
                <a:gd name="connsiteY133" fmla="*/ 1056000 h 1223925"/>
                <a:gd name="connsiteX134" fmla="*/ 857880 w 1099156"/>
                <a:gd name="connsiteY134" fmla="*/ 1083241 h 1223925"/>
                <a:gd name="connsiteX135" fmla="*/ 836353 w 1099156"/>
                <a:gd name="connsiteY135" fmla="*/ 1069239 h 1223925"/>
                <a:gd name="connsiteX136" fmla="*/ 792729 w 1099156"/>
                <a:gd name="connsiteY136" fmla="*/ 1039807 h 1223925"/>
                <a:gd name="connsiteX137" fmla="*/ 769774 w 1099156"/>
                <a:gd name="connsiteY137" fmla="*/ 1025710 h 1223925"/>
                <a:gd name="connsiteX138" fmla="*/ 745390 w 1099156"/>
                <a:gd name="connsiteY138" fmla="*/ 1012089 h 1223925"/>
                <a:gd name="connsiteX139" fmla="*/ 686239 w 1099156"/>
                <a:gd name="connsiteY139" fmla="*/ 983514 h 1223925"/>
                <a:gd name="connsiteX140" fmla="*/ 729578 w 1099156"/>
                <a:gd name="connsiteY140" fmla="*/ 901409 h 1223925"/>
                <a:gd name="connsiteX141" fmla="*/ 715195 w 1099156"/>
                <a:gd name="connsiteY141" fmla="*/ 821494 h 1223925"/>
                <a:gd name="connsiteX142" fmla="*/ 650100 w 1099156"/>
                <a:gd name="connsiteY142" fmla="*/ 815945 h 1223925"/>
                <a:gd name="connsiteX143" fmla="*/ 646520 w 1099156"/>
                <a:gd name="connsiteY143" fmla="*/ 819303 h 1223925"/>
                <a:gd name="connsiteX144" fmla="*/ 653569 w 1099156"/>
                <a:gd name="connsiteY144" fmla="*/ 946938 h 1223925"/>
                <a:gd name="connsiteX145" fmla="*/ 678048 w 1099156"/>
                <a:gd name="connsiteY145" fmla="*/ 979990 h 1223925"/>
                <a:gd name="connsiteX146" fmla="*/ 641186 w 1099156"/>
                <a:gd name="connsiteY146" fmla="*/ 964179 h 1223925"/>
                <a:gd name="connsiteX147" fmla="*/ 531077 w 1099156"/>
                <a:gd name="connsiteY147" fmla="*/ 922173 h 1223925"/>
                <a:gd name="connsiteX148" fmla="*/ 497263 w 1099156"/>
                <a:gd name="connsiteY148" fmla="*/ 909315 h 1223925"/>
                <a:gd name="connsiteX149" fmla="*/ 542507 w 1099156"/>
                <a:gd name="connsiteY149" fmla="*/ 824542 h 1223925"/>
                <a:gd name="connsiteX150" fmla="*/ 528124 w 1099156"/>
                <a:gd name="connsiteY150" fmla="*/ 744628 h 1223925"/>
                <a:gd name="connsiteX151" fmla="*/ 463029 w 1099156"/>
                <a:gd name="connsiteY151" fmla="*/ 739078 h 1223925"/>
                <a:gd name="connsiteX152" fmla="*/ 459449 w 1099156"/>
                <a:gd name="connsiteY152" fmla="*/ 742437 h 1223925"/>
                <a:gd name="connsiteX153" fmla="*/ 466593 w 1099156"/>
                <a:gd name="connsiteY153" fmla="*/ 870072 h 1223925"/>
                <a:gd name="connsiteX154" fmla="*/ 495168 w 1099156"/>
                <a:gd name="connsiteY154" fmla="*/ 908172 h 1223925"/>
                <a:gd name="connsiteX155" fmla="*/ 421921 w 1099156"/>
                <a:gd name="connsiteY155" fmla="*/ 878549 h 1223925"/>
                <a:gd name="connsiteX156" fmla="*/ 328195 w 1099156"/>
                <a:gd name="connsiteY156" fmla="*/ 830353 h 1223925"/>
                <a:gd name="connsiteX157" fmla="*/ 373724 w 1099156"/>
                <a:gd name="connsiteY157" fmla="*/ 745104 h 1223925"/>
                <a:gd name="connsiteX158" fmla="*/ 359341 w 1099156"/>
                <a:gd name="connsiteY158" fmla="*/ 665189 h 1223925"/>
                <a:gd name="connsiteX159" fmla="*/ 294246 w 1099156"/>
                <a:gd name="connsiteY159" fmla="*/ 659639 h 1223925"/>
                <a:gd name="connsiteX160" fmla="*/ 290666 w 1099156"/>
                <a:gd name="connsiteY160" fmla="*/ 662998 h 1223925"/>
                <a:gd name="connsiteX161" fmla="*/ 297715 w 1099156"/>
                <a:gd name="connsiteY161" fmla="*/ 790633 h 1223925"/>
                <a:gd name="connsiteX162" fmla="*/ 323337 w 1099156"/>
                <a:gd name="connsiteY162" fmla="*/ 825209 h 1223925"/>
                <a:gd name="connsiteX163" fmla="*/ 321813 w 1099156"/>
                <a:gd name="connsiteY163" fmla="*/ 826828 h 1223925"/>
                <a:gd name="connsiteX164" fmla="*/ 237802 w 1099156"/>
                <a:gd name="connsiteY164" fmla="*/ 762153 h 1223925"/>
                <a:gd name="connsiteX165" fmla="*/ 197607 w 1099156"/>
                <a:gd name="connsiteY165" fmla="*/ 722624 h 1223925"/>
                <a:gd name="connsiteX166" fmla="*/ 250852 w 1099156"/>
                <a:gd name="connsiteY166" fmla="*/ 644520 h 1223925"/>
                <a:gd name="connsiteX167" fmla="*/ 245327 w 1099156"/>
                <a:gd name="connsiteY167" fmla="*/ 563557 h 1223925"/>
                <a:gd name="connsiteX168" fmla="*/ 181048 w 1099156"/>
                <a:gd name="connsiteY168" fmla="*/ 551146 h 1223925"/>
                <a:gd name="connsiteX169" fmla="*/ 177223 w 1099156"/>
                <a:gd name="connsiteY169" fmla="*/ 554032 h 1223925"/>
                <a:gd name="connsiteX170" fmla="*/ 170270 w 1099156"/>
                <a:gd name="connsiteY170" fmla="*/ 681762 h 1223925"/>
                <a:gd name="connsiteX171" fmla="*/ 187987 w 1099156"/>
                <a:gd name="connsiteY171" fmla="*/ 712338 h 1223925"/>
                <a:gd name="connsiteX172" fmla="*/ 171413 w 1099156"/>
                <a:gd name="connsiteY172" fmla="*/ 694336 h 1223925"/>
                <a:gd name="connsiteX173" fmla="*/ 120835 w 1099156"/>
                <a:gd name="connsiteY173" fmla="*/ 631661 h 1223925"/>
                <a:gd name="connsiteX174" fmla="*/ 98833 w 1099156"/>
                <a:gd name="connsiteY174" fmla="*/ 601276 h 1223925"/>
                <a:gd name="connsiteX175" fmla="*/ 109977 w 1099156"/>
                <a:gd name="connsiteY175" fmla="*/ 507931 h 1223925"/>
                <a:gd name="connsiteX176" fmla="*/ 67686 w 1099156"/>
                <a:gd name="connsiteY176" fmla="*/ 438589 h 1223925"/>
                <a:gd name="connsiteX177" fmla="*/ 5076 w 1099156"/>
                <a:gd name="connsiteY177" fmla="*/ 456772 h 1223925"/>
                <a:gd name="connsiteX178" fmla="*/ 2916 w 1099156"/>
                <a:gd name="connsiteY178" fmla="*/ 461259 h 1223925"/>
                <a:gd name="connsiteX179" fmla="*/ 55494 w 1099156"/>
                <a:gd name="connsiteY179" fmla="*/ 577749 h 1223925"/>
                <a:gd name="connsiteX180" fmla="*/ 98071 w 1099156"/>
                <a:gd name="connsiteY180" fmla="*/ 604324 h 1223925"/>
                <a:gd name="connsiteX181" fmla="*/ 98071 w 1099156"/>
                <a:gd name="connsiteY181" fmla="*/ 603467 h 1223925"/>
                <a:gd name="connsiteX182" fmla="*/ 118549 w 1099156"/>
                <a:gd name="connsiteY182" fmla="*/ 633185 h 1223925"/>
                <a:gd name="connsiteX183" fmla="*/ 167984 w 1099156"/>
                <a:gd name="connsiteY183" fmla="*/ 697098 h 1223925"/>
                <a:gd name="connsiteX184" fmla="*/ 233230 w 1099156"/>
                <a:gd name="connsiteY184" fmla="*/ 767106 h 1223925"/>
                <a:gd name="connsiteX185" fmla="*/ 316574 w 1099156"/>
                <a:gd name="connsiteY185" fmla="*/ 833781 h 1223925"/>
                <a:gd name="connsiteX186" fmla="*/ 317717 w 1099156"/>
                <a:gd name="connsiteY186" fmla="*/ 834448 h 1223925"/>
                <a:gd name="connsiteX187" fmla="*/ 273235 w 1099156"/>
                <a:gd name="connsiteY187" fmla="*/ 823304 h 1223925"/>
                <a:gd name="connsiteX188" fmla="*/ 152554 w 1099156"/>
                <a:gd name="connsiteY188" fmla="*/ 865499 h 1223925"/>
                <a:gd name="connsiteX189" fmla="*/ 176291 w 1099156"/>
                <a:gd name="connsiteY189" fmla="*/ 926366 h 1223925"/>
                <a:gd name="connsiteX190" fmla="*/ 181129 w 1099156"/>
                <a:gd name="connsiteY190" fmla="*/ 928174 h 1223925"/>
                <a:gd name="connsiteX191" fmla="*/ 260472 w 1099156"/>
                <a:gd name="connsiteY191" fmla="*/ 911029 h 12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Lst>
              <a:rect l="l" t="t" r="r" b="b"/>
              <a:pathLst>
                <a:path w="1099156" h="1223925">
                  <a:moveTo>
                    <a:pt x="260472" y="911029"/>
                  </a:moveTo>
                  <a:cubicBezTo>
                    <a:pt x="285046" y="894932"/>
                    <a:pt x="318955" y="841116"/>
                    <a:pt x="321622" y="836829"/>
                  </a:cubicBezTo>
                  <a:cubicBezTo>
                    <a:pt x="352365" y="856286"/>
                    <a:pt x="384378" y="873660"/>
                    <a:pt x="417444" y="888836"/>
                  </a:cubicBezTo>
                  <a:cubicBezTo>
                    <a:pt x="436494" y="897789"/>
                    <a:pt x="456306" y="906267"/>
                    <a:pt x="476118" y="914458"/>
                  </a:cubicBezTo>
                  <a:cubicBezTo>
                    <a:pt x="466593" y="911982"/>
                    <a:pt x="457925" y="909981"/>
                    <a:pt x="457068" y="909791"/>
                  </a:cubicBezTo>
                  <a:cubicBezTo>
                    <a:pt x="422492" y="905219"/>
                    <a:pt x="353055" y="916744"/>
                    <a:pt x="336386" y="951987"/>
                  </a:cubicBezTo>
                  <a:cubicBezTo>
                    <a:pt x="326133" y="975349"/>
                    <a:pt x="336761" y="1002600"/>
                    <a:pt x="360123" y="1012853"/>
                  </a:cubicBezTo>
                  <a:cubicBezTo>
                    <a:pt x="361701" y="1013546"/>
                    <a:pt x="363316" y="1014149"/>
                    <a:pt x="364961" y="1014661"/>
                  </a:cubicBezTo>
                  <a:cubicBezTo>
                    <a:pt x="390869" y="1024186"/>
                    <a:pt x="422111" y="1011708"/>
                    <a:pt x="444304" y="997421"/>
                  </a:cubicBezTo>
                  <a:cubicBezTo>
                    <a:pt x="466498" y="983133"/>
                    <a:pt x="496216" y="937509"/>
                    <a:pt x="503931" y="925412"/>
                  </a:cubicBezTo>
                  <a:lnTo>
                    <a:pt x="526791" y="934937"/>
                  </a:lnTo>
                  <a:cubicBezTo>
                    <a:pt x="563462" y="949510"/>
                    <a:pt x="600038" y="963512"/>
                    <a:pt x="635566" y="979133"/>
                  </a:cubicBezTo>
                  <a:cubicBezTo>
                    <a:pt x="648044" y="984467"/>
                    <a:pt x="660141" y="990277"/>
                    <a:pt x="672333" y="995897"/>
                  </a:cubicBezTo>
                  <a:cubicBezTo>
                    <a:pt x="663760" y="993801"/>
                    <a:pt x="656617" y="992087"/>
                    <a:pt x="655474" y="991992"/>
                  </a:cubicBezTo>
                  <a:cubicBezTo>
                    <a:pt x="620898" y="987420"/>
                    <a:pt x="551556" y="998945"/>
                    <a:pt x="534792" y="1034187"/>
                  </a:cubicBezTo>
                  <a:cubicBezTo>
                    <a:pt x="524552" y="1057499"/>
                    <a:pt x="535149" y="1084697"/>
                    <a:pt x="558460" y="1094936"/>
                  </a:cubicBezTo>
                  <a:cubicBezTo>
                    <a:pt x="560060" y="1095639"/>
                    <a:pt x="561698" y="1096250"/>
                    <a:pt x="563367" y="1096767"/>
                  </a:cubicBezTo>
                  <a:cubicBezTo>
                    <a:pt x="589370" y="1106292"/>
                    <a:pt x="620993" y="1093814"/>
                    <a:pt x="642710" y="1079526"/>
                  </a:cubicBezTo>
                  <a:cubicBezTo>
                    <a:pt x="664427" y="1065239"/>
                    <a:pt x="691669" y="1024091"/>
                    <a:pt x="701003" y="1009803"/>
                  </a:cubicBezTo>
                  <a:cubicBezTo>
                    <a:pt x="713195" y="1015995"/>
                    <a:pt x="725482" y="1022186"/>
                    <a:pt x="737103" y="1028853"/>
                  </a:cubicBezTo>
                  <a:cubicBezTo>
                    <a:pt x="744913" y="1033521"/>
                    <a:pt x="752819" y="1037426"/>
                    <a:pt x="760439" y="1042569"/>
                  </a:cubicBezTo>
                  <a:lnTo>
                    <a:pt x="783109" y="1057143"/>
                  </a:lnTo>
                  <a:cubicBezTo>
                    <a:pt x="797110" y="1066668"/>
                    <a:pt x="811684" y="1076955"/>
                    <a:pt x="825209" y="1086861"/>
                  </a:cubicBezTo>
                  <a:cubicBezTo>
                    <a:pt x="834734" y="1093719"/>
                    <a:pt x="843497" y="1100386"/>
                    <a:pt x="852451" y="1107054"/>
                  </a:cubicBezTo>
                  <a:cubicBezTo>
                    <a:pt x="840068" y="1101624"/>
                    <a:pt x="815589" y="1091337"/>
                    <a:pt x="813398" y="1090766"/>
                  </a:cubicBezTo>
                  <a:cubicBezTo>
                    <a:pt x="779965" y="1081241"/>
                    <a:pt x="709576" y="1081908"/>
                    <a:pt x="687763" y="1114197"/>
                  </a:cubicBezTo>
                  <a:cubicBezTo>
                    <a:pt x="674046" y="1135647"/>
                    <a:pt x="680315" y="1164156"/>
                    <a:pt x="701765" y="1177873"/>
                  </a:cubicBezTo>
                  <a:cubicBezTo>
                    <a:pt x="703209" y="1178797"/>
                    <a:pt x="704704" y="1179639"/>
                    <a:pt x="706242" y="1180396"/>
                  </a:cubicBezTo>
                  <a:cubicBezTo>
                    <a:pt x="730435" y="1193445"/>
                    <a:pt x="763392" y="1186206"/>
                    <a:pt x="787300" y="1175348"/>
                  </a:cubicBezTo>
                  <a:cubicBezTo>
                    <a:pt x="813303" y="1163442"/>
                    <a:pt x="853975" y="1117436"/>
                    <a:pt x="858547" y="1111626"/>
                  </a:cubicBezTo>
                  <a:cubicBezTo>
                    <a:pt x="873310" y="1122770"/>
                    <a:pt x="887598" y="1133724"/>
                    <a:pt x="900838" y="1144296"/>
                  </a:cubicBezTo>
                  <a:cubicBezTo>
                    <a:pt x="939509" y="1174872"/>
                    <a:pt x="971704" y="1202399"/>
                    <a:pt x="996088" y="1223925"/>
                  </a:cubicBezTo>
                  <a:lnTo>
                    <a:pt x="1015138" y="1206590"/>
                  </a:lnTo>
                  <a:cubicBezTo>
                    <a:pt x="989611" y="1185063"/>
                    <a:pt x="955511" y="1157060"/>
                    <a:pt x="914458" y="1126008"/>
                  </a:cubicBezTo>
                  <a:cubicBezTo>
                    <a:pt x="899504" y="1114674"/>
                    <a:pt x="883312" y="1102767"/>
                    <a:pt x="866833" y="1090766"/>
                  </a:cubicBezTo>
                  <a:cubicBezTo>
                    <a:pt x="875625" y="1073166"/>
                    <a:pt x="883385" y="1055070"/>
                    <a:pt x="890074" y="1036569"/>
                  </a:cubicBezTo>
                  <a:cubicBezTo>
                    <a:pt x="919316" y="1039521"/>
                    <a:pt x="974371" y="1024377"/>
                    <a:pt x="981514" y="1022376"/>
                  </a:cubicBezTo>
                  <a:cubicBezTo>
                    <a:pt x="987706" y="1039807"/>
                    <a:pt x="993516" y="1056857"/>
                    <a:pt x="998755" y="1072954"/>
                  </a:cubicBezTo>
                  <a:cubicBezTo>
                    <a:pt x="1013804" y="1118960"/>
                    <a:pt x="1025329" y="1158679"/>
                    <a:pt x="1033807" y="1190207"/>
                  </a:cubicBezTo>
                  <a:lnTo>
                    <a:pt x="1055143" y="1171157"/>
                  </a:lnTo>
                  <a:cubicBezTo>
                    <a:pt x="1046284" y="1141725"/>
                    <a:pt x="1034854" y="1105815"/>
                    <a:pt x="1020662" y="1065334"/>
                  </a:cubicBezTo>
                  <a:cubicBezTo>
                    <a:pt x="1014471" y="1047618"/>
                    <a:pt x="1007518" y="1028853"/>
                    <a:pt x="1000088" y="1009613"/>
                  </a:cubicBezTo>
                  <a:cubicBezTo>
                    <a:pt x="1006660" y="1005898"/>
                    <a:pt x="1059619" y="975037"/>
                    <a:pt x="1076288" y="951796"/>
                  </a:cubicBezTo>
                  <a:cubicBezTo>
                    <a:pt x="1091433" y="930651"/>
                    <a:pt x="1104863" y="899504"/>
                    <a:pt x="1096672" y="873120"/>
                  </a:cubicBezTo>
                  <a:cubicBezTo>
                    <a:pt x="1089845" y="848482"/>
                    <a:pt x="1064339" y="834042"/>
                    <a:pt x="1039701" y="840868"/>
                  </a:cubicBezTo>
                  <a:cubicBezTo>
                    <a:pt x="1038188" y="841288"/>
                    <a:pt x="1036698" y="841783"/>
                    <a:pt x="1035235" y="842354"/>
                  </a:cubicBezTo>
                  <a:cubicBezTo>
                    <a:pt x="999326" y="857689"/>
                    <a:pt x="985039" y="926555"/>
                    <a:pt x="988182" y="961226"/>
                  </a:cubicBezTo>
                  <a:cubicBezTo>
                    <a:pt x="988182" y="963321"/>
                    <a:pt x="992944" y="985324"/>
                    <a:pt x="995992" y="999326"/>
                  </a:cubicBezTo>
                  <a:cubicBezTo>
                    <a:pt x="992944" y="991420"/>
                    <a:pt x="990087" y="983800"/>
                    <a:pt x="986467" y="975799"/>
                  </a:cubicBezTo>
                  <a:cubicBezTo>
                    <a:pt x="980181" y="959797"/>
                    <a:pt x="973418" y="944081"/>
                    <a:pt x="966274" y="927126"/>
                  </a:cubicBezTo>
                  <a:cubicBezTo>
                    <a:pt x="962464" y="919030"/>
                    <a:pt x="958750" y="910934"/>
                    <a:pt x="954844" y="902742"/>
                  </a:cubicBezTo>
                  <a:cubicBezTo>
                    <a:pt x="950939" y="894551"/>
                    <a:pt x="946367" y="886264"/>
                    <a:pt x="942081" y="877882"/>
                  </a:cubicBezTo>
                  <a:cubicBezTo>
                    <a:pt x="931889" y="858832"/>
                    <a:pt x="920554" y="839782"/>
                    <a:pt x="908648" y="820732"/>
                  </a:cubicBezTo>
                  <a:cubicBezTo>
                    <a:pt x="922650" y="815208"/>
                    <a:pt x="971894" y="794824"/>
                    <a:pt x="990182" y="776155"/>
                  </a:cubicBezTo>
                  <a:cubicBezTo>
                    <a:pt x="1008470" y="757486"/>
                    <a:pt x="1026377" y="728530"/>
                    <a:pt x="1022186" y="701574"/>
                  </a:cubicBezTo>
                  <a:cubicBezTo>
                    <a:pt x="1019293" y="676278"/>
                    <a:pt x="996442" y="658117"/>
                    <a:pt x="971146" y="661010"/>
                  </a:cubicBezTo>
                  <a:cubicBezTo>
                    <a:pt x="969476" y="661201"/>
                    <a:pt x="967818" y="661483"/>
                    <a:pt x="966179" y="661855"/>
                  </a:cubicBezTo>
                  <a:cubicBezTo>
                    <a:pt x="928079" y="671380"/>
                    <a:pt x="903790" y="737484"/>
                    <a:pt x="901695" y="772250"/>
                  </a:cubicBezTo>
                  <a:cubicBezTo>
                    <a:pt x="901695" y="774345"/>
                    <a:pt x="902838" y="799491"/>
                    <a:pt x="903790" y="813303"/>
                  </a:cubicBezTo>
                  <a:cubicBezTo>
                    <a:pt x="896551" y="802063"/>
                    <a:pt x="889408" y="790824"/>
                    <a:pt x="881788" y="779679"/>
                  </a:cubicBezTo>
                  <a:cubicBezTo>
                    <a:pt x="859690" y="747580"/>
                    <a:pt x="836258" y="715767"/>
                    <a:pt x="813112" y="683953"/>
                  </a:cubicBezTo>
                  <a:cubicBezTo>
                    <a:pt x="805969" y="674428"/>
                    <a:pt x="799015" y="664427"/>
                    <a:pt x="792062" y="654616"/>
                  </a:cubicBezTo>
                  <a:cubicBezTo>
                    <a:pt x="797015" y="652711"/>
                    <a:pt x="856070" y="629756"/>
                    <a:pt x="876549" y="608896"/>
                  </a:cubicBezTo>
                  <a:cubicBezTo>
                    <a:pt x="894742" y="589846"/>
                    <a:pt x="912744" y="561271"/>
                    <a:pt x="908648" y="534220"/>
                  </a:cubicBezTo>
                  <a:cubicBezTo>
                    <a:pt x="905703" y="508877"/>
                    <a:pt x="882770" y="490721"/>
                    <a:pt x="857427" y="493666"/>
                  </a:cubicBezTo>
                  <a:cubicBezTo>
                    <a:pt x="855786" y="493857"/>
                    <a:pt x="854157" y="494136"/>
                    <a:pt x="852546" y="494501"/>
                  </a:cubicBezTo>
                  <a:cubicBezTo>
                    <a:pt x="814446" y="504026"/>
                    <a:pt x="790157" y="570129"/>
                    <a:pt x="788062" y="604896"/>
                  </a:cubicBezTo>
                  <a:cubicBezTo>
                    <a:pt x="788062" y="607563"/>
                    <a:pt x="789776" y="643662"/>
                    <a:pt x="790729" y="652521"/>
                  </a:cubicBezTo>
                  <a:cubicBezTo>
                    <a:pt x="775298" y="630899"/>
                    <a:pt x="760153" y="609277"/>
                    <a:pt x="746056" y="587370"/>
                  </a:cubicBezTo>
                  <a:cubicBezTo>
                    <a:pt x="726837" y="557905"/>
                    <a:pt x="709591" y="527199"/>
                    <a:pt x="694431" y="495453"/>
                  </a:cubicBezTo>
                  <a:cubicBezTo>
                    <a:pt x="696717" y="494596"/>
                    <a:pt x="758439" y="470879"/>
                    <a:pt x="779394" y="449448"/>
                  </a:cubicBezTo>
                  <a:cubicBezTo>
                    <a:pt x="797587" y="430398"/>
                    <a:pt x="815589" y="401823"/>
                    <a:pt x="811493" y="374867"/>
                  </a:cubicBezTo>
                  <a:cubicBezTo>
                    <a:pt x="808600" y="349571"/>
                    <a:pt x="785748" y="331410"/>
                    <a:pt x="760452" y="334303"/>
                  </a:cubicBezTo>
                  <a:cubicBezTo>
                    <a:pt x="758783" y="334494"/>
                    <a:pt x="757125" y="334775"/>
                    <a:pt x="755486" y="335148"/>
                  </a:cubicBezTo>
                  <a:cubicBezTo>
                    <a:pt x="717386" y="344673"/>
                    <a:pt x="693097" y="410776"/>
                    <a:pt x="691002" y="445542"/>
                  </a:cubicBezTo>
                  <a:cubicBezTo>
                    <a:pt x="691002" y="447828"/>
                    <a:pt x="692240" y="475356"/>
                    <a:pt x="693193" y="488405"/>
                  </a:cubicBezTo>
                  <a:lnTo>
                    <a:pt x="691097" y="488976"/>
                  </a:lnTo>
                  <a:cubicBezTo>
                    <a:pt x="676606" y="456651"/>
                    <a:pt x="665065" y="423081"/>
                    <a:pt x="656617" y="388678"/>
                  </a:cubicBezTo>
                  <a:cubicBezTo>
                    <a:pt x="651759" y="369628"/>
                    <a:pt x="648139" y="351436"/>
                    <a:pt x="644996" y="333624"/>
                  </a:cubicBezTo>
                  <a:cubicBezTo>
                    <a:pt x="656902" y="330385"/>
                    <a:pt x="711671" y="315050"/>
                    <a:pt x="732436" y="297810"/>
                  </a:cubicBezTo>
                  <a:cubicBezTo>
                    <a:pt x="753200" y="280569"/>
                    <a:pt x="773584" y="254661"/>
                    <a:pt x="772536" y="227134"/>
                  </a:cubicBezTo>
                  <a:cubicBezTo>
                    <a:pt x="772326" y="201569"/>
                    <a:pt x="751431" y="181014"/>
                    <a:pt x="725866" y="181224"/>
                  </a:cubicBezTo>
                  <a:cubicBezTo>
                    <a:pt x="724274" y="181237"/>
                    <a:pt x="722683" y="181333"/>
                    <a:pt x="721101" y="181509"/>
                  </a:cubicBezTo>
                  <a:cubicBezTo>
                    <a:pt x="682525" y="186939"/>
                    <a:pt x="650806" y="249804"/>
                    <a:pt x="644901" y="284189"/>
                  </a:cubicBezTo>
                  <a:cubicBezTo>
                    <a:pt x="644901" y="285999"/>
                    <a:pt x="643377" y="305334"/>
                    <a:pt x="642710" y="319431"/>
                  </a:cubicBezTo>
                  <a:cubicBezTo>
                    <a:pt x="641472" y="311335"/>
                    <a:pt x="639948" y="303048"/>
                    <a:pt x="638900" y="295238"/>
                  </a:cubicBezTo>
                  <a:cubicBezTo>
                    <a:pt x="634804" y="265996"/>
                    <a:pt x="632804" y="239040"/>
                    <a:pt x="631185" y="215132"/>
                  </a:cubicBezTo>
                  <a:cubicBezTo>
                    <a:pt x="630423" y="201512"/>
                    <a:pt x="630042" y="189129"/>
                    <a:pt x="629756" y="177604"/>
                  </a:cubicBezTo>
                  <a:cubicBezTo>
                    <a:pt x="639757" y="168079"/>
                    <a:pt x="679953" y="129979"/>
                    <a:pt x="690430" y="105881"/>
                  </a:cubicBezTo>
                  <a:cubicBezTo>
                    <a:pt x="700908" y="81782"/>
                    <a:pt x="707099" y="48731"/>
                    <a:pt x="693478" y="24728"/>
                  </a:cubicBezTo>
                  <a:cubicBezTo>
                    <a:pt x="681616" y="2139"/>
                    <a:pt x="653689" y="-6556"/>
                    <a:pt x="631101" y="5306"/>
                  </a:cubicBezTo>
                  <a:cubicBezTo>
                    <a:pt x="629623" y="6082"/>
                    <a:pt x="628188" y="6937"/>
                    <a:pt x="626803" y="7868"/>
                  </a:cubicBezTo>
                  <a:cubicBezTo>
                    <a:pt x="594990" y="30538"/>
                    <a:pt x="595847" y="100928"/>
                    <a:pt x="606420" y="134170"/>
                  </a:cubicBezTo>
                  <a:cubicBezTo>
                    <a:pt x="607372" y="137028"/>
                    <a:pt x="626708" y="180271"/>
                    <a:pt x="627280" y="179795"/>
                  </a:cubicBezTo>
                  <a:lnTo>
                    <a:pt x="627851" y="179223"/>
                  </a:lnTo>
                  <a:cubicBezTo>
                    <a:pt x="627851" y="190272"/>
                    <a:pt x="627851" y="202179"/>
                    <a:pt x="628613" y="215228"/>
                  </a:cubicBezTo>
                  <a:cubicBezTo>
                    <a:pt x="629661" y="239231"/>
                    <a:pt x="630994" y="266377"/>
                    <a:pt x="634519" y="295809"/>
                  </a:cubicBezTo>
                  <a:cubicBezTo>
                    <a:pt x="637955" y="327522"/>
                    <a:pt x="643234" y="359008"/>
                    <a:pt x="650330" y="390107"/>
                  </a:cubicBezTo>
                  <a:cubicBezTo>
                    <a:pt x="658105" y="425020"/>
                    <a:pt x="669008" y="459162"/>
                    <a:pt x="682906" y="492119"/>
                  </a:cubicBezTo>
                  <a:lnTo>
                    <a:pt x="683477" y="493263"/>
                  </a:lnTo>
                  <a:cubicBezTo>
                    <a:pt x="676048" y="484595"/>
                    <a:pt x="654426" y="461068"/>
                    <a:pt x="652521" y="459449"/>
                  </a:cubicBezTo>
                  <a:cubicBezTo>
                    <a:pt x="626232" y="436589"/>
                    <a:pt x="561938" y="407919"/>
                    <a:pt x="528696" y="428112"/>
                  </a:cubicBezTo>
                  <a:cubicBezTo>
                    <a:pt x="507261" y="441852"/>
                    <a:pt x="501022" y="470367"/>
                    <a:pt x="514762" y="491802"/>
                  </a:cubicBezTo>
                  <a:cubicBezTo>
                    <a:pt x="515679" y="493232"/>
                    <a:pt x="516674" y="494610"/>
                    <a:pt x="517742" y="495930"/>
                  </a:cubicBezTo>
                  <a:cubicBezTo>
                    <a:pt x="534316" y="517932"/>
                    <a:pt x="567367" y="525267"/>
                    <a:pt x="593466" y="525362"/>
                  </a:cubicBezTo>
                  <a:cubicBezTo>
                    <a:pt x="622803" y="525362"/>
                    <a:pt x="680715" y="499168"/>
                    <a:pt x="685382" y="496787"/>
                  </a:cubicBezTo>
                  <a:cubicBezTo>
                    <a:pt x="700299" y="529992"/>
                    <a:pt x="717419" y="562163"/>
                    <a:pt x="736627" y="593084"/>
                  </a:cubicBezTo>
                  <a:cubicBezTo>
                    <a:pt x="747676" y="611087"/>
                    <a:pt x="759391" y="628994"/>
                    <a:pt x="771393" y="646711"/>
                  </a:cubicBezTo>
                  <a:cubicBezTo>
                    <a:pt x="764725" y="639471"/>
                    <a:pt x="758725" y="632994"/>
                    <a:pt x="757772" y="632137"/>
                  </a:cubicBezTo>
                  <a:cubicBezTo>
                    <a:pt x="731483" y="609372"/>
                    <a:pt x="667189" y="580607"/>
                    <a:pt x="633947" y="600800"/>
                  </a:cubicBezTo>
                  <a:cubicBezTo>
                    <a:pt x="612512" y="614540"/>
                    <a:pt x="606274" y="643055"/>
                    <a:pt x="620014" y="664490"/>
                  </a:cubicBezTo>
                  <a:cubicBezTo>
                    <a:pt x="620930" y="665920"/>
                    <a:pt x="621925" y="667298"/>
                    <a:pt x="622993" y="668618"/>
                  </a:cubicBezTo>
                  <a:cubicBezTo>
                    <a:pt x="639472" y="690716"/>
                    <a:pt x="672619" y="697955"/>
                    <a:pt x="698717" y="698050"/>
                  </a:cubicBezTo>
                  <a:cubicBezTo>
                    <a:pt x="724816" y="698145"/>
                    <a:pt x="774917" y="676714"/>
                    <a:pt x="788062" y="670904"/>
                  </a:cubicBezTo>
                  <a:cubicBezTo>
                    <a:pt x="792729" y="677667"/>
                    <a:pt x="797587" y="684524"/>
                    <a:pt x="802063" y="691287"/>
                  </a:cubicBezTo>
                  <a:cubicBezTo>
                    <a:pt x="824542" y="723577"/>
                    <a:pt x="847117" y="755867"/>
                    <a:pt x="868738" y="788061"/>
                  </a:cubicBezTo>
                  <a:cubicBezTo>
                    <a:pt x="876263" y="799491"/>
                    <a:pt x="883216" y="810921"/>
                    <a:pt x="890170" y="822351"/>
                  </a:cubicBezTo>
                  <a:cubicBezTo>
                    <a:pt x="884264" y="815874"/>
                    <a:pt x="879216" y="810540"/>
                    <a:pt x="878359" y="809778"/>
                  </a:cubicBezTo>
                  <a:cubicBezTo>
                    <a:pt x="852070" y="786918"/>
                    <a:pt x="787776" y="758248"/>
                    <a:pt x="754534" y="778441"/>
                  </a:cubicBezTo>
                  <a:cubicBezTo>
                    <a:pt x="733121" y="792216"/>
                    <a:pt x="726928" y="820741"/>
                    <a:pt x="740703" y="842154"/>
                  </a:cubicBezTo>
                  <a:cubicBezTo>
                    <a:pt x="741618" y="843576"/>
                    <a:pt x="742610" y="844946"/>
                    <a:pt x="743675" y="846259"/>
                  </a:cubicBezTo>
                  <a:cubicBezTo>
                    <a:pt x="760153" y="868262"/>
                    <a:pt x="793300" y="875596"/>
                    <a:pt x="819304" y="875691"/>
                  </a:cubicBezTo>
                  <a:cubicBezTo>
                    <a:pt x="845307" y="875787"/>
                    <a:pt x="890741" y="856641"/>
                    <a:pt x="906362" y="849593"/>
                  </a:cubicBezTo>
                  <a:cubicBezTo>
                    <a:pt x="913220" y="861499"/>
                    <a:pt x="920078" y="873405"/>
                    <a:pt x="926079" y="885312"/>
                  </a:cubicBezTo>
                  <a:cubicBezTo>
                    <a:pt x="930079" y="893503"/>
                    <a:pt x="934461" y="901123"/>
                    <a:pt x="937890" y="909600"/>
                  </a:cubicBezTo>
                  <a:cubicBezTo>
                    <a:pt x="941319" y="918078"/>
                    <a:pt x="945224" y="926174"/>
                    <a:pt x="948748" y="934270"/>
                  </a:cubicBezTo>
                  <a:cubicBezTo>
                    <a:pt x="955130" y="950272"/>
                    <a:pt x="961702" y="966655"/>
                    <a:pt x="967798" y="982371"/>
                  </a:cubicBezTo>
                  <a:cubicBezTo>
                    <a:pt x="971894" y="993230"/>
                    <a:pt x="975609" y="1003707"/>
                    <a:pt x="979324" y="1014185"/>
                  </a:cubicBezTo>
                  <a:cubicBezTo>
                    <a:pt x="972085" y="1002755"/>
                    <a:pt x="957226" y="980752"/>
                    <a:pt x="955797" y="979038"/>
                  </a:cubicBezTo>
                  <a:cubicBezTo>
                    <a:pt x="935040" y="956382"/>
                    <a:pt x="908797" y="939455"/>
                    <a:pt x="879597" y="929889"/>
                  </a:cubicBezTo>
                  <a:cubicBezTo>
                    <a:pt x="877428" y="927243"/>
                    <a:pt x="875003" y="924819"/>
                    <a:pt x="872358" y="922649"/>
                  </a:cubicBezTo>
                  <a:cubicBezTo>
                    <a:pt x="853154" y="905852"/>
                    <a:pt x="823970" y="907802"/>
                    <a:pt x="807172" y="927005"/>
                  </a:cubicBezTo>
                  <a:cubicBezTo>
                    <a:pt x="806101" y="928230"/>
                    <a:pt x="805095" y="929510"/>
                    <a:pt x="804159" y="930841"/>
                  </a:cubicBezTo>
                  <a:cubicBezTo>
                    <a:pt x="782632" y="963417"/>
                    <a:pt x="808731" y="1028758"/>
                    <a:pt x="830543" y="1056000"/>
                  </a:cubicBezTo>
                  <a:cubicBezTo>
                    <a:pt x="831781" y="1057619"/>
                    <a:pt x="847688" y="1073430"/>
                    <a:pt x="857880" y="1083241"/>
                  </a:cubicBezTo>
                  <a:lnTo>
                    <a:pt x="836353" y="1069239"/>
                  </a:lnTo>
                  <a:cubicBezTo>
                    <a:pt x="822352" y="1059714"/>
                    <a:pt x="807778" y="1050189"/>
                    <a:pt x="792729" y="1039807"/>
                  </a:cubicBezTo>
                  <a:lnTo>
                    <a:pt x="769774" y="1025710"/>
                  </a:lnTo>
                  <a:cubicBezTo>
                    <a:pt x="762154" y="1020853"/>
                    <a:pt x="753581" y="1016661"/>
                    <a:pt x="745390" y="1012089"/>
                  </a:cubicBezTo>
                  <a:cubicBezTo>
                    <a:pt x="726340" y="1001803"/>
                    <a:pt x="706432" y="992278"/>
                    <a:pt x="686239" y="983514"/>
                  </a:cubicBezTo>
                  <a:cubicBezTo>
                    <a:pt x="694812" y="971227"/>
                    <a:pt x="724339" y="927126"/>
                    <a:pt x="729578" y="901409"/>
                  </a:cubicBezTo>
                  <a:cubicBezTo>
                    <a:pt x="734817" y="875691"/>
                    <a:pt x="733579" y="841973"/>
                    <a:pt x="715195" y="821494"/>
                  </a:cubicBezTo>
                  <a:cubicBezTo>
                    <a:pt x="698752" y="801986"/>
                    <a:pt x="669608" y="799501"/>
                    <a:pt x="650100" y="815945"/>
                  </a:cubicBezTo>
                  <a:cubicBezTo>
                    <a:pt x="648848" y="817000"/>
                    <a:pt x="647653" y="818121"/>
                    <a:pt x="646520" y="819303"/>
                  </a:cubicBezTo>
                  <a:cubicBezTo>
                    <a:pt x="620326" y="847878"/>
                    <a:pt x="636233" y="916744"/>
                    <a:pt x="653569" y="946938"/>
                  </a:cubicBezTo>
                  <a:cubicBezTo>
                    <a:pt x="654712" y="948843"/>
                    <a:pt x="669571" y="969036"/>
                    <a:pt x="678048" y="979990"/>
                  </a:cubicBezTo>
                  <a:cubicBezTo>
                    <a:pt x="665856" y="974656"/>
                    <a:pt x="653664" y="969227"/>
                    <a:pt x="641186" y="964179"/>
                  </a:cubicBezTo>
                  <a:cubicBezTo>
                    <a:pt x="604991" y="949605"/>
                    <a:pt x="567939" y="935604"/>
                    <a:pt x="531077" y="922173"/>
                  </a:cubicBezTo>
                  <a:cubicBezTo>
                    <a:pt x="519742" y="917982"/>
                    <a:pt x="508503" y="913601"/>
                    <a:pt x="497263" y="909315"/>
                  </a:cubicBezTo>
                  <a:cubicBezTo>
                    <a:pt x="500407" y="905028"/>
                    <a:pt x="536983" y="853308"/>
                    <a:pt x="542507" y="824542"/>
                  </a:cubicBezTo>
                  <a:cubicBezTo>
                    <a:pt x="547460" y="799015"/>
                    <a:pt x="546603" y="765106"/>
                    <a:pt x="528124" y="744628"/>
                  </a:cubicBezTo>
                  <a:cubicBezTo>
                    <a:pt x="511681" y="725119"/>
                    <a:pt x="482537" y="722635"/>
                    <a:pt x="463029" y="739078"/>
                  </a:cubicBezTo>
                  <a:cubicBezTo>
                    <a:pt x="461777" y="740134"/>
                    <a:pt x="460582" y="741254"/>
                    <a:pt x="459449" y="742437"/>
                  </a:cubicBezTo>
                  <a:cubicBezTo>
                    <a:pt x="433255" y="771012"/>
                    <a:pt x="449162" y="839878"/>
                    <a:pt x="466593" y="870072"/>
                  </a:cubicBezTo>
                  <a:cubicBezTo>
                    <a:pt x="467831" y="872358"/>
                    <a:pt x="489358" y="901409"/>
                    <a:pt x="495168" y="908172"/>
                  </a:cubicBezTo>
                  <a:cubicBezTo>
                    <a:pt x="470403" y="898647"/>
                    <a:pt x="445828" y="889122"/>
                    <a:pt x="421921" y="878549"/>
                  </a:cubicBezTo>
                  <a:cubicBezTo>
                    <a:pt x="389647" y="864574"/>
                    <a:pt x="358336" y="848473"/>
                    <a:pt x="328195" y="830353"/>
                  </a:cubicBezTo>
                  <a:cubicBezTo>
                    <a:pt x="329623" y="828352"/>
                    <a:pt x="368104" y="774536"/>
                    <a:pt x="373724" y="745104"/>
                  </a:cubicBezTo>
                  <a:cubicBezTo>
                    <a:pt x="378582" y="719577"/>
                    <a:pt x="377725" y="685668"/>
                    <a:pt x="359341" y="665189"/>
                  </a:cubicBezTo>
                  <a:cubicBezTo>
                    <a:pt x="342898" y="645681"/>
                    <a:pt x="313754" y="643196"/>
                    <a:pt x="294246" y="659639"/>
                  </a:cubicBezTo>
                  <a:cubicBezTo>
                    <a:pt x="292994" y="660695"/>
                    <a:pt x="291799" y="661816"/>
                    <a:pt x="290666" y="662998"/>
                  </a:cubicBezTo>
                  <a:cubicBezTo>
                    <a:pt x="264472" y="691573"/>
                    <a:pt x="280379" y="760439"/>
                    <a:pt x="297715" y="790633"/>
                  </a:cubicBezTo>
                  <a:cubicBezTo>
                    <a:pt x="298858" y="792633"/>
                    <a:pt x="315241" y="814827"/>
                    <a:pt x="323337" y="825209"/>
                  </a:cubicBezTo>
                  <a:lnTo>
                    <a:pt x="321813" y="826828"/>
                  </a:lnTo>
                  <a:cubicBezTo>
                    <a:pt x="291935" y="807820"/>
                    <a:pt x="263820" y="786176"/>
                    <a:pt x="237802" y="762153"/>
                  </a:cubicBezTo>
                  <a:cubicBezTo>
                    <a:pt x="223229" y="749104"/>
                    <a:pt x="210085" y="735864"/>
                    <a:pt x="197607" y="722624"/>
                  </a:cubicBezTo>
                  <a:cubicBezTo>
                    <a:pt x="205798" y="713099"/>
                    <a:pt x="242755" y="670523"/>
                    <a:pt x="250852" y="644520"/>
                  </a:cubicBezTo>
                  <a:cubicBezTo>
                    <a:pt x="258948" y="618516"/>
                    <a:pt x="261329" y="585846"/>
                    <a:pt x="245327" y="563557"/>
                  </a:cubicBezTo>
                  <a:cubicBezTo>
                    <a:pt x="231004" y="542380"/>
                    <a:pt x="202226" y="536823"/>
                    <a:pt x="181048" y="551146"/>
                  </a:cubicBezTo>
                  <a:cubicBezTo>
                    <a:pt x="179724" y="552041"/>
                    <a:pt x="178448" y="553005"/>
                    <a:pt x="177223" y="554032"/>
                  </a:cubicBezTo>
                  <a:cubicBezTo>
                    <a:pt x="148077" y="579940"/>
                    <a:pt x="156364" y="649854"/>
                    <a:pt x="170270" y="681762"/>
                  </a:cubicBezTo>
                  <a:cubicBezTo>
                    <a:pt x="171032" y="683477"/>
                    <a:pt x="180748" y="700241"/>
                    <a:pt x="187987" y="712338"/>
                  </a:cubicBezTo>
                  <a:cubicBezTo>
                    <a:pt x="182462" y="706337"/>
                    <a:pt x="176652" y="700241"/>
                    <a:pt x="171413" y="694336"/>
                  </a:cubicBezTo>
                  <a:cubicBezTo>
                    <a:pt x="152363" y="672237"/>
                    <a:pt x="135313" y="650806"/>
                    <a:pt x="120835" y="631661"/>
                  </a:cubicBezTo>
                  <a:cubicBezTo>
                    <a:pt x="112644" y="620707"/>
                    <a:pt x="105500" y="610706"/>
                    <a:pt x="98833" y="601276"/>
                  </a:cubicBezTo>
                  <a:cubicBezTo>
                    <a:pt x="102166" y="587941"/>
                    <a:pt x="114739" y="534125"/>
                    <a:pt x="109977" y="507931"/>
                  </a:cubicBezTo>
                  <a:cubicBezTo>
                    <a:pt x="105214" y="481737"/>
                    <a:pt x="92260" y="450781"/>
                    <a:pt x="67686" y="438589"/>
                  </a:cubicBezTo>
                  <a:cubicBezTo>
                    <a:pt x="45376" y="426321"/>
                    <a:pt x="17344" y="434462"/>
                    <a:pt x="5076" y="456772"/>
                  </a:cubicBezTo>
                  <a:cubicBezTo>
                    <a:pt x="4276" y="458228"/>
                    <a:pt x="3555" y="459725"/>
                    <a:pt x="2916" y="461259"/>
                  </a:cubicBezTo>
                  <a:cubicBezTo>
                    <a:pt x="-11086" y="497644"/>
                    <a:pt x="28443" y="555842"/>
                    <a:pt x="55494" y="577749"/>
                  </a:cubicBezTo>
                  <a:cubicBezTo>
                    <a:pt x="57875" y="579654"/>
                    <a:pt x="97880" y="604991"/>
                    <a:pt x="98071" y="604324"/>
                  </a:cubicBezTo>
                  <a:cubicBezTo>
                    <a:pt x="98091" y="604039"/>
                    <a:pt x="98091" y="603752"/>
                    <a:pt x="98071" y="603467"/>
                  </a:cubicBezTo>
                  <a:cubicBezTo>
                    <a:pt x="104262" y="612992"/>
                    <a:pt x="111025" y="622517"/>
                    <a:pt x="118549" y="633185"/>
                  </a:cubicBezTo>
                  <a:cubicBezTo>
                    <a:pt x="132646" y="652235"/>
                    <a:pt x="148839" y="674523"/>
                    <a:pt x="167984" y="697098"/>
                  </a:cubicBezTo>
                  <a:cubicBezTo>
                    <a:pt x="188374" y="721664"/>
                    <a:pt x="210159" y="745039"/>
                    <a:pt x="233230" y="767106"/>
                  </a:cubicBezTo>
                  <a:cubicBezTo>
                    <a:pt x="258997" y="791738"/>
                    <a:pt x="286887" y="814050"/>
                    <a:pt x="316574" y="833781"/>
                  </a:cubicBezTo>
                  <a:lnTo>
                    <a:pt x="317717" y="834448"/>
                  </a:lnTo>
                  <a:cubicBezTo>
                    <a:pt x="306763" y="831305"/>
                    <a:pt x="275712" y="823590"/>
                    <a:pt x="273235" y="823304"/>
                  </a:cubicBezTo>
                  <a:cubicBezTo>
                    <a:pt x="238660" y="818732"/>
                    <a:pt x="169318" y="830257"/>
                    <a:pt x="152554" y="865499"/>
                  </a:cubicBezTo>
                  <a:cubicBezTo>
                    <a:pt x="142301" y="888862"/>
                    <a:pt x="152928" y="916113"/>
                    <a:pt x="176291" y="926366"/>
                  </a:cubicBezTo>
                  <a:cubicBezTo>
                    <a:pt x="177868" y="927059"/>
                    <a:pt x="179484" y="927662"/>
                    <a:pt x="181129" y="928174"/>
                  </a:cubicBezTo>
                  <a:cubicBezTo>
                    <a:pt x="207132" y="937509"/>
                    <a:pt x="238755" y="925412"/>
                    <a:pt x="260472" y="911029"/>
                  </a:cubicBezTo>
                  <a:close/>
                </a:path>
              </a:pathLst>
            </a:custGeom>
            <a:solidFill>
              <a:srgbClr val="9C9C9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28" name="Group 327">
            <a:extLst>
              <a:ext uri="{FF2B5EF4-FFF2-40B4-BE49-F238E27FC236}">
                <a16:creationId xmlns:a16="http://schemas.microsoft.com/office/drawing/2014/main" id="{829DF536-6BC6-46DE-8B55-BAF99FFCEFCF}"/>
              </a:ext>
            </a:extLst>
          </p:cNvPr>
          <p:cNvGrpSpPr/>
          <p:nvPr/>
        </p:nvGrpSpPr>
        <p:grpSpPr>
          <a:xfrm>
            <a:off x="-223422" y="190352"/>
            <a:ext cx="1481950" cy="1535210"/>
            <a:chOff x="5587443" y="2395840"/>
            <a:chExt cx="1481950" cy="1535210"/>
          </a:xfrm>
        </p:grpSpPr>
        <p:sp>
          <p:nvSpPr>
            <p:cNvPr id="276" name="Freeform: Shape 275">
              <a:extLst>
                <a:ext uri="{FF2B5EF4-FFF2-40B4-BE49-F238E27FC236}">
                  <a16:creationId xmlns:a16="http://schemas.microsoft.com/office/drawing/2014/main" id="{4D0CB30A-89C1-4C20-BC3D-F0065C947A60}"/>
                </a:ext>
              </a:extLst>
            </p:cNvPr>
            <p:cNvSpPr/>
            <p:nvPr/>
          </p:nvSpPr>
          <p:spPr>
            <a:xfrm>
              <a:off x="5904393" y="2481436"/>
              <a:ext cx="138324" cy="227271"/>
            </a:xfrm>
            <a:custGeom>
              <a:avLst/>
              <a:gdLst>
                <a:gd name="connsiteX0" fmla="*/ 23047 w 138324"/>
                <a:gd name="connsiteY0" fmla="*/ 143165 h 227271"/>
                <a:gd name="connsiteX1" fmla="*/ 116964 w 138324"/>
                <a:gd name="connsiteY1" fmla="*/ 227271 h 227271"/>
                <a:gd name="connsiteX2" fmla="*/ 136014 w 138324"/>
                <a:gd name="connsiteY2" fmla="*/ 164978 h 227271"/>
                <a:gd name="connsiteX3" fmla="*/ 88389 w 138324"/>
                <a:gd name="connsiteY3" fmla="*/ 6196 h 227271"/>
                <a:gd name="connsiteX4" fmla="*/ 8153 w 138324"/>
                <a:gd name="connsiteY4" fmla="*/ 33419 h 227271"/>
                <a:gd name="connsiteX5" fmla="*/ 5617 w 138324"/>
                <a:gd name="connsiteY5" fmla="*/ 39343 h 227271"/>
                <a:gd name="connsiteX6" fmla="*/ 23047 w 138324"/>
                <a:gd name="connsiteY6" fmla="*/ 143165 h 22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24" h="227271">
                  <a:moveTo>
                    <a:pt x="23047" y="143165"/>
                  </a:moveTo>
                  <a:cubicBezTo>
                    <a:pt x="43431" y="177265"/>
                    <a:pt x="116869" y="227271"/>
                    <a:pt x="116964" y="227271"/>
                  </a:cubicBezTo>
                  <a:cubicBezTo>
                    <a:pt x="117059" y="227271"/>
                    <a:pt x="135252" y="168883"/>
                    <a:pt x="136014" y="164978"/>
                  </a:cubicBezTo>
                  <a:cubicBezTo>
                    <a:pt x="143824" y="120496"/>
                    <a:pt x="132775" y="29818"/>
                    <a:pt x="88389" y="6196"/>
                  </a:cubicBezTo>
                  <a:cubicBezTo>
                    <a:pt x="58715" y="-8443"/>
                    <a:pt x="22792" y="3745"/>
                    <a:pt x="8153" y="33419"/>
                  </a:cubicBezTo>
                  <a:cubicBezTo>
                    <a:pt x="7202" y="35347"/>
                    <a:pt x="6355" y="37324"/>
                    <a:pt x="5617" y="39343"/>
                  </a:cubicBezTo>
                  <a:cubicBezTo>
                    <a:pt x="-8195" y="72490"/>
                    <a:pt x="5712" y="114209"/>
                    <a:pt x="23047" y="143165"/>
                  </a:cubicBezTo>
                  <a:close/>
                </a:path>
              </a:pathLst>
            </a:custGeom>
            <a:solidFill>
              <a:srgbClr val="9C9C9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Shape 276">
              <a:extLst>
                <a:ext uri="{FF2B5EF4-FFF2-40B4-BE49-F238E27FC236}">
                  <a16:creationId xmlns:a16="http://schemas.microsoft.com/office/drawing/2014/main" id="{56C8B882-9019-4523-B200-22ABFA7DF0A7}"/>
                </a:ext>
              </a:extLst>
            </p:cNvPr>
            <p:cNvSpPr/>
            <p:nvPr/>
          </p:nvSpPr>
          <p:spPr>
            <a:xfrm>
              <a:off x="6615647" y="2932912"/>
              <a:ext cx="137188" cy="230246"/>
            </a:xfrm>
            <a:custGeom>
              <a:avLst/>
              <a:gdLst>
                <a:gd name="connsiteX0" fmla="*/ 31979 w 137188"/>
                <a:gd name="connsiteY0" fmla="*/ 230233 h 230246"/>
                <a:gd name="connsiteX1" fmla="*/ 82176 w 137188"/>
                <a:gd name="connsiteY1" fmla="*/ 188704 h 230246"/>
                <a:gd name="connsiteX2" fmla="*/ 129801 w 137188"/>
                <a:gd name="connsiteY2" fmla="*/ 29732 h 230246"/>
                <a:gd name="connsiteX3" fmla="*/ 47861 w 137188"/>
                <a:gd name="connsiteY3" fmla="*/ 8172 h 230246"/>
                <a:gd name="connsiteX4" fmla="*/ 42457 w 137188"/>
                <a:gd name="connsiteY4" fmla="*/ 11730 h 230246"/>
                <a:gd name="connsiteX5" fmla="*/ 70 w 137188"/>
                <a:gd name="connsiteY5" fmla="*/ 108218 h 230246"/>
                <a:gd name="connsiteX6" fmla="*/ 31979 w 137188"/>
                <a:gd name="connsiteY6" fmla="*/ 230233 h 230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88" h="230246">
                  <a:moveTo>
                    <a:pt x="31979" y="230233"/>
                  </a:moveTo>
                  <a:cubicBezTo>
                    <a:pt x="31979" y="231090"/>
                    <a:pt x="79604" y="191562"/>
                    <a:pt x="82176" y="188704"/>
                  </a:cubicBezTo>
                  <a:cubicBezTo>
                    <a:pt x="113322" y="155843"/>
                    <a:pt x="154089" y="74404"/>
                    <a:pt x="129801" y="29732"/>
                  </a:cubicBezTo>
                  <a:cubicBezTo>
                    <a:pt x="113127" y="1151"/>
                    <a:pt x="76442" y="-8501"/>
                    <a:pt x="47861" y="8172"/>
                  </a:cubicBezTo>
                  <a:cubicBezTo>
                    <a:pt x="45997" y="9260"/>
                    <a:pt x="44193" y="10447"/>
                    <a:pt x="42457" y="11730"/>
                  </a:cubicBezTo>
                  <a:cubicBezTo>
                    <a:pt x="13024" y="32018"/>
                    <a:pt x="1689" y="74499"/>
                    <a:pt x="70" y="108218"/>
                  </a:cubicBezTo>
                  <a:cubicBezTo>
                    <a:pt x="-1739" y="147842"/>
                    <a:pt x="31979" y="230138"/>
                    <a:pt x="31979" y="230233"/>
                  </a:cubicBezTo>
                  <a:close/>
                </a:path>
              </a:pathLst>
            </a:custGeom>
            <a:solidFill>
              <a:srgbClr val="9C9C9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Shape 277">
              <a:extLst>
                <a:ext uri="{FF2B5EF4-FFF2-40B4-BE49-F238E27FC236}">
                  <a16:creationId xmlns:a16="http://schemas.microsoft.com/office/drawing/2014/main" id="{1776C232-9965-47A4-B9D3-0B205E1AAE81}"/>
                </a:ext>
              </a:extLst>
            </p:cNvPr>
            <p:cNvSpPr/>
            <p:nvPr/>
          </p:nvSpPr>
          <p:spPr>
            <a:xfrm>
              <a:off x="5587443" y="2395840"/>
              <a:ext cx="1481950" cy="1535210"/>
            </a:xfrm>
            <a:custGeom>
              <a:avLst/>
              <a:gdLst>
                <a:gd name="connsiteX0" fmla="*/ 215315 w 1481950"/>
                <a:gd name="connsiteY0" fmla="*/ 456123 h 1535210"/>
                <a:gd name="connsiteX1" fmla="*/ 326948 w 1481950"/>
                <a:gd name="connsiteY1" fmla="*/ 512035 h 1535210"/>
                <a:gd name="connsiteX2" fmla="*/ 288848 w 1481950"/>
                <a:gd name="connsiteY2" fmla="*/ 648338 h 1535210"/>
                <a:gd name="connsiteX3" fmla="*/ 273322 w 1481950"/>
                <a:gd name="connsiteY3" fmla="*/ 729967 h 1535210"/>
                <a:gd name="connsiteX4" fmla="*/ 273322 w 1481950"/>
                <a:gd name="connsiteY4" fmla="*/ 703964 h 1535210"/>
                <a:gd name="connsiteX5" fmla="*/ 185121 w 1481950"/>
                <a:gd name="connsiteY5" fmla="*/ 563470 h 1535210"/>
                <a:gd name="connsiteX6" fmla="*/ 114864 w 1481950"/>
                <a:gd name="connsiteY6" fmla="*/ 610831 h 1535210"/>
                <a:gd name="connsiteX7" fmla="*/ 113969 w 1481950"/>
                <a:gd name="connsiteY7" fmla="*/ 617286 h 1535210"/>
                <a:gd name="connsiteX8" fmla="*/ 158736 w 1481950"/>
                <a:gd name="connsiteY8" fmla="*/ 712536 h 1535210"/>
                <a:gd name="connsiteX9" fmla="*/ 266940 w 1481950"/>
                <a:gd name="connsiteY9" fmla="*/ 767305 h 1535210"/>
                <a:gd name="connsiteX10" fmla="*/ 261797 w 1481950"/>
                <a:gd name="connsiteY10" fmla="*/ 798833 h 1535210"/>
                <a:gd name="connsiteX11" fmla="*/ 237222 w 1481950"/>
                <a:gd name="connsiteY11" fmla="*/ 949233 h 1535210"/>
                <a:gd name="connsiteX12" fmla="*/ 226554 w 1481950"/>
                <a:gd name="connsiteY12" fmla="*/ 1000668 h 1535210"/>
                <a:gd name="connsiteX13" fmla="*/ 226554 w 1481950"/>
                <a:gd name="connsiteY13" fmla="*/ 978189 h 1535210"/>
                <a:gd name="connsiteX14" fmla="*/ 138353 w 1481950"/>
                <a:gd name="connsiteY14" fmla="*/ 837600 h 1535210"/>
                <a:gd name="connsiteX15" fmla="*/ 68178 w 1481950"/>
                <a:gd name="connsiteY15" fmla="*/ 885081 h 1535210"/>
                <a:gd name="connsiteX16" fmla="*/ 67296 w 1481950"/>
                <a:gd name="connsiteY16" fmla="*/ 891511 h 1535210"/>
                <a:gd name="connsiteX17" fmla="*/ 111969 w 1481950"/>
                <a:gd name="connsiteY17" fmla="*/ 986761 h 1535210"/>
                <a:gd name="connsiteX18" fmla="*/ 216744 w 1481950"/>
                <a:gd name="connsiteY18" fmla="*/ 1040292 h 1535210"/>
                <a:gd name="connsiteX19" fmla="*/ 203218 w 1481950"/>
                <a:gd name="connsiteY19" fmla="*/ 1091536 h 1535210"/>
                <a:gd name="connsiteX20" fmla="*/ 192550 w 1481950"/>
                <a:gd name="connsiteY20" fmla="*/ 1124969 h 1535210"/>
                <a:gd name="connsiteX21" fmla="*/ 180549 w 1481950"/>
                <a:gd name="connsiteY21" fmla="*/ 1157830 h 1535210"/>
                <a:gd name="connsiteX22" fmla="*/ 155117 w 1481950"/>
                <a:gd name="connsiteY22" fmla="*/ 1219743 h 1535210"/>
                <a:gd name="connsiteX23" fmla="*/ 137401 w 1481950"/>
                <a:gd name="connsiteY23" fmla="*/ 1259938 h 1535210"/>
                <a:gd name="connsiteX24" fmla="*/ 146926 w 1481950"/>
                <a:gd name="connsiteY24" fmla="*/ 1205932 h 1535210"/>
                <a:gd name="connsiteX25" fmla="*/ 81012 w 1481950"/>
                <a:gd name="connsiteY25" fmla="*/ 1053532 h 1535210"/>
                <a:gd name="connsiteX26" fmla="*/ 4400 w 1481950"/>
                <a:gd name="connsiteY26" fmla="*/ 1089718 h 1535210"/>
                <a:gd name="connsiteX27" fmla="*/ 2527 w 1481950"/>
                <a:gd name="connsiteY27" fmla="*/ 1096013 h 1535210"/>
                <a:gd name="connsiteX28" fmla="*/ 32244 w 1481950"/>
                <a:gd name="connsiteY28" fmla="*/ 1197073 h 1535210"/>
                <a:gd name="connsiteX29" fmla="*/ 133495 w 1481950"/>
                <a:gd name="connsiteY29" fmla="*/ 1268987 h 1535210"/>
                <a:gd name="connsiteX30" fmla="*/ 104349 w 1481950"/>
                <a:gd name="connsiteY30" fmla="*/ 1331852 h 1535210"/>
                <a:gd name="connsiteX31" fmla="*/ 31006 w 1481950"/>
                <a:gd name="connsiteY31" fmla="*/ 1475489 h 1535210"/>
                <a:gd name="connsiteX32" fmla="*/ 58534 w 1481950"/>
                <a:gd name="connsiteY32" fmla="*/ 1495111 h 1535210"/>
                <a:gd name="connsiteX33" fmla="*/ 131495 w 1481950"/>
                <a:gd name="connsiteY33" fmla="*/ 1344520 h 1535210"/>
                <a:gd name="connsiteX34" fmla="*/ 162356 w 1481950"/>
                <a:gd name="connsiteY34" fmla="*/ 1273749 h 1535210"/>
                <a:gd name="connsiteX35" fmla="*/ 237603 w 1481950"/>
                <a:gd name="connsiteY35" fmla="*/ 1287561 h 1535210"/>
                <a:gd name="connsiteX36" fmla="*/ 281895 w 1481950"/>
                <a:gd name="connsiteY36" fmla="*/ 1399194 h 1535210"/>
                <a:gd name="connsiteX37" fmla="*/ 222840 w 1481950"/>
                <a:gd name="connsiteY37" fmla="*/ 1435579 h 1535210"/>
                <a:gd name="connsiteX38" fmla="*/ 84632 w 1481950"/>
                <a:gd name="connsiteY38" fmla="*/ 1513779 h 1535210"/>
                <a:gd name="connsiteX39" fmla="*/ 114636 w 1481950"/>
                <a:gd name="connsiteY39" fmla="*/ 1535211 h 1535210"/>
                <a:gd name="connsiteX40" fmla="*/ 238461 w 1481950"/>
                <a:gd name="connsiteY40" fmla="*/ 1461202 h 1535210"/>
                <a:gd name="connsiteX41" fmla="*/ 303135 w 1481950"/>
                <a:gd name="connsiteY41" fmla="*/ 1419101 h 1535210"/>
                <a:gd name="connsiteX42" fmla="*/ 398385 w 1481950"/>
                <a:gd name="connsiteY42" fmla="*/ 1498920 h 1535210"/>
                <a:gd name="connsiteX43" fmla="*/ 503732 w 1481950"/>
                <a:gd name="connsiteY43" fmla="*/ 1502064 h 1535210"/>
                <a:gd name="connsiteX44" fmla="*/ 528407 w 1481950"/>
                <a:gd name="connsiteY44" fmla="*/ 1421148 h 1535210"/>
                <a:gd name="connsiteX45" fmla="*/ 524973 w 1481950"/>
                <a:gd name="connsiteY45" fmla="*/ 1415482 h 1535210"/>
                <a:gd name="connsiteX46" fmla="*/ 360952 w 1481950"/>
                <a:gd name="connsiteY46" fmla="*/ 1390240 h 1535210"/>
                <a:gd name="connsiteX47" fmla="*/ 315327 w 1481950"/>
                <a:gd name="connsiteY47" fmla="*/ 1411005 h 1535210"/>
                <a:gd name="connsiteX48" fmla="*/ 342474 w 1481950"/>
                <a:gd name="connsiteY48" fmla="*/ 1392621 h 1535210"/>
                <a:gd name="connsiteX49" fmla="*/ 398195 w 1481950"/>
                <a:gd name="connsiteY49" fmla="*/ 1353093 h 1535210"/>
                <a:gd name="connsiteX50" fmla="*/ 425818 w 1481950"/>
                <a:gd name="connsiteY50" fmla="*/ 1331661 h 1535210"/>
                <a:gd name="connsiteX51" fmla="*/ 453535 w 1481950"/>
                <a:gd name="connsiteY51" fmla="*/ 1308325 h 1535210"/>
                <a:gd name="connsiteX52" fmla="*/ 515734 w 1481950"/>
                <a:gd name="connsiteY52" fmla="*/ 1249651 h 1535210"/>
                <a:gd name="connsiteX53" fmla="*/ 595648 w 1481950"/>
                <a:gd name="connsiteY53" fmla="*/ 1339853 h 1535210"/>
                <a:gd name="connsiteX54" fmla="*/ 699280 w 1481950"/>
                <a:gd name="connsiteY54" fmla="*/ 1358903 h 1535210"/>
                <a:gd name="connsiteX55" fmla="*/ 735961 w 1481950"/>
                <a:gd name="connsiteY55" fmla="*/ 1282526 h 1535210"/>
                <a:gd name="connsiteX56" fmla="*/ 733475 w 1481950"/>
                <a:gd name="connsiteY56" fmla="*/ 1276512 h 1535210"/>
                <a:gd name="connsiteX57" fmla="*/ 575169 w 1481950"/>
                <a:gd name="connsiteY57" fmla="*/ 1226696 h 1535210"/>
                <a:gd name="connsiteX58" fmla="*/ 523830 w 1481950"/>
                <a:gd name="connsiteY58" fmla="*/ 1241174 h 1535210"/>
                <a:gd name="connsiteX59" fmla="*/ 559929 w 1481950"/>
                <a:gd name="connsiteY59" fmla="*/ 1203645 h 1535210"/>
                <a:gd name="connsiteX60" fmla="*/ 661276 w 1481950"/>
                <a:gd name="connsiteY60" fmla="*/ 1089345 h 1535210"/>
                <a:gd name="connsiteX61" fmla="*/ 692327 w 1481950"/>
                <a:gd name="connsiteY61" fmla="*/ 1054294 h 1535210"/>
                <a:gd name="connsiteX62" fmla="*/ 774623 w 1481950"/>
                <a:gd name="connsiteY62" fmla="*/ 1148020 h 1535210"/>
                <a:gd name="connsiteX63" fmla="*/ 878350 w 1481950"/>
                <a:gd name="connsiteY63" fmla="*/ 1167070 h 1535210"/>
                <a:gd name="connsiteX64" fmla="*/ 914921 w 1481950"/>
                <a:gd name="connsiteY64" fmla="*/ 1090640 h 1535210"/>
                <a:gd name="connsiteX65" fmla="*/ 912449 w 1481950"/>
                <a:gd name="connsiteY65" fmla="*/ 1084678 h 1535210"/>
                <a:gd name="connsiteX66" fmla="*/ 754144 w 1481950"/>
                <a:gd name="connsiteY66" fmla="*/ 1034862 h 1535210"/>
                <a:gd name="connsiteX67" fmla="*/ 694232 w 1481950"/>
                <a:gd name="connsiteY67" fmla="*/ 1052007 h 1535210"/>
                <a:gd name="connsiteX68" fmla="*/ 763764 w 1481950"/>
                <a:gd name="connsiteY68" fmla="*/ 976665 h 1535210"/>
                <a:gd name="connsiteX69" fmla="*/ 865206 w 1481950"/>
                <a:gd name="connsiteY69" fmla="*/ 884844 h 1535210"/>
                <a:gd name="connsiteX70" fmla="*/ 947883 w 1481950"/>
                <a:gd name="connsiteY70" fmla="*/ 979236 h 1535210"/>
                <a:gd name="connsiteX71" fmla="*/ 1051610 w 1481950"/>
                <a:gd name="connsiteY71" fmla="*/ 998286 h 1535210"/>
                <a:gd name="connsiteX72" fmla="*/ 1088181 w 1481950"/>
                <a:gd name="connsiteY72" fmla="*/ 921857 h 1535210"/>
                <a:gd name="connsiteX73" fmla="*/ 1085709 w 1481950"/>
                <a:gd name="connsiteY73" fmla="*/ 915895 h 1535210"/>
                <a:gd name="connsiteX74" fmla="*/ 927404 w 1481950"/>
                <a:gd name="connsiteY74" fmla="*/ 866175 h 1535210"/>
                <a:gd name="connsiteX75" fmla="*/ 873778 w 1481950"/>
                <a:gd name="connsiteY75" fmla="*/ 881319 h 1535210"/>
                <a:gd name="connsiteX76" fmla="*/ 872445 w 1481950"/>
                <a:gd name="connsiteY76" fmla="*/ 878748 h 1535210"/>
                <a:gd name="connsiteX77" fmla="*/ 989507 w 1481950"/>
                <a:gd name="connsiteY77" fmla="*/ 806262 h 1535210"/>
                <a:gd name="connsiteX78" fmla="*/ 1056182 w 1481950"/>
                <a:gd name="connsiteY78" fmla="*/ 775687 h 1535210"/>
                <a:gd name="connsiteX79" fmla="*/ 1126667 w 1481950"/>
                <a:gd name="connsiteY79" fmla="*/ 875986 h 1535210"/>
                <a:gd name="connsiteX80" fmla="*/ 1227632 w 1481950"/>
                <a:gd name="connsiteY80" fmla="*/ 906370 h 1535210"/>
                <a:gd name="connsiteX81" fmla="*/ 1272377 w 1481950"/>
                <a:gd name="connsiteY81" fmla="*/ 834420 h 1535210"/>
                <a:gd name="connsiteX82" fmla="*/ 1270590 w 1481950"/>
                <a:gd name="connsiteY82" fmla="*/ 828265 h 1535210"/>
                <a:gd name="connsiteX83" fmla="*/ 1118761 w 1481950"/>
                <a:gd name="connsiteY83" fmla="*/ 761590 h 1535210"/>
                <a:gd name="connsiteX84" fmla="*/ 1073422 w 1481950"/>
                <a:gd name="connsiteY84" fmla="*/ 769020 h 1535210"/>
                <a:gd name="connsiteX85" fmla="*/ 1102950 w 1481950"/>
                <a:gd name="connsiteY85" fmla="*/ 757209 h 1535210"/>
                <a:gd name="connsiteX86" fmla="*/ 1202200 w 1481950"/>
                <a:gd name="connsiteY86" fmla="*/ 724443 h 1535210"/>
                <a:gd name="connsiteX87" fmla="*/ 1249159 w 1481950"/>
                <a:gd name="connsiteY87" fmla="*/ 711679 h 1535210"/>
                <a:gd name="connsiteX88" fmla="*/ 1357458 w 1481950"/>
                <a:gd name="connsiteY88" fmla="*/ 767877 h 1535210"/>
                <a:gd name="connsiteX89" fmla="*/ 1460995 w 1481950"/>
                <a:gd name="connsiteY89" fmla="*/ 748350 h 1535210"/>
                <a:gd name="connsiteX90" fmla="*/ 1467555 w 1481950"/>
                <a:gd name="connsiteY90" fmla="*/ 663876 h 1535210"/>
                <a:gd name="connsiteX91" fmla="*/ 1463090 w 1481950"/>
                <a:gd name="connsiteY91" fmla="*/ 659196 h 1535210"/>
                <a:gd name="connsiteX92" fmla="*/ 1297545 w 1481950"/>
                <a:gd name="connsiteY92" fmla="*/ 669769 h 1535210"/>
                <a:gd name="connsiteX93" fmla="*/ 1245825 w 1481950"/>
                <a:gd name="connsiteY93" fmla="*/ 709393 h 1535210"/>
                <a:gd name="connsiteX94" fmla="*/ 1246682 w 1481950"/>
                <a:gd name="connsiteY94" fmla="*/ 709965 h 1535210"/>
                <a:gd name="connsiteX95" fmla="*/ 1201248 w 1481950"/>
                <a:gd name="connsiteY95" fmla="*/ 721204 h 1535210"/>
                <a:gd name="connsiteX96" fmla="*/ 1101045 w 1481950"/>
                <a:gd name="connsiteY96" fmla="*/ 751970 h 1535210"/>
                <a:gd name="connsiteX97" fmla="*/ 986173 w 1481950"/>
                <a:gd name="connsiteY97" fmla="*/ 799595 h 1535210"/>
                <a:gd name="connsiteX98" fmla="*/ 866444 w 1481950"/>
                <a:gd name="connsiteY98" fmla="*/ 870080 h 1535210"/>
                <a:gd name="connsiteX99" fmla="*/ 865206 w 1481950"/>
                <a:gd name="connsiteY99" fmla="*/ 871128 h 1535210"/>
                <a:gd name="connsiteX100" fmla="*/ 899115 w 1481950"/>
                <a:gd name="connsiteY100" fmla="*/ 822265 h 1535210"/>
                <a:gd name="connsiteX101" fmla="*/ 903115 w 1481950"/>
                <a:gd name="connsiteY101" fmla="*/ 656339 h 1535210"/>
                <a:gd name="connsiteX102" fmla="*/ 818124 w 1481950"/>
                <a:gd name="connsiteY102" fmla="*/ 657429 h 1535210"/>
                <a:gd name="connsiteX103" fmla="*/ 814057 w 1481950"/>
                <a:gd name="connsiteY103" fmla="*/ 662054 h 1535210"/>
                <a:gd name="connsiteX104" fmla="*/ 798721 w 1481950"/>
                <a:gd name="connsiteY104" fmla="*/ 766353 h 1535210"/>
                <a:gd name="connsiteX105" fmla="*/ 860919 w 1481950"/>
                <a:gd name="connsiteY105" fmla="*/ 874557 h 1535210"/>
                <a:gd name="connsiteX106" fmla="*/ 753859 w 1481950"/>
                <a:gd name="connsiteY106" fmla="*/ 967140 h 1535210"/>
                <a:gd name="connsiteX107" fmla="*/ 695946 w 1481950"/>
                <a:gd name="connsiteY107" fmla="*/ 1026671 h 1535210"/>
                <a:gd name="connsiteX108" fmla="*/ 710425 w 1481950"/>
                <a:gd name="connsiteY108" fmla="*/ 1005144 h 1535210"/>
                <a:gd name="connsiteX109" fmla="*/ 714425 w 1481950"/>
                <a:gd name="connsiteY109" fmla="*/ 839314 h 1535210"/>
                <a:gd name="connsiteX110" fmla="*/ 629834 w 1481950"/>
                <a:gd name="connsiteY110" fmla="*/ 840056 h 1535210"/>
                <a:gd name="connsiteX111" fmla="*/ 625461 w 1481950"/>
                <a:gd name="connsiteY111" fmla="*/ 845029 h 1535210"/>
                <a:gd name="connsiteX112" fmla="*/ 610031 w 1481950"/>
                <a:gd name="connsiteY112" fmla="*/ 949233 h 1535210"/>
                <a:gd name="connsiteX113" fmla="*/ 670134 w 1481950"/>
                <a:gd name="connsiteY113" fmla="*/ 1054579 h 1535210"/>
                <a:gd name="connsiteX114" fmla="*/ 648417 w 1481950"/>
                <a:gd name="connsiteY114" fmla="*/ 1078106 h 1535210"/>
                <a:gd name="connsiteX115" fmla="*/ 544975 w 1481950"/>
                <a:gd name="connsiteY115" fmla="*/ 1189929 h 1535210"/>
                <a:gd name="connsiteX116" fmla="*/ 507733 w 1481950"/>
                <a:gd name="connsiteY116" fmla="*/ 1226982 h 1535210"/>
                <a:gd name="connsiteX117" fmla="*/ 520305 w 1481950"/>
                <a:gd name="connsiteY117" fmla="*/ 1207932 h 1535210"/>
                <a:gd name="connsiteX118" fmla="*/ 524306 w 1481950"/>
                <a:gd name="connsiteY118" fmla="*/ 1042102 h 1535210"/>
                <a:gd name="connsiteX119" fmla="*/ 439447 w 1481950"/>
                <a:gd name="connsiteY119" fmla="*/ 1042956 h 1535210"/>
                <a:gd name="connsiteX120" fmla="*/ 435247 w 1481950"/>
                <a:gd name="connsiteY120" fmla="*/ 1047721 h 1535210"/>
                <a:gd name="connsiteX121" fmla="*/ 419912 w 1481950"/>
                <a:gd name="connsiteY121" fmla="*/ 1152020 h 1535210"/>
                <a:gd name="connsiteX122" fmla="*/ 478014 w 1481950"/>
                <a:gd name="connsiteY122" fmla="*/ 1254699 h 1535210"/>
                <a:gd name="connsiteX123" fmla="*/ 438390 w 1481950"/>
                <a:gd name="connsiteY123" fmla="*/ 1289942 h 1535210"/>
                <a:gd name="connsiteX124" fmla="*/ 411054 w 1481950"/>
                <a:gd name="connsiteY124" fmla="*/ 1311945 h 1535210"/>
                <a:gd name="connsiteX125" fmla="*/ 382955 w 1481950"/>
                <a:gd name="connsiteY125" fmla="*/ 1332709 h 1535210"/>
                <a:gd name="connsiteX126" fmla="*/ 327615 w 1481950"/>
                <a:gd name="connsiteY126" fmla="*/ 1370333 h 1535210"/>
                <a:gd name="connsiteX127" fmla="*/ 290562 w 1481950"/>
                <a:gd name="connsiteY127" fmla="*/ 1394145 h 1535210"/>
                <a:gd name="connsiteX128" fmla="*/ 328662 w 1481950"/>
                <a:gd name="connsiteY128" fmla="*/ 1354236 h 1535210"/>
                <a:gd name="connsiteX129" fmla="*/ 369048 w 1481950"/>
                <a:gd name="connsiteY129" fmla="*/ 1243936 h 1535210"/>
                <a:gd name="connsiteX130" fmla="*/ 376097 w 1481950"/>
                <a:gd name="connsiteY130" fmla="*/ 1232697 h 1535210"/>
                <a:gd name="connsiteX131" fmla="*/ 351746 w 1481950"/>
                <a:gd name="connsiteY131" fmla="*/ 1151402 h 1535210"/>
                <a:gd name="connsiteX132" fmla="*/ 345998 w 1481950"/>
                <a:gd name="connsiteY132" fmla="*/ 1148686 h 1535210"/>
                <a:gd name="connsiteX133" fmla="*/ 195312 w 1481950"/>
                <a:gd name="connsiteY133" fmla="*/ 1218124 h 1535210"/>
                <a:gd name="connsiteX134" fmla="*/ 168643 w 1481950"/>
                <a:gd name="connsiteY134" fmla="*/ 1260605 h 1535210"/>
                <a:gd name="connsiteX135" fmla="*/ 181215 w 1481950"/>
                <a:gd name="connsiteY135" fmla="*/ 1230316 h 1535210"/>
                <a:gd name="connsiteX136" fmla="*/ 205790 w 1481950"/>
                <a:gd name="connsiteY136" fmla="*/ 1166593 h 1535210"/>
                <a:gd name="connsiteX137" fmla="*/ 217029 w 1481950"/>
                <a:gd name="connsiteY137" fmla="*/ 1133446 h 1535210"/>
                <a:gd name="connsiteX138" fmla="*/ 227317 w 1481950"/>
                <a:gd name="connsiteY138" fmla="*/ 1098775 h 1535210"/>
                <a:gd name="connsiteX139" fmla="*/ 246843 w 1481950"/>
                <a:gd name="connsiteY139" fmla="*/ 1015431 h 1535210"/>
                <a:gd name="connsiteX140" fmla="*/ 363238 w 1481950"/>
                <a:gd name="connsiteY140" fmla="*/ 1046673 h 1535210"/>
                <a:gd name="connsiteX141" fmla="*/ 460298 w 1481950"/>
                <a:gd name="connsiteY141" fmla="*/ 1005430 h 1535210"/>
                <a:gd name="connsiteX142" fmla="*/ 448613 w 1481950"/>
                <a:gd name="connsiteY142" fmla="*/ 921511 h 1535210"/>
                <a:gd name="connsiteX143" fmla="*/ 443248 w 1481950"/>
                <a:gd name="connsiteY143" fmla="*/ 917895 h 1535210"/>
                <a:gd name="connsiteX144" fmla="*/ 283800 w 1481950"/>
                <a:gd name="connsiteY144" fmla="*/ 963615 h 1535210"/>
                <a:gd name="connsiteX145" fmla="*/ 248938 w 1481950"/>
                <a:gd name="connsiteY145" fmla="*/ 1004097 h 1535210"/>
                <a:gd name="connsiteX146" fmla="*/ 258463 w 1481950"/>
                <a:gd name="connsiteY146" fmla="*/ 952852 h 1535210"/>
                <a:gd name="connsiteX147" fmla="*/ 279894 w 1481950"/>
                <a:gd name="connsiteY147" fmla="*/ 801405 h 1535210"/>
                <a:gd name="connsiteX148" fmla="*/ 286371 w 1481950"/>
                <a:gd name="connsiteY148" fmla="*/ 755018 h 1535210"/>
                <a:gd name="connsiteX149" fmla="*/ 406768 w 1481950"/>
                <a:gd name="connsiteY149" fmla="*/ 787784 h 1535210"/>
                <a:gd name="connsiteX150" fmla="*/ 503732 w 1481950"/>
                <a:gd name="connsiteY150" fmla="*/ 746541 h 1535210"/>
                <a:gd name="connsiteX151" fmla="*/ 492116 w 1481950"/>
                <a:gd name="connsiteY151" fmla="*/ 662612 h 1535210"/>
                <a:gd name="connsiteX152" fmla="*/ 486777 w 1481950"/>
                <a:gd name="connsiteY152" fmla="*/ 659006 h 1535210"/>
                <a:gd name="connsiteX153" fmla="*/ 327234 w 1481950"/>
                <a:gd name="connsiteY153" fmla="*/ 704821 h 1535210"/>
                <a:gd name="connsiteX154" fmla="*/ 286752 w 1481950"/>
                <a:gd name="connsiteY154" fmla="*/ 752446 h 1535210"/>
                <a:gd name="connsiteX155" fmla="*/ 303135 w 1481950"/>
                <a:gd name="connsiteY155" fmla="*/ 651291 h 1535210"/>
                <a:gd name="connsiteX156" fmla="*/ 337330 w 1481950"/>
                <a:gd name="connsiteY156" fmla="*/ 518608 h 1535210"/>
                <a:gd name="connsiteX157" fmla="*/ 458393 w 1481950"/>
                <a:gd name="connsiteY157" fmla="*/ 551754 h 1535210"/>
                <a:gd name="connsiteX158" fmla="*/ 555358 w 1481950"/>
                <a:gd name="connsiteY158" fmla="*/ 510511 h 1535210"/>
                <a:gd name="connsiteX159" fmla="*/ 543690 w 1481950"/>
                <a:gd name="connsiteY159" fmla="*/ 426454 h 1535210"/>
                <a:gd name="connsiteX160" fmla="*/ 538403 w 1481950"/>
                <a:gd name="connsiteY160" fmla="*/ 422881 h 1535210"/>
                <a:gd name="connsiteX161" fmla="*/ 378859 w 1481950"/>
                <a:gd name="connsiteY161" fmla="*/ 468696 h 1535210"/>
                <a:gd name="connsiteX162" fmla="*/ 342474 w 1481950"/>
                <a:gd name="connsiteY162" fmla="*/ 510987 h 1535210"/>
                <a:gd name="connsiteX163" fmla="*/ 339997 w 1481950"/>
                <a:gd name="connsiteY163" fmla="*/ 509559 h 1535210"/>
                <a:gd name="connsiteX164" fmla="*/ 397147 w 1481950"/>
                <a:gd name="connsiteY164" fmla="*/ 384591 h 1535210"/>
                <a:gd name="connsiteX165" fmla="*/ 435247 w 1481950"/>
                <a:gd name="connsiteY165" fmla="*/ 322392 h 1535210"/>
                <a:gd name="connsiteX166" fmla="*/ 549547 w 1481950"/>
                <a:gd name="connsiteY166" fmla="*/ 367255 h 1535210"/>
                <a:gd name="connsiteX167" fmla="*/ 650512 w 1481950"/>
                <a:gd name="connsiteY167" fmla="*/ 336870 h 1535210"/>
                <a:gd name="connsiteX168" fmla="*/ 648103 w 1481950"/>
                <a:gd name="connsiteY168" fmla="*/ 252176 h 1535210"/>
                <a:gd name="connsiteX169" fmla="*/ 643178 w 1481950"/>
                <a:gd name="connsiteY169" fmla="*/ 248002 h 1535210"/>
                <a:gd name="connsiteX170" fmla="*/ 479634 w 1481950"/>
                <a:gd name="connsiteY170" fmla="*/ 276006 h 1535210"/>
                <a:gd name="connsiteX171" fmla="*/ 446010 w 1481950"/>
                <a:gd name="connsiteY171" fmla="*/ 307152 h 1535210"/>
                <a:gd name="connsiteX172" fmla="*/ 464108 w 1481950"/>
                <a:gd name="connsiteY172" fmla="*/ 280959 h 1535210"/>
                <a:gd name="connsiteX173" fmla="*/ 528687 w 1481950"/>
                <a:gd name="connsiteY173" fmla="*/ 198853 h 1535210"/>
                <a:gd name="connsiteX174" fmla="*/ 560882 w 1481950"/>
                <a:gd name="connsiteY174" fmla="*/ 162372 h 1535210"/>
                <a:gd name="connsiteX175" fmla="*/ 682230 w 1481950"/>
                <a:gd name="connsiteY175" fmla="*/ 149514 h 1535210"/>
                <a:gd name="connsiteX176" fmla="*/ 757859 w 1481950"/>
                <a:gd name="connsiteY176" fmla="*/ 76076 h 1535210"/>
                <a:gd name="connsiteX177" fmla="*/ 716710 w 1481950"/>
                <a:gd name="connsiteY177" fmla="*/ 2010 h 1535210"/>
                <a:gd name="connsiteX178" fmla="*/ 710234 w 1481950"/>
                <a:gd name="connsiteY178" fmla="*/ 543 h 1535210"/>
                <a:gd name="connsiteX179" fmla="*/ 577932 w 1481950"/>
                <a:gd name="connsiteY179" fmla="*/ 100746 h 1535210"/>
                <a:gd name="connsiteX180" fmla="*/ 556596 w 1481950"/>
                <a:gd name="connsiteY180" fmla="*/ 162277 h 1535210"/>
                <a:gd name="connsiteX181" fmla="*/ 557739 w 1481950"/>
                <a:gd name="connsiteY181" fmla="*/ 162277 h 1535210"/>
                <a:gd name="connsiteX182" fmla="*/ 526020 w 1481950"/>
                <a:gd name="connsiteY182" fmla="*/ 196758 h 1535210"/>
                <a:gd name="connsiteX183" fmla="*/ 459345 w 1481950"/>
                <a:gd name="connsiteY183" fmla="*/ 277625 h 1535210"/>
                <a:gd name="connsiteX184" fmla="*/ 389527 w 1481950"/>
                <a:gd name="connsiteY184" fmla="*/ 380400 h 1535210"/>
                <a:gd name="connsiteX185" fmla="*/ 328662 w 1481950"/>
                <a:gd name="connsiteY185" fmla="*/ 505272 h 1535210"/>
                <a:gd name="connsiteX186" fmla="*/ 328091 w 1481950"/>
                <a:gd name="connsiteY186" fmla="*/ 506892 h 1535210"/>
                <a:gd name="connsiteX187" fmla="*/ 329425 w 1481950"/>
                <a:gd name="connsiteY187" fmla="*/ 447360 h 1535210"/>
                <a:gd name="connsiteX188" fmla="*/ 241223 w 1481950"/>
                <a:gd name="connsiteY188" fmla="*/ 306867 h 1535210"/>
                <a:gd name="connsiteX189" fmla="*/ 171042 w 1481950"/>
                <a:gd name="connsiteY189" fmla="*/ 354339 h 1535210"/>
                <a:gd name="connsiteX190" fmla="*/ 170167 w 1481950"/>
                <a:gd name="connsiteY190" fmla="*/ 360683 h 1535210"/>
                <a:gd name="connsiteX191" fmla="*/ 215315 w 1481950"/>
                <a:gd name="connsiteY191" fmla="*/ 456123 h 1535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Lst>
              <a:rect l="l" t="t" r="r" b="b"/>
              <a:pathLst>
                <a:path w="1481950" h="1535210">
                  <a:moveTo>
                    <a:pt x="215315" y="456123"/>
                  </a:moveTo>
                  <a:cubicBezTo>
                    <a:pt x="242842" y="482508"/>
                    <a:pt x="320757" y="509940"/>
                    <a:pt x="326948" y="512035"/>
                  </a:cubicBezTo>
                  <a:cubicBezTo>
                    <a:pt x="311231" y="556572"/>
                    <a:pt x="298503" y="602107"/>
                    <a:pt x="288848" y="648338"/>
                  </a:cubicBezTo>
                  <a:cubicBezTo>
                    <a:pt x="283038" y="675198"/>
                    <a:pt x="277989" y="702535"/>
                    <a:pt x="273322" y="729967"/>
                  </a:cubicBezTo>
                  <a:cubicBezTo>
                    <a:pt x="273322" y="717108"/>
                    <a:pt x="273322" y="705583"/>
                    <a:pt x="273322" y="703964"/>
                  </a:cubicBezTo>
                  <a:cubicBezTo>
                    <a:pt x="269131" y="659006"/>
                    <a:pt x="234555" y="574424"/>
                    <a:pt x="185121" y="563470"/>
                  </a:cubicBezTo>
                  <a:cubicBezTo>
                    <a:pt x="152642" y="557148"/>
                    <a:pt x="121187" y="578352"/>
                    <a:pt x="114864" y="610831"/>
                  </a:cubicBezTo>
                  <a:cubicBezTo>
                    <a:pt x="114449" y="612965"/>
                    <a:pt x="114150" y="615120"/>
                    <a:pt x="113969" y="617286"/>
                  </a:cubicBezTo>
                  <a:cubicBezTo>
                    <a:pt x="109778" y="652815"/>
                    <a:pt x="134352" y="689391"/>
                    <a:pt x="158736" y="712536"/>
                  </a:cubicBezTo>
                  <a:cubicBezTo>
                    <a:pt x="183120" y="735682"/>
                    <a:pt x="249414" y="761019"/>
                    <a:pt x="266940" y="767305"/>
                  </a:cubicBezTo>
                  <a:cubicBezTo>
                    <a:pt x="265226" y="777783"/>
                    <a:pt x="263416" y="788356"/>
                    <a:pt x="261797" y="798833"/>
                  </a:cubicBezTo>
                  <a:cubicBezTo>
                    <a:pt x="253891" y="849411"/>
                    <a:pt x="246271" y="899893"/>
                    <a:pt x="237222" y="949233"/>
                  </a:cubicBezTo>
                  <a:cubicBezTo>
                    <a:pt x="234079" y="966568"/>
                    <a:pt x="230269" y="983618"/>
                    <a:pt x="226554" y="1000668"/>
                  </a:cubicBezTo>
                  <a:cubicBezTo>
                    <a:pt x="226554" y="989238"/>
                    <a:pt x="226554" y="979617"/>
                    <a:pt x="226554" y="978189"/>
                  </a:cubicBezTo>
                  <a:cubicBezTo>
                    <a:pt x="222363" y="933136"/>
                    <a:pt x="187788" y="848649"/>
                    <a:pt x="138353" y="837600"/>
                  </a:cubicBezTo>
                  <a:cubicBezTo>
                    <a:pt x="105863" y="831333"/>
                    <a:pt x="74445" y="852592"/>
                    <a:pt x="68178" y="885081"/>
                  </a:cubicBezTo>
                  <a:cubicBezTo>
                    <a:pt x="67768" y="887207"/>
                    <a:pt x="67474" y="889354"/>
                    <a:pt x="67296" y="891511"/>
                  </a:cubicBezTo>
                  <a:cubicBezTo>
                    <a:pt x="63105" y="926944"/>
                    <a:pt x="87585" y="963520"/>
                    <a:pt x="111969" y="986761"/>
                  </a:cubicBezTo>
                  <a:cubicBezTo>
                    <a:pt x="136353" y="1010002"/>
                    <a:pt x="196265" y="1032672"/>
                    <a:pt x="216744" y="1040292"/>
                  </a:cubicBezTo>
                  <a:cubicBezTo>
                    <a:pt x="212458" y="1057627"/>
                    <a:pt x="208171" y="1074963"/>
                    <a:pt x="203218" y="1091536"/>
                  </a:cubicBezTo>
                  <a:cubicBezTo>
                    <a:pt x="199503" y="1102776"/>
                    <a:pt x="196836" y="1113825"/>
                    <a:pt x="192550" y="1124969"/>
                  </a:cubicBezTo>
                  <a:lnTo>
                    <a:pt x="180549" y="1157830"/>
                  </a:lnTo>
                  <a:cubicBezTo>
                    <a:pt x="172262" y="1178404"/>
                    <a:pt x="163785" y="1199740"/>
                    <a:pt x="155117" y="1219743"/>
                  </a:cubicBezTo>
                  <a:cubicBezTo>
                    <a:pt x="149211" y="1233554"/>
                    <a:pt x="143306" y="1246699"/>
                    <a:pt x="137401" y="1259938"/>
                  </a:cubicBezTo>
                  <a:cubicBezTo>
                    <a:pt x="140734" y="1242698"/>
                    <a:pt x="146926" y="1208789"/>
                    <a:pt x="146926" y="1205932"/>
                  </a:cubicBezTo>
                  <a:cubicBezTo>
                    <a:pt x="149593" y="1160783"/>
                    <a:pt x="127876" y="1072010"/>
                    <a:pt x="81012" y="1053532"/>
                  </a:cubicBezTo>
                  <a:cubicBezTo>
                    <a:pt x="49864" y="1042368"/>
                    <a:pt x="15563" y="1058570"/>
                    <a:pt x="4400" y="1089718"/>
                  </a:cubicBezTo>
                  <a:cubicBezTo>
                    <a:pt x="3661" y="1091781"/>
                    <a:pt x="3035" y="1093882"/>
                    <a:pt x="2527" y="1096013"/>
                  </a:cubicBezTo>
                  <a:cubicBezTo>
                    <a:pt x="-6998" y="1130398"/>
                    <a:pt x="12052" y="1170308"/>
                    <a:pt x="32244" y="1197073"/>
                  </a:cubicBezTo>
                  <a:cubicBezTo>
                    <a:pt x="54914" y="1226601"/>
                    <a:pt x="124732" y="1264320"/>
                    <a:pt x="133495" y="1268987"/>
                  </a:cubicBezTo>
                  <a:cubicBezTo>
                    <a:pt x="123970" y="1290799"/>
                    <a:pt x="113874" y="1312040"/>
                    <a:pt x="104349" y="1331852"/>
                  </a:cubicBezTo>
                  <a:cubicBezTo>
                    <a:pt x="76726" y="1389669"/>
                    <a:pt x="51199" y="1438246"/>
                    <a:pt x="31006" y="1475489"/>
                  </a:cubicBezTo>
                  <a:lnTo>
                    <a:pt x="58534" y="1495111"/>
                  </a:lnTo>
                  <a:cubicBezTo>
                    <a:pt x="78536" y="1457011"/>
                    <a:pt x="104063" y="1405480"/>
                    <a:pt x="131495" y="1344520"/>
                  </a:cubicBezTo>
                  <a:cubicBezTo>
                    <a:pt x="141592" y="1322327"/>
                    <a:pt x="151974" y="1298419"/>
                    <a:pt x="162356" y="1273749"/>
                  </a:cubicBezTo>
                  <a:cubicBezTo>
                    <a:pt x="187136" y="1279871"/>
                    <a:pt x="212265" y="1284483"/>
                    <a:pt x="237603" y="1287561"/>
                  </a:cubicBezTo>
                  <a:cubicBezTo>
                    <a:pt x="242366" y="1325661"/>
                    <a:pt x="277323" y="1390812"/>
                    <a:pt x="281895" y="1399194"/>
                  </a:cubicBezTo>
                  <a:cubicBezTo>
                    <a:pt x="261606" y="1412053"/>
                    <a:pt x="241794" y="1424340"/>
                    <a:pt x="222840" y="1435579"/>
                  </a:cubicBezTo>
                  <a:cubicBezTo>
                    <a:pt x="169023" y="1467964"/>
                    <a:pt x="121684" y="1494063"/>
                    <a:pt x="84632" y="1513779"/>
                  </a:cubicBezTo>
                  <a:lnTo>
                    <a:pt x="114636" y="1535211"/>
                  </a:lnTo>
                  <a:cubicBezTo>
                    <a:pt x="149402" y="1515589"/>
                    <a:pt x="191502" y="1490824"/>
                    <a:pt x="238461" y="1461202"/>
                  </a:cubicBezTo>
                  <a:cubicBezTo>
                    <a:pt x="259130" y="1448247"/>
                    <a:pt x="280942" y="1433960"/>
                    <a:pt x="303135" y="1419101"/>
                  </a:cubicBezTo>
                  <a:cubicBezTo>
                    <a:pt x="309708" y="1426340"/>
                    <a:pt x="364000" y="1484443"/>
                    <a:pt x="398385" y="1498920"/>
                  </a:cubicBezTo>
                  <a:cubicBezTo>
                    <a:pt x="429532" y="1511970"/>
                    <a:pt x="472776" y="1520066"/>
                    <a:pt x="503732" y="1502064"/>
                  </a:cubicBezTo>
                  <a:cubicBezTo>
                    <a:pt x="532890" y="1486533"/>
                    <a:pt x="543937" y="1450307"/>
                    <a:pt x="528407" y="1421148"/>
                  </a:cubicBezTo>
                  <a:cubicBezTo>
                    <a:pt x="527368" y="1419197"/>
                    <a:pt x="526221" y="1417306"/>
                    <a:pt x="524973" y="1415482"/>
                  </a:cubicBezTo>
                  <a:cubicBezTo>
                    <a:pt x="495255" y="1374429"/>
                    <a:pt x="404005" y="1376238"/>
                    <a:pt x="360952" y="1390240"/>
                  </a:cubicBezTo>
                  <a:cubicBezTo>
                    <a:pt x="358476" y="1391097"/>
                    <a:pt x="331901" y="1403099"/>
                    <a:pt x="315327" y="1411005"/>
                  </a:cubicBezTo>
                  <a:cubicBezTo>
                    <a:pt x="324376" y="1404909"/>
                    <a:pt x="333235" y="1399003"/>
                    <a:pt x="342474" y="1392621"/>
                  </a:cubicBezTo>
                  <a:cubicBezTo>
                    <a:pt x="360857" y="1380048"/>
                    <a:pt x="378859" y="1366999"/>
                    <a:pt x="398195" y="1353093"/>
                  </a:cubicBezTo>
                  <a:lnTo>
                    <a:pt x="425818" y="1331661"/>
                  </a:lnTo>
                  <a:cubicBezTo>
                    <a:pt x="435343" y="1324613"/>
                    <a:pt x="444201" y="1316136"/>
                    <a:pt x="453535" y="1308325"/>
                  </a:cubicBezTo>
                  <a:cubicBezTo>
                    <a:pt x="474776" y="1289847"/>
                    <a:pt x="495445" y="1270225"/>
                    <a:pt x="515734" y="1249651"/>
                  </a:cubicBezTo>
                  <a:cubicBezTo>
                    <a:pt x="526783" y="1265653"/>
                    <a:pt x="566787" y="1322136"/>
                    <a:pt x="595648" y="1339853"/>
                  </a:cubicBezTo>
                  <a:cubicBezTo>
                    <a:pt x="624509" y="1357570"/>
                    <a:pt x="666038" y="1372047"/>
                    <a:pt x="699280" y="1358903"/>
                  </a:cubicBezTo>
                  <a:cubicBezTo>
                    <a:pt x="730500" y="1347941"/>
                    <a:pt x="746923" y="1313746"/>
                    <a:pt x="735961" y="1282526"/>
                  </a:cubicBezTo>
                  <a:cubicBezTo>
                    <a:pt x="735242" y="1280478"/>
                    <a:pt x="734412" y="1278470"/>
                    <a:pt x="733475" y="1276512"/>
                  </a:cubicBezTo>
                  <a:cubicBezTo>
                    <a:pt x="710329" y="1231458"/>
                    <a:pt x="619746" y="1219362"/>
                    <a:pt x="575169" y="1226696"/>
                  </a:cubicBezTo>
                  <a:cubicBezTo>
                    <a:pt x="572407" y="1227172"/>
                    <a:pt x="540975" y="1236221"/>
                    <a:pt x="523830" y="1241174"/>
                  </a:cubicBezTo>
                  <a:cubicBezTo>
                    <a:pt x="535927" y="1228887"/>
                    <a:pt x="548119" y="1216599"/>
                    <a:pt x="559929" y="1203645"/>
                  </a:cubicBezTo>
                  <a:cubicBezTo>
                    <a:pt x="594219" y="1166498"/>
                    <a:pt x="627747" y="1127445"/>
                    <a:pt x="661276" y="1089345"/>
                  </a:cubicBezTo>
                  <a:cubicBezTo>
                    <a:pt x="671562" y="1077535"/>
                    <a:pt x="682040" y="1065914"/>
                    <a:pt x="692327" y="1054294"/>
                  </a:cubicBezTo>
                  <a:cubicBezTo>
                    <a:pt x="696232" y="1060008"/>
                    <a:pt x="742238" y="1128112"/>
                    <a:pt x="774623" y="1148020"/>
                  </a:cubicBezTo>
                  <a:cubicBezTo>
                    <a:pt x="803198" y="1165641"/>
                    <a:pt x="845013" y="1180214"/>
                    <a:pt x="878350" y="1167070"/>
                  </a:cubicBezTo>
                  <a:cubicBezTo>
                    <a:pt x="909554" y="1156063"/>
                    <a:pt x="925928" y="1121844"/>
                    <a:pt x="914921" y="1090640"/>
                  </a:cubicBezTo>
                  <a:cubicBezTo>
                    <a:pt x="914205" y="1088609"/>
                    <a:pt x="913380" y="1086619"/>
                    <a:pt x="912449" y="1084678"/>
                  </a:cubicBezTo>
                  <a:cubicBezTo>
                    <a:pt x="889304" y="1039625"/>
                    <a:pt x="798721" y="1027528"/>
                    <a:pt x="754144" y="1034862"/>
                  </a:cubicBezTo>
                  <a:cubicBezTo>
                    <a:pt x="750811" y="1035339"/>
                    <a:pt x="705567" y="1048198"/>
                    <a:pt x="694232" y="1052007"/>
                  </a:cubicBezTo>
                  <a:cubicBezTo>
                    <a:pt x="717092" y="1026290"/>
                    <a:pt x="740047" y="1000858"/>
                    <a:pt x="763764" y="976665"/>
                  </a:cubicBezTo>
                  <a:cubicBezTo>
                    <a:pt x="795560" y="943900"/>
                    <a:pt x="829445" y="913228"/>
                    <a:pt x="865206" y="884844"/>
                  </a:cubicBezTo>
                  <a:cubicBezTo>
                    <a:pt x="867015" y="887511"/>
                    <a:pt x="914736" y="958853"/>
                    <a:pt x="947883" y="979236"/>
                  </a:cubicBezTo>
                  <a:cubicBezTo>
                    <a:pt x="976458" y="996858"/>
                    <a:pt x="1018272" y="1011336"/>
                    <a:pt x="1051610" y="998286"/>
                  </a:cubicBezTo>
                  <a:cubicBezTo>
                    <a:pt x="1082814" y="987280"/>
                    <a:pt x="1099188" y="953061"/>
                    <a:pt x="1088181" y="921857"/>
                  </a:cubicBezTo>
                  <a:cubicBezTo>
                    <a:pt x="1087465" y="919826"/>
                    <a:pt x="1086640" y="917836"/>
                    <a:pt x="1085709" y="915895"/>
                  </a:cubicBezTo>
                  <a:cubicBezTo>
                    <a:pt x="1062564" y="870842"/>
                    <a:pt x="971981" y="858745"/>
                    <a:pt x="927404" y="866175"/>
                  </a:cubicBezTo>
                  <a:cubicBezTo>
                    <a:pt x="924451" y="866175"/>
                    <a:pt x="890066" y="876366"/>
                    <a:pt x="873778" y="881319"/>
                  </a:cubicBezTo>
                  <a:lnTo>
                    <a:pt x="872445" y="878748"/>
                  </a:lnTo>
                  <a:cubicBezTo>
                    <a:pt x="909238" y="851162"/>
                    <a:pt x="948414" y="826904"/>
                    <a:pt x="989507" y="806262"/>
                  </a:cubicBezTo>
                  <a:cubicBezTo>
                    <a:pt x="1011986" y="794642"/>
                    <a:pt x="1034084" y="784831"/>
                    <a:pt x="1056182" y="775687"/>
                  </a:cubicBezTo>
                  <a:cubicBezTo>
                    <a:pt x="1063707" y="789879"/>
                    <a:pt x="1098854" y="854364"/>
                    <a:pt x="1126667" y="875986"/>
                  </a:cubicBezTo>
                  <a:cubicBezTo>
                    <a:pt x="1154480" y="897607"/>
                    <a:pt x="1193342" y="915705"/>
                    <a:pt x="1227632" y="906370"/>
                  </a:cubicBezTo>
                  <a:cubicBezTo>
                    <a:pt x="1259857" y="898858"/>
                    <a:pt x="1279889" y="866644"/>
                    <a:pt x="1272377" y="834420"/>
                  </a:cubicBezTo>
                  <a:cubicBezTo>
                    <a:pt x="1271891" y="832338"/>
                    <a:pt x="1271295" y="830283"/>
                    <a:pt x="1270590" y="828265"/>
                  </a:cubicBezTo>
                  <a:cubicBezTo>
                    <a:pt x="1252492" y="780640"/>
                    <a:pt x="1163910" y="758923"/>
                    <a:pt x="1118761" y="761590"/>
                  </a:cubicBezTo>
                  <a:cubicBezTo>
                    <a:pt x="1116285" y="761590"/>
                    <a:pt x="1091425" y="765877"/>
                    <a:pt x="1073422" y="769020"/>
                  </a:cubicBezTo>
                  <a:cubicBezTo>
                    <a:pt x="1082947" y="765115"/>
                    <a:pt x="1093425" y="760828"/>
                    <a:pt x="1102950" y="757209"/>
                  </a:cubicBezTo>
                  <a:cubicBezTo>
                    <a:pt x="1138764" y="743588"/>
                    <a:pt x="1172292" y="733301"/>
                    <a:pt x="1202200" y="724443"/>
                  </a:cubicBezTo>
                  <a:cubicBezTo>
                    <a:pt x="1219155" y="719490"/>
                    <a:pt x="1234680" y="714918"/>
                    <a:pt x="1249159" y="711679"/>
                  </a:cubicBezTo>
                  <a:cubicBezTo>
                    <a:pt x="1263827" y="721776"/>
                    <a:pt x="1323358" y="761686"/>
                    <a:pt x="1357458" y="767877"/>
                  </a:cubicBezTo>
                  <a:cubicBezTo>
                    <a:pt x="1391557" y="774068"/>
                    <a:pt x="1434705" y="772544"/>
                    <a:pt x="1460995" y="748350"/>
                  </a:cubicBezTo>
                  <a:cubicBezTo>
                    <a:pt x="1486133" y="726835"/>
                    <a:pt x="1489070" y="689015"/>
                    <a:pt x="1467555" y="663876"/>
                  </a:cubicBezTo>
                  <a:cubicBezTo>
                    <a:pt x="1466152" y="662237"/>
                    <a:pt x="1464661" y="660675"/>
                    <a:pt x="1463090" y="659196"/>
                  </a:cubicBezTo>
                  <a:cubicBezTo>
                    <a:pt x="1424990" y="625573"/>
                    <a:pt x="1336503" y="646909"/>
                    <a:pt x="1297545" y="669769"/>
                  </a:cubicBezTo>
                  <a:cubicBezTo>
                    <a:pt x="1294117" y="671769"/>
                    <a:pt x="1245063" y="708822"/>
                    <a:pt x="1245825" y="709393"/>
                  </a:cubicBezTo>
                  <a:lnTo>
                    <a:pt x="1246682" y="709965"/>
                  </a:lnTo>
                  <a:cubicBezTo>
                    <a:pt x="1232680" y="713203"/>
                    <a:pt x="1217631" y="716918"/>
                    <a:pt x="1201248" y="721204"/>
                  </a:cubicBezTo>
                  <a:cubicBezTo>
                    <a:pt x="1171244" y="729491"/>
                    <a:pt x="1137240" y="739111"/>
                    <a:pt x="1101045" y="751970"/>
                  </a:cubicBezTo>
                  <a:cubicBezTo>
                    <a:pt x="1061869" y="765619"/>
                    <a:pt x="1023514" y="781520"/>
                    <a:pt x="986173" y="799595"/>
                  </a:cubicBezTo>
                  <a:cubicBezTo>
                    <a:pt x="944268" y="819523"/>
                    <a:pt x="904203" y="843109"/>
                    <a:pt x="866444" y="870080"/>
                  </a:cubicBezTo>
                  <a:lnTo>
                    <a:pt x="865206" y="871128"/>
                  </a:lnTo>
                  <a:cubicBezTo>
                    <a:pt x="873969" y="859221"/>
                    <a:pt x="897591" y="825122"/>
                    <a:pt x="899115" y="822265"/>
                  </a:cubicBezTo>
                  <a:cubicBezTo>
                    <a:pt x="920451" y="782355"/>
                    <a:pt x="938262" y="692820"/>
                    <a:pt x="903115" y="656339"/>
                  </a:cubicBezTo>
                  <a:cubicBezTo>
                    <a:pt x="879345" y="633170"/>
                    <a:pt x="841293" y="633658"/>
                    <a:pt x="818124" y="657429"/>
                  </a:cubicBezTo>
                  <a:cubicBezTo>
                    <a:pt x="816690" y="658900"/>
                    <a:pt x="815332" y="660444"/>
                    <a:pt x="814057" y="662054"/>
                  </a:cubicBezTo>
                  <a:cubicBezTo>
                    <a:pt x="791006" y="689391"/>
                    <a:pt x="791292" y="733396"/>
                    <a:pt x="798721" y="766353"/>
                  </a:cubicBezTo>
                  <a:cubicBezTo>
                    <a:pt x="807103" y="803500"/>
                    <a:pt x="856919" y="869318"/>
                    <a:pt x="860919" y="874557"/>
                  </a:cubicBezTo>
                  <a:cubicBezTo>
                    <a:pt x="823214" y="903003"/>
                    <a:pt x="787448" y="933933"/>
                    <a:pt x="753859" y="967140"/>
                  </a:cubicBezTo>
                  <a:cubicBezTo>
                    <a:pt x="734142" y="986190"/>
                    <a:pt x="714996" y="1006383"/>
                    <a:pt x="695946" y="1026671"/>
                  </a:cubicBezTo>
                  <a:cubicBezTo>
                    <a:pt x="703281" y="1016098"/>
                    <a:pt x="709662" y="1006573"/>
                    <a:pt x="710425" y="1005144"/>
                  </a:cubicBezTo>
                  <a:cubicBezTo>
                    <a:pt x="731761" y="965330"/>
                    <a:pt x="749572" y="875700"/>
                    <a:pt x="714425" y="839314"/>
                  </a:cubicBezTo>
                  <a:cubicBezTo>
                    <a:pt x="690861" y="816160"/>
                    <a:pt x="652988" y="816492"/>
                    <a:pt x="629834" y="840056"/>
                  </a:cubicBezTo>
                  <a:cubicBezTo>
                    <a:pt x="628286" y="841632"/>
                    <a:pt x="626826" y="843292"/>
                    <a:pt x="625461" y="845029"/>
                  </a:cubicBezTo>
                  <a:cubicBezTo>
                    <a:pt x="602316" y="872271"/>
                    <a:pt x="602602" y="916276"/>
                    <a:pt x="610031" y="949233"/>
                  </a:cubicBezTo>
                  <a:cubicBezTo>
                    <a:pt x="617461" y="982189"/>
                    <a:pt x="658989" y="1039720"/>
                    <a:pt x="670134" y="1054579"/>
                  </a:cubicBezTo>
                  <a:lnTo>
                    <a:pt x="648417" y="1078106"/>
                  </a:lnTo>
                  <a:cubicBezTo>
                    <a:pt x="613936" y="1116206"/>
                    <a:pt x="579742" y="1153830"/>
                    <a:pt x="544975" y="1189929"/>
                  </a:cubicBezTo>
                  <a:cubicBezTo>
                    <a:pt x="532783" y="1202693"/>
                    <a:pt x="520210" y="1214790"/>
                    <a:pt x="507733" y="1226982"/>
                  </a:cubicBezTo>
                  <a:cubicBezTo>
                    <a:pt x="514210" y="1217457"/>
                    <a:pt x="519639" y="1209646"/>
                    <a:pt x="520305" y="1207932"/>
                  </a:cubicBezTo>
                  <a:cubicBezTo>
                    <a:pt x="541642" y="1168117"/>
                    <a:pt x="559453" y="1078487"/>
                    <a:pt x="524306" y="1042102"/>
                  </a:cubicBezTo>
                  <a:cubicBezTo>
                    <a:pt x="500637" y="1018904"/>
                    <a:pt x="462644" y="1019287"/>
                    <a:pt x="439447" y="1042956"/>
                  </a:cubicBezTo>
                  <a:cubicBezTo>
                    <a:pt x="437964" y="1044469"/>
                    <a:pt x="436562" y="1046060"/>
                    <a:pt x="435247" y="1047721"/>
                  </a:cubicBezTo>
                  <a:cubicBezTo>
                    <a:pt x="412197" y="1075058"/>
                    <a:pt x="412483" y="1119063"/>
                    <a:pt x="419912" y="1152020"/>
                  </a:cubicBezTo>
                  <a:cubicBezTo>
                    <a:pt x="427342" y="1184977"/>
                    <a:pt x="464775" y="1236888"/>
                    <a:pt x="478014" y="1254699"/>
                  </a:cubicBezTo>
                  <a:cubicBezTo>
                    <a:pt x="464870" y="1266701"/>
                    <a:pt x="451726" y="1278798"/>
                    <a:pt x="438390" y="1289942"/>
                  </a:cubicBezTo>
                  <a:cubicBezTo>
                    <a:pt x="428865" y="1297276"/>
                    <a:pt x="420769" y="1304991"/>
                    <a:pt x="411054" y="1311945"/>
                  </a:cubicBezTo>
                  <a:lnTo>
                    <a:pt x="382955" y="1332709"/>
                  </a:lnTo>
                  <a:cubicBezTo>
                    <a:pt x="364667" y="1345378"/>
                    <a:pt x="345808" y="1358427"/>
                    <a:pt x="327615" y="1370333"/>
                  </a:cubicBezTo>
                  <a:cubicBezTo>
                    <a:pt x="314946" y="1378620"/>
                    <a:pt x="302850" y="1386335"/>
                    <a:pt x="290562" y="1394145"/>
                  </a:cubicBezTo>
                  <a:cubicBezTo>
                    <a:pt x="302945" y="1381572"/>
                    <a:pt x="326567" y="1356522"/>
                    <a:pt x="328662" y="1354236"/>
                  </a:cubicBezTo>
                  <a:cubicBezTo>
                    <a:pt x="351316" y="1321518"/>
                    <a:pt x="365219" y="1283547"/>
                    <a:pt x="369048" y="1243936"/>
                  </a:cubicBezTo>
                  <a:cubicBezTo>
                    <a:pt x="371739" y="1240415"/>
                    <a:pt x="374099" y="1236652"/>
                    <a:pt x="376097" y="1232697"/>
                  </a:cubicBezTo>
                  <a:cubicBezTo>
                    <a:pt x="391821" y="1203524"/>
                    <a:pt x="380919" y="1167127"/>
                    <a:pt x="351746" y="1151402"/>
                  </a:cubicBezTo>
                  <a:cubicBezTo>
                    <a:pt x="349879" y="1150396"/>
                    <a:pt x="347960" y="1149489"/>
                    <a:pt x="345998" y="1148686"/>
                  </a:cubicBezTo>
                  <a:cubicBezTo>
                    <a:pt x="298373" y="1130874"/>
                    <a:pt x="223411" y="1182691"/>
                    <a:pt x="195312" y="1218124"/>
                  </a:cubicBezTo>
                  <a:cubicBezTo>
                    <a:pt x="193598" y="1220219"/>
                    <a:pt x="178168" y="1244889"/>
                    <a:pt x="168643" y="1260605"/>
                  </a:cubicBezTo>
                  <a:cubicBezTo>
                    <a:pt x="172834" y="1250508"/>
                    <a:pt x="177025" y="1240793"/>
                    <a:pt x="181215" y="1230316"/>
                  </a:cubicBezTo>
                  <a:cubicBezTo>
                    <a:pt x="189597" y="1209741"/>
                    <a:pt x="197408" y="1188977"/>
                    <a:pt x="205790" y="1166593"/>
                  </a:cubicBezTo>
                  <a:cubicBezTo>
                    <a:pt x="209505" y="1155640"/>
                    <a:pt x="213315" y="1144591"/>
                    <a:pt x="217029" y="1133446"/>
                  </a:cubicBezTo>
                  <a:cubicBezTo>
                    <a:pt x="220744" y="1122302"/>
                    <a:pt x="223792" y="1110396"/>
                    <a:pt x="227317" y="1098775"/>
                  </a:cubicBezTo>
                  <a:cubicBezTo>
                    <a:pt x="234841" y="1071534"/>
                    <a:pt x="241128" y="1043721"/>
                    <a:pt x="246843" y="1015431"/>
                  </a:cubicBezTo>
                  <a:cubicBezTo>
                    <a:pt x="264845" y="1022766"/>
                    <a:pt x="329329" y="1047816"/>
                    <a:pt x="363238" y="1046673"/>
                  </a:cubicBezTo>
                  <a:cubicBezTo>
                    <a:pt x="397147" y="1045531"/>
                    <a:pt x="439438" y="1034672"/>
                    <a:pt x="460298" y="1005430"/>
                  </a:cubicBezTo>
                  <a:cubicBezTo>
                    <a:pt x="480245" y="979030"/>
                    <a:pt x="475013" y="941458"/>
                    <a:pt x="448613" y="921511"/>
                  </a:cubicBezTo>
                  <a:cubicBezTo>
                    <a:pt x="446891" y="920210"/>
                    <a:pt x="445100" y="919003"/>
                    <a:pt x="443248" y="917895"/>
                  </a:cubicBezTo>
                  <a:cubicBezTo>
                    <a:pt x="399147" y="893035"/>
                    <a:pt x="316947" y="932945"/>
                    <a:pt x="283800" y="963615"/>
                  </a:cubicBezTo>
                  <a:cubicBezTo>
                    <a:pt x="281704" y="965616"/>
                    <a:pt x="260368" y="990286"/>
                    <a:pt x="248938" y="1004097"/>
                  </a:cubicBezTo>
                  <a:cubicBezTo>
                    <a:pt x="252177" y="987142"/>
                    <a:pt x="255606" y="970188"/>
                    <a:pt x="258463" y="952852"/>
                  </a:cubicBezTo>
                  <a:cubicBezTo>
                    <a:pt x="266464" y="902846"/>
                    <a:pt x="273036" y="852078"/>
                    <a:pt x="279894" y="801405"/>
                  </a:cubicBezTo>
                  <a:cubicBezTo>
                    <a:pt x="281895" y="785879"/>
                    <a:pt x="284181" y="770448"/>
                    <a:pt x="286371" y="755018"/>
                  </a:cubicBezTo>
                  <a:cubicBezTo>
                    <a:pt x="292753" y="757685"/>
                    <a:pt x="368763" y="789117"/>
                    <a:pt x="406768" y="787784"/>
                  </a:cubicBezTo>
                  <a:cubicBezTo>
                    <a:pt x="440486" y="786641"/>
                    <a:pt x="482968" y="775782"/>
                    <a:pt x="503732" y="746541"/>
                  </a:cubicBezTo>
                  <a:cubicBezTo>
                    <a:pt x="523701" y="720157"/>
                    <a:pt x="518500" y="682581"/>
                    <a:pt x="492116" y="662612"/>
                  </a:cubicBezTo>
                  <a:cubicBezTo>
                    <a:pt x="490403" y="661315"/>
                    <a:pt x="488620" y="660111"/>
                    <a:pt x="486777" y="659006"/>
                  </a:cubicBezTo>
                  <a:cubicBezTo>
                    <a:pt x="442581" y="634241"/>
                    <a:pt x="360381" y="674056"/>
                    <a:pt x="327234" y="704821"/>
                  </a:cubicBezTo>
                  <a:cubicBezTo>
                    <a:pt x="324757" y="707107"/>
                    <a:pt x="294087" y="742921"/>
                    <a:pt x="286752" y="752446"/>
                  </a:cubicBezTo>
                  <a:cubicBezTo>
                    <a:pt x="291610" y="718442"/>
                    <a:pt x="296277" y="684533"/>
                    <a:pt x="303135" y="651291"/>
                  </a:cubicBezTo>
                  <a:cubicBezTo>
                    <a:pt x="311679" y="606376"/>
                    <a:pt x="323101" y="562057"/>
                    <a:pt x="337330" y="518608"/>
                  </a:cubicBezTo>
                  <a:cubicBezTo>
                    <a:pt x="340283" y="519846"/>
                    <a:pt x="419436" y="553088"/>
                    <a:pt x="458393" y="551754"/>
                  </a:cubicBezTo>
                  <a:cubicBezTo>
                    <a:pt x="492111" y="550516"/>
                    <a:pt x="534593" y="539753"/>
                    <a:pt x="555358" y="510511"/>
                  </a:cubicBezTo>
                  <a:cubicBezTo>
                    <a:pt x="575347" y="484077"/>
                    <a:pt x="570124" y="446444"/>
                    <a:pt x="543690" y="426454"/>
                  </a:cubicBezTo>
                  <a:cubicBezTo>
                    <a:pt x="541992" y="425170"/>
                    <a:pt x="540227" y="423977"/>
                    <a:pt x="538403" y="422881"/>
                  </a:cubicBezTo>
                  <a:cubicBezTo>
                    <a:pt x="494207" y="398116"/>
                    <a:pt x="412102" y="437931"/>
                    <a:pt x="378859" y="468696"/>
                  </a:cubicBezTo>
                  <a:cubicBezTo>
                    <a:pt x="376669" y="470697"/>
                    <a:pt x="353332" y="497843"/>
                    <a:pt x="342474" y="510987"/>
                  </a:cubicBezTo>
                  <a:lnTo>
                    <a:pt x="339997" y="509559"/>
                  </a:lnTo>
                  <a:cubicBezTo>
                    <a:pt x="355277" y="466280"/>
                    <a:pt x="374403" y="424456"/>
                    <a:pt x="397147" y="384591"/>
                  </a:cubicBezTo>
                  <a:cubicBezTo>
                    <a:pt x="409530" y="362493"/>
                    <a:pt x="422484" y="342014"/>
                    <a:pt x="435247" y="322392"/>
                  </a:cubicBezTo>
                  <a:cubicBezTo>
                    <a:pt x="449344" y="330108"/>
                    <a:pt x="514210" y="364493"/>
                    <a:pt x="549547" y="367255"/>
                  </a:cubicBezTo>
                  <a:cubicBezTo>
                    <a:pt x="583266" y="369732"/>
                    <a:pt x="626795" y="363636"/>
                    <a:pt x="650512" y="336870"/>
                  </a:cubicBezTo>
                  <a:cubicBezTo>
                    <a:pt x="673235" y="312817"/>
                    <a:pt x="672156" y="274898"/>
                    <a:pt x="648103" y="252176"/>
                  </a:cubicBezTo>
                  <a:cubicBezTo>
                    <a:pt x="646538" y="250697"/>
                    <a:pt x="644893" y="249304"/>
                    <a:pt x="643178" y="248002"/>
                  </a:cubicBezTo>
                  <a:cubicBezTo>
                    <a:pt x="602030" y="218475"/>
                    <a:pt x="516019" y="249050"/>
                    <a:pt x="479634" y="276006"/>
                  </a:cubicBezTo>
                  <a:cubicBezTo>
                    <a:pt x="477729" y="277435"/>
                    <a:pt x="459250" y="294484"/>
                    <a:pt x="446010" y="307152"/>
                  </a:cubicBezTo>
                  <a:cubicBezTo>
                    <a:pt x="452011" y="298389"/>
                    <a:pt x="458107" y="289245"/>
                    <a:pt x="464108" y="280959"/>
                  </a:cubicBezTo>
                  <a:cubicBezTo>
                    <a:pt x="486396" y="249907"/>
                    <a:pt x="508780" y="222761"/>
                    <a:pt x="528687" y="198853"/>
                  </a:cubicBezTo>
                  <a:cubicBezTo>
                    <a:pt x="540213" y="185423"/>
                    <a:pt x="550881" y="173421"/>
                    <a:pt x="560882" y="162372"/>
                  </a:cubicBezTo>
                  <a:cubicBezTo>
                    <a:pt x="578694" y="162372"/>
                    <a:pt x="650417" y="163135"/>
                    <a:pt x="682230" y="149514"/>
                  </a:cubicBezTo>
                  <a:cubicBezTo>
                    <a:pt x="714044" y="135893"/>
                    <a:pt x="748905" y="110747"/>
                    <a:pt x="757859" y="76076"/>
                  </a:cubicBezTo>
                  <a:cubicBezTo>
                    <a:pt x="766949" y="44260"/>
                    <a:pt x="748526" y="11100"/>
                    <a:pt x="716710" y="2010"/>
                  </a:cubicBezTo>
                  <a:cubicBezTo>
                    <a:pt x="714580" y="1402"/>
                    <a:pt x="712418" y="912"/>
                    <a:pt x="710234" y="543"/>
                  </a:cubicBezTo>
                  <a:cubicBezTo>
                    <a:pt x="660133" y="-6696"/>
                    <a:pt x="597839" y="60169"/>
                    <a:pt x="577932" y="100746"/>
                  </a:cubicBezTo>
                  <a:cubicBezTo>
                    <a:pt x="576217" y="104270"/>
                    <a:pt x="555738" y="162277"/>
                    <a:pt x="556596" y="162277"/>
                  </a:cubicBezTo>
                  <a:lnTo>
                    <a:pt x="557739" y="162277"/>
                  </a:lnTo>
                  <a:cubicBezTo>
                    <a:pt x="548214" y="172755"/>
                    <a:pt x="537260" y="184089"/>
                    <a:pt x="526020" y="196758"/>
                  </a:cubicBezTo>
                  <a:cubicBezTo>
                    <a:pt x="505542" y="220189"/>
                    <a:pt x="482491" y="246954"/>
                    <a:pt x="459345" y="277625"/>
                  </a:cubicBezTo>
                  <a:cubicBezTo>
                    <a:pt x="434103" y="310503"/>
                    <a:pt x="410791" y="344819"/>
                    <a:pt x="389527" y="380400"/>
                  </a:cubicBezTo>
                  <a:cubicBezTo>
                    <a:pt x="365581" y="420139"/>
                    <a:pt x="345213" y="461928"/>
                    <a:pt x="328662" y="505272"/>
                  </a:cubicBezTo>
                  <a:lnTo>
                    <a:pt x="328091" y="506892"/>
                  </a:lnTo>
                  <a:cubicBezTo>
                    <a:pt x="328948" y="492033"/>
                    <a:pt x="329710" y="450599"/>
                    <a:pt x="329425" y="447360"/>
                  </a:cubicBezTo>
                  <a:cubicBezTo>
                    <a:pt x="325234" y="402307"/>
                    <a:pt x="290658" y="317820"/>
                    <a:pt x="241223" y="306867"/>
                  </a:cubicBezTo>
                  <a:cubicBezTo>
                    <a:pt x="208734" y="300596"/>
                    <a:pt x="177313" y="321850"/>
                    <a:pt x="171042" y="354339"/>
                  </a:cubicBezTo>
                  <a:cubicBezTo>
                    <a:pt x="170637" y="356437"/>
                    <a:pt x="170345" y="358554"/>
                    <a:pt x="170167" y="360683"/>
                  </a:cubicBezTo>
                  <a:cubicBezTo>
                    <a:pt x="166452" y="396211"/>
                    <a:pt x="190931" y="432787"/>
                    <a:pt x="215315" y="456123"/>
                  </a:cubicBezTo>
                  <a:close/>
                </a:path>
              </a:pathLst>
            </a:custGeom>
            <a:solidFill>
              <a:srgbClr val="9C9C9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2" name="Group 31">
            <a:extLst>
              <a:ext uri="{FF2B5EF4-FFF2-40B4-BE49-F238E27FC236}">
                <a16:creationId xmlns:a16="http://schemas.microsoft.com/office/drawing/2014/main" id="{48C22EE4-8DA6-4857-9F5B-8A19A4A103D2}"/>
              </a:ext>
            </a:extLst>
          </p:cNvPr>
          <p:cNvGrpSpPr/>
          <p:nvPr/>
        </p:nvGrpSpPr>
        <p:grpSpPr>
          <a:xfrm>
            <a:off x="382861" y="2173550"/>
            <a:ext cx="566008" cy="700116"/>
            <a:chOff x="4557440" y="902542"/>
            <a:chExt cx="1766107" cy="2184562"/>
          </a:xfrm>
          <a:solidFill>
            <a:schemeClr val="tx1"/>
          </a:solidFill>
        </p:grpSpPr>
        <p:sp>
          <p:nvSpPr>
            <p:cNvPr id="33" name="Freeform: Shape 32">
              <a:extLst>
                <a:ext uri="{FF2B5EF4-FFF2-40B4-BE49-F238E27FC236}">
                  <a16:creationId xmlns:a16="http://schemas.microsoft.com/office/drawing/2014/main" id="{8F087927-3696-41A4-9DD9-CA242B006C3E}"/>
                </a:ext>
              </a:extLst>
            </p:cNvPr>
            <p:cNvSpPr/>
            <p:nvPr/>
          </p:nvSpPr>
          <p:spPr>
            <a:xfrm flipV="1">
              <a:off x="4557440" y="902542"/>
              <a:ext cx="1766107" cy="2184562"/>
            </a:xfrm>
            <a:custGeom>
              <a:avLst/>
              <a:gdLst>
                <a:gd name="connsiteX0" fmla="*/ 752867 w 1766107"/>
                <a:gd name="connsiteY0" fmla="*/ 2175203 h 2184562"/>
                <a:gd name="connsiteX1" fmla="*/ 625518 w 1766107"/>
                <a:gd name="connsiteY1" fmla="*/ 1957175 h 2184562"/>
                <a:gd name="connsiteX2" fmla="*/ 634852 w 1766107"/>
                <a:gd name="connsiteY2" fmla="*/ 1922504 h 2184562"/>
                <a:gd name="connsiteX3" fmla="*/ 542174 w 1766107"/>
                <a:gd name="connsiteY3" fmla="*/ 1922504 h 2184562"/>
                <a:gd name="connsiteX4" fmla="*/ 448829 w 1766107"/>
                <a:gd name="connsiteY4" fmla="*/ 1922504 h 2184562"/>
                <a:gd name="connsiteX5" fmla="*/ 429493 w 1766107"/>
                <a:gd name="connsiteY5" fmla="*/ 1903169 h 2184562"/>
                <a:gd name="connsiteX6" fmla="*/ 410157 w 1766107"/>
                <a:gd name="connsiteY6" fmla="*/ 1799822 h 2184562"/>
                <a:gd name="connsiteX7" fmla="*/ 410157 w 1766107"/>
                <a:gd name="connsiteY7" fmla="*/ 1715812 h 2184562"/>
                <a:gd name="connsiteX8" fmla="*/ 326147 w 1766107"/>
                <a:gd name="connsiteY8" fmla="*/ 1715812 h 2184562"/>
                <a:gd name="connsiteX9" fmla="*/ 222801 w 1766107"/>
                <a:gd name="connsiteY9" fmla="*/ 1696476 h 2184562"/>
                <a:gd name="connsiteX10" fmla="*/ 210132 w 1766107"/>
                <a:gd name="connsiteY10" fmla="*/ 1601798 h 2184562"/>
                <a:gd name="connsiteX11" fmla="*/ 444162 w 1766107"/>
                <a:gd name="connsiteY11" fmla="*/ 1356434 h 2184562"/>
                <a:gd name="connsiteX12" fmla="*/ 598848 w 1766107"/>
                <a:gd name="connsiteY12" fmla="*/ 1349099 h 2184562"/>
                <a:gd name="connsiteX13" fmla="*/ 723530 w 1766107"/>
                <a:gd name="connsiteY13" fmla="*/ 1349099 h 2184562"/>
                <a:gd name="connsiteX14" fmla="*/ 723530 w 1766107"/>
                <a:gd name="connsiteY14" fmla="*/ 1281758 h 2184562"/>
                <a:gd name="connsiteX15" fmla="*/ 723530 w 1766107"/>
                <a:gd name="connsiteY15" fmla="*/ 1215083 h 2184562"/>
                <a:gd name="connsiteX16" fmla="*/ 698860 w 1766107"/>
                <a:gd name="connsiteY16" fmla="*/ 1205081 h 2184562"/>
                <a:gd name="connsiteX17" fmla="*/ 266806 w 1766107"/>
                <a:gd name="connsiteY17" fmla="*/ 683016 h 2184562"/>
                <a:gd name="connsiteX18" fmla="*/ 256805 w 1766107"/>
                <a:gd name="connsiteY18" fmla="*/ 364976 h 2184562"/>
                <a:gd name="connsiteX19" fmla="*/ 256805 w 1766107"/>
                <a:gd name="connsiteY19" fmla="*/ 102277 h 2184562"/>
                <a:gd name="connsiteX20" fmla="*/ 143457 w 1766107"/>
                <a:gd name="connsiteY20" fmla="*/ 102277 h 2184562"/>
                <a:gd name="connsiteX21" fmla="*/ 13441 w 1766107"/>
                <a:gd name="connsiteY21" fmla="*/ 85608 h 2184562"/>
                <a:gd name="connsiteX22" fmla="*/ 38111 w 1766107"/>
                <a:gd name="connsiteY22" fmla="*/ -1070 h 2184562"/>
                <a:gd name="connsiteX23" fmla="*/ 895551 w 1766107"/>
                <a:gd name="connsiteY23" fmla="*/ -3070 h 2184562"/>
                <a:gd name="connsiteX24" fmla="*/ 1738323 w 1766107"/>
                <a:gd name="connsiteY24" fmla="*/ -1070 h 2184562"/>
                <a:gd name="connsiteX25" fmla="*/ 1750992 w 1766107"/>
                <a:gd name="connsiteY25" fmla="*/ 14932 h 2184562"/>
                <a:gd name="connsiteX26" fmla="*/ 1748325 w 1766107"/>
                <a:gd name="connsiteY26" fmla="*/ 87608 h 2184562"/>
                <a:gd name="connsiteX27" fmla="*/ 1672315 w 1766107"/>
                <a:gd name="connsiteY27" fmla="*/ 102277 h 2184562"/>
                <a:gd name="connsiteX28" fmla="*/ 1611641 w 1766107"/>
                <a:gd name="connsiteY28" fmla="*/ 102277 h 2184562"/>
                <a:gd name="connsiteX29" fmla="*/ 1608974 w 1766107"/>
                <a:gd name="connsiteY29" fmla="*/ 387646 h 2184562"/>
                <a:gd name="connsiteX30" fmla="*/ 1588971 w 1766107"/>
                <a:gd name="connsiteY30" fmla="*/ 736356 h 2184562"/>
                <a:gd name="connsiteX31" fmla="*/ 1408282 w 1766107"/>
                <a:gd name="connsiteY31" fmla="*/ 1049729 h 2184562"/>
                <a:gd name="connsiteX32" fmla="*/ 1192255 w 1766107"/>
                <a:gd name="connsiteY32" fmla="*/ 1194413 h 2184562"/>
                <a:gd name="connsiteX33" fmla="*/ 1143582 w 1766107"/>
                <a:gd name="connsiteY33" fmla="*/ 1212416 h 2184562"/>
                <a:gd name="connsiteX34" fmla="*/ 1143582 w 1766107"/>
                <a:gd name="connsiteY34" fmla="*/ 1281091 h 2184562"/>
                <a:gd name="connsiteX35" fmla="*/ 1143582 w 1766107"/>
                <a:gd name="connsiteY35" fmla="*/ 1349099 h 2184562"/>
                <a:gd name="connsiteX36" fmla="*/ 1268931 w 1766107"/>
                <a:gd name="connsiteY36" fmla="*/ 1349099 h 2184562"/>
                <a:gd name="connsiteX37" fmla="*/ 1490292 w 1766107"/>
                <a:gd name="connsiteY37" fmla="*/ 1382437 h 2184562"/>
                <a:gd name="connsiteX38" fmla="*/ 1659647 w 1766107"/>
                <a:gd name="connsiteY38" fmla="*/ 1644470 h 2184562"/>
                <a:gd name="connsiteX39" fmla="*/ 1641645 w 1766107"/>
                <a:gd name="connsiteY39" fmla="*/ 1699810 h 2184562"/>
                <a:gd name="connsiteX40" fmla="*/ 1540299 w 1766107"/>
                <a:gd name="connsiteY40" fmla="*/ 1715812 h 2184562"/>
                <a:gd name="connsiteX41" fmla="*/ 1458288 w 1766107"/>
                <a:gd name="connsiteY41" fmla="*/ 1715812 h 2184562"/>
                <a:gd name="connsiteX42" fmla="*/ 1455621 w 1766107"/>
                <a:gd name="connsiteY42" fmla="*/ 1803156 h 2184562"/>
                <a:gd name="connsiteX43" fmla="*/ 1434952 w 1766107"/>
                <a:gd name="connsiteY43" fmla="*/ 1906502 h 2184562"/>
                <a:gd name="connsiteX44" fmla="*/ 1323605 w 1766107"/>
                <a:gd name="connsiteY44" fmla="*/ 1922504 h 2184562"/>
                <a:gd name="connsiteX45" fmla="*/ 1230260 w 1766107"/>
                <a:gd name="connsiteY45" fmla="*/ 1922504 h 2184562"/>
                <a:gd name="connsiteX46" fmla="*/ 1236927 w 1766107"/>
                <a:gd name="connsiteY46" fmla="*/ 1939840 h 2184562"/>
                <a:gd name="connsiteX47" fmla="*/ 1235594 w 1766107"/>
                <a:gd name="connsiteY47" fmla="*/ 2056521 h 2184562"/>
                <a:gd name="connsiteX48" fmla="*/ 1100244 w 1766107"/>
                <a:gd name="connsiteY48" fmla="*/ 2176536 h 2184562"/>
                <a:gd name="connsiteX49" fmla="*/ 968227 w 1766107"/>
                <a:gd name="connsiteY49" fmla="*/ 2153200 h 2184562"/>
                <a:gd name="connsiteX50" fmla="*/ 930889 w 1766107"/>
                <a:gd name="connsiteY50" fmla="*/ 2130530 h 2184562"/>
                <a:gd name="connsiteX51" fmla="*/ 908886 w 1766107"/>
                <a:gd name="connsiteY51" fmla="*/ 2146532 h 2184562"/>
                <a:gd name="connsiteX52" fmla="*/ 752867 w 1766107"/>
                <a:gd name="connsiteY52" fmla="*/ 2175203 h 2184562"/>
                <a:gd name="connsiteX53" fmla="*/ 836877 w 1766107"/>
                <a:gd name="connsiteY53" fmla="*/ 2065856 h 2184562"/>
                <a:gd name="connsiteX54" fmla="*/ 876882 w 1766107"/>
                <a:gd name="connsiteY54" fmla="*/ 1997180 h 2184562"/>
                <a:gd name="connsiteX55" fmla="*/ 760201 w 1766107"/>
                <a:gd name="connsiteY55" fmla="*/ 1937173 h 2184562"/>
                <a:gd name="connsiteX56" fmla="*/ 762868 w 1766107"/>
                <a:gd name="connsiteY56" fmla="*/ 2060522 h 2184562"/>
                <a:gd name="connsiteX57" fmla="*/ 836877 w 1766107"/>
                <a:gd name="connsiteY57" fmla="*/ 2065856 h 2184562"/>
                <a:gd name="connsiteX58" fmla="*/ 1096910 w 1766107"/>
                <a:gd name="connsiteY58" fmla="*/ 2065856 h 2184562"/>
                <a:gd name="connsiteX59" fmla="*/ 1136915 w 1766107"/>
                <a:gd name="connsiteY59" fmla="*/ 1997180 h 2184562"/>
                <a:gd name="connsiteX60" fmla="*/ 1114245 w 1766107"/>
                <a:gd name="connsiteY60" fmla="*/ 1945174 h 2184562"/>
                <a:gd name="connsiteX61" fmla="*/ 1064239 w 1766107"/>
                <a:gd name="connsiteY61" fmla="*/ 1922504 h 2184562"/>
                <a:gd name="connsiteX62" fmla="*/ 987563 w 1766107"/>
                <a:gd name="connsiteY62" fmla="*/ 1983179 h 2184562"/>
                <a:gd name="connsiteX63" fmla="*/ 1024901 w 1766107"/>
                <a:gd name="connsiteY63" fmla="*/ 2062522 h 2184562"/>
                <a:gd name="connsiteX64" fmla="*/ 1096910 w 1766107"/>
                <a:gd name="connsiteY64" fmla="*/ 2065856 h 2184562"/>
                <a:gd name="connsiteX65" fmla="*/ 1343607 w 1766107"/>
                <a:gd name="connsiteY65" fmla="*/ 1765818 h 2184562"/>
                <a:gd name="connsiteX66" fmla="*/ 1343607 w 1766107"/>
                <a:gd name="connsiteY66" fmla="*/ 1715812 h 2184562"/>
                <a:gd name="connsiteX67" fmla="*/ 930222 w 1766107"/>
                <a:gd name="connsiteY67" fmla="*/ 1715812 h 2184562"/>
                <a:gd name="connsiteX68" fmla="*/ 516837 w 1766107"/>
                <a:gd name="connsiteY68" fmla="*/ 1715812 h 2184562"/>
                <a:gd name="connsiteX69" fmla="*/ 516837 w 1766107"/>
                <a:gd name="connsiteY69" fmla="*/ 1765818 h 2184562"/>
                <a:gd name="connsiteX70" fmla="*/ 516837 w 1766107"/>
                <a:gd name="connsiteY70" fmla="*/ 1815824 h 2184562"/>
                <a:gd name="connsiteX71" fmla="*/ 930222 w 1766107"/>
                <a:gd name="connsiteY71" fmla="*/ 1815824 h 2184562"/>
                <a:gd name="connsiteX72" fmla="*/ 1343607 w 1766107"/>
                <a:gd name="connsiteY72" fmla="*/ 1815824 h 2184562"/>
                <a:gd name="connsiteX73" fmla="*/ 1343607 w 1766107"/>
                <a:gd name="connsiteY73" fmla="*/ 1765818 h 2184562"/>
                <a:gd name="connsiteX74" fmla="*/ 1543632 w 1766107"/>
                <a:gd name="connsiteY74" fmla="*/ 1599131 h 2184562"/>
                <a:gd name="connsiteX75" fmla="*/ 1440953 w 1766107"/>
                <a:gd name="connsiteY75" fmla="*/ 1477115 h 2184562"/>
                <a:gd name="connsiteX76" fmla="*/ 1406949 w 1766107"/>
                <a:gd name="connsiteY76" fmla="*/ 1459113 h 2184562"/>
                <a:gd name="connsiteX77" fmla="*/ 944224 w 1766107"/>
                <a:gd name="connsiteY77" fmla="*/ 1457113 h 2184562"/>
                <a:gd name="connsiteX78" fmla="*/ 383487 w 1766107"/>
                <a:gd name="connsiteY78" fmla="*/ 1507119 h 2184562"/>
                <a:gd name="connsiteX79" fmla="*/ 323480 w 1766107"/>
                <a:gd name="connsiteY79" fmla="*/ 1592463 h 2184562"/>
                <a:gd name="connsiteX80" fmla="*/ 316812 w 1766107"/>
                <a:gd name="connsiteY80" fmla="*/ 1609132 h 2184562"/>
                <a:gd name="connsiteX81" fmla="*/ 930222 w 1766107"/>
                <a:gd name="connsiteY81" fmla="*/ 1609132 h 2184562"/>
                <a:gd name="connsiteX82" fmla="*/ 1543632 w 1766107"/>
                <a:gd name="connsiteY82" fmla="*/ 1599131 h 2184562"/>
                <a:gd name="connsiteX83" fmla="*/ 1036902 w 1766107"/>
                <a:gd name="connsiteY83" fmla="*/ 1296426 h 2184562"/>
                <a:gd name="connsiteX84" fmla="*/ 1036902 w 1766107"/>
                <a:gd name="connsiteY84" fmla="*/ 1244420 h 2184562"/>
                <a:gd name="connsiteX85" fmla="*/ 933556 w 1766107"/>
                <a:gd name="connsiteY85" fmla="*/ 1244420 h 2184562"/>
                <a:gd name="connsiteX86" fmla="*/ 830210 w 1766107"/>
                <a:gd name="connsiteY86" fmla="*/ 1245086 h 2184562"/>
                <a:gd name="connsiteX87" fmla="*/ 830210 w 1766107"/>
                <a:gd name="connsiteY87" fmla="*/ 1297093 h 2184562"/>
                <a:gd name="connsiteX88" fmla="*/ 830210 w 1766107"/>
                <a:gd name="connsiteY88" fmla="*/ 1349099 h 2184562"/>
                <a:gd name="connsiteX89" fmla="*/ 933556 w 1766107"/>
                <a:gd name="connsiteY89" fmla="*/ 1349099 h 2184562"/>
                <a:gd name="connsiteX90" fmla="*/ 1036902 w 1766107"/>
                <a:gd name="connsiteY90" fmla="*/ 1349099 h 2184562"/>
                <a:gd name="connsiteX91" fmla="*/ 1036902 w 1766107"/>
                <a:gd name="connsiteY91" fmla="*/ 1296426 h 2184562"/>
                <a:gd name="connsiteX92" fmla="*/ 1056905 w 1766107"/>
                <a:gd name="connsiteY92" fmla="*/ 1125071 h 2184562"/>
                <a:gd name="connsiteX93" fmla="*/ 1484958 w 1766107"/>
                <a:gd name="connsiteY93" fmla="*/ 712353 h 2184562"/>
                <a:gd name="connsiteX94" fmla="*/ 1502294 w 1766107"/>
                <a:gd name="connsiteY94" fmla="*/ 380978 h 2184562"/>
                <a:gd name="connsiteX95" fmla="*/ 1504294 w 1766107"/>
                <a:gd name="connsiteY95" fmla="*/ 102277 h 2184562"/>
                <a:gd name="connsiteX96" fmla="*/ 933556 w 1766107"/>
                <a:gd name="connsiteY96" fmla="*/ 102277 h 2184562"/>
                <a:gd name="connsiteX97" fmla="*/ 362818 w 1766107"/>
                <a:gd name="connsiteY97" fmla="*/ 102277 h 2184562"/>
                <a:gd name="connsiteX98" fmla="*/ 364818 w 1766107"/>
                <a:gd name="connsiteY98" fmla="*/ 387646 h 2184562"/>
                <a:gd name="connsiteX99" fmla="*/ 382154 w 1766107"/>
                <a:gd name="connsiteY99" fmla="*/ 721021 h 2184562"/>
                <a:gd name="connsiteX100" fmla="*/ 1056905 w 1766107"/>
                <a:gd name="connsiteY100" fmla="*/ 1125071 h 218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1766107" h="2184562">
                  <a:moveTo>
                    <a:pt x="752867" y="2175203"/>
                  </a:moveTo>
                  <a:cubicBezTo>
                    <a:pt x="662189" y="2149199"/>
                    <a:pt x="602848" y="2046520"/>
                    <a:pt x="625518" y="1957175"/>
                  </a:cubicBezTo>
                  <a:lnTo>
                    <a:pt x="634852" y="1922504"/>
                  </a:lnTo>
                  <a:lnTo>
                    <a:pt x="542174" y="1922504"/>
                  </a:lnTo>
                  <a:lnTo>
                    <a:pt x="448829" y="1922504"/>
                  </a:lnTo>
                  <a:lnTo>
                    <a:pt x="429493" y="1903169"/>
                  </a:lnTo>
                  <a:cubicBezTo>
                    <a:pt x="410157" y="1883833"/>
                    <a:pt x="410157" y="1883166"/>
                    <a:pt x="410157" y="1799822"/>
                  </a:cubicBezTo>
                  <a:lnTo>
                    <a:pt x="410157" y="1715812"/>
                  </a:lnTo>
                  <a:lnTo>
                    <a:pt x="326147" y="1715812"/>
                  </a:lnTo>
                  <a:cubicBezTo>
                    <a:pt x="242803" y="1715812"/>
                    <a:pt x="242136" y="1715812"/>
                    <a:pt x="222801" y="1696476"/>
                  </a:cubicBezTo>
                  <a:cubicBezTo>
                    <a:pt x="201465" y="1674473"/>
                    <a:pt x="199464" y="1659138"/>
                    <a:pt x="210132" y="1601798"/>
                  </a:cubicBezTo>
                  <a:cubicBezTo>
                    <a:pt x="232135" y="1486450"/>
                    <a:pt x="331481" y="1382437"/>
                    <a:pt x="444162" y="1356434"/>
                  </a:cubicBezTo>
                  <a:cubicBezTo>
                    <a:pt x="460164" y="1352433"/>
                    <a:pt x="529506" y="1349099"/>
                    <a:pt x="598848" y="1349099"/>
                  </a:cubicBezTo>
                  <a:lnTo>
                    <a:pt x="723530" y="1349099"/>
                  </a:lnTo>
                  <a:lnTo>
                    <a:pt x="723530" y="1281758"/>
                  </a:lnTo>
                  <a:lnTo>
                    <a:pt x="723530" y="1215083"/>
                  </a:lnTo>
                  <a:lnTo>
                    <a:pt x="698860" y="1205081"/>
                  </a:lnTo>
                  <a:cubicBezTo>
                    <a:pt x="467498" y="1113737"/>
                    <a:pt x="308145" y="921712"/>
                    <a:pt x="266806" y="683016"/>
                  </a:cubicBezTo>
                  <a:cubicBezTo>
                    <a:pt x="258805" y="640344"/>
                    <a:pt x="256805" y="565668"/>
                    <a:pt x="256805" y="364976"/>
                  </a:cubicBezTo>
                  <a:lnTo>
                    <a:pt x="256805" y="102277"/>
                  </a:lnTo>
                  <a:lnTo>
                    <a:pt x="143457" y="102277"/>
                  </a:lnTo>
                  <a:cubicBezTo>
                    <a:pt x="31443" y="102277"/>
                    <a:pt x="29443" y="102277"/>
                    <a:pt x="13441" y="85608"/>
                  </a:cubicBezTo>
                  <a:cubicBezTo>
                    <a:pt x="-16563" y="56271"/>
                    <a:pt x="-2561" y="8932"/>
                    <a:pt x="38111" y="-1070"/>
                  </a:cubicBezTo>
                  <a:cubicBezTo>
                    <a:pt x="46779" y="-3070"/>
                    <a:pt x="432827" y="-3737"/>
                    <a:pt x="895551" y="-3070"/>
                  </a:cubicBezTo>
                  <a:lnTo>
                    <a:pt x="1738323" y="-1070"/>
                  </a:lnTo>
                  <a:lnTo>
                    <a:pt x="1750992" y="14932"/>
                  </a:lnTo>
                  <a:cubicBezTo>
                    <a:pt x="1768327" y="36268"/>
                    <a:pt x="1767660" y="69606"/>
                    <a:pt x="1748325" y="87608"/>
                  </a:cubicBezTo>
                  <a:cubicBezTo>
                    <a:pt x="1734990" y="100276"/>
                    <a:pt x="1724988" y="102277"/>
                    <a:pt x="1672315" y="102277"/>
                  </a:cubicBezTo>
                  <a:lnTo>
                    <a:pt x="1611641" y="102277"/>
                  </a:lnTo>
                  <a:lnTo>
                    <a:pt x="1608974" y="387646"/>
                  </a:lnTo>
                  <a:cubicBezTo>
                    <a:pt x="1606307" y="669681"/>
                    <a:pt x="1606307" y="673015"/>
                    <a:pt x="1588971" y="736356"/>
                  </a:cubicBezTo>
                  <a:cubicBezTo>
                    <a:pt x="1556301" y="858371"/>
                    <a:pt x="1496293" y="961717"/>
                    <a:pt x="1408282" y="1049729"/>
                  </a:cubicBezTo>
                  <a:cubicBezTo>
                    <a:pt x="1350275" y="1107069"/>
                    <a:pt x="1256930" y="1169744"/>
                    <a:pt x="1192255" y="1194413"/>
                  </a:cubicBezTo>
                  <a:lnTo>
                    <a:pt x="1143582" y="1212416"/>
                  </a:lnTo>
                  <a:lnTo>
                    <a:pt x="1143582" y="1281091"/>
                  </a:lnTo>
                  <a:lnTo>
                    <a:pt x="1143582" y="1349099"/>
                  </a:lnTo>
                  <a:lnTo>
                    <a:pt x="1268931" y="1349099"/>
                  </a:lnTo>
                  <a:cubicBezTo>
                    <a:pt x="1400948" y="1349099"/>
                    <a:pt x="1435619" y="1354433"/>
                    <a:pt x="1490292" y="1382437"/>
                  </a:cubicBezTo>
                  <a:cubicBezTo>
                    <a:pt x="1588305" y="1432443"/>
                    <a:pt x="1657647" y="1539123"/>
                    <a:pt x="1659647" y="1644470"/>
                  </a:cubicBezTo>
                  <a:cubicBezTo>
                    <a:pt x="1660314" y="1679807"/>
                    <a:pt x="1658313" y="1685141"/>
                    <a:pt x="1641645" y="1699810"/>
                  </a:cubicBezTo>
                  <a:cubicBezTo>
                    <a:pt x="1624309" y="1715145"/>
                    <a:pt x="1618308" y="1715812"/>
                    <a:pt x="1540299" y="1715812"/>
                  </a:cubicBezTo>
                  <a:lnTo>
                    <a:pt x="1458288" y="1715812"/>
                  </a:lnTo>
                  <a:lnTo>
                    <a:pt x="1455621" y="1803156"/>
                  </a:lnTo>
                  <a:cubicBezTo>
                    <a:pt x="1453621" y="1889167"/>
                    <a:pt x="1453621" y="1890500"/>
                    <a:pt x="1434952" y="1906502"/>
                  </a:cubicBezTo>
                  <a:cubicBezTo>
                    <a:pt x="1416950" y="1921838"/>
                    <a:pt x="1411616" y="1922504"/>
                    <a:pt x="1323605" y="1922504"/>
                  </a:cubicBezTo>
                  <a:lnTo>
                    <a:pt x="1230260" y="1922504"/>
                  </a:lnTo>
                  <a:lnTo>
                    <a:pt x="1236927" y="1939840"/>
                  </a:lnTo>
                  <a:cubicBezTo>
                    <a:pt x="1246262" y="1963176"/>
                    <a:pt x="1245595" y="2029184"/>
                    <a:pt x="1235594" y="2056521"/>
                  </a:cubicBezTo>
                  <a:cubicBezTo>
                    <a:pt x="1214925" y="2117195"/>
                    <a:pt x="1164252" y="2161868"/>
                    <a:pt x="1100244" y="2176536"/>
                  </a:cubicBezTo>
                  <a:cubicBezTo>
                    <a:pt x="1052904" y="2187204"/>
                    <a:pt x="1012899" y="2179870"/>
                    <a:pt x="968227" y="2153200"/>
                  </a:cubicBezTo>
                  <a:lnTo>
                    <a:pt x="930889" y="2130530"/>
                  </a:lnTo>
                  <a:lnTo>
                    <a:pt x="908886" y="2146532"/>
                  </a:lnTo>
                  <a:cubicBezTo>
                    <a:pt x="867548" y="2177203"/>
                    <a:pt x="801540" y="2189204"/>
                    <a:pt x="752867" y="2175203"/>
                  </a:cubicBezTo>
                  <a:close/>
                  <a:moveTo>
                    <a:pt x="836877" y="2065856"/>
                  </a:moveTo>
                  <a:cubicBezTo>
                    <a:pt x="864881" y="2051854"/>
                    <a:pt x="876882" y="2030518"/>
                    <a:pt x="876882" y="1997180"/>
                  </a:cubicBezTo>
                  <a:cubicBezTo>
                    <a:pt x="876882" y="1936506"/>
                    <a:pt x="806874" y="1900502"/>
                    <a:pt x="760201" y="1937173"/>
                  </a:cubicBezTo>
                  <a:cubicBezTo>
                    <a:pt x="716862" y="1971177"/>
                    <a:pt x="717529" y="2030518"/>
                    <a:pt x="762868" y="2060522"/>
                  </a:cubicBezTo>
                  <a:cubicBezTo>
                    <a:pt x="788871" y="2078524"/>
                    <a:pt x="810207" y="2079857"/>
                    <a:pt x="836877" y="2065856"/>
                  </a:cubicBezTo>
                  <a:close/>
                  <a:moveTo>
                    <a:pt x="1096910" y="2065856"/>
                  </a:moveTo>
                  <a:cubicBezTo>
                    <a:pt x="1124913" y="2051854"/>
                    <a:pt x="1136915" y="2030518"/>
                    <a:pt x="1136915" y="1997180"/>
                  </a:cubicBezTo>
                  <a:cubicBezTo>
                    <a:pt x="1136915" y="1972511"/>
                    <a:pt x="1132914" y="1963843"/>
                    <a:pt x="1114245" y="1945174"/>
                  </a:cubicBezTo>
                  <a:cubicBezTo>
                    <a:pt x="1095576" y="1926505"/>
                    <a:pt x="1086242" y="1922504"/>
                    <a:pt x="1064239" y="1922504"/>
                  </a:cubicBezTo>
                  <a:cubicBezTo>
                    <a:pt x="1031568" y="1922504"/>
                    <a:pt x="994230" y="1951841"/>
                    <a:pt x="987563" y="1983179"/>
                  </a:cubicBezTo>
                  <a:cubicBezTo>
                    <a:pt x="982229" y="2011182"/>
                    <a:pt x="998231" y="2046520"/>
                    <a:pt x="1024901" y="2062522"/>
                  </a:cubicBezTo>
                  <a:cubicBezTo>
                    <a:pt x="1050904" y="2078524"/>
                    <a:pt x="1070907" y="2079191"/>
                    <a:pt x="1096910" y="2065856"/>
                  </a:cubicBezTo>
                  <a:close/>
                  <a:moveTo>
                    <a:pt x="1343607" y="1765818"/>
                  </a:moveTo>
                  <a:lnTo>
                    <a:pt x="1343607" y="1715812"/>
                  </a:lnTo>
                  <a:lnTo>
                    <a:pt x="930222" y="1715812"/>
                  </a:lnTo>
                  <a:lnTo>
                    <a:pt x="516837" y="1715812"/>
                  </a:lnTo>
                  <a:lnTo>
                    <a:pt x="516837" y="1765818"/>
                  </a:lnTo>
                  <a:lnTo>
                    <a:pt x="516837" y="1815824"/>
                  </a:lnTo>
                  <a:lnTo>
                    <a:pt x="930222" y="1815824"/>
                  </a:lnTo>
                  <a:lnTo>
                    <a:pt x="1343607" y="1815824"/>
                  </a:lnTo>
                  <a:lnTo>
                    <a:pt x="1343607" y="1765818"/>
                  </a:lnTo>
                  <a:close/>
                  <a:moveTo>
                    <a:pt x="1543632" y="1599131"/>
                  </a:moveTo>
                  <a:cubicBezTo>
                    <a:pt x="1543632" y="1566460"/>
                    <a:pt x="1489626" y="1502452"/>
                    <a:pt x="1440953" y="1477115"/>
                  </a:cubicBezTo>
                  <a:lnTo>
                    <a:pt x="1406949" y="1459113"/>
                  </a:lnTo>
                  <a:lnTo>
                    <a:pt x="944224" y="1457113"/>
                  </a:lnTo>
                  <a:cubicBezTo>
                    <a:pt x="420825" y="1455113"/>
                    <a:pt x="443495" y="1453112"/>
                    <a:pt x="383487" y="1507119"/>
                  </a:cubicBezTo>
                  <a:cubicBezTo>
                    <a:pt x="350817" y="1536456"/>
                    <a:pt x="337482" y="1555792"/>
                    <a:pt x="323480" y="1592463"/>
                  </a:cubicBezTo>
                  <a:lnTo>
                    <a:pt x="316812" y="1609132"/>
                  </a:lnTo>
                  <a:lnTo>
                    <a:pt x="930222" y="1609132"/>
                  </a:lnTo>
                  <a:cubicBezTo>
                    <a:pt x="1479624" y="1609132"/>
                    <a:pt x="1543632" y="1607798"/>
                    <a:pt x="1543632" y="1599131"/>
                  </a:cubicBezTo>
                  <a:close/>
                  <a:moveTo>
                    <a:pt x="1036902" y="1296426"/>
                  </a:moveTo>
                  <a:lnTo>
                    <a:pt x="1036902" y="1244420"/>
                  </a:lnTo>
                  <a:lnTo>
                    <a:pt x="933556" y="1244420"/>
                  </a:lnTo>
                  <a:lnTo>
                    <a:pt x="830210" y="1245086"/>
                  </a:lnTo>
                  <a:lnTo>
                    <a:pt x="830210" y="1297093"/>
                  </a:lnTo>
                  <a:lnTo>
                    <a:pt x="830210" y="1349099"/>
                  </a:lnTo>
                  <a:lnTo>
                    <a:pt x="933556" y="1349099"/>
                  </a:lnTo>
                  <a:lnTo>
                    <a:pt x="1036902" y="1349099"/>
                  </a:lnTo>
                  <a:lnTo>
                    <a:pt x="1036902" y="1296426"/>
                  </a:lnTo>
                  <a:close/>
                  <a:moveTo>
                    <a:pt x="1056905" y="1125071"/>
                  </a:moveTo>
                  <a:cubicBezTo>
                    <a:pt x="1263597" y="1079066"/>
                    <a:pt x="1427618" y="921046"/>
                    <a:pt x="1484958" y="712353"/>
                  </a:cubicBezTo>
                  <a:cubicBezTo>
                    <a:pt x="1498960" y="662347"/>
                    <a:pt x="1499627" y="641677"/>
                    <a:pt x="1502294" y="380978"/>
                  </a:cubicBezTo>
                  <a:lnTo>
                    <a:pt x="1504294" y="102277"/>
                  </a:lnTo>
                  <a:lnTo>
                    <a:pt x="933556" y="102277"/>
                  </a:lnTo>
                  <a:lnTo>
                    <a:pt x="362818" y="102277"/>
                  </a:lnTo>
                  <a:lnTo>
                    <a:pt x="364818" y="387646"/>
                  </a:lnTo>
                  <a:cubicBezTo>
                    <a:pt x="367485" y="658346"/>
                    <a:pt x="368152" y="675015"/>
                    <a:pt x="382154" y="721021"/>
                  </a:cubicBezTo>
                  <a:cubicBezTo>
                    <a:pt x="472165" y="1017724"/>
                    <a:pt x="760201" y="1190413"/>
                    <a:pt x="1056905" y="1125071"/>
                  </a:cubicBezTo>
                  <a:close/>
                </a:path>
              </a:pathLst>
            </a:custGeom>
            <a:grpFill/>
            <a:ln w="6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2449AE04-0568-4792-A30D-A7FDF9039A1F}"/>
                </a:ext>
              </a:extLst>
            </p:cNvPr>
            <p:cNvSpPr/>
            <p:nvPr/>
          </p:nvSpPr>
          <p:spPr>
            <a:xfrm flipV="1">
              <a:off x="5130642" y="2097763"/>
              <a:ext cx="726302" cy="728673"/>
            </a:xfrm>
            <a:custGeom>
              <a:avLst/>
              <a:gdLst>
                <a:gd name="connsiteX0" fmla="*/ 302276 w 726302"/>
                <a:gd name="connsiteY0" fmla="*/ 722489 h 728673"/>
                <a:gd name="connsiteX1" fmla="*/ 104918 w 726302"/>
                <a:gd name="connsiteY1" fmla="*/ 620476 h 728673"/>
                <a:gd name="connsiteX2" fmla="*/ 10239 w 726302"/>
                <a:gd name="connsiteY2" fmla="*/ 463790 h 728673"/>
                <a:gd name="connsiteX3" fmla="*/ 15573 w 726302"/>
                <a:gd name="connsiteY3" fmla="*/ 239095 h 728673"/>
                <a:gd name="connsiteX4" fmla="*/ 479631 w 726302"/>
                <a:gd name="connsiteY4" fmla="*/ 18401 h 728673"/>
                <a:gd name="connsiteX5" fmla="*/ 624983 w 726302"/>
                <a:gd name="connsiteY5" fmla="*/ 609808 h 728673"/>
                <a:gd name="connsiteX6" fmla="*/ 478964 w 726302"/>
                <a:gd name="connsiteY6" fmla="*/ 705820 h 728673"/>
                <a:gd name="connsiteX7" fmla="*/ 302276 w 726302"/>
                <a:gd name="connsiteY7" fmla="*/ 722489 h 728673"/>
                <a:gd name="connsiteX8" fmla="*/ 445627 w 726302"/>
                <a:gd name="connsiteY8" fmla="*/ 605141 h 728673"/>
                <a:gd name="connsiteX9" fmla="*/ 541639 w 726302"/>
                <a:gd name="connsiteY9" fmla="*/ 539800 h 728673"/>
                <a:gd name="connsiteX10" fmla="*/ 438293 w 726302"/>
                <a:gd name="connsiteY10" fmla="*/ 471791 h 728673"/>
                <a:gd name="connsiteX11" fmla="*/ 324278 w 726302"/>
                <a:gd name="connsiteY11" fmla="*/ 399782 h 728673"/>
                <a:gd name="connsiteX12" fmla="*/ 357616 w 726302"/>
                <a:gd name="connsiteY12" fmla="*/ 309104 h 728673"/>
                <a:gd name="connsiteX13" fmla="*/ 486965 w 726302"/>
                <a:gd name="connsiteY13" fmla="*/ 375779 h 728673"/>
                <a:gd name="connsiteX14" fmla="*/ 606314 w 726302"/>
                <a:gd name="connsiteY14" fmla="*/ 435787 h 728673"/>
                <a:gd name="connsiteX15" fmla="*/ 613648 w 726302"/>
                <a:gd name="connsiteY15" fmla="*/ 363778 h 728673"/>
                <a:gd name="connsiteX16" fmla="*/ 592312 w 726302"/>
                <a:gd name="connsiteY16" fmla="*/ 254431 h 728673"/>
                <a:gd name="connsiteX17" fmla="*/ 405622 w 726302"/>
                <a:gd name="connsiteY17" fmla="*/ 109079 h 728673"/>
                <a:gd name="connsiteX18" fmla="*/ 124253 w 726302"/>
                <a:gd name="connsiteY18" fmla="*/ 255764 h 728673"/>
                <a:gd name="connsiteX19" fmla="*/ 106918 w 726302"/>
                <a:gd name="connsiteY19" fmla="*/ 362444 h 728673"/>
                <a:gd name="connsiteX20" fmla="*/ 126254 w 726302"/>
                <a:gd name="connsiteY20" fmla="*/ 472458 h 728673"/>
                <a:gd name="connsiteX21" fmla="*/ 445627 w 726302"/>
                <a:gd name="connsiteY21" fmla="*/ 605141 h 72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26302" h="728673">
                  <a:moveTo>
                    <a:pt x="302276" y="722489"/>
                  </a:moveTo>
                  <a:cubicBezTo>
                    <a:pt x="222932" y="708487"/>
                    <a:pt x="164258" y="677817"/>
                    <a:pt x="104918" y="620476"/>
                  </a:cubicBezTo>
                  <a:cubicBezTo>
                    <a:pt x="59579" y="576471"/>
                    <a:pt x="28908" y="525131"/>
                    <a:pt x="10239" y="463790"/>
                  </a:cubicBezTo>
                  <a:cubicBezTo>
                    <a:pt x="-9097" y="400449"/>
                    <a:pt x="-6430" y="300436"/>
                    <a:pt x="15573" y="239095"/>
                  </a:cubicBezTo>
                  <a:cubicBezTo>
                    <a:pt x="83582" y="51739"/>
                    <a:pt x="294941" y="-48941"/>
                    <a:pt x="479631" y="18401"/>
                  </a:cubicBezTo>
                  <a:cubicBezTo>
                    <a:pt x="728996" y="108412"/>
                    <a:pt x="804338" y="416451"/>
                    <a:pt x="624983" y="609808"/>
                  </a:cubicBezTo>
                  <a:cubicBezTo>
                    <a:pt x="581644" y="656481"/>
                    <a:pt x="537638" y="685818"/>
                    <a:pt x="478964" y="705820"/>
                  </a:cubicBezTo>
                  <a:cubicBezTo>
                    <a:pt x="427625" y="723823"/>
                    <a:pt x="348948" y="731157"/>
                    <a:pt x="302276" y="722489"/>
                  </a:cubicBezTo>
                  <a:close/>
                  <a:moveTo>
                    <a:pt x="445627" y="605141"/>
                  </a:moveTo>
                  <a:cubicBezTo>
                    <a:pt x="480965" y="592473"/>
                    <a:pt x="544973" y="549801"/>
                    <a:pt x="541639" y="539800"/>
                  </a:cubicBezTo>
                  <a:cubicBezTo>
                    <a:pt x="540305" y="535799"/>
                    <a:pt x="493633" y="505129"/>
                    <a:pt x="438293" y="471791"/>
                  </a:cubicBezTo>
                  <a:cubicBezTo>
                    <a:pt x="382286" y="438454"/>
                    <a:pt x="330946" y="405783"/>
                    <a:pt x="324278" y="399782"/>
                  </a:cubicBezTo>
                  <a:cubicBezTo>
                    <a:pt x="289607" y="367778"/>
                    <a:pt x="310943" y="309771"/>
                    <a:pt x="357616" y="309104"/>
                  </a:cubicBezTo>
                  <a:cubicBezTo>
                    <a:pt x="368284" y="309104"/>
                    <a:pt x="420290" y="335774"/>
                    <a:pt x="486965" y="375779"/>
                  </a:cubicBezTo>
                  <a:cubicBezTo>
                    <a:pt x="567642" y="424452"/>
                    <a:pt x="600980" y="441121"/>
                    <a:pt x="606314" y="435787"/>
                  </a:cubicBezTo>
                  <a:cubicBezTo>
                    <a:pt x="610314" y="431786"/>
                    <a:pt x="613648" y="401782"/>
                    <a:pt x="613648" y="363778"/>
                  </a:cubicBezTo>
                  <a:cubicBezTo>
                    <a:pt x="613648" y="305104"/>
                    <a:pt x="611648" y="295102"/>
                    <a:pt x="592312" y="254431"/>
                  </a:cubicBezTo>
                  <a:cubicBezTo>
                    <a:pt x="554974" y="175754"/>
                    <a:pt x="490966" y="125748"/>
                    <a:pt x="405622" y="109079"/>
                  </a:cubicBezTo>
                  <a:cubicBezTo>
                    <a:pt x="292274" y="86410"/>
                    <a:pt x="175593" y="147751"/>
                    <a:pt x="124253" y="255764"/>
                  </a:cubicBezTo>
                  <a:cubicBezTo>
                    <a:pt x="108918" y="287768"/>
                    <a:pt x="106918" y="301103"/>
                    <a:pt x="106918" y="362444"/>
                  </a:cubicBezTo>
                  <a:cubicBezTo>
                    <a:pt x="106918" y="426452"/>
                    <a:pt x="108918" y="435787"/>
                    <a:pt x="126254" y="472458"/>
                  </a:cubicBezTo>
                  <a:cubicBezTo>
                    <a:pt x="184261" y="591139"/>
                    <a:pt x="322278" y="648480"/>
                    <a:pt x="445627" y="605141"/>
                  </a:cubicBezTo>
                  <a:close/>
                </a:path>
              </a:pathLst>
            </a:custGeom>
            <a:grpFill/>
            <a:ln w="6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56498D35-0A58-4B5F-8DDB-BC9B1640C053}"/>
                </a:ext>
              </a:extLst>
            </p:cNvPr>
            <p:cNvSpPr/>
            <p:nvPr/>
          </p:nvSpPr>
          <p:spPr>
            <a:xfrm flipV="1">
              <a:off x="4970267" y="2828156"/>
              <a:ext cx="106680" cy="100012"/>
            </a:xfrm>
            <a:custGeom>
              <a:avLst/>
              <a:gdLst>
                <a:gd name="connsiteX0" fmla="*/ -2106 w 106680"/>
                <a:gd name="connsiteY0" fmla="*/ 48144 h 100012"/>
                <a:gd name="connsiteX1" fmla="*/ -2106 w 106680"/>
                <a:gd name="connsiteY1" fmla="*/ -1863 h 100012"/>
                <a:gd name="connsiteX2" fmla="*/ 51234 w 106680"/>
                <a:gd name="connsiteY2" fmla="*/ -1863 h 100012"/>
                <a:gd name="connsiteX3" fmla="*/ 104574 w 106680"/>
                <a:gd name="connsiteY3" fmla="*/ -1863 h 100012"/>
                <a:gd name="connsiteX4" fmla="*/ 104574 w 106680"/>
                <a:gd name="connsiteY4" fmla="*/ 48144 h 100012"/>
                <a:gd name="connsiteX5" fmla="*/ 104574 w 106680"/>
                <a:gd name="connsiteY5" fmla="*/ 98150 h 100012"/>
                <a:gd name="connsiteX6" fmla="*/ 51234 w 106680"/>
                <a:gd name="connsiteY6" fmla="*/ 98150 h 100012"/>
                <a:gd name="connsiteX7" fmla="*/ -2106 w 106680"/>
                <a:gd name="connsiteY7" fmla="*/ 98150 h 100012"/>
                <a:gd name="connsiteX8" fmla="*/ -2106 w 106680"/>
                <a:gd name="connsiteY8" fmla="*/ 48144 h 10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680" h="100012">
                  <a:moveTo>
                    <a:pt x="-2106" y="48144"/>
                  </a:moveTo>
                  <a:lnTo>
                    <a:pt x="-2106" y="-1863"/>
                  </a:lnTo>
                  <a:lnTo>
                    <a:pt x="51234" y="-1863"/>
                  </a:lnTo>
                  <a:lnTo>
                    <a:pt x="104574" y="-1863"/>
                  </a:lnTo>
                  <a:lnTo>
                    <a:pt x="104574" y="48144"/>
                  </a:lnTo>
                  <a:lnTo>
                    <a:pt x="104574" y="98150"/>
                  </a:lnTo>
                  <a:lnTo>
                    <a:pt x="51234" y="98150"/>
                  </a:lnTo>
                  <a:lnTo>
                    <a:pt x="-2106" y="98150"/>
                  </a:lnTo>
                  <a:lnTo>
                    <a:pt x="-2106" y="48144"/>
                  </a:lnTo>
                  <a:close/>
                </a:path>
              </a:pathLst>
            </a:custGeom>
            <a:grpFill/>
            <a:ln w="6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7FD7FBF5-AFD4-4284-A783-67E2599038A2}"/>
                </a:ext>
              </a:extLst>
            </p:cNvPr>
            <p:cNvSpPr/>
            <p:nvPr/>
          </p:nvSpPr>
          <p:spPr>
            <a:xfrm flipV="1">
              <a:off x="5130287" y="2828156"/>
              <a:ext cx="100012" cy="100012"/>
            </a:xfrm>
            <a:custGeom>
              <a:avLst/>
              <a:gdLst>
                <a:gd name="connsiteX0" fmla="*/ -2318 w 100012"/>
                <a:gd name="connsiteY0" fmla="*/ 48144 h 100012"/>
                <a:gd name="connsiteX1" fmla="*/ -2318 w 100012"/>
                <a:gd name="connsiteY1" fmla="*/ -1863 h 100012"/>
                <a:gd name="connsiteX2" fmla="*/ 47689 w 100012"/>
                <a:gd name="connsiteY2" fmla="*/ -1863 h 100012"/>
                <a:gd name="connsiteX3" fmla="*/ 97695 w 100012"/>
                <a:gd name="connsiteY3" fmla="*/ -1863 h 100012"/>
                <a:gd name="connsiteX4" fmla="*/ 97695 w 100012"/>
                <a:gd name="connsiteY4" fmla="*/ 48144 h 100012"/>
                <a:gd name="connsiteX5" fmla="*/ 97695 w 100012"/>
                <a:gd name="connsiteY5" fmla="*/ 98150 h 100012"/>
                <a:gd name="connsiteX6" fmla="*/ 47689 w 100012"/>
                <a:gd name="connsiteY6" fmla="*/ 98150 h 100012"/>
                <a:gd name="connsiteX7" fmla="*/ -2318 w 100012"/>
                <a:gd name="connsiteY7" fmla="*/ 98150 h 100012"/>
                <a:gd name="connsiteX8" fmla="*/ -2318 w 100012"/>
                <a:gd name="connsiteY8" fmla="*/ 48144 h 10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12" h="100012">
                  <a:moveTo>
                    <a:pt x="-2318" y="48144"/>
                  </a:moveTo>
                  <a:lnTo>
                    <a:pt x="-2318" y="-1863"/>
                  </a:lnTo>
                  <a:lnTo>
                    <a:pt x="47689" y="-1863"/>
                  </a:lnTo>
                  <a:lnTo>
                    <a:pt x="97695" y="-1863"/>
                  </a:lnTo>
                  <a:lnTo>
                    <a:pt x="97695" y="48144"/>
                  </a:lnTo>
                  <a:lnTo>
                    <a:pt x="97695" y="98150"/>
                  </a:lnTo>
                  <a:lnTo>
                    <a:pt x="47689" y="98150"/>
                  </a:lnTo>
                  <a:lnTo>
                    <a:pt x="-2318" y="98150"/>
                  </a:lnTo>
                  <a:lnTo>
                    <a:pt x="-2318" y="48144"/>
                  </a:lnTo>
                  <a:close/>
                </a:path>
              </a:pathLst>
            </a:custGeom>
            <a:grpFill/>
            <a:ln w="6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7" name="TextBox 36">
            <a:extLst>
              <a:ext uri="{FF2B5EF4-FFF2-40B4-BE49-F238E27FC236}">
                <a16:creationId xmlns:a16="http://schemas.microsoft.com/office/drawing/2014/main" id="{48CEC225-36F9-4ED4-ADE7-64D3EF423A12}"/>
              </a:ext>
            </a:extLst>
          </p:cNvPr>
          <p:cNvSpPr txBox="1"/>
          <p:nvPr/>
        </p:nvSpPr>
        <p:spPr>
          <a:xfrm>
            <a:off x="-309501" y="3017747"/>
            <a:ext cx="204451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9Slide07 IcielBaliho Script" pitchFamily="2" charset="-93"/>
                <a:ea typeface="+mn-ea"/>
                <a:cs typeface="#9Slide03 Arima Madurai Black" panose="00000A00000000000000" pitchFamily="2" charset="-93"/>
              </a:rPr>
              <a:t>ĐO KHỐI LƯỢNG</a:t>
            </a:r>
          </a:p>
        </p:txBody>
      </p:sp>
      <p:sp>
        <p:nvSpPr>
          <p:cNvPr id="38" name="TextBox 37">
            <a:extLst>
              <a:ext uri="{FF2B5EF4-FFF2-40B4-BE49-F238E27FC236}">
                <a16:creationId xmlns:a16="http://schemas.microsoft.com/office/drawing/2014/main" id="{88FFCA0E-BD09-45A3-B60A-2DA625FC1906}"/>
              </a:ext>
            </a:extLst>
          </p:cNvPr>
          <p:cNvSpPr txBox="1"/>
          <p:nvPr/>
        </p:nvSpPr>
        <p:spPr>
          <a:xfrm>
            <a:off x="-152481" y="3964479"/>
            <a:ext cx="1617865" cy="71173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Đơn</a:t>
            </a:r>
            <a:r>
              <a:rPr kumimoji="0" lang="en-US" sz="14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1400" b="0" i="0" u="none" strike="noStrike" kern="1200" cap="none" spc="0" normalizeH="0" baseline="0" noProof="0" dirty="0" err="1">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vị</a:t>
            </a:r>
            <a:r>
              <a:rPr kumimoji="0" lang="en-US" sz="14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 - </a:t>
            </a:r>
            <a:r>
              <a:rPr kumimoji="0" lang="en-US" sz="1400" b="0" i="0" u="none" strike="noStrike" kern="1200" cap="none" spc="0" normalizeH="0" baseline="0" noProof="0" dirty="0" err="1">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dụng</a:t>
            </a:r>
            <a:r>
              <a:rPr kumimoji="0" lang="en-US" sz="14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1400" b="0" i="0" u="none" strike="noStrike" kern="1200" cap="none" spc="0" normalizeH="0" baseline="0" noProof="0" dirty="0" err="1">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cụ</a:t>
            </a:r>
            <a:endParaRPr kumimoji="0" lang="en-US" sz="14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 - </a:t>
            </a:r>
            <a:r>
              <a:rPr kumimoji="0" lang="en-US" sz="1400" b="0" i="0" u="none" strike="noStrike" kern="1200" cap="none" spc="0" normalizeH="0" baseline="0" noProof="0" dirty="0" err="1">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cách</a:t>
            </a:r>
            <a:r>
              <a:rPr kumimoji="0" lang="en-US" sz="14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1400" b="0" i="0" u="none" strike="noStrike" kern="1200" cap="none" spc="0" normalizeH="0" baseline="0" noProof="0" dirty="0" err="1">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thức</a:t>
            </a:r>
            <a:endParaRPr kumimoji="0" lang="en-US" sz="14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endParaRPr>
          </a:p>
        </p:txBody>
      </p:sp>
      <p:sp>
        <p:nvSpPr>
          <p:cNvPr id="40" name="Freeform 5">
            <a:extLst>
              <a:ext uri="{FF2B5EF4-FFF2-40B4-BE49-F238E27FC236}">
                <a16:creationId xmlns:a16="http://schemas.microsoft.com/office/drawing/2014/main" id="{64D82DD3-5057-4573-B419-44E1B3D6587F}"/>
              </a:ext>
            </a:extLst>
          </p:cNvPr>
          <p:cNvSpPr>
            <a:spLocks/>
          </p:cNvSpPr>
          <p:nvPr/>
        </p:nvSpPr>
        <p:spPr bwMode="auto">
          <a:xfrm>
            <a:off x="6283569" y="1062154"/>
            <a:ext cx="1180441" cy="1183423"/>
          </a:xfrm>
          <a:custGeom>
            <a:avLst/>
            <a:gdLst>
              <a:gd name="T0" fmla="*/ 0 w 4035"/>
              <a:gd name="T1" fmla="*/ 0 h 4034"/>
              <a:gd name="T2" fmla="*/ 4035 w 4035"/>
              <a:gd name="T3" fmla="*/ 4034 h 4034"/>
              <a:gd name="T4" fmla="*/ 0 w 4035"/>
              <a:gd name="T5" fmla="*/ 4034 h 4034"/>
              <a:gd name="T6" fmla="*/ 0 w 4035"/>
              <a:gd name="T7" fmla="*/ 0 h 4034"/>
            </a:gdLst>
            <a:ahLst/>
            <a:cxnLst>
              <a:cxn ang="0">
                <a:pos x="T0" y="T1"/>
              </a:cxn>
              <a:cxn ang="0">
                <a:pos x="T2" y="T3"/>
              </a:cxn>
              <a:cxn ang="0">
                <a:pos x="T4" y="T5"/>
              </a:cxn>
              <a:cxn ang="0">
                <a:pos x="T6" y="T7"/>
              </a:cxn>
            </a:cxnLst>
            <a:rect l="0" t="0" r="r" b="b"/>
            <a:pathLst>
              <a:path w="4035" h="4034">
                <a:moveTo>
                  <a:pt x="0" y="0"/>
                </a:moveTo>
                <a:cubicBezTo>
                  <a:pt x="2228" y="0"/>
                  <a:pt x="4035" y="1806"/>
                  <a:pt x="4035" y="4034"/>
                </a:cubicBezTo>
                <a:lnTo>
                  <a:pt x="0" y="4034"/>
                </a:lnTo>
                <a:lnTo>
                  <a:pt x="0" y="0"/>
                </a:lnTo>
                <a:close/>
              </a:path>
            </a:pathLst>
          </a:custGeom>
          <a:solidFill>
            <a:srgbClr val="F7931F">
              <a:lumMod val="75000"/>
            </a:srgbClr>
          </a:solidFill>
          <a:ln w="0">
            <a:noFill/>
            <a:prstDash val="solid"/>
            <a:round/>
            <a:headEnd/>
            <a:tailEnd/>
          </a:ln>
        </p:spPr>
        <p:txBody>
          <a:bodyPr vert="horz" wrap="square" lIns="91440" tIns="45720" rIns="91440" bIns="45720" numCol="1" anchor="b"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01</a:t>
            </a:r>
          </a:p>
        </p:txBody>
      </p:sp>
      <p:grpSp>
        <p:nvGrpSpPr>
          <p:cNvPr id="11" name="Group 10">
            <a:extLst>
              <a:ext uri="{FF2B5EF4-FFF2-40B4-BE49-F238E27FC236}">
                <a16:creationId xmlns:a16="http://schemas.microsoft.com/office/drawing/2014/main" id="{C6FAC13D-1329-4345-8892-4DB316B54C2F}"/>
              </a:ext>
            </a:extLst>
          </p:cNvPr>
          <p:cNvGrpSpPr/>
          <p:nvPr/>
        </p:nvGrpSpPr>
        <p:grpSpPr>
          <a:xfrm>
            <a:off x="5103130" y="1062154"/>
            <a:ext cx="1180441" cy="2366846"/>
            <a:chOff x="5103130" y="1062154"/>
            <a:chExt cx="1180441" cy="2366846"/>
          </a:xfrm>
        </p:grpSpPr>
        <p:sp>
          <p:nvSpPr>
            <p:cNvPr id="41" name="Freeform 9">
              <a:extLst>
                <a:ext uri="{FF2B5EF4-FFF2-40B4-BE49-F238E27FC236}">
                  <a16:creationId xmlns:a16="http://schemas.microsoft.com/office/drawing/2014/main" id="{5262BEDE-8F08-4335-B9F3-0BE41D5A91D3}"/>
                </a:ext>
              </a:extLst>
            </p:cNvPr>
            <p:cNvSpPr>
              <a:spLocks/>
            </p:cNvSpPr>
            <p:nvPr/>
          </p:nvSpPr>
          <p:spPr bwMode="auto">
            <a:xfrm>
              <a:off x="5103130" y="2245577"/>
              <a:ext cx="1180441" cy="1183423"/>
            </a:xfrm>
            <a:custGeom>
              <a:avLst/>
              <a:gdLst>
                <a:gd name="T0" fmla="*/ 4034 w 4034"/>
                <a:gd name="T1" fmla="*/ 4034 h 4034"/>
                <a:gd name="T2" fmla="*/ 0 w 4034"/>
                <a:gd name="T3" fmla="*/ 0 h 4034"/>
                <a:gd name="T4" fmla="*/ 4034 w 4034"/>
                <a:gd name="T5" fmla="*/ 0 h 4034"/>
                <a:gd name="T6" fmla="*/ 4034 w 4034"/>
                <a:gd name="T7" fmla="*/ 4034 h 4034"/>
              </a:gdLst>
              <a:ahLst/>
              <a:cxnLst>
                <a:cxn ang="0">
                  <a:pos x="T0" y="T1"/>
                </a:cxn>
                <a:cxn ang="0">
                  <a:pos x="T2" y="T3"/>
                </a:cxn>
                <a:cxn ang="0">
                  <a:pos x="T4" y="T5"/>
                </a:cxn>
                <a:cxn ang="0">
                  <a:pos x="T6" y="T7"/>
                </a:cxn>
              </a:cxnLst>
              <a:rect l="0" t="0" r="r" b="b"/>
              <a:pathLst>
                <a:path w="4034" h="4034">
                  <a:moveTo>
                    <a:pt x="4034" y="4034"/>
                  </a:moveTo>
                  <a:cubicBezTo>
                    <a:pt x="1806" y="4034"/>
                    <a:pt x="0" y="2228"/>
                    <a:pt x="0" y="0"/>
                  </a:cubicBezTo>
                  <a:lnTo>
                    <a:pt x="4034" y="0"/>
                  </a:lnTo>
                  <a:lnTo>
                    <a:pt x="4034" y="4034"/>
                  </a:lnTo>
                  <a:close/>
                </a:path>
              </a:pathLst>
            </a:custGeom>
            <a:solidFill>
              <a:srgbClr val="F7931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2" name="Freeform 11">
              <a:extLst>
                <a:ext uri="{FF2B5EF4-FFF2-40B4-BE49-F238E27FC236}">
                  <a16:creationId xmlns:a16="http://schemas.microsoft.com/office/drawing/2014/main" id="{833BC37E-8945-4B54-9838-9A017F56C0F0}"/>
                </a:ext>
              </a:extLst>
            </p:cNvPr>
            <p:cNvSpPr>
              <a:spLocks/>
            </p:cNvSpPr>
            <p:nvPr/>
          </p:nvSpPr>
          <p:spPr bwMode="auto">
            <a:xfrm>
              <a:off x="5103130" y="1062154"/>
              <a:ext cx="1180441" cy="1183423"/>
            </a:xfrm>
            <a:custGeom>
              <a:avLst/>
              <a:gdLst>
                <a:gd name="T0" fmla="*/ 0 w 4034"/>
                <a:gd name="T1" fmla="*/ 4034 h 4034"/>
                <a:gd name="T2" fmla="*/ 4034 w 4034"/>
                <a:gd name="T3" fmla="*/ 0 h 4034"/>
                <a:gd name="T4" fmla="*/ 4034 w 4034"/>
                <a:gd name="T5" fmla="*/ 4034 h 4034"/>
                <a:gd name="T6" fmla="*/ 0 w 4034"/>
                <a:gd name="T7" fmla="*/ 4034 h 4034"/>
              </a:gdLst>
              <a:ahLst/>
              <a:cxnLst>
                <a:cxn ang="0">
                  <a:pos x="T0" y="T1"/>
                </a:cxn>
                <a:cxn ang="0">
                  <a:pos x="T2" y="T3"/>
                </a:cxn>
                <a:cxn ang="0">
                  <a:pos x="T4" y="T5"/>
                </a:cxn>
                <a:cxn ang="0">
                  <a:pos x="T6" y="T7"/>
                </a:cxn>
              </a:cxnLst>
              <a:rect l="0" t="0" r="r" b="b"/>
              <a:pathLst>
                <a:path w="4034" h="4034">
                  <a:moveTo>
                    <a:pt x="0" y="4034"/>
                  </a:moveTo>
                  <a:cubicBezTo>
                    <a:pt x="0" y="1806"/>
                    <a:pt x="1806" y="0"/>
                    <a:pt x="4034" y="0"/>
                  </a:cubicBezTo>
                  <a:lnTo>
                    <a:pt x="4034" y="4034"/>
                  </a:lnTo>
                  <a:lnTo>
                    <a:pt x="0" y="4034"/>
                  </a:lnTo>
                  <a:close/>
                </a:path>
              </a:pathLst>
            </a:custGeom>
            <a:solidFill>
              <a:srgbClr val="F7931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nvGrpSpPr>
          <p:cNvPr id="14" name="Group 13">
            <a:extLst>
              <a:ext uri="{FF2B5EF4-FFF2-40B4-BE49-F238E27FC236}">
                <a16:creationId xmlns:a16="http://schemas.microsoft.com/office/drawing/2014/main" id="{C3069174-5BF2-4D75-AF56-0B0580DCAF75}"/>
              </a:ext>
            </a:extLst>
          </p:cNvPr>
          <p:cNvGrpSpPr/>
          <p:nvPr/>
        </p:nvGrpSpPr>
        <p:grpSpPr>
          <a:xfrm>
            <a:off x="6283569" y="3429000"/>
            <a:ext cx="1180441" cy="2366845"/>
            <a:chOff x="6283569" y="3429000"/>
            <a:chExt cx="1180441" cy="2366845"/>
          </a:xfrm>
        </p:grpSpPr>
        <p:sp>
          <p:nvSpPr>
            <p:cNvPr id="43" name="Freeform 5">
              <a:extLst>
                <a:ext uri="{FF2B5EF4-FFF2-40B4-BE49-F238E27FC236}">
                  <a16:creationId xmlns:a16="http://schemas.microsoft.com/office/drawing/2014/main" id="{2BA03895-8310-43A7-A524-E10CE3730A45}"/>
                </a:ext>
              </a:extLst>
            </p:cNvPr>
            <p:cNvSpPr>
              <a:spLocks/>
            </p:cNvSpPr>
            <p:nvPr/>
          </p:nvSpPr>
          <p:spPr bwMode="auto">
            <a:xfrm>
              <a:off x="6283569" y="3429000"/>
              <a:ext cx="1180441" cy="1183423"/>
            </a:xfrm>
            <a:custGeom>
              <a:avLst/>
              <a:gdLst>
                <a:gd name="T0" fmla="*/ 0 w 4035"/>
                <a:gd name="T1" fmla="*/ 0 h 4034"/>
                <a:gd name="T2" fmla="*/ 4035 w 4035"/>
                <a:gd name="T3" fmla="*/ 4034 h 4034"/>
                <a:gd name="T4" fmla="*/ 0 w 4035"/>
                <a:gd name="T5" fmla="*/ 4034 h 4034"/>
                <a:gd name="T6" fmla="*/ 0 w 4035"/>
                <a:gd name="T7" fmla="*/ 0 h 4034"/>
              </a:gdLst>
              <a:ahLst/>
              <a:cxnLst>
                <a:cxn ang="0">
                  <a:pos x="T0" y="T1"/>
                </a:cxn>
                <a:cxn ang="0">
                  <a:pos x="T2" y="T3"/>
                </a:cxn>
                <a:cxn ang="0">
                  <a:pos x="T4" y="T5"/>
                </a:cxn>
                <a:cxn ang="0">
                  <a:pos x="T6" y="T7"/>
                </a:cxn>
              </a:cxnLst>
              <a:rect l="0" t="0" r="r" b="b"/>
              <a:pathLst>
                <a:path w="4035" h="4034">
                  <a:moveTo>
                    <a:pt x="0" y="0"/>
                  </a:moveTo>
                  <a:cubicBezTo>
                    <a:pt x="2228" y="0"/>
                    <a:pt x="4035" y="1806"/>
                    <a:pt x="4035" y="4034"/>
                  </a:cubicBezTo>
                  <a:lnTo>
                    <a:pt x="0" y="4034"/>
                  </a:lnTo>
                  <a:lnTo>
                    <a:pt x="0" y="0"/>
                  </a:lnTo>
                  <a:close/>
                </a:path>
              </a:pathLst>
            </a:custGeom>
            <a:solidFill>
              <a:srgbClr val="D54C4C"/>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4" name="Freeform 7">
              <a:extLst>
                <a:ext uri="{FF2B5EF4-FFF2-40B4-BE49-F238E27FC236}">
                  <a16:creationId xmlns:a16="http://schemas.microsoft.com/office/drawing/2014/main" id="{85B7379D-36E9-42F6-B318-A06A691E7129}"/>
                </a:ext>
              </a:extLst>
            </p:cNvPr>
            <p:cNvSpPr>
              <a:spLocks/>
            </p:cNvSpPr>
            <p:nvPr/>
          </p:nvSpPr>
          <p:spPr bwMode="auto">
            <a:xfrm>
              <a:off x="6283569" y="4612422"/>
              <a:ext cx="1180441" cy="1183423"/>
            </a:xfrm>
            <a:custGeom>
              <a:avLst/>
              <a:gdLst>
                <a:gd name="T0" fmla="*/ 4035 w 4035"/>
                <a:gd name="T1" fmla="*/ 0 h 4034"/>
                <a:gd name="T2" fmla="*/ 0 w 4035"/>
                <a:gd name="T3" fmla="*/ 4034 h 4034"/>
                <a:gd name="T4" fmla="*/ 0 w 4035"/>
                <a:gd name="T5" fmla="*/ 0 h 4034"/>
                <a:gd name="T6" fmla="*/ 4035 w 4035"/>
                <a:gd name="T7" fmla="*/ 0 h 4034"/>
              </a:gdLst>
              <a:ahLst/>
              <a:cxnLst>
                <a:cxn ang="0">
                  <a:pos x="T0" y="T1"/>
                </a:cxn>
                <a:cxn ang="0">
                  <a:pos x="T2" y="T3"/>
                </a:cxn>
                <a:cxn ang="0">
                  <a:pos x="T4" y="T5"/>
                </a:cxn>
                <a:cxn ang="0">
                  <a:pos x="T6" y="T7"/>
                </a:cxn>
              </a:cxnLst>
              <a:rect l="0" t="0" r="r" b="b"/>
              <a:pathLst>
                <a:path w="4035" h="4034">
                  <a:moveTo>
                    <a:pt x="4035" y="0"/>
                  </a:moveTo>
                  <a:cubicBezTo>
                    <a:pt x="4035" y="2228"/>
                    <a:pt x="2228" y="4034"/>
                    <a:pt x="0" y="4034"/>
                  </a:cubicBezTo>
                  <a:lnTo>
                    <a:pt x="0" y="0"/>
                  </a:lnTo>
                  <a:lnTo>
                    <a:pt x="4035" y="0"/>
                  </a:lnTo>
                  <a:close/>
                </a:path>
              </a:pathLst>
            </a:custGeom>
            <a:solidFill>
              <a:srgbClr val="D54C4C"/>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sp>
        <p:nvSpPr>
          <p:cNvPr id="45" name="Freeform 9">
            <a:extLst>
              <a:ext uri="{FF2B5EF4-FFF2-40B4-BE49-F238E27FC236}">
                <a16:creationId xmlns:a16="http://schemas.microsoft.com/office/drawing/2014/main" id="{5BA6A17A-4155-4251-9BEA-0C145CF6FFB4}"/>
              </a:ext>
            </a:extLst>
          </p:cNvPr>
          <p:cNvSpPr>
            <a:spLocks/>
          </p:cNvSpPr>
          <p:nvPr/>
        </p:nvSpPr>
        <p:spPr bwMode="auto">
          <a:xfrm>
            <a:off x="5103130" y="4612422"/>
            <a:ext cx="1180441" cy="1183423"/>
          </a:xfrm>
          <a:custGeom>
            <a:avLst/>
            <a:gdLst>
              <a:gd name="T0" fmla="*/ 4034 w 4034"/>
              <a:gd name="T1" fmla="*/ 4034 h 4034"/>
              <a:gd name="T2" fmla="*/ 0 w 4034"/>
              <a:gd name="T3" fmla="*/ 0 h 4034"/>
              <a:gd name="T4" fmla="*/ 4034 w 4034"/>
              <a:gd name="T5" fmla="*/ 0 h 4034"/>
              <a:gd name="T6" fmla="*/ 4034 w 4034"/>
              <a:gd name="T7" fmla="*/ 4034 h 4034"/>
            </a:gdLst>
            <a:ahLst/>
            <a:cxnLst>
              <a:cxn ang="0">
                <a:pos x="T0" y="T1"/>
              </a:cxn>
              <a:cxn ang="0">
                <a:pos x="T2" y="T3"/>
              </a:cxn>
              <a:cxn ang="0">
                <a:pos x="T4" y="T5"/>
              </a:cxn>
              <a:cxn ang="0">
                <a:pos x="T6" y="T7"/>
              </a:cxn>
            </a:cxnLst>
            <a:rect l="0" t="0" r="r" b="b"/>
            <a:pathLst>
              <a:path w="4034" h="4034">
                <a:moveTo>
                  <a:pt x="4034" y="4034"/>
                </a:moveTo>
                <a:cubicBezTo>
                  <a:pt x="1806" y="4034"/>
                  <a:pt x="0" y="2228"/>
                  <a:pt x="0" y="0"/>
                </a:cubicBezTo>
                <a:lnTo>
                  <a:pt x="4034" y="0"/>
                </a:lnTo>
                <a:lnTo>
                  <a:pt x="4034" y="4034"/>
                </a:lnTo>
                <a:close/>
              </a:path>
            </a:pathLst>
          </a:custGeom>
          <a:solidFill>
            <a:srgbClr val="8D2828"/>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03</a:t>
            </a:r>
          </a:p>
        </p:txBody>
      </p:sp>
      <p:sp>
        <p:nvSpPr>
          <p:cNvPr id="47" name="Freeform 7">
            <a:extLst>
              <a:ext uri="{FF2B5EF4-FFF2-40B4-BE49-F238E27FC236}">
                <a16:creationId xmlns:a16="http://schemas.microsoft.com/office/drawing/2014/main" id="{69532722-7BF3-421A-9C6D-9FF5ED8C1B84}"/>
              </a:ext>
            </a:extLst>
          </p:cNvPr>
          <p:cNvSpPr>
            <a:spLocks/>
          </p:cNvSpPr>
          <p:nvPr/>
        </p:nvSpPr>
        <p:spPr bwMode="auto">
          <a:xfrm>
            <a:off x="7464008" y="3429000"/>
            <a:ext cx="1180441" cy="1183423"/>
          </a:xfrm>
          <a:custGeom>
            <a:avLst/>
            <a:gdLst>
              <a:gd name="T0" fmla="*/ 4035 w 4035"/>
              <a:gd name="T1" fmla="*/ 0 h 4034"/>
              <a:gd name="T2" fmla="*/ 0 w 4035"/>
              <a:gd name="T3" fmla="*/ 4034 h 4034"/>
              <a:gd name="T4" fmla="*/ 0 w 4035"/>
              <a:gd name="T5" fmla="*/ 0 h 4034"/>
              <a:gd name="T6" fmla="*/ 4035 w 4035"/>
              <a:gd name="T7" fmla="*/ 0 h 4034"/>
            </a:gdLst>
            <a:ahLst/>
            <a:cxnLst>
              <a:cxn ang="0">
                <a:pos x="T0" y="T1"/>
              </a:cxn>
              <a:cxn ang="0">
                <a:pos x="T2" y="T3"/>
              </a:cxn>
              <a:cxn ang="0">
                <a:pos x="T4" y="T5"/>
              </a:cxn>
              <a:cxn ang="0">
                <a:pos x="T6" y="T7"/>
              </a:cxn>
            </a:cxnLst>
            <a:rect l="0" t="0" r="r" b="b"/>
            <a:pathLst>
              <a:path w="4035" h="4034">
                <a:moveTo>
                  <a:pt x="4035" y="0"/>
                </a:moveTo>
                <a:cubicBezTo>
                  <a:pt x="4035" y="2228"/>
                  <a:pt x="2228" y="4034"/>
                  <a:pt x="0" y="4034"/>
                </a:cubicBezTo>
                <a:lnTo>
                  <a:pt x="0" y="0"/>
                </a:lnTo>
                <a:lnTo>
                  <a:pt x="4035" y="0"/>
                </a:lnTo>
                <a:close/>
              </a:path>
            </a:pathLst>
          </a:custGeom>
          <a:solidFill>
            <a:srgbClr val="4CC1EF">
              <a:lumMod val="75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02</a:t>
            </a:r>
          </a:p>
        </p:txBody>
      </p:sp>
      <p:grpSp>
        <p:nvGrpSpPr>
          <p:cNvPr id="13" name="Group 12">
            <a:extLst>
              <a:ext uri="{FF2B5EF4-FFF2-40B4-BE49-F238E27FC236}">
                <a16:creationId xmlns:a16="http://schemas.microsoft.com/office/drawing/2014/main" id="{C78AECEC-EB36-4A23-A28C-C72C70EFE710}"/>
              </a:ext>
            </a:extLst>
          </p:cNvPr>
          <p:cNvGrpSpPr/>
          <p:nvPr/>
        </p:nvGrpSpPr>
        <p:grpSpPr>
          <a:xfrm>
            <a:off x="6283569" y="2245577"/>
            <a:ext cx="2360880" cy="1183423"/>
            <a:chOff x="6283569" y="2245577"/>
            <a:chExt cx="2360880" cy="1183423"/>
          </a:xfrm>
        </p:grpSpPr>
        <p:sp>
          <p:nvSpPr>
            <p:cNvPr id="46" name="Freeform 5">
              <a:extLst>
                <a:ext uri="{FF2B5EF4-FFF2-40B4-BE49-F238E27FC236}">
                  <a16:creationId xmlns:a16="http://schemas.microsoft.com/office/drawing/2014/main" id="{DE54567C-0405-4AB8-8982-00AA9EB6C08A}"/>
                </a:ext>
              </a:extLst>
            </p:cNvPr>
            <p:cNvSpPr>
              <a:spLocks/>
            </p:cNvSpPr>
            <p:nvPr/>
          </p:nvSpPr>
          <p:spPr bwMode="auto">
            <a:xfrm>
              <a:off x="7464008" y="2245577"/>
              <a:ext cx="1180441" cy="1183423"/>
            </a:xfrm>
            <a:custGeom>
              <a:avLst/>
              <a:gdLst>
                <a:gd name="T0" fmla="*/ 0 w 4035"/>
                <a:gd name="T1" fmla="*/ 0 h 4034"/>
                <a:gd name="T2" fmla="*/ 4035 w 4035"/>
                <a:gd name="T3" fmla="*/ 4034 h 4034"/>
                <a:gd name="T4" fmla="*/ 0 w 4035"/>
                <a:gd name="T5" fmla="*/ 4034 h 4034"/>
                <a:gd name="T6" fmla="*/ 0 w 4035"/>
                <a:gd name="T7" fmla="*/ 0 h 4034"/>
              </a:gdLst>
              <a:ahLst/>
              <a:cxnLst>
                <a:cxn ang="0">
                  <a:pos x="T0" y="T1"/>
                </a:cxn>
                <a:cxn ang="0">
                  <a:pos x="T2" y="T3"/>
                </a:cxn>
                <a:cxn ang="0">
                  <a:pos x="T4" y="T5"/>
                </a:cxn>
                <a:cxn ang="0">
                  <a:pos x="T6" y="T7"/>
                </a:cxn>
              </a:cxnLst>
              <a:rect l="0" t="0" r="r" b="b"/>
              <a:pathLst>
                <a:path w="4035" h="4034">
                  <a:moveTo>
                    <a:pt x="0" y="0"/>
                  </a:moveTo>
                  <a:cubicBezTo>
                    <a:pt x="2228" y="0"/>
                    <a:pt x="4035" y="1806"/>
                    <a:pt x="4035" y="4034"/>
                  </a:cubicBezTo>
                  <a:lnTo>
                    <a:pt x="0" y="4034"/>
                  </a:lnTo>
                  <a:lnTo>
                    <a:pt x="0" y="0"/>
                  </a:lnTo>
                  <a:close/>
                </a:path>
              </a:pathLst>
            </a:custGeom>
            <a:solidFill>
              <a:srgbClr val="4CC1E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8" name="Freeform 11">
              <a:extLst>
                <a:ext uri="{FF2B5EF4-FFF2-40B4-BE49-F238E27FC236}">
                  <a16:creationId xmlns:a16="http://schemas.microsoft.com/office/drawing/2014/main" id="{08F57AC6-4238-4D13-B6B6-F92AB006D2A1}"/>
                </a:ext>
              </a:extLst>
            </p:cNvPr>
            <p:cNvSpPr>
              <a:spLocks/>
            </p:cNvSpPr>
            <p:nvPr/>
          </p:nvSpPr>
          <p:spPr bwMode="auto">
            <a:xfrm>
              <a:off x="6283569" y="2245577"/>
              <a:ext cx="1180441" cy="1183423"/>
            </a:xfrm>
            <a:custGeom>
              <a:avLst/>
              <a:gdLst>
                <a:gd name="T0" fmla="*/ 0 w 4034"/>
                <a:gd name="T1" fmla="*/ 4034 h 4034"/>
                <a:gd name="T2" fmla="*/ 4034 w 4034"/>
                <a:gd name="T3" fmla="*/ 0 h 4034"/>
                <a:gd name="T4" fmla="*/ 4034 w 4034"/>
                <a:gd name="T5" fmla="*/ 4034 h 4034"/>
                <a:gd name="T6" fmla="*/ 0 w 4034"/>
                <a:gd name="T7" fmla="*/ 4034 h 4034"/>
              </a:gdLst>
              <a:ahLst/>
              <a:cxnLst>
                <a:cxn ang="0">
                  <a:pos x="T0" y="T1"/>
                </a:cxn>
                <a:cxn ang="0">
                  <a:pos x="T2" y="T3"/>
                </a:cxn>
                <a:cxn ang="0">
                  <a:pos x="T4" y="T5"/>
                </a:cxn>
                <a:cxn ang="0">
                  <a:pos x="T6" y="T7"/>
                </a:cxn>
              </a:cxnLst>
              <a:rect l="0" t="0" r="r" b="b"/>
              <a:pathLst>
                <a:path w="4034" h="4034">
                  <a:moveTo>
                    <a:pt x="0" y="4034"/>
                  </a:moveTo>
                  <a:cubicBezTo>
                    <a:pt x="0" y="1806"/>
                    <a:pt x="1806" y="0"/>
                    <a:pt x="4034" y="0"/>
                  </a:cubicBezTo>
                  <a:lnTo>
                    <a:pt x="4034" y="4034"/>
                  </a:lnTo>
                  <a:lnTo>
                    <a:pt x="0" y="4034"/>
                  </a:lnTo>
                  <a:close/>
                </a:path>
              </a:pathLst>
            </a:custGeom>
            <a:solidFill>
              <a:srgbClr val="4CC1E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nvGrpSpPr>
          <p:cNvPr id="15" name="Group 14">
            <a:extLst>
              <a:ext uri="{FF2B5EF4-FFF2-40B4-BE49-F238E27FC236}">
                <a16:creationId xmlns:a16="http://schemas.microsoft.com/office/drawing/2014/main" id="{953791A5-EADA-4A8A-B790-BBD5D75FE9C6}"/>
              </a:ext>
            </a:extLst>
          </p:cNvPr>
          <p:cNvGrpSpPr/>
          <p:nvPr/>
        </p:nvGrpSpPr>
        <p:grpSpPr>
          <a:xfrm>
            <a:off x="3922688" y="3429000"/>
            <a:ext cx="2360880" cy="1183423"/>
            <a:chOff x="3922688" y="3429000"/>
            <a:chExt cx="2360880" cy="1183423"/>
          </a:xfrm>
        </p:grpSpPr>
        <p:sp>
          <p:nvSpPr>
            <p:cNvPr id="49" name="Freeform 7">
              <a:extLst>
                <a:ext uri="{FF2B5EF4-FFF2-40B4-BE49-F238E27FC236}">
                  <a16:creationId xmlns:a16="http://schemas.microsoft.com/office/drawing/2014/main" id="{799ED8A9-3593-455E-8FE7-6688A27BE1B0}"/>
                </a:ext>
              </a:extLst>
            </p:cNvPr>
            <p:cNvSpPr>
              <a:spLocks/>
            </p:cNvSpPr>
            <p:nvPr/>
          </p:nvSpPr>
          <p:spPr bwMode="auto">
            <a:xfrm>
              <a:off x="5103127" y="3429000"/>
              <a:ext cx="1180441" cy="1183423"/>
            </a:xfrm>
            <a:custGeom>
              <a:avLst/>
              <a:gdLst>
                <a:gd name="T0" fmla="*/ 4035 w 4035"/>
                <a:gd name="T1" fmla="*/ 0 h 4034"/>
                <a:gd name="T2" fmla="*/ 0 w 4035"/>
                <a:gd name="T3" fmla="*/ 4034 h 4034"/>
                <a:gd name="T4" fmla="*/ 0 w 4035"/>
                <a:gd name="T5" fmla="*/ 0 h 4034"/>
                <a:gd name="T6" fmla="*/ 4035 w 4035"/>
                <a:gd name="T7" fmla="*/ 0 h 4034"/>
              </a:gdLst>
              <a:ahLst/>
              <a:cxnLst>
                <a:cxn ang="0">
                  <a:pos x="T0" y="T1"/>
                </a:cxn>
                <a:cxn ang="0">
                  <a:pos x="T2" y="T3"/>
                </a:cxn>
                <a:cxn ang="0">
                  <a:pos x="T4" y="T5"/>
                </a:cxn>
                <a:cxn ang="0">
                  <a:pos x="T6" y="T7"/>
                </a:cxn>
              </a:cxnLst>
              <a:rect l="0" t="0" r="r" b="b"/>
              <a:pathLst>
                <a:path w="4035" h="4034">
                  <a:moveTo>
                    <a:pt x="4035" y="0"/>
                  </a:moveTo>
                  <a:cubicBezTo>
                    <a:pt x="4035" y="2228"/>
                    <a:pt x="2228" y="4034"/>
                    <a:pt x="0" y="4034"/>
                  </a:cubicBezTo>
                  <a:lnTo>
                    <a:pt x="0" y="0"/>
                  </a:lnTo>
                  <a:lnTo>
                    <a:pt x="4035" y="0"/>
                  </a:lnTo>
                  <a:close/>
                </a:path>
              </a:pathLst>
            </a:custGeom>
            <a:solidFill>
              <a:srgbClr val="A2B969"/>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0" name="Freeform 9">
              <a:extLst>
                <a:ext uri="{FF2B5EF4-FFF2-40B4-BE49-F238E27FC236}">
                  <a16:creationId xmlns:a16="http://schemas.microsoft.com/office/drawing/2014/main" id="{E071E4E9-D0F4-4400-9E34-58D8070D9FAE}"/>
                </a:ext>
              </a:extLst>
            </p:cNvPr>
            <p:cNvSpPr>
              <a:spLocks/>
            </p:cNvSpPr>
            <p:nvPr/>
          </p:nvSpPr>
          <p:spPr bwMode="auto">
            <a:xfrm>
              <a:off x="3922688" y="3429000"/>
              <a:ext cx="1180441" cy="1183423"/>
            </a:xfrm>
            <a:custGeom>
              <a:avLst/>
              <a:gdLst>
                <a:gd name="T0" fmla="*/ 4034 w 4034"/>
                <a:gd name="T1" fmla="*/ 4034 h 4034"/>
                <a:gd name="T2" fmla="*/ 0 w 4034"/>
                <a:gd name="T3" fmla="*/ 0 h 4034"/>
                <a:gd name="T4" fmla="*/ 4034 w 4034"/>
                <a:gd name="T5" fmla="*/ 0 h 4034"/>
                <a:gd name="T6" fmla="*/ 4034 w 4034"/>
                <a:gd name="T7" fmla="*/ 4034 h 4034"/>
              </a:gdLst>
              <a:ahLst/>
              <a:cxnLst>
                <a:cxn ang="0">
                  <a:pos x="T0" y="T1"/>
                </a:cxn>
                <a:cxn ang="0">
                  <a:pos x="T2" y="T3"/>
                </a:cxn>
                <a:cxn ang="0">
                  <a:pos x="T4" y="T5"/>
                </a:cxn>
                <a:cxn ang="0">
                  <a:pos x="T6" y="T7"/>
                </a:cxn>
              </a:cxnLst>
              <a:rect l="0" t="0" r="r" b="b"/>
              <a:pathLst>
                <a:path w="4034" h="4034">
                  <a:moveTo>
                    <a:pt x="4034" y="4034"/>
                  </a:moveTo>
                  <a:cubicBezTo>
                    <a:pt x="1806" y="4034"/>
                    <a:pt x="0" y="2228"/>
                    <a:pt x="0" y="0"/>
                  </a:cubicBezTo>
                  <a:lnTo>
                    <a:pt x="4034" y="0"/>
                  </a:lnTo>
                  <a:lnTo>
                    <a:pt x="4034" y="4034"/>
                  </a:lnTo>
                  <a:close/>
                </a:path>
              </a:pathLst>
            </a:custGeom>
            <a:solidFill>
              <a:srgbClr val="A2B969"/>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sp>
        <p:nvSpPr>
          <p:cNvPr id="51" name="Freeform 11">
            <a:extLst>
              <a:ext uri="{FF2B5EF4-FFF2-40B4-BE49-F238E27FC236}">
                <a16:creationId xmlns:a16="http://schemas.microsoft.com/office/drawing/2014/main" id="{4A34BA9F-7892-4165-A04E-4AD3BE9BE713}"/>
              </a:ext>
            </a:extLst>
          </p:cNvPr>
          <p:cNvSpPr>
            <a:spLocks/>
          </p:cNvSpPr>
          <p:nvPr/>
        </p:nvSpPr>
        <p:spPr bwMode="auto">
          <a:xfrm>
            <a:off x="3922688" y="2245577"/>
            <a:ext cx="1180441" cy="1183423"/>
          </a:xfrm>
          <a:custGeom>
            <a:avLst/>
            <a:gdLst>
              <a:gd name="T0" fmla="*/ 0 w 4034"/>
              <a:gd name="T1" fmla="*/ 4034 h 4034"/>
              <a:gd name="T2" fmla="*/ 4034 w 4034"/>
              <a:gd name="T3" fmla="*/ 0 h 4034"/>
              <a:gd name="T4" fmla="*/ 4034 w 4034"/>
              <a:gd name="T5" fmla="*/ 4034 h 4034"/>
              <a:gd name="T6" fmla="*/ 0 w 4034"/>
              <a:gd name="T7" fmla="*/ 4034 h 4034"/>
            </a:gdLst>
            <a:ahLst/>
            <a:cxnLst>
              <a:cxn ang="0">
                <a:pos x="T0" y="T1"/>
              </a:cxn>
              <a:cxn ang="0">
                <a:pos x="T2" y="T3"/>
              </a:cxn>
              <a:cxn ang="0">
                <a:pos x="T4" y="T5"/>
              </a:cxn>
              <a:cxn ang="0">
                <a:pos x="T6" y="T7"/>
              </a:cxn>
            </a:cxnLst>
            <a:rect l="0" t="0" r="r" b="b"/>
            <a:pathLst>
              <a:path w="4034" h="4034">
                <a:moveTo>
                  <a:pt x="0" y="4034"/>
                </a:moveTo>
                <a:cubicBezTo>
                  <a:pt x="0" y="1806"/>
                  <a:pt x="1806" y="0"/>
                  <a:pt x="4034" y="0"/>
                </a:cubicBezTo>
                <a:lnTo>
                  <a:pt x="4034" y="4034"/>
                </a:lnTo>
                <a:lnTo>
                  <a:pt x="0" y="4034"/>
                </a:lnTo>
                <a:close/>
              </a:path>
            </a:pathLst>
          </a:custGeom>
          <a:solidFill>
            <a:srgbClr val="A2B969">
              <a:lumMod val="75000"/>
            </a:srgbClr>
          </a:solidFill>
          <a:ln w="0">
            <a:noFill/>
            <a:prstDash val="solid"/>
            <a:round/>
            <a:headEnd/>
            <a:tailEnd/>
          </a:ln>
        </p:spPr>
        <p:txBody>
          <a:bodyPr vert="horz" wrap="square" lIns="91440" tIns="45720" rIns="91440" bIns="45720" numCol="1" anchor="b"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04</a:t>
            </a:r>
          </a:p>
        </p:txBody>
      </p:sp>
      <p:sp>
        <p:nvSpPr>
          <p:cNvPr id="52" name="Freeform: Shape 51">
            <a:extLst>
              <a:ext uri="{FF2B5EF4-FFF2-40B4-BE49-F238E27FC236}">
                <a16:creationId xmlns:a16="http://schemas.microsoft.com/office/drawing/2014/main" id="{953D0CC1-6C52-4005-87E1-9FE622BC72B6}"/>
              </a:ext>
            </a:extLst>
          </p:cNvPr>
          <p:cNvSpPr>
            <a:spLocks/>
          </p:cNvSpPr>
          <p:nvPr/>
        </p:nvSpPr>
        <p:spPr bwMode="auto">
          <a:xfrm>
            <a:off x="6208129" y="4612422"/>
            <a:ext cx="75441" cy="1183423"/>
          </a:xfrm>
          <a:custGeom>
            <a:avLst/>
            <a:gdLst>
              <a:gd name="connsiteX0" fmla="*/ 66802 w 67796"/>
              <a:gd name="connsiteY0" fmla="*/ 0 h 1063496"/>
              <a:gd name="connsiteX1" fmla="*/ 67796 w 67796"/>
              <a:gd name="connsiteY1" fmla="*/ 0 h 1063496"/>
              <a:gd name="connsiteX2" fmla="*/ 67796 w 67796"/>
              <a:gd name="connsiteY2" fmla="*/ 1063496 h 1063496"/>
              <a:gd name="connsiteX3" fmla="*/ 0 w 67796"/>
              <a:gd name="connsiteY3" fmla="*/ 1056645 h 1063496"/>
            </a:gdLst>
            <a:ahLst/>
            <a:cxnLst>
              <a:cxn ang="0">
                <a:pos x="connsiteX0" y="connsiteY0"/>
              </a:cxn>
              <a:cxn ang="0">
                <a:pos x="connsiteX1" y="connsiteY1"/>
              </a:cxn>
              <a:cxn ang="0">
                <a:pos x="connsiteX2" y="connsiteY2"/>
              </a:cxn>
              <a:cxn ang="0">
                <a:pos x="connsiteX3" y="connsiteY3"/>
              </a:cxn>
            </a:cxnLst>
            <a:rect l="l" t="t" r="r" b="b"/>
            <a:pathLst>
              <a:path w="67796" h="1063496">
                <a:moveTo>
                  <a:pt x="66802" y="0"/>
                </a:moveTo>
                <a:lnTo>
                  <a:pt x="67796" y="0"/>
                </a:lnTo>
                <a:lnTo>
                  <a:pt x="67796" y="1063496"/>
                </a:lnTo>
                <a:lnTo>
                  <a:pt x="0" y="1056645"/>
                </a:lnTo>
                <a:close/>
              </a:path>
            </a:pathLst>
          </a:custGeom>
          <a:solidFill>
            <a:sysClr val="windowText" lastClr="000000">
              <a:alpha val="16000"/>
            </a:sys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B6EB22E3-5D28-4E32-8F53-AEE483A97BFE}"/>
              </a:ext>
            </a:extLst>
          </p:cNvPr>
          <p:cNvSpPr>
            <a:spLocks/>
          </p:cNvSpPr>
          <p:nvPr/>
        </p:nvSpPr>
        <p:spPr bwMode="auto">
          <a:xfrm>
            <a:off x="7464008" y="3429001"/>
            <a:ext cx="1180441" cy="78872"/>
          </a:xfrm>
          <a:custGeom>
            <a:avLst/>
            <a:gdLst>
              <a:gd name="connsiteX0" fmla="*/ 0 w 1060816"/>
              <a:gd name="connsiteY0" fmla="*/ 0 h 70879"/>
              <a:gd name="connsiteX1" fmla="*/ 1060816 w 1060816"/>
              <a:gd name="connsiteY1" fmla="*/ 0 h 70879"/>
              <a:gd name="connsiteX2" fmla="*/ 1053688 w 1060816"/>
              <a:gd name="connsiteY2" fmla="*/ 70879 h 70879"/>
              <a:gd name="connsiteX3" fmla="*/ 0 w 1060816"/>
              <a:gd name="connsiteY3" fmla="*/ 4264 h 70879"/>
            </a:gdLst>
            <a:ahLst/>
            <a:cxnLst>
              <a:cxn ang="0">
                <a:pos x="connsiteX0" y="connsiteY0"/>
              </a:cxn>
              <a:cxn ang="0">
                <a:pos x="connsiteX1" y="connsiteY1"/>
              </a:cxn>
              <a:cxn ang="0">
                <a:pos x="connsiteX2" y="connsiteY2"/>
              </a:cxn>
              <a:cxn ang="0">
                <a:pos x="connsiteX3" y="connsiteY3"/>
              </a:cxn>
            </a:cxnLst>
            <a:rect l="l" t="t" r="r" b="b"/>
            <a:pathLst>
              <a:path w="1060816" h="70879">
                <a:moveTo>
                  <a:pt x="0" y="0"/>
                </a:moveTo>
                <a:lnTo>
                  <a:pt x="1060816" y="0"/>
                </a:lnTo>
                <a:lnTo>
                  <a:pt x="1053688" y="70879"/>
                </a:lnTo>
                <a:lnTo>
                  <a:pt x="0" y="4264"/>
                </a:lnTo>
                <a:close/>
              </a:path>
            </a:pathLst>
          </a:custGeom>
          <a:solidFill>
            <a:sysClr val="windowText" lastClr="000000">
              <a:alpha val="16000"/>
            </a:sys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32915ED0-B878-4BA7-B7CB-3B9CFC3F0F43}"/>
              </a:ext>
            </a:extLst>
          </p:cNvPr>
          <p:cNvSpPr/>
          <p:nvPr/>
        </p:nvSpPr>
        <p:spPr>
          <a:xfrm rot="217047">
            <a:off x="3923908" y="3390352"/>
            <a:ext cx="1178089" cy="75888"/>
          </a:xfrm>
          <a:custGeom>
            <a:avLst/>
            <a:gdLst>
              <a:gd name="connsiteX0" fmla="*/ 2530 w 1058703"/>
              <a:gd name="connsiteY0" fmla="*/ 0 h 68198"/>
              <a:gd name="connsiteX1" fmla="*/ 1058623 w 1058703"/>
              <a:gd name="connsiteY1" fmla="*/ 0 h 68198"/>
              <a:gd name="connsiteX2" fmla="*/ 1058703 w 1058703"/>
              <a:gd name="connsiteY2" fmla="*/ 1266 h 68198"/>
              <a:gd name="connsiteX3" fmla="*/ 0 w 1058703"/>
              <a:gd name="connsiteY3" fmla="*/ 68198 h 68198"/>
            </a:gdLst>
            <a:ahLst/>
            <a:cxnLst>
              <a:cxn ang="0">
                <a:pos x="connsiteX0" y="connsiteY0"/>
              </a:cxn>
              <a:cxn ang="0">
                <a:pos x="connsiteX1" y="connsiteY1"/>
              </a:cxn>
              <a:cxn ang="0">
                <a:pos x="connsiteX2" y="connsiteY2"/>
              </a:cxn>
              <a:cxn ang="0">
                <a:pos x="connsiteX3" y="connsiteY3"/>
              </a:cxn>
            </a:cxnLst>
            <a:rect l="l" t="t" r="r" b="b"/>
            <a:pathLst>
              <a:path w="1058703" h="68198">
                <a:moveTo>
                  <a:pt x="2530" y="0"/>
                </a:moveTo>
                <a:lnTo>
                  <a:pt x="1058623" y="0"/>
                </a:lnTo>
                <a:lnTo>
                  <a:pt x="1058703" y="1266"/>
                </a:lnTo>
                <a:lnTo>
                  <a:pt x="0" y="68198"/>
                </a:lnTo>
                <a:close/>
              </a:path>
            </a:pathLst>
          </a:custGeom>
          <a:solidFill>
            <a:sysClr val="windowText" lastClr="000000">
              <a:alpha val="16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BAA5BAEB-DE29-4058-A92B-EFF3594FD2F7}"/>
              </a:ext>
            </a:extLst>
          </p:cNvPr>
          <p:cNvSpPr/>
          <p:nvPr/>
        </p:nvSpPr>
        <p:spPr>
          <a:xfrm rot="5617047">
            <a:off x="5694993" y="1614696"/>
            <a:ext cx="1177152" cy="74421"/>
          </a:xfrm>
          <a:custGeom>
            <a:avLst/>
            <a:gdLst>
              <a:gd name="connsiteX0" fmla="*/ 0 w 1057861"/>
              <a:gd name="connsiteY0" fmla="*/ 66879 h 66879"/>
              <a:gd name="connsiteX1" fmla="*/ 2516 w 1057861"/>
              <a:gd name="connsiteY1" fmla="*/ 0 h 66879"/>
              <a:gd name="connsiteX2" fmla="*/ 1057861 w 1057861"/>
              <a:gd name="connsiteY2" fmla="*/ 0 h 66879"/>
            </a:gdLst>
            <a:ahLst/>
            <a:cxnLst>
              <a:cxn ang="0">
                <a:pos x="connsiteX0" y="connsiteY0"/>
              </a:cxn>
              <a:cxn ang="0">
                <a:pos x="connsiteX1" y="connsiteY1"/>
              </a:cxn>
              <a:cxn ang="0">
                <a:pos x="connsiteX2" y="connsiteY2"/>
              </a:cxn>
            </a:cxnLst>
            <a:rect l="l" t="t" r="r" b="b"/>
            <a:pathLst>
              <a:path w="1057861" h="66879">
                <a:moveTo>
                  <a:pt x="0" y="66879"/>
                </a:moveTo>
                <a:lnTo>
                  <a:pt x="2516" y="0"/>
                </a:lnTo>
                <a:lnTo>
                  <a:pt x="1057861" y="0"/>
                </a:lnTo>
                <a:close/>
              </a:path>
            </a:pathLst>
          </a:custGeom>
          <a:solidFill>
            <a:sysClr val="windowText" lastClr="000000">
              <a:alpha val="16000"/>
            </a:sys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56" name="Graphic 55" descr="Venn diagram">
            <a:hlinkClick r:id="" action="ppaction://noaction"/>
            <a:extLst>
              <a:ext uri="{FF2B5EF4-FFF2-40B4-BE49-F238E27FC236}">
                <a16:creationId xmlns:a16="http://schemas.microsoft.com/office/drawing/2014/main" id="{FEACFE56-6C6A-4F77-84E6-A24F0A38E53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06676" y="2459995"/>
            <a:ext cx="746737" cy="746737"/>
          </a:xfrm>
          <a:prstGeom prst="rect">
            <a:avLst/>
          </a:prstGeom>
        </p:spPr>
      </p:pic>
      <p:pic>
        <p:nvPicPr>
          <p:cNvPr id="57" name="Graphic 56" descr="Atom">
            <a:hlinkClick r:id="" action="ppaction://noaction"/>
            <a:extLst>
              <a:ext uri="{FF2B5EF4-FFF2-40B4-BE49-F238E27FC236}">
                <a16:creationId xmlns:a16="http://schemas.microsoft.com/office/drawing/2014/main" id="{03305B79-530D-4449-BE93-63A0F012FEC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510506" y="2637425"/>
            <a:ext cx="792970" cy="792970"/>
          </a:xfrm>
          <a:prstGeom prst="rect">
            <a:avLst/>
          </a:prstGeom>
        </p:spPr>
      </p:pic>
      <p:pic>
        <p:nvPicPr>
          <p:cNvPr id="58" name="Graphic 57" descr="Users">
            <a:hlinkClick r:id="rId6" action="ppaction://hlinksldjump"/>
            <a:extLst>
              <a:ext uri="{FF2B5EF4-FFF2-40B4-BE49-F238E27FC236}">
                <a16:creationId xmlns:a16="http://schemas.microsoft.com/office/drawing/2014/main" id="{F8619B4E-3BD6-46C0-8AA5-04BC1574EE8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343272" y="3646890"/>
            <a:ext cx="725743" cy="725743"/>
          </a:xfrm>
          <a:prstGeom prst="rect">
            <a:avLst/>
          </a:prstGeom>
        </p:spPr>
      </p:pic>
      <p:pic>
        <p:nvPicPr>
          <p:cNvPr id="59" name="Graphic 58" descr="City">
            <a:hlinkClick r:id="" action="ppaction://noaction"/>
            <a:extLst>
              <a:ext uri="{FF2B5EF4-FFF2-40B4-BE49-F238E27FC236}">
                <a16:creationId xmlns:a16="http://schemas.microsoft.com/office/drawing/2014/main" id="{2F65FF0A-9ABD-4A7E-9FB7-BF881F441F3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383300" y="3403817"/>
            <a:ext cx="712699" cy="712699"/>
          </a:xfrm>
          <a:prstGeom prst="rect">
            <a:avLst/>
          </a:prstGeom>
        </p:spPr>
      </p:pic>
      <p:sp>
        <p:nvSpPr>
          <p:cNvPr id="177" name="TextBox 176">
            <a:extLst>
              <a:ext uri="{FF2B5EF4-FFF2-40B4-BE49-F238E27FC236}">
                <a16:creationId xmlns:a16="http://schemas.microsoft.com/office/drawing/2014/main" id="{839532F7-BB34-46C8-BA47-40120E52E7CF}"/>
              </a:ext>
            </a:extLst>
          </p:cNvPr>
          <p:cNvSpPr txBox="1"/>
          <p:nvPr/>
        </p:nvSpPr>
        <p:spPr>
          <a:xfrm>
            <a:off x="5250747" y="1503222"/>
            <a:ext cx="1088926"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white"/>
                </a:solidFill>
                <a:effectLst/>
                <a:uLnTx/>
                <a:uFillTx/>
                <a:latin typeface="Tw Cen MT" panose="020B0602020104020603" pitchFamily="34" charset="0"/>
                <a:ea typeface="+mn-ea"/>
                <a:cs typeface="+mn-cs"/>
              </a:rPr>
              <a:t>ĐƠN VỊ</a:t>
            </a:r>
          </a:p>
        </p:txBody>
      </p:sp>
      <p:sp>
        <p:nvSpPr>
          <p:cNvPr id="178" name="TextBox 177">
            <a:extLst>
              <a:ext uri="{FF2B5EF4-FFF2-40B4-BE49-F238E27FC236}">
                <a16:creationId xmlns:a16="http://schemas.microsoft.com/office/drawing/2014/main" id="{CD12CFE6-E05F-4703-8B01-41AB91EC09C8}"/>
              </a:ext>
            </a:extLst>
          </p:cNvPr>
          <p:cNvSpPr txBox="1"/>
          <p:nvPr/>
        </p:nvSpPr>
        <p:spPr>
          <a:xfrm>
            <a:off x="3960743" y="3482223"/>
            <a:ext cx="1502211"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white"/>
                </a:solidFill>
                <a:effectLst/>
                <a:uLnTx/>
                <a:uFillTx/>
                <a:latin typeface="Tw Cen MT" panose="020B0602020104020603" pitchFamily="34" charset="0"/>
                <a:ea typeface="+mn-ea"/>
                <a:cs typeface="+mn-cs"/>
              </a:rPr>
              <a:t>VẬN DỤNG</a:t>
            </a:r>
          </a:p>
        </p:txBody>
      </p:sp>
      <p:sp>
        <p:nvSpPr>
          <p:cNvPr id="179" name="TextBox 178">
            <a:extLst>
              <a:ext uri="{FF2B5EF4-FFF2-40B4-BE49-F238E27FC236}">
                <a16:creationId xmlns:a16="http://schemas.microsoft.com/office/drawing/2014/main" id="{A1066742-D390-4EDF-9A3D-14597C944B4C}"/>
              </a:ext>
            </a:extLst>
          </p:cNvPr>
          <p:cNvSpPr txBox="1"/>
          <p:nvPr/>
        </p:nvSpPr>
        <p:spPr>
          <a:xfrm>
            <a:off x="6067275" y="4478685"/>
            <a:ext cx="1400326"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white"/>
                </a:solidFill>
                <a:effectLst/>
                <a:uLnTx/>
                <a:uFillTx/>
                <a:latin typeface="Tw Cen MT" panose="020B0602020104020603" pitchFamily="34" charset="0"/>
                <a:ea typeface="+mn-ea"/>
                <a:cs typeface="+mn-cs"/>
              </a:rPr>
              <a:t>THỰC HÀNH</a:t>
            </a:r>
          </a:p>
        </p:txBody>
      </p:sp>
      <p:sp>
        <p:nvSpPr>
          <p:cNvPr id="181" name="TextBox 180">
            <a:extLst>
              <a:ext uri="{FF2B5EF4-FFF2-40B4-BE49-F238E27FC236}">
                <a16:creationId xmlns:a16="http://schemas.microsoft.com/office/drawing/2014/main" id="{C6CA6B39-F5CE-434B-BCE8-00AB452D9F32}"/>
              </a:ext>
            </a:extLst>
          </p:cNvPr>
          <p:cNvSpPr txBox="1"/>
          <p:nvPr/>
        </p:nvSpPr>
        <p:spPr>
          <a:xfrm>
            <a:off x="7263200" y="2548320"/>
            <a:ext cx="1259476"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white"/>
                </a:solidFill>
                <a:effectLst/>
                <a:uLnTx/>
                <a:uFillTx/>
                <a:latin typeface="Tw Cen MT" panose="020B0602020104020603" pitchFamily="34" charset="0"/>
                <a:ea typeface="+mn-ea"/>
                <a:cs typeface="+mn-cs"/>
              </a:rPr>
              <a:t>DỤNG CỤ</a:t>
            </a:r>
          </a:p>
        </p:txBody>
      </p:sp>
    </p:spTree>
    <p:extLst>
      <p:ext uri="{BB962C8B-B14F-4D97-AF65-F5344CB8AC3E}">
        <p14:creationId xmlns:p14="http://schemas.microsoft.com/office/powerpoint/2010/main" val="17614781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750"/>
                                        <p:tgtEl>
                                          <p:spTgt spid="11"/>
                                        </p:tgtEl>
                                      </p:cBhvr>
                                    </p:animEffect>
                                  </p:childTnLst>
                                </p:cTn>
                              </p:par>
                              <p:par>
                                <p:cTn id="8" presetID="22" presetClass="entr" presetSubtype="8" fill="hold" grpId="0" nodeType="withEffect">
                                  <p:stCondLst>
                                    <p:cond delay="500"/>
                                  </p:stCondLst>
                                  <p:childTnLst>
                                    <p:set>
                                      <p:cBhvr>
                                        <p:cTn id="9" dur="1" fill="hold">
                                          <p:stCondLst>
                                            <p:cond delay="0"/>
                                          </p:stCondLst>
                                        </p:cTn>
                                        <p:tgtEl>
                                          <p:spTgt spid="40"/>
                                        </p:tgtEl>
                                        <p:attrNameLst>
                                          <p:attrName>style.visibility</p:attrName>
                                        </p:attrNameLst>
                                      </p:cBhvr>
                                      <p:to>
                                        <p:strVal val="visible"/>
                                      </p:to>
                                    </p:set>
                                    <p:animEffect transition="in" filter="wipe(left)">
                                      <p:cBhvr>
                                        <p:cTn id="10" dur="750"/>
                                        <p:tgtEl>
                                          <p:spTgt spid="40"/>
                                        </p:tgtEl>
                                      </p:cBhvr>
                                    </p:animEffect>
                                  </p:childTnLst>
                                </p:cTn>
                              </p:par>
                              <p:par>
                                <p:cTn id="11" presetID="22" presetClass="entr" presetSubtype="8"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750"/>
                                        <p:tgtEl>
                                          <p:spTgt spid="13"/>
                                        </p:tgtEl>
                                      </p:cBhvr>
                                    </p:animEffect>
                                  </p:childTnLst>
                                </p:cTn>
                              </p:par>
                              <p:par>
                                <p:cTn id="14" presetID="22" presetClass="entr" presetSubtype="1" fill="hold" grpId="0" nodeType="withEffect">
                                  <p:stCondLst>
                                    <p:cond delay="500"/>
                                  </p:stCondLst>
                                  <p:childTnLst>
                                    <p:set>
                                      <p:cBhvr>
                                        <p:cTn id="15" dur="1" fill="hold">
                                          <p:stCondLst>
                                            <p:cond delay="0"/>
                                          </p:stCondLst>
                                        </p:cTn>
                                        <p:tgtEl>
                                          <p:spTgt spid="47"/>
                                        </p:tgtEl>
                                        <p:attrNameLst>
                                          <p:attrName>style.visibility</p:attrName>
                                        </p:attrNameLst>
                                      </p:cBhvr>
                                      <p:to>
                                        <p:strVal val="visible"/>
                                      </p:to>
                                    </p:set>
                                    <p:animEffect transition="in" filter="wipe(up)">
                                      <p:cBhvr>
                                        <p:cTn id="16" dur="750"/>
                                        <p:tgtEl>
                                          <p:spTgt spid="47"/>
                                        </p:tgtEl>
                                      </p:cBhvr>
                                    </p:animEffect>
                                  </p:childTnLst>
                                </p:cTn>
                              </p:par>
                              <p:par>
                                <p:cTn id="17" presetID="22" presetClass="entr" presetSubtype="1"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up)">
                                      <p:cBhvr>
                                        <p:cTn id="19" dur="750"/>
                                        <p:tgtEl>
                                          <p:spTgt spid="14"/>
                                        </p:tgtEl>
                                      </p:cBhvr>
                                    </p:animEffect>
                                  </p:childTnLst>
                                </p:cTn>
                              </p:par>
                              <p:par>
                                <p:cTn id="20" presetID="22" presetClass="entr" presetSubtype="2" fill="hold" grpId="0" nodeType="withEffect">
                                  <p:stCondLst>
                                    <p:cond delay="500"/>
                                  </p:stCondLst>
                                  <p:childTnLst>
                                    <p:set>
                                      <p:cBhvr>
                                        <p:cTn id="21" dur="1" fill="hold">
                                          <p:stCondLst>
                                            <p:cond delay="0"/>
                                          </p:stCondLst>
                                        </p:cTn>
                                        <p:tgtEl>
                                          <p:spTgt spid="45"/>
                                        </p:tgtEl>
                                        <p:attrNameLst>
                                          <p:attrName>style.visibility</p:attrName>
                                        </p:attrNameLst>
                                      </p:cBhvr>
                                      <p:to>
                                        <p:strVal val="visible"/>
                                      </p:to>
                                    </p:set>
                                    <p:animEffect transition="in" filter="wipe(right)">
                                      <p:cBhvr>
                                        <p:cTn id="22" dur="750"/>
                                        <p:tgtEl>
                                          <p:spTgt spid="45"/>
                                        </p:tgtEl>
                                      </p:cBhvr>
                                    </p:animEffect>
                                  </p:childTnLst>
                                </p:cTn>
                              </p:par>
                              <p:par>
                                <p:cTn id="23" presetID="22" presetClass="entr" presetSubtype="2"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right)">
                                      <p:cBhvr>
                                        <p:cTn id="25" dur="750"/>
                                        <p:tgtEl>
                                          <p:spTgt spid="15"/>
                                        </p:tgtEl>
                                      </p:cBhvr>
                                    </p:animEffect>
                                  </p:childTnLst>
                                </p:cTn>
                              </p:par>
                              <p:par>
                                <p:cTn id="26" presetID="22" presetClass="entr" presetSubtype="4" fill="hold" grpId="0" nodeType="withEffect">
                                  <p:stCondLst>
                                    <p:cond delay="500"/>
                                  </p:stCondLst>
                                  <p:childTnLst>
                                    <p:set>
                                      <p:cBhvr>
                                        <p:cTn id="27" dur="1" fill="hold">
                                          <p:stCondLst>
                                            <p:cond delay="0"/>
                                          </p:stCondLst>
                                        </p:cTn>
                                        <p:tgtEl>
                                          <p:spTgt spid="51"/>
                                        </p:tgtEl>
                                        <p:attrNameLst>
                                          <p:attrName>style.visibility</p:attrName>
                                        </p:attrNameLst>
                                      </p:cBhvr>
                                      <p:to>
                                        <p:strVal val="visible"/>
                                      </p:to>
                                    </p:set>
                                    <p:animEffect transition="in" filter="wipe(down)">
                                      <p:cBhvr>
                                        <p:cTn id="28" dur="750"/>
                                        <p:tgtEl>
                                          <p:spTgt spid="51"/>
                                        </p:tgtEl>
                                      </p:cBhvr>
                                    </p:animEffect>
                                  </p:childTnLst>
                                </p:cTn>
                              </p:par>
                            </p:childTnLst>
                          </p:cTn>
                        </p:par>
                        <p:par>
                          <p:cTn id="29" fill="hold">
                            <p:stCondLst>
                              <p:cond delay="1250"/>
                            </p:stCondLst>
                            <p:childTnLst>
                              <p:par>
                                <p:cTn id="30" presetID="53" presetClass="entr" presetSubtype="16" fill="hold" nodeType="afterEffect">
                                  <p:stCondLst>
                                    <p:cond delay="0"/>
                                  </p:stCondLst>
                                  <p:childTnLst>
                                    <p:set>
                                      <p:cBhvr>
                                        <p:cTn id="31" dur="1" fill="hold">
                                          <p:stCondLst>
                                            <p:cond delay="0"/>
                                          </p:stCondLst>
                                        </p:cTn>
                                        <p:tgtEl>
                                          <p:spTgt spid="56"/>
                                        </p:tgtEl>
                                        <p:attrNameLst>
                                          <p:attrName>style.visibility</p:attrName>
                                        </p:attrNameLst>
                                      </p:cBhvr>
                                      <p:to>
                                        <p:strVal val="visible"/>
                                      </p:to>
                                    </p:set>
                                    <p:anim calcmode="lin" valueType="num">
                                      <p:cBhvr>
                                        <p:cTn id="32" dur="500" fill="hold"/>
                                        <p:tgtEl>
                                          <p:spTgt spid="56"/>
                                        </p:tgtEl>
                                        <p:attrNameLst>
                                          <p:attrName>ppt_w</p:attrName>
                                        </p:attrNameLst>
                                      </p:cBhvr>
                                      <p:tavLst>
                                        <p:tav tm="0">
                                          <p:val>
                                            <p:fltVal val="0"/>
                                          </p:val>
                                        </p:tav>
                                        <p:tav tm="100000">
                                          <p:val>
                                            <p:strVal val="#ppt_w"/>
                                          </p:val>
                                        </p:tav>
                                      </p:tavLst>
                                    </p:anim>
                                    <p:anim calcmode="lin" valueType="num">
                                      <p:cBhvr>
                                        <p:cTn id="33" dur="500" fill="hold"/>
                                        <p:tgtEl>
                                          <p:spTgt spid="56"/>
                                        </p:tgtEl>
                                        <p:attrNameLst>
                                          <p:attrName>ppt_h</p:attrName>
                                        </p:attrNameLst>
                                      </p:cBhvr>
                                      <p:tavLst>
                                        <p:tav tm="0">
                                          <p:val>
                                            <p:fltVal val="0"/>
                                          </p:val>
                                        </p:tav>
                                        <p:tav tm="100000">
                                          <p:val>
                                            <p:strVal val="#ppt_h"/>
                                          </p:val>
                                        </p:tav>
                                      </p:tavLst>
                                    </p:anim>
                                    <p:animEffect transition="in" filter="fade">
                                      <p:cBhvr>
                                        <p:cTn id="34" dur="500"/>
                                        <p:tgtEl>
                                          <p:spTgt spid="56"/>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77"/>
                                        </p:tgtEl>
                                        <p:attrNameLst>
                                          <p:attrName>style.visibility</p:attrName>
                                        </p:attrNameLst>
                                      </p:cBhvr>
                                      <p:to>
                                        <p:strVal val="visible"/>
                                      </p:to>
                                    </p:set>
                                    <p:anim calcmode="lin" valueType="num">
                                      <p:cBhvr>
                                        <p:cTn id="37" dur="500" fill="hold"/>
                                        <p:tgtEl>
                                          <p:spTgt spid="177"/>
                                        </p:tgtEl>
                                        <p:attrNameLst>
                                          <p:attrName>ppt_w</p:attrName>
                                        </p:attrNameLst>
                                      </p:cBhvr>
                                      <p:tavLst>
                                        <p:tav tm="0">
                                          <p:val>
                                            <p:fltVal val="0"/>
                                          </p:val>
                                        </p:tav>
                                        <p:tav tm="100000">
                                          <p:val>
                                            <p:strVal val="#ppt_w"/>
                                          </p:val>
                                        </p:tav>
                                      </p:tavLst>
                                    </p:anim>
                                    <p:anim calcmode="lin" valueType="num">
                                      <p:cBhvr>
                                        <p:cTn id="38" dur="500" fill="hold"/>
                                        <p:tgtEl>
                                          <p:spTgt spid="177"/>
                                        </p:tgtEl>
                                        <p:attrNameLst>
                                          <p:attrName>ppt_h</p:attrName>
                                        </p:attrNameLst>
                                      </p:cBhvr>
                                      <p:tavLst>
                                        <p:tav tm="0">
                                          <p:val>
                                            <p:fltVal val="0"/>
                                          </p:val>
                                        </p:tav>
                                        <p:tav tm="100000">
                                          <p:val>
                                            <p:strVal val="#ppt_h"/>
                                          </p:val>
                                        </p:tav>
                                      </p:tavLst>
                                    </p:anim>
                                    <p:animEffect transition="in" filter="fade">
                                      <p:cBhvr>
                                        <p:cTn id="39" dur="500"/>
                                        <p:tgtEl>
                                          <p:spTgt spid="177"/>
                                        </p:tgtEl>
                                      </p:cBhvr>
                                    </p:animEffect>
                                  </p:childTnLst>
                                </p:cTn>
                              </p:par>
                              <p:par>
                                <p:cTn id="40" presetID="53" presetClass="entr" presetSubtype="16" fill="hold" nodeType="withEffect">
                                  <p:stCondLst>
                                    <p:cond delay="250"/>
                                  </p:stCondLst>
                                  <p:childTnLst>
                                    <p:set>
                                      <p:cBhvr>
                                        <p:cTn id="41" dur="1" fill="hold">
                                          <p:stCondLst>
                                            <p:cond delay="0"/>
                                          </p:stCondLst>
                                        </p:cTn>
                                        <p:tgtEl>
                                          <p:spTgt spid="57"/>
                                        </p:tgtEl>
                                        <p:attrNameLst>
                                          <p:attrName>style.visibility</p:attrName>
                                        </p:attrNameLst>
                                      </p:cBhvr>
                                      <p:to>
                                        <p:strVal val="visible"/>
                                      </p:to>
                                    </p:set>
                                    <p:anim calcmode="lin" valueType="num">
                                      <p:cBhvr>
                                        <p:cTn id="42" dur="500" fill="hold"/>
                                        <p:tgtEl>
                                          <p:spTgt spid="57"/>
                                        </p:tgtEl>
                                        <p:attrNameLst>
                                          <p:attrName>ppt_w</p:attrName>
                                        </p:attrNameLst>
                                      </p:cBhvr>
                                      <p:tavLst>
                                        <p:tav tm="0">
                                          <p:val>
                                            <p:fltVal val="0"/>
                                          </p:val>
                                        </p:tav>
                                        <p:tav tm="100000">
                                          <p:val>
                                            <p:strVal val="#ppt_w"/>
                                          </p:val>
                                        </p:tav>
                                      </p:tavLst>
                                    </p:anim>
                                    <p:anim calcmode="lin" valueType="num">
                                      <p:cBhvr>
                                        <p:cTn id="43" dur="500" fill="hold"/>
                                        <p:tgtEl>
                                          <p:spTgt spid="57"/>
                                        </p:tgtEl>
                                        <p:attrNameLst>
                                          <p:attrName>ppt_h</p:attrName>
                                        </p:attrNameLst>
                                      </p:cBhvr>
                                      <p:tavLst>
                                        <p:tav tm="0">
                                          <p:val>
                                            <p:fltVal val="0"/>
                                          </p:val>
                                        </p:tav>
                                        <p:tav tm="100000">
                                          <p:val>
                                            <p:strVal val="#ppt_h"/>
                                          </p:val>
                                        </p:tav>
                                      </p:tavLst>
                                    </p:anim>
                                    <p:animEffect transition="in" filter="fade">
                                      <p:cBhvr>
                                        <p:cTn id="44" dur="500"/>
                                        <p:tgtEl>
                                          <p:spTgt spid="57"/>
                                        </p:tgtEl>
                                      </p:cBhvr>
                                    </p:animEffect>
                                  </p:childTnLst>
                                </p:cTn>
                              </p:par>
                              <p:par>
                                <p:cTn id="45" presetID="53" presetClass="entr" presetSubtype="16" fill="hold" grpId="0" nodeType="withEffect">
                                  <p:stCondLst>
                                    <p:cond delay="250"/>
                                  </p:stCondLst>
                                  <p:childTnLst>
                                    <p:set>
                                      <p:cBhvr>
                                        <p:cTn id="46" dur="1" fill="hold">
                                          <p:stCondLst>
                                            <p:cond delay="0"/>
                                          </p:stCondLst>
                                        </p:cTn>
                                        <p:tgtEl>
                                          <p:spTgt spid="181"/>
                                        </p:tgtEl>
                                        <p:attrNameLst>
                                          <p:attrName>style.visibility</p:attrName>
                                        </p:attrNameLst>
                                      </p:cBhvr>
                                      <p:to>
                                        <p:strVal val="visible"/>
                                      </p:to>
                                    </p:set>
                                    <p:anim calcmode="lin" valueType="num">
                                      <p:cBhvr>
                                        <p:cTn id="47" dur="500" fill="hold"/>
                                        <p:tgtEl>
                                          <p:spTgt spid="181"/>
                                        </p:tgtEl>
                                        <p:attrNameLst>
                                          <p:attrName>ppt_w</p:attrName>
                                        </p:attrNameLst>
                                      </p:cBhvr>
                                      <p:tavLst>
                                        <p:tav tm="0">
                                          <p:val>
                                            <p:fltVal val="0"/>
                                          </p:val>
                                        </p:tav>
                                        <p:tav tm="100000">
                                          <p:val>
                                            <p:strVal val="#ppt_w"/>
                                          </p:val>
                                        </p:tav>
                                      </p:tavLst>
                                    </p:anim>
                                    <p:anim calcmode="lin" valueType="num">
                                      <p:cBhvr>
                                        <p:cTn id="48" dur="500" fill="hold"/>
                                        <p:tgtEl>
                                          <p:spTgt spid="181"/>
                                        </p:tgtEl>
                                        <p:attrNameLst>
                                          <p:attrName>ppt_h</p:attrName>
                                        </p:attrNameLst>
                                      </p:cBhvr>
                                      <p:tavLst>
                                        <p:tav tm="0">
                                          <p:val>
                                            <p:fltVal val="0"/>
                                          </p:val>
                                        </p:tav>
                                        <p:tav tm="100000">
                                          <p:val>
                                            <p:strVal val="#ppt_h"/>
                                          </p:val>
                                        </p:tav>
                                      </p:tavLst>
                                    </p:anim>
                                    <p:animEffect transition="in" filter="fade">
                                      <p:cBhvr>
                                        <p:cTn id="49" dur="500"/>
                                        <p:tgtEl>
                                          <p:spTgt spid="181"/>
                                        </p:tgtEl>
                                      </p:cBhvr>
                                    </p:animEffect>
                                  </p:childTnLst>
                                </p:cTn>
                              </p:par>
                              <p:par>
                                <p:cTn id="50" presetID="53" presetClass="entr" presetSubtype="16" fill="hold" nodeType="withEffect">
                                  <p:stCondLst>
                                    <p:cond delay="500"/>
                                  </p:stCondLst>
                                  <p:childTnLst>
                                    <p:set>
                                      <p:cBhvr>
                                        <p:cTn id="51" dur="1" fill="hold">
                                          <p:stCondLst>
                                            <p:cond delay="0"/>
                                          </p:stCondLst>
                                        </p:cTn>
                                        <p:tgtEl>
                                          <p:spTgt spid="58"/>
                                        </p:tgtEl>
                                        <p:attrNameLst>
                                          <p:attrName>style.visibility</p:attrName>
                                        </p:attrNameLst>
                                      </p:cBhvr>
                                      <p:to>
                                        <p:strVal val="visible"/>
                                      </p:to>
                                    </p:set>
                                    <p:anim calcmode="lin" valueType="num">
                                      <p:cBhvr>
                                        <p:cTn id="52" dur="500" fill="hold"/>
                                        <p:tgtEl>
                                          <p:spTgt spid="58"/>
                                        </p:tgtEl>
                                        <p:attrNameLst>
                                          <p:attrName>ppt_w</p:attrName>
                                        </p:attrNameLst>
                                      </p:cBhvr>
                                      <p:tavLst>
                                        <p:tav tm="0">
                                          <p:val>
                                            <p:fltVal val="0"/>
                                          </p:val>
                                        </p:tav>
                                        <p:tav tm="100000">
                                          <p:val>
                                            <p:strVal val="#ppt_w"/>
                                          </p:val>
                                        </p:tav>
                                      </p:tavLst>
                                    </p:anim>
                                    <p:anim calcmode="lin" valueType="num">
                                      <p:cBhvr>
                                        <p:cTn id="53" dur="500" fill="hold"/>
                                        <p:tgtEl>
                                          <p:spTgt spid="58"/>
                                        </p:tgtEl>
                                        <p:attrNameLst>
                                          <p:attrName>ppt_h</p:attrName>
                                        </p:attrNameLst>
                                      </p:cBhvr>
                                      <p:tavLst>
                                        <p:tav tm="0">
                                          <p:val>
                                            <p:fltVal val="0"/>
                                          </p:val>
                                        </p:tav>
                                        <p:tav tm="100000">
                                          <p:val>
                                            <p:strVal val="#ppt_h"/>
                                          </p:val>
                                        </p:tav>
                                      </p:tavLst>
                                    </p:anim>
                                    <p:animEffect transition="in" filter="fade">
                                      <p:cBhvr>
                                        <p:cTn id="54" dur="500"/>
                                        <p:tgtEl>
                                          <p:spTgt spid="58"/>
                                        </p:tgtEl>
                                      </p:cBhvr>
                                    </p:animEffect>
                                  </p:childTnLst>
                                </p:cTn>
                              </p:par>
                              <p:par>
                                <p:cTn id="55" presetID="53" presetClass="entr" presetSubtype="16" fill="hold" grpId="0" nodeType="withEffect">
                                  <p:stCondLst>
                                    <p:cond delay="500"/>
                                  </p:stCondLst>
                                  <p:childTnLst>
                                    <p:set>
                                      <p:cBhvr>
                                        <p:cTn id="56" dur="1" fill="hold">
                                          <p:stCondLst>
                                            <p:cond delay="0"/>
                                          </p:stCondLst>
                                        </p:cTn>
                                        <p:tgtEl>
                                          <p:spTgt spid="179"/>
                                        </p:tgtEl>
                                        <p:attrNameLst>
                                          <p:attrName>style.visibility</p:attrName>
                                        </p:attrNameLst>
                                      </p:cBhvr>
                                      <p:to>
                                        <p:strVal val="visible"/>
                                      </p:to>
                                    </p:set>
                                    <p:anim calcmode="lin" valueType="num">
                                      <p:cBhvr>
                                        <p:cTn id="57" dur="500" fill="hold"/>
                                        <p:tgtEl>
                                          <p:spTgt spid="179"/>
                                        </p:tgtEl>
                                        <p:attrNameLst>
                                          <p:attrName>ppt_w</p:attrName>
                                        </p:attrNameLst>
                                      </p:cBhvr>
                                      <p:tavLst>
                                        <p:tav tm="0">
                                          <p:val>
                                            <p:fltVal val="0"/>
                                          </p:val>
                                        </p:tav>
                                        <p:tav tm="100000">
                                          <p:val>
                                            <p:strVal val="#ppt_w"/>
                                          </p:val>
                                        </p:tav>
                                      </p:tavLst>
                                    </p:anim>
                                    <p:anim calcmode="lin" valueType="num">
                                      <p:cBhvr>
                                        <p:cTn id="58" dur="500" fill="hold"/>
                                        <p:tgtEl>
                                          <p:spTgt spid="179"/>
                                        </p:tgtEl>
                                        <p:attrNameLst>
                                          <p:attrName>ppt_h</p:attrName>
                                        </p:attrNameLst>
                                      </p:cBhvr>
                                      <p:tavLst>
                                        <p:tav tm="0">
                                          <p:val>
                                            <p:fltVal val="0"/>
                                          </p:val>
                                        </p:tav>
                                        <p:tav tm="100000">
                                          <p:val>
                                            <p:strVal val="#ppt_h"/>
                                          </p:val>
                                        </p:tav>
                                      </p:tavLst>
                                    </p:anim>
                                    <p:animEffect transition="in" filter="fade">
                                      <p:cBhvr>
                                        <p:cTn id="59" dur="500"/>
                                        <p:tgtEl>
                                          <p:spTgt spid="179"/>
                                        </p:tgtEl>
                                      </p:cBhvr>
                                    </p:animEffect>
                                  </p:childTnLst>
                                </p:cTn>
                              </p:par>
                              <p:par>
                                <p:cTn id="60" presetID="53" presetClass="entr" presetSubtype="16" fill="hold" nodeType="withEffect">
                                  <p:stCondLst>
                                    <p:cond delay="750"/>
                                  </p:stCondLst>
                                  <p:childTnLst>
                                    <p:set>
                                      <p:cBhvr>
                                        <p:cTn id="61" dur="1" fill="hold">
                                          <p:stCondLst>
                                            <p:cond delay="0"/>
                                          </p:stCondLst>
                                        </p:cTn>
                                        <p:tgtEl>
                                          <p:spTgt spid="59"/>
                                        </p:tgtEl>
                                        <p:attrNameLst>
                                          <p:attrName>style.visibility</p:attrName>
                                        </p:attrNameLst>
                                      </p:cBhvr>
                                      <p:to>
                                        <p:strVal val="visible"/>
                                      </p:to>
                                    </p:set>
                                    <p:anim calcmode="lin" valueType="num">
                                      <p:cBhvr>
                                        <p:cTn id="62" dur="500" fill="hold"/>
                                        <p:tgtEl>
                                          <p:spTgt spid="59"/>
                                        </p:tgtEl>
                                        <p:attrNameLst>
                                          <p:attrName>ppt_w</p:attrName>
                                        </p:attrNameLst>
                                      </p:cBhvr>
                                      <p:tavLst>
                                        <p:tav tm="0">
                                          <p:val>
                                            <p:fltVal val="0"/>
                                          </p:val>
                                        </p:tav>
                                        <p:tav tm="100000">
                                          <p:val>
                                            <p:strVal val="#ppt_w"/>
                                          </p:val>
                                        </p:tav>
                                      </p:tavLst>
                                    </p:anim>
                                    <p:anim calcmode="lin" valueType="num">
                                      <p:cBhvr>
                                        <p:cTn id="63" dur="500" fill="hold"/>
                                        <p:tgtEl>
                                          <p:spTgt spid="59"/>
                                        </p:tgtEl>
                                        <p:attrNameLst>
                                          <p:attrName>ppt_h</p:attrName>
                                        </p:attrNameLst>
                                      </p:cBhvr>
                                      <p:tavLst>
                                        <p:tav tm="0">
                                          <p:val>
                                            <p:fltVal val="0"/>
                                          </p:val>
                                        </p:tav>
                                        <p:tav tm="100000">
                                          <p:val>
                                            <p:strVal val="#ppt_h"/>
                                          </p:val>
                                        </p:tav>
                                      </p:tavLst>
                                    </p:anim>
                                    <p:animEffect transition="in" filter="fade">
                                      <p:cBhvr>
                                        <p:cTn id="64" dur="500"/>
                                        <p:tgtEl>
                                          <p:spTgt spid="59"/>
                                        </p:tgtEl>
                                      </p:cBhvr>
                                    </p:animEffect>
                                  </p:childTnLst>
                                </p:cTn>
                              </p:par>
                              <p:par>
                                <p:cTn id="65" presetID="53" presetClass="entr" presetSubtype="16" fill="hold" grpId="0" nodeType="withEffect">
                                  <p:stCondLst>
                                    <p:cond delay="750"/>
                                  </p:stCondLst>
                                  <p:childTnLst>
                                    <p:set>
                                      <p:cBhvr>
                                        <p:cTn id="66" dur="1" fill="hold">
                                          <p:stCondLst>
                                            <p:cond delay="0"/>
                                          </p:stCondLst>
                                        </p:cTn>
                                        <p:tgtEl>
                                          <p:spTgt spid="178"/>
                                        </p:tgtEl>
                                        <p:attrNameLst>
                                          <p:attrName>style.visibility</p:attrName>
                                        </p:attrNameLst>
                                      </p:cBhvr>
                                      <p:to>
                                        <p:strVal val="visible"/>
                                      </p:to>
                                    </p:set>
                                    <p:anim calcmode="lin" valueType="num">
                                      <p:cBhvr>
                                        <p:cTn id="67" dur="500" fill="hold"/>
                                        <p:tgtEl>
                                          <p:spTgt spid="178"/>
                                        </p:tgtEl>
                                        <p:attrNameLst>
                                          <p:attrName>ppt_w</p:attrName>
                                        </p:attrNameLst>
                                      </p:cBhvr>
                                      <p:tavLst>
                                        <p:tav tm="0">
                                          <p:val>
                                            <p:fltVal val="0"/>
                                          </p:val>
                                        </p:tav>
                                        <p:tav tm="100000">
                                          <p:val>
                                            <p:strVal val="#ppt_w"/>
                                          </p:val>
                                        </p:tav>
                                      </p:tavLst>
                                    </p:anim>
                                    <p:anim calcmode="lin" valueType="num">
                                      <p:cBhvr>
                                        <p:cTn id="68" dur="500" fill="hold"/>
                                        <p:tgtEl>
                                          <p:spTgt spid="178"/>
                                        </p:tgtEl>
                                        <p:attrNameLst>
                                          <p:attrName>ppt_h</p:attrName>
                                        </p:attrNameLst>
                                      </p:cBhvr>
                                      <p:tavLst>
                                        <p:tav tm="0">
                                          <p:val>
                                            <p:fltVal val="0"/>
                                          </p:val>
                                        </p:tav>
                                        <p:tav tm="100000">
                                          <p:val>
                                            <p:strVal val="#ppt_h"/>
                                          </p:val>
                                        </p:tav>
                                      </p:tavLst>
                                    </p:anim>
                                    <p:animEffect transition="in" filter="fade">
                                      <p:cBhvr>
                                        <p:cTn id="69" dur="500"/>
                                        <p:tgtEl>
                                          <p:spTgt spid="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5" grpId="0" animBg="1"/>
      <p:bldP spid="47" grpId="0" animBg="1"/>
      <p:bldP spid="51" grpId="0" animBg="1"/>
      <p:bldP spid="177" grpId="0"/>
      <p:bldP spid="178" grpId="0"/>
      <p:bldP spid="179" grpId="0"/>
      <p:bldP spid="18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C4C6D"/>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9CA955-79F3-4322-8EE1-C3C74689E971}"/>
              </a:ext>
            </a:extLst>
          </p:cNvPr>
          <p:cNvSpPr/>
          <p:nvPr/>
        </p:nvSpPr>
        <p:spPr>
          <a:xfrm>
            <a:off x="1" y="0"/>
            <a:ext cx="12192000" cy="51847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97309E25-FEE5-40FC-892E-11770E87E6DE}"/>
              </a:ext>
            </a:extLst>
          </p:cNvPr>
          <p:cNvSpPr txBox="1"/>
          <p:nvPr/>
        </p:nvSpPr>
        <p:spPr>
          <a:xfrm>
            <a:off x="8831211" y="32657"/>
            <a:ext cx="348061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9Slide07 IcielBaliho Script" pitchFamily="2" charset="-93"/>
                <a:ea typeface="+mn-ea"/>
                <a:cs typeface="+mn-cs"/>
              </a:rPr>
              <a:t>CHỦ ĐỀ 1: CÁC PHÉP ĐO</a:t>
            </a:r>
          </a:p>
        </p:txBody>
      </p:sp>
      <p:sp>
        <p:nvSpPr>
          <p:cNvPr id="292" name="Freeform: Shape 291">
            <a:extLst>
              <a:ext uri="{FF2B5EF4-FFF2-40B4-BE49-F238E27FC236}">
                <a16:creationId xmlns:a16="http://schemas.microsoft.com/office/drawing/2014/main" id="{94C23D56-D212-4389-A4E6-C28E0A955CB4}"/>
              </a:ext>
            </a:extLst>
          </p:cNvPr>
          <p:cNvSpPr/>
          <p:nvPr/>
        </p:nvSpPr>
        <p:spPr>
          <a:xfrm>
            <a:off x="598714" y="0"/>
            <a:ext cx="1600199" cy="521110"/>
          </a:xfrm>
          <a:custGeom>
            <a:avLst/>
            <a:gdLst>
              <a:gd name="connsiteX0" fmla="*/ 0 w 1223465"/>
              <a:gd name="connsiteY0" fmla="*/ 0 h 521110"/>
              <a:gd name="connsiteX1" fmla="*/ 1223465 w 1223465"/>
              <a:gd name="connsiteY1" fmla="*/ 0 h 521110"/>
              <a:gd name="connsiteX2" fmla="*/ 819762 w 1223465"/>
              <a:gd name="connsiteY2" fmla="*/ 521110 h 521110"/>
              <a:gd name="connsiteX3" fmla="*/ 57103 w 1223465"/>
              <a:gd name="connsiteY3" fmla="*/ 521110 h 521110"/>
              <a:gd name="connsiteX4" fmla="*/ 396150 w 1223465"/>
              <a:gd name="connsiteY4" fmla="*/ 1 h 521110"/>
              <a:gd name="connsiteX5" fmla="*/ 0 w 1223465"/>
              <a:gd name="connsiteY5" fmla="*/ 1 h 521110"/>
              <a:gd name="connsiteX6" fmla="*/ 0 w 1223465"/>
              <a:gd name="connsiteY6" fmla="*/ 0 h 521110"/>
              <a:gd name="connsiteX0" fmla="*/ 0 w 1223465"/>
              <a:gd name="connsiteY0" fmla="*/ 0 h 521110"/>
              <a:gd name="connsiteX1" fmla="*/ 1223465 w 1223465"/>
              <a:gd name="connsiteY1" fmla="*/ 0 h 521110"/>
              <a:gd name="connsiteX2" fmla="*/ 961251 w 1223465"/>
              <a:gd name="connsiteY2" fmla="*/ 521110 h 521110"/>
              <a:gd name="connsiteX3" fmla="*/ 57103 w 1223465"/>
              <a:gd name="connsiteY3" fmla="*/ 521110 h 521110"/>
              <a:gd name="connsiteX4" fmla="*/ 396150 w 1223465"/>
              <a:gd name="connsiteY4" fmla="*/ 1 h 521110"/>
              <a:gd name="connsiteX5" fmla="*/ 0 w 1223465"/>
              <a:gd name="connsiteY5" fmla="*/ 1 h 521110"/>
              <a:gd name="connsiteX6" fmla="*/ 0 w 1223465"/>
              <a:gd name="connsiteY6" fmla="*/ 0 h 521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3465" h="521110">
                <a:moveTo>
                  <a:pt x="0" y="0"/>
                </a:moveTo>
                <a:lnTo>
                  <a:pt x="1223465" y="0"/>
                </a:lnTo>
                <a:lnTo>
                  <a:pt x="961251" y="521110"/>
                </a:lnTo>
                <a:lnTo>
                  <a:pt x="57103" y="521110"/>
                </a:lnTo>
                <a:lnTo>
                  <a:pt x="396150" y="1"/>
                </a:lnTo>
                <a:lnTo>
                  <a:pt x="0" y="1"/>
                </a:lnTo>
                <a:lnTo>
                  <a:pt x="0" y="0"/>
                </a:lnTo>
                <a:close/>
              </a:path>
            </a:pathLst>
          </a:custGeom>
          <a:solidFill>
            <a:srgbClr val="FDD2BF">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FDCC9A04-15E6-4638-9B7F-63904B58400B}"/>
              </a:ext>
            </a:extLst>
          </p:cNvPr>
          <p:cNvGrpSpPr/>
          <p:nvPr/>
        </p:nvGrpSpPr>
        <p:grpSpPr>
          <a:xfrm>
            <a:off x="0" y="0"/>
            <a:ext cx="1027522" cy="521111"/>
            <a:chOff x="0" y="0"/>
            <a:chExt cx="1027522" cy="521111"/>
          </a:xfrm>
        </p:grpSpPr>
        <p:sp>
          <p:nvSpPr>
            <p:cNvPr id="293" name="Freeform: Shape 292">
              <a:extLst>
                <a:ext uri="{FF2B5EF4-FFF2-40B4-BE49-F238E27FC236}">
                  <a16:creationId xmlns:a16="http://schemas.microsoft.com/office/drawing/2014/main" id="{CB5F7F1C-F0DE-49D0-91A7-D9B199D51415}"/>
                </a:ext>
              </a:extLst>
            </p:cNvPr>
            <p:cNvSpPr/>
            <p:nvPr/>
          </p:nvSpPr>
          <p:spPr>
            <a:xfrm>
              <a:off x="631372" y="0"/>
              <a:ext cx="396150" cy="521109"/>
            </a:xfrm>
            <a:custGeom>
              <a:avLst/>
              <a:gdLst>
                <a:gd name="connsiteX0" fmla="*/ 0 w 396150"/>
                <a:gd name="connsiteY0" fmla="*/ 0 h 521109"/>
                <a:gd name="connsiteX1" fmla="*/ 396150 w 396150"/>
                <a:gd name="connsiteY1" fmla="*/ 0 h 521109"/>
                <a:gd name="connsiteX2" fmla="*/ 57103 w 396150"/>
                <a:gd name="connsiteY2" fmla="*/ 521109 h 521109"/>
                <a:gd name="connsiteX3" fmla="*/ 0 w 396150"/>
                <a:gd name="connsiteY3" fmla="*/ 521109 h 521109"/>
                <a:gd name="connsiteX4" fmla="*/ 0 w 396150"/>
                <a:gd name="connsiteY4" fmla="*/ 0 h 521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150" h="521109">
                  <a:moveTo>
                    <a:pt x="0" y="0"/>
                  </a:moveTo>
                  <a:lnTo>
                    <a:pt x="396150" y="0"/>
                  </a:lnTo>
                  <a:lnTo>
                    <a:pt x="57103" y="521109"/>
                  </a:lnTo>
                  <a:lnTo>
                    <a:pt x="0" y="521109"/>
                  </a:lnTo>
                  <a:lnTo>
                    <a:pt x="0" y="0"/>
                  </a:lnTo>
                  <a:close/>
                </a:path>
              </a:pathLst>
            </a:custGeom>
            <a:solidFill>
              <a:srgbClr val="E5FBB8">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1" name="Freeform: Shape 290">
              <a:extLst>
                <a:ext uri="{FF2B5EF4-FFF2-40B4-BE49-F238E27FC236}">
                  <a16:creationId xmlns:a16="http://schemas.microsoft.com/office/drawing/2014/main" id="{45AA6CA8-0CDD-45A3-981E-29F1CDD035F3}"/>
                </a:ext>
              </a:extLst>
            </p:cNvPr>
            <p:cNvSpPr/>
            <p:nvPr/>
          </p:nvSpPr>
          <p:spPr>
            <a:xfrm>
              <a:off x="0" y="1"/>
              <a:ext cx="688475" cy="521110"/>
            </a:xfrm>
            <a:custGeom>
              <a:avLst/>
              <a:gdLst>
                <a:gd name="connsiteX0" fmla="*/ 0 w 688475"/>
                <a:gd name="connsiteY0" fmla="*/ 0 h 521110"/>
                <a:gd name="connsiteX1" fmla="*/ 631372 w 688475"/>
                <a:gd name="connsiteY1" fmla="*/ 0 h 521110"/>
                <a:gd name="connsiteX2" fmla="*/ 631372 w 688475"/>
                <a:gd name="connsiteY2" fmla="*/ 521109 h 521110"/>
                <a:gd name="connsiteX3" fmla="*/ 688475 w 688475"/>
                <a:gd name="connsiteY3" fmla="*/ 521109 h 521110"/>
                <a:gd name="connsiteX4" fmla="*/ 688474 w 688475"/>
                <a:gd name="connsiteY4" fmla="*/ 521110 h 521110"/>
                <a:gd name="connsiteX5" fmla="*/ 0 w 688475"/>
                <a:gd name="connsiteY5" fmla="*/ 521110 h 521110"/>
                <a:gd name="connsiteX6" fmla="*/ 0 w 688475"/>
                <a:gd name="connsiteY6" fmla="*/ 0 h 521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475" h="521110">
                  <a:moveTo>
                    <a:pt x="0" y="0"/>
                  </a:moveTo>
                  <a:lnTo>
                    <a:pt x="631372" y="0"/>
                  </a:lnTo>
                  <a:lnTo>
                    <a:pt x="631372" y="521109"/>
                  </a:lnTo>
                  <a:lnTo>
                    <a:pt x="688475" y="521109"/>
                  </a:lnTo>
                  <a:lnTo>
                    <a:pt x="688474" y="521110"/>
                  </a:lnTo>
                  <a:lnTo>
                    <a:pt x="0" y="521110"/>
                  </a:lnTo>
                  <a:lnTo>
                    <a:pt x="0" y="0"/>
                  </a:lnTo>
                  <a:close/>
                </a:path>
              </a:pathLst>
            </a:custGeom>
            <a:solidFill>
              <a:srgbClr val="E5FBB8">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55" name="TextBox 454">
            <a:extLst>
              <a:ext uri="{FF2B5EF4-FFF2-40B4-BE49-F238E27FC236}">
                <a16:creationId xmlns:a16="http://schemas.microsoft.com/office/drawing/2014/main" id="{71D88DB9-F105-46EE-9C65-CFA46305BE7D}"/>
              </a:ext>
            </a:extLst>
          </p:cNvPr>
          <p:cNvSpPr txBox="1"/>
          <p:nvPr/>
        </p:nvSpPr>
        <p:spPr>
          <a:xfrm>
            <a:off x="222069" y="1539018"/>
            <a:ext cx="30807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FF00"/>
                </a:solidFill>
                <a:effectLst/>
                <a:uLnTx/>
                <a:uFillTx/>
                <a:latin typeface="#9Slide07 IcielBaliho Script" pitchFamily="2" charset="-93"/>
                <a:ea typeface="+mn-ea"/>
                <a:cs typeface="+mn-cs"/>
              </a:rPr>
              <a:t>Hoạt</a:t>
            </a:r>
            <a:r>
              <a:rPr kumimoji="0" lang="en-US" sz="3200" b="0" i="0" u="none" strike="noStrike" kern="1200" cap="none" spc="0" normalizeH="0" baseline="0" noProof="0" dirty="0">
                <a:ln>
                  <a:noFill/>
                </a:ln>
                <a:solidFill>
                  <a:srgbClr val="FFFF00"/>
                </a:solidFill>
                <a:effectLst/>
                <a:uLnTx/>
                <a:uFillTx/>
                <a:latin typeface="#9Slide07 IcielBaliho Script" pitchFamily="2" charset="-93"/>
                <a:ea typeface="+mn-ea"/>
                <a:cs typeface="+mn-cs"/>
              </a:rPr>
              <a:t> </a:t>
            </a:r>
            <a:r>
              <a:rPr kumimoji="0" lang="en-US" sz="3200" b="0" i="0" u="none" strike="noStrike" kern="1200" cap="none" spc="0" normalizeH="0" baseline="0" noProof="0" dirty="0" err="1">
                <a:ln>
                  <a:noFill/>
                </a:ln>
                <a:solidFill>
                  <a:srgbClr val="FFFF00"/>
                </a:solidFill>
                <a:effectLst/>
                <a:uLnTx/>
                <a:uFillTx/>
                <a:latin typeface="#9Slide07 IcielBaliho Script" pitchFamily="2" charset="-93"/>
                <a:ea typeface="+mn-ea"/>
                <a:cs typeface="+mn-cs"/>
              </a:rPr>
              <a:t>động</a:t>
            </a:r>
            <a:r>
              <a:rPr kumimoji="0" lang="en-US" sz="3200" b="0" i="0" u="none" strike="noStrike" kern="1200" cap="none" spc="0" normalizeH="0" baseline="0" noProof="0" dirty="0">
                <a:ln>
                  <a:noFill/>
                </a:ln>
                <a:solidFill>
                  <a:srgbClr val="FFFF00"/>
                </a:solidFill>
                <a:effectLst/>
                <a:uLnTx/>
                <a:uFillTx/>
                <a:latin typeface="#9Slide07 IcielBaliho Script" pitchFamily="2" charset="-93"/>
                <a:ea typeface="+mn-ea"/>
                <a:cs typeface="+mn-cs"/>
              </a:rPr>
              <a:t> </a:t>
            </a:r>
            <a:r>
              <a:rPr kumimoji="0" lang="en-US" sz="3200" b="0" i="0" u="none" strike="noStrike" kern="1200" cap="none" spc="0" normalizeH="0" baseline="0" noProof="0" dirty="0" err="1">
                <a:ln>
                  <a:noFill/>
                </a:ln>
                <a:solidFill>
                  <a:srgbClr val="FFFF00"/>
                </a:solidFill>
                <a:effectLst/>
                <a:uLnTx/>
                <a:uFillTx/>
                <a:latin typeface="#9Slide07 IcielBaliho Script" pitchFamily="2" charset="-93"/>
                <a:ea typeface="+mn-ea"/>
                <a:cs typeface="+mn-cs"/>
              </a:rPr>
              <a:t>cá</a:t>
            </a:r>
            <a:r>
              <a:rPr kumimoji="0" lang="en-US" sz="3200" b="0" i="0" u="none" strike="noStrike" kern="1200" cap="none" spc="0" normalizeH="0" baseline="0" noProof="0" dirty="0">
                <a:ln>
                  <a:noFill/>
                </a:ln>
                <a:solidFill>
                  <a:srgbClr val="FFFF00"/>
                </a:solidFill>
                <a:effectLst/>
                <a:uLnTx/>
                <a:uFillTx/>
                <a:latin typeface="#9Slide07 IcielBaliho Script" pitchFamily="2" charset="-93"/>
                <a:ea typeface="+mn-ea"/>
                <a:cs typeface="+mn-cs"/>
              </a:rPr>
              <a:t> </a:t>
            </a:r>
            <a:r>
              <a:rPr kumimoji="0" lang="en-US" sz="3200" b="0" i="0" u="none" strike="noStrike" kern="1200" cap="none" spc="0" normalizeH="0" baseline="0" noProof="0" dirty="0" err="1">
                <a:ln>
                  <a:noFill/>
                </a:ln>
                <a:solidFill>
                  <a:srgbClr val="FFFF00"/>
                </a:solidFill>
                <a:effectLst/>
                <a:uLnTx/>
                <a:uFillTx/>
                <a:latin typeface="#9Slide07 IcielBaliho Script" pitchFamily="2" charset="-93"/>
                <a:ea typeface="+mn-ea"/>
                <a:cs typeface="+mn-cs"/>
              </a:rPr>
              <a:t>nhân</a:t>
            </a:r>
            <a:endParaRPr kumimoji="0" lang="en-US" sz="3200" b="0" i="0" u="none" strike="noStrike" kern="1200" cap="none" spc="0" normalizeH="0" baseline="0" noProof="0" dirty="0">
              <a:ln>
                <a:noFill/>
              </a:ln>
              <a:solidFill>
                <a:srgbClr val="FFFF00"/>
              </a:solidFill>
              <a:effectLst/>
              <a:uLnTx/>
              <a:uFillTx/>
              <a:latin typeface="#9Slide07 IcielBaliho Script" pitchFamily="2" charset="-93"/>
              <a:ea typeface="+mn-ea"/>
              <a:cs typeface="+mn-cs"/>
            </a:endParaRPr>
          </a:p>
        </p:txBody>
      </p:sp>
      <p:sp>
        <p:nvSpPr>
          <p:cNvPr id="468" name="TextBox 467">
            <a:extLst>
              <a:ext uri="{FF2B5EF4-FFF2-40B4-BE49-F238E27FC236}">
                <a16:creationId xmlns:a16="http://schemas.microsoft.com/office/drawing/2014/main" id="{BE3A4EDB-411E-4192-8F01-3AE803F8BE1C}"/>
              </a:ext>
            </a:extLst>
          </p:cNvPr>
          <p:cNvSpPr txBox="1"/>
          <p:nvPr/>
        </p:nvSpPr>
        <p:spPr>
          <a:xfrm>
            <a:off x="4852818" y="701947"/>
            <a:ext cx="274695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9Slide07 IcielBaliho Script" pitchFamily="2" charset="-93"/>
                <a:ea typeface="+mn-ea"/>
                <a:cs typeface="#9Slide03 Arima Madurai Black" panose="00000A00000000000000" pitchFamily="2" charset="-93"/>
              </a:rPr>
              <a:t>ĐƠN VỊ</a:t>
            </a:r>
          </a:p>
        </p:txBody>
      </p:sp>
      <p:sp>
        <p:nvSpPr>
          <p:cNvPr id="306" name="Freeform: Shape 305">
            <a:extLst>
              <a:ext uri="{FF2B5EF4-FFF2-40B4-BE49-F238E27FC236}">
                <a16:creationId xmlns:a16="http://schemas.microsoft.com/office/drawing/2014/main" id="{1333F57C-43A8-4628-A8E9-5AA1CED92005}"/>
              </a:ext>
            </a:extLst>
          </p:cNvPr>
          <p:cNvSpPr/>
          <p:nvPr/>
        </p:nvSpPr>
        <p:spPr>
          <a:xfrm>
            <a:off x="1603730" y="0"/>
            <a:ext cx="1600199" cy="521110"/>
          </a:xfrm>
          <a:custGeom>
            <a:avLst/>
            <a:gdLst>
              <a:gd name="connsiteX0" fmla="*/ 0 w 1223465"/>
              <a:gd name="connsiteY0" fmla="*/ 0 h 521110"/>
              <a:gd name="connsiteX1" fmla="*/ 1223465 w 1223465"/>
              <a:gd name="connsiteY1" fmla="*/ 0 h 521110"/>
              <a:gd name="connsiteX2" fmla="*/ 819762 w 1223465"/>
              <a:gd name="connsiteY2" fmla="*/ 521110 h 521110"/>
              <a:gd name="connsiteX3" fmla="*/ 57103 w 1223465"/>
              <a:gd name="connsiteY3" fmla="*/ 521110 h 521110"/>
              <a:gd name="connsiteX4" fmla="*/ 396150 w 1223465"/>
              <a:gd name="connsiteY4" fmla="*/ 1 h 521110"/>
              <a:gd name="connsiteX5" fmla="*/ 0 w 1223465"/>
              <a:gd name="connsiteY5" fmla="*/ 1 h 521110"/>
              <a:gd name="connsiteX6" fmla="*/ 0 w 1223465"/>
              <a:gd name="connsiteY6" fmla="*/ 0 h 521110"/>
              <a:gd name="connsiteX0" fmla="*/ 0 w 1223465"/>
              <a:gd name="connsiteY0" fmla="*/ 0 h 521110"/>
              <a:gd name="connsiteX1" fmla="*/ 1223465 w 1223465"/>
              <a:gd name="connsiteY1" fmla="*/ 0 h 521110"/>
              <a:gd name="connsiteX2" fmla="*/ 961251 w 1223465"/>
              <a:gd name="connsiteY2" fmla="*/ 521110 h 521110"/>
              <a:gd name="connsiteX3" fmla="*/ 57103 w 1223465"/>
              <a:gd name="connsiteY3" fmla="*/ 521110 h 521110"/>
              <a:gd name="connsiteX4" fmla="*/ 396150 w 1223465"/>
              <a:gd name="connsiteY4" fmla="*/ 1 h 521110"/>
              <a:gd name="connsiteX5" fmla="*/ 0 w 1223465"/>
              <a:gd name="connsiteY5" fmla="*/ 1 h 521110"/>
              <a:gd name="connsiteX6" fmla="*/ 0 w 1223465"/>
              <a:gd name="connsiteY6" fmla="*/ 0 h 521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3465" h="521110">
                <a:moveTo>
                  <a:pt x="0" y="0"/>
                </a:moveTo>
                <a:lnTo>
                  <a:pt x="1223465" y="0"/>
                </a:lnTo>
                <a:lnTo>
                  <a:pt x="961251" y="521110"/>
                </a:lnTo>
                <a:lnTo>
                  <a:pt x="57103" y="521110"/>
                </a:lnTo>
                <a:lnTo>
                  <a:pt x="396150" y="1"/>
                </a:lnTo>
                <a:lnTo>
                  <a:pt x="0" y="1"/>
                </a:lnTo>
                <a:lnTo>
                  <a:pt x="0" y="0"/>
                </a:lnTo>
                <a:close/>
              </a:path>
            </a:pathLst>
          </a:custGeom>
          <a:solidFill>
            <a:srgbClr val="8D92A4">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07" name="Group 306">
            <a:extLst>
              <a:ext uri="{FF2B5EF4-FFF2-40B4-BE49-F238E27FC236}">
                <a16:creationId xmlns:a16="http://schemas.microsoft.com/office/drawing/2014/main" id="{73D8B466-5046-4067-B97A-0439D91FDACC}"/>
              </a:ext>
            </a:extLst>
          </p:cNvPr>
          <p:cNvGrpSpPr/>
          <p:nvPr/>
        </p:nvGrpSpPr>
        <p:grpSpPr>
          <a:xfrm>
            <a:off x="2237742" y="37071"/>
            <a:ext cx="369536" cy="457093"/>
            <a:chOff x="4557440" y="902542"/>
            <a:chExt cx="1766107" cy="2184562"/>
          </a:xfrm>
          <a:solidFill>
            <a:schemeClr val="tx1"/>
          </a:solidFill>
        </p:grpSpPr>
        <p:sp>
          <p:nvSpPr>
            <p:cNvPr id="308" name="Freeform: Shape 307">
              <a:extLst>
                <a:ext uri="{FF2B5EF4-FFF2-40B4-BE49-F238E27FC236}">
                  <a16:creationId xmlns:a16="http://schemas.microsoft.com/office/drawing/2014/main" id="{EF48D7B3-689B-4F2A-B625-9D73DD2A1F56}"/>
                </a:ext>
              </a:extLst>
            </p:cNvPr>
            <p:cNvSpPr/>
            <p:nvPr/>
          </p:nvSpPr>
          <p:spPr>
            <a:xfrm flipV="1">
              <a:off x="4557440" y="902542"/>
              <a:ext cx="1766107" cy="2184562"/>
            </a:xfrm>
            <a:custGeom>
              <a:avLst/>
              <a:gdLst>
                <a:gd name="connsiteX0" fmla="*/ 752867 w 1766107"/>
                <a:gd name="connsiteY0" fmla="*/ 2175203 h 2184562"/>
                <a:gd name="connsiteX1" fmla="*/ 625518 w 1766107"/>
                <a:gd name="connsiteY1" fmla="*/ 1957175 h 2184562"/>
                <a:gd name="connsiteX2" fmla="*/ 634852 w 1766107"/>
                <a:gd name="connsiteY2" fmla="*/ 1922504 h 2184562"/>
                <a:gd name="connsiteX3" fmla="*/ 542174 w 1766107"/>
                <a:gd name="connsiteY3" fmla="*/ 1922504 h 2184562"/>
                <a:gd name="connsiteX4" fmla="*/ 448829 w 1766107"/>
                <a:gd name="connsiteY4" fmla="*/ 1922504 h 2184562"/>
                <a:gd name="connsiteX5" fmla="*/ 429493 w 1766107"/>
                <a:gd name="connsiteY5" fmla="*/ 1903169 h 2184562"/>
                <a:gd name="connsiteX6" fmla="*/ 410157 w 1766107"/>
                <a:gd name="connsiteY6" fmla="*/ 1799822 h 2184562"/>
                <a:gd name="connsiteX7" fmla="*/ 410157 w 1766107"/>
                <a:gd name="connsiteY7" fmla="*/ 1715812 h 2184562"/>
                <a:gd name="connsiteX8" fmla="*/ 326147 w 1766107"/>
                <a:gd name="connsiteY8" fmla="*/ 1715812 h 2184562"/>
                <a:gd name="connsiteX9" fmla="*/ 222801 w 1766107"/>
                <a:gd name="connsiteY9" fmla="*/ 1696476 h 2184562"/>
                <a:gd name="connsiteX10" fmla="*/ 210132 w 1766107"/>
                <a:gd name="connsiteY10" fmla="*/ 1601798 h 2184562"/>
                <a:gd name="connsiteX11" fmla="*/ 444162 w 1766107"/>
                <a:gd name="connsiteY11" fmla="*/ 1356434 h 2184562"/>
                <a:gd name="connsiteX12" fmla="*/ 598848 w 1766107"/>
                <a:gd name="connsiteY12" fmla="*/ 1349099 h 2184562"/>
                <a:gd name="connsiteX13" fmla="*/ 723530 w 1766107"/>
                <a:gd name="connsiteY13" fmla="*/ 1349099 h 2184562"/>
                <a:gd name="connsiteX14" fmla="*/ 723530 w 1766107"/>
                <a:gd name="connsiteY14" fmla="*/ 1281758 h 2184562"/>
                <a:gd name="connsiteX15" fmla="*/ 723530 w 1766107"/>
                <a:gd name="connsiteY15" fmla="*/ 1215083 h 2184562"/>
                <a:gd name="connsiteX16" fmla="*/ 698860 w 1766107"/>
                <a:gd name="connsiteY16" fmla="*/ 1205081 h 2184562"/>
                <a:gd name="connsiteX17" fmla="*/ 266806 w 1766107"/>
                <a:gd name="connsiteY17" fmla="*/ 683016 h 2184562"/>
                <a:gd name="connsiteX18" fmla="*/ 256805 w 1766107"/>
                <a:gd name="connsiteY18" fmla="*/ 364976 h 2184562"/>
                <a:gd name="connsiteX19" fmla="*/ 256805 w 1766107"/>
                <a:gd name="connsiteY19" fmla="*/ 102277 h 2184562"/>
                <a:gd name="connsiteX20" fmla="*/ 143457 w 1766107"/>
                <a:gd name="connsiteY20" fmla="*/ 102277 h 2184562"/>
                <a:gd name="connsiteX21" fmla="*/ 13441 w 1766107"/>
                <a:gd name="connsiteY21" fmla="*/ 85608 h 2184562"/>
                <a:gd name="connsiteX22" fmla="*/ 38111 w 1766107"/>
                <a:gd name="connsiteY22" fmla="*/ -1070 h 2184562"/>
                <a:gd name="connsiteX23" fmla="*/ 895551 w 1766107"/>
                <a:gd name="connsiteY23" fmla="*/ -3070 h 2184562"/>
                <a:gd name="connsiteX24" fmla="*/ 1738323 w 1766107"/>
                <a:gd name="connsiteY24" fmla="*/ -1070 h 2184562"/>
                <a:gd name="connsiteX25" fmla="*/ 1750992 w 1766107"/>
                <a:gd name="connsiteY25" fmla="*/ 14932 h 2184562"/>
                <a:gd name="connsiteX26" fmla="*/ 1748325 w 1766107"/>
                <a:gd name="connsiteY26" fmla="*/ 87608 h 2184562"/>
                <a:gd name="connsiteX27" fmla="*/ 1672315 w 1766107"/>
                <a:gd name="connsiteY27" fmla="*/ 102277 h 2184562"/>
                <a:gd name="connsiteX28" fmla="*/ 1611641 w 1766107"/>
                <a:gd name="connsiteY28" fmla="*/ 102277 h 2184562"/>
                <a:gd name="connsiteX29" fmla="*/ 1608974 w 1766107"/>
                <a:gd name="connsiteY29" fmla="*/ 387646 h 2184562"/>
                <a:gd name="connsiteX30" fmla="*/ 1588971 w 1766107"/>
                <a:gd name="connsiteY30" fmla="*/ 736356 h 2184562"/>
                <a:gd name="connsiteX31" fmla="*/ 1408282 w 1766107"/>
                <a:gd name="connsiteY31" fmla="*/ 1049729 h 2184562"/>
                <a:gd name="connsiteX32" fmla="*/ 1192255 w 1766107"/>
                <a:gd name="connsiteY32" fmla="*/ 1194413 h 2184562"/>
                <a:gd name="connsiteX33" fmla="*/ 1143582 w 1766107"/>
                <a:gd name="connsiteY33" fmla="*/ 1212416 h 2184562"/>
                <a:gd name="connsiteX34" fmla="*/ 1143582 w 1766107"/>
                <a:gd name="connsiteY34" fmla="*/ 1281091 h 2184562"/>
                <a:gd name="connsiteX35" fmla="*/ 1143582 w 1766107"/>
                <a:gd name="connsiteY35" fmla="*/ 1349099 h 2184562"/>
                <a:gd name="connsiteX36" fmla="*/ 1268931 w 1766107"/>
                <a:gd name="connsiteY36" fmla="*/ 1349099 h 2184562"/>
                <a:gd name="connsiteX37" fmla="*/ 1490292 w 1766107"/>
                <a:gd name="connsiteY37" fmla="*/ 1382437 h 2184562"/>
                <a:gd name="connsiteX38" fmla="*/ 1659647 w 1766107"/>
                <a:gd name="connsiteY38" fmla="*/ 1644470 h 2184562"/>
                <a:gd name="connsiteX39" fmla="*/ 1641645 w 1766107"/>
                <a:gd name="connsiteY39" fmla="*/ 1699810 h 2184562"/>
                <a:gd name="connsiteX40" fmla="*/ 1540299 w 1766107"/>
                <a:gd name="connsiteY40" fmla="*/ 1715812 h 2184562"/>
                <a:gd name="connsiteX41" fmla="*/ 1458288 w 1766107"/>
                <a:gd name="connsiteY41" fmla="*/ 1715812 h 2184562"/>
                <a:gd name="connsiteX42" fmla="*/ 1455621 w 1766107"/>
                <a:gd name="connsiteY42" fmla="*/ 1803156 h 2184562"/>
                <a:gd name="connsiteX43" fmla="*/ 1434952 w 1766107"/>
                <a:gd name="connsiteY43" fmla="*/ 1906502 h 2184562"/>
                <a:gd name="connsiteX44" fmla="*/ 1323605 w 1766107"/>
                <a:gd name="connsiteY44" fmla="*/ 1922504 h 2184562"/>
                <a:gd name="connsiteX45" fmla="*/ 1230260 w 1766107"/>
                <a:gd name="connsiteY45" fmla="*/ 1922504 h 2184562"/>
                <a:gd name="connsiteX46" fmla="*/ 1236927 w 1766107"/>
                <a:gd name="connsiteY46" fmla="*/ 1939840 h 2184562"/>
                <a:gd name="connsiteX47" fmla="*/ 1235594 w 1766107"/>
                <a:gd name="connsiteY47" fmla="*/ 2056521 h 2184562"/>
                <a:gd name="connsiteX48" fmla="*/ 1100244 w 1766107"/>
                <a:gd name="connsiteY48" fmla="*/ 2176536 h 2184562"/>
                <a:gd name="connsiteX49" fmla="*/ 968227 w 1766107"/>
                <a:gd name="connsiteY49" fmla="*/ 2153200 h 2184562"/>
                <a:gd name="connsiteX50" fmla="*/ 930889 w 1766107"/>
                <a:gd name="connsiteY50" fmla="*/ 2130530 h 2184562"/>
                <a:gd name="connsiteX51" fmla="*/ 908886 w 1766107"/>
                <a:gd name="connsiteY51" fmla="*/ 2146532 h 2184562"/>
                <a:gd name="connsiteX52" fmla="*/ 752867 w 1766107"/>
                <a:gd name="connsiteY52" fmla="*/ 2175203 h 2184562"/>
                <a:gd name="connsiteX53" fmla="*/ 836877 w 1766107"/>
                <a:gd name="connsiteY53" fmla="*/ 2065856 h 2184562"/>
                <a:gd name="connsiteX54" fmla="*/ 876882 w 1766107"/>
                <a:gd name="connsiteY54" fmla="*/ 1997180 h 2184562"/>
                <a:gd name="connsiteX55" fmla="*/ 760201 w 1766107"/>
                <a:gd name="connsiteY55" fmla="*/ 1937173 h 2184562"/>
                <a:gd name="connsiteX56" fmla="*/ 762868 w 1766107"/>
                <a:gd name="connsiteY56" fmla="*/ 2060522 h 2184562"/>
                <a:gd name="connsiteX57" fmla="*/ 836877 w 1766107"/>
                <a:gd name="connsiteY57" fmla="*/ 2065856 h 2184562"/>
                <a:gd name="connsiteX58" fmla="*/ 1096910 w 1766107"/>
                <a:gd name="connsiteY58" fmla="*/ 2065856 h 2184562"/>
                <a:gd name="connsiteX59" fmla="*/ 1136915 w 1766107"/>
                <a:gd name="connsiteY59" fmla="*/ 1997180 h 2184562"/>
                <a:gd name="connsiteX60" fmla="*/ 1114245 w 1766107"/>
                <a:gd name="connsiteY60" fmla="*/ 1945174 h 2184562"/>
                <a:gd name="connsiteX61" fmla="*/ 1064239 w 1766107"/>
                <a:gd name="connsiteY61" fmla="*/ 1922504 h 2184562"/>
                <a:gd name="connsiteX62" fmla="*/ 987563 w 1766107"/>
                <a:gd name="connsiteY62" fmla="*/ 1983179 h 2184562"/>
                <a:gd name="connsiteX63" fmla="*/ 1024901 w 1766107"/>
                <a:gd name="connsiteY63" fmla="*/ 2062522 h 2184562"/>
                <a:gd name="connsiteX64" fmla="*/ 1096910 w 1766107"/>
                <a:gd name="connsiteY64" fmla="*/ 2065856 h 2184562"/>
                <a:gd name="connsiteX65" fmla="*/ 1343607 w 1766107"/>
                <a:gd name="connsiteY65" fmla="*/ 1765818 h 2184562"/>
                <a:gd name="connsiteX66" fmla="*/ 1343607 w 1766107"/>
                <a:gd name="connsiteY66" fmla="*/ 1715812 h 2184562"/>
                <a:gd name="connsiteX67" fmla="*/ 930222 w 1766107"/>
                <a:gd name="connsiteY67" fmla="*/ 1715812 h 2184562"/>
                <a:gd name="connsiteX68" fmla="*/ 516837 w 1766107"/>
                <a:gd name="connsiteY68" fmla="*/ 1715812 h 2184562"/>
                <a:gd name="connsiteX69" fmla="*/ 516837 w 1766107"/>
                <a:gd name="connsiteY69" fmla="*/ 1765818 h 2184562"/>
                <a:gd name="connsiteX70" fmla="*/ 516837 w 1766107"/>
                <a:gd name="connsiteY70" fmla="*/ 1815824 h 2184562"/>
                <a:gd name="connsiteX71" fmla="*/ 930222 w 1766107"/>
                <a:gd name="connsiteY71" fmla="*/ 1815824 h 2184562"/>
                <a:gd name="connsiteX72" fmla="*/ 1343607 w 1766107"/>
                <a:gd name="connsiteY72" fmla="*/ 1815824 h 2184562"/>
                <a:gd name="connsiteX73" fmla="*/ 1343607 w 1766107"/>
                <a:gd name="connsiteY73" fmla="*/ 1765818 h 2184562"/>
                <a:gd name="connsiteX74" fmla="*/ 1543632 w 1766107"/>
                <a:gd name="connsiteY74" fmla="*/ 1599131 h 2184562"/>
                <a:gd name="connsiteX75" fmla="*/ 1440953 w 1766107"/>
                <a:gd name="connsiteY75" fmla="*/ 1477115 h 2184562"/>
                <a:gd name="connsiteX76" fmla="*/ 1406949 w 1766107"/>
                <a:gd name="connsiteY76" fmla="*/ 1459113 h 2184562"/>
                <a:gd name="connsiteX77" fmla="*/ 944224 w 1766107"/>
                <a:gd name="connsiteY77" fmla="*/ 1457113 h 2184562"/>
                <a:gd name="connsiteX78" fmla="*/ 383487 w 1766107"/>
                <a:gd name="connsiteY78" fmla="*/ 1507119 h 2184562"/>
                <a:gd name="connsiteX79" fmla="*/ 323480 w 1766107"/>
                <a:gd name="connsiteY79" fmla="*/ 1592463 h 2184562"/>
                <a:gd name="connsiteX80" fmla="*/ 316812 w 1766107"/>
                <a:gd name="connsiteY80" fmla="*/ 1609132 h 2184562"/>
                <a:gd name="connsiteX81" fmla="*/ 930222 w 1766107"/>
                <a:gd name="connsiteY81" fmla="*/ 1609132 h 2184562"/>
                <a:gd name="connsiteX82" fmla="*/ 1543632 w 1766107"/>
                <a:gd name="connsiteY82" fmla="*/ 1599131 h 2184562"/>
                <a:gd name="connsiteX83" fmla="*/ 1036902 w 1766107"/>
                <a:gd name="connsiteY83" fmla="*/ 1296426 h 2184562"/>
                <a:gd name="connsiteX84" fmla="*/ 1036902 w 1766107"/>
                <a:gd name="connsiteY84" fmla="*/ 1244420 h 2184562"/>
                <a:gd name="connsiteX85" fmla="*/ 933556 w 1766107"/>
                <a:gd name="connsiteY85" fmla="*/ 1244420 h 2184562"/>
                <a:gd name="connsiteX86" fmla="*/ 830210 w 1766107"/>
                <a:gd name="connsiteY86" fmla="*/ 1245086 h 2184562"/>
                <a:gd name="connsiteX87" fmla="*/ 830210 w 1766107"/>
                <a:gd name="connsiteY87" fmla="*/ 1297093 h 2184562"/>
                <a:gd name="connsiteX88" fmla="*/ 830210 w 1766107"/>
                <a:gd name="connsiteY88" fmla="*/ 1349099 h 2184562"/>
                <a:gd name="connsiteX89" fmla="*/ 933556 w 1766107"/>
                <a:gd name="connsiteY89" fmla="*/ 1349099 h 2184562"/>
                <a:gd name="connsiteX90" fmla="*/ 1036902 w 1766107"/>
                <a:gd name="connsiteY90" fmla="*/ 1349099 h 2184562"/>
                <a:gd name="connsiteX91" fmla="*/ 1036902 w 1766107"/>
                <a:gd name="connsiteY91" fmla="*/ 1296426 h 2184562"/>
                <a:gd name="connsiteX92" fmla="*/ 1056905 w 1766107"/>
                <a:gd name="connsiteY92" fmla="*/ 1125071 h 2184562"/>
                <a:gd name="connsiteX93" fmla="*/ 1484958 w 1766107"/>
                <a:gd name="connsiteY93" fmla="*/ 712353 h 2184562"/>
                <a:gd name="connsiteX94" fmla="*/ 1502294 w 1766107"/>
                <a:gd name="connsiteY94" fmla="*/ 380978 h 2184562"/>
                <a:gd name="connsiteX95" fmla="*/ 1504294 w 1766107"/>
                <a:gd name="connsiteY95" fmla="*/ 102277 h 2184562"/>
                <a:gd name="connsiteX96" fmla="*/ 933556 w 1766107"/>
                <a:gd name="connsiteY96" fmla="*/ 102277 h 2184562"/>
                <a:gd name="connsiteX97" fmla="*/ 362818 w 1766107"/>
                <a:gd name="connsiteY97" fmla="*/ 102277 h 2184562"/>
                <a:gd name="connsiteX98" fmla="*/ 364818 w 1766107"/>
                <a:gd name="connsiteY98" fmla="*/ 387646 h 2184562"/>
                <a:gd name="connsiteX99" fmla="*/ 382154 w 1766107"/>
                <a:gd name="connsiteY99" fmla="*/ 721021 h 2184562"/>
                <a:gd name="connsiteX100" fmla="*/ 1056905 w 1766107"/>
                <a:gd name="connsiteY100" fmla="*/ 1125071 h 218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1766107" h="2184562">
                  <a:moveTo>
                    <a:pt x="752867" y="2175203"/>
                  </a:moveTo>
                  <a:cubicBezTo>
                    <a:pt x="662189" y="2149199"/>
                    <a:pt x="602848" y="2046520"/>
                    <a:pt x="625518" y="1957175"/>
                  </a:cubicBezTo>
                  <a:lnTo>
                    <a:pt x="634852" y="1922504"/>
                  </a:lnTo>
                  <a:lnTo>
                    <a:pt x="542174" y="1922504"/>
                  </a:lnTo>
                  <a:lnTo>
                    <a:pt x="448829" y="1922504"/>
                  </a:lnTo>
                  <a:lnTo>
                    <a:pt x="429493" y="1903169"/>
                  </a:lnTo>
                  <a:cubicBezTo>
                    <a:pt x="410157" y="1883833"/>
                    <a:pt x="410157" y="1883166"/>
                    <a:pt x="410157" y="1799822"/>
                  </a:cubicBezTo>
                  <a:lnTo>
                    <a:pt x="410157" y="1715812"/>
                  </a:lnTo>
                  <a:lnTo>
                    <a:pt x="326147" y="1715812"/>
                  </a:lnTo>
                  <a:cubicBezTo>
                    <a:pt x="242803" y="1715812"/>
                    <a:pt x="242136" y="1715812"/>
                    <a:pt x="222801" y="1696476"/>
                  </a:cubicBezTo>
                  <a:cubicBezTo>
                    <a:pt x="201465" y="1674473"/>
                    <a:pt x="199464" y="1659138"/>
                    <a:pt x="210132" y="1601798"/>
                  </a:cubicBezTo>
                  <a:cubicBezTo>
                    <a:pt x="232135" y="1486450"/>
                    <a:pt x="331481" y="1382437"/>
                    <a:pt x="444162" y="1356434"/>
                  </a:cubicBezTo>
                  <a:cubicBezTo>
                    <a:pt x="460164" y="1352433"/>
                    <a:pt x="529506" y="1349099"/>
                    <a:pt x="598848" y="1349099"/>
                  </a:cubicBezTo>
                  <a:lnTo>
                    <a:pt x="723530" y="1349099"/>
                  </a:lnTo>
                  <a:lnTo>
                    <a:pt x="723530" y="1281758"/>
                  </a:lnTo>
                  <a:lnTo>
                    <a:pt x="723530" y="1215083"/>
                  </a:lnTo>
                  <a:lnTo>
                    <a:pt x="698860" y="1205081"/>
                  </a:lnTo>
                  <a:cubicBezTo>
                    <a:pt x="467498" y="1113737"/>
                    <a:pt x="308145" y="921712"/>
                    <a:pt x="266806" y="683016"/>
                  </a:cubicBezTo>
                  <a:cubicBezTo>
                    <a:pt x="258805" y="640344"/>
                    <a:pt x="256805" y="565668"/>
                    <a:pt x="256805" y="364976"/>
                  </a:cubicBezTo>
                  <a:lnTo>
                    <a:pt x="256805" y="102277"/>
                  </a:lnTo>
                  <a:lnTo>
                    <a:pt x="143457" y="102277"/>
                  </a:lnTo>
                  <a:cubicBezTo>
                    <a:pt x="31443" y="102277"/>
                    <a:pt x="29443" y="102277"/>
                    <a:pt x="13441" y="85608"/>
                  </a:cubicBezTo>
                  <a:cubicBezTo>
                    <a:pt x="-16563" y="56271"/>
                    <a:pt x="-2561" y="8932"/>
                    <a:pt x="38111" y="-1070"/>
                  </a:cubicBezTo>
                  <a:cubicBezTo>
                    <a:pt x="46779" y="-3070"/>
                    <a:pt x="432827" y="-3737"/>
                    <a:pt x="895551" y="-3070"/>
                  </a:cubicBezTo>
                  <a:lnTo>
                    <a:pt x="1738323" y="-1070"/>
                  </a:lnTo>
                  <a:lnTo>
                    <a:pt x="1750992" y="14932"/>
                  </a:lnTo>
                  <a:cubicBezTo>
                    <a:pt x="1768327" y="36268"/>
                    <a:pt x="1767660" y="69606"/>
                    <a:pt x="1748325" y="87608"/>
                  </a:cubicBezTo>
                  <a:cubicBezTo>
                    <a:pt x="1734990" y="100276"/>
                    <a:pt x="1724988" y="102277"/>
                    <a:pt x="1672315" y="102277"/>
                  </a:cubicBezTo>
                  <a:lnTo>
                    <a:pt x="1611641" y="102277"/>
                  </a:lnTo>
                  <a:lnTo>
                    <a:pt x="1608974" y="387646"/>
                  </a:lnTo>
                  <a:cubicBezTo>
                    <a:pt x="1606307" y="669681"/>
                    <a:pt x="1606307" y="673015"/>
                    <a:pt x="1588971" y="736356"/>
                  </a:cubicBezTo>
                  <a:cubicBezTo>
                    <a:pt x="1556301" y="858371"/>
                    <a:pt x="1496293" y="961717"/>
                    <a:pt x="1408282" y="1049729"/>
                  </a:cubicBezTo>
                  <a:cubicBezTo>
                    <a:pt x="1350275" y="1107069"/>
                    <a:pt x="1256930" y="1169744"/>
                    <a:pt x="1192255" y="1194413"/>
                  </a:cubicBezTo>
                  <a:lnTo>
                    <a:pt x="1143582" y="1212416"/>
                  </a:lnTo>
                  <a:lnTo>
                    <a:pt x="1143582" y="1281091"/>
                  </a:lnTo>
                  <a:lnTo>
                    <a:pt x="1143582" y="1349099"/>
                  </a:lnTo>
                  <a:lnTo>
                    <a:pt x="1268931" y="1349099"/>
                  </a:lnTo>
                  <a:cubicBezTo>
                    <a:pt x="1400948" y="1349099"/>
                    <a:pt x="1435619" y="1354433"/>
                    <a:pt x="1490292" y="1382437"/>
                  </a:cubicBezTo>
                  <a:cubicBezTo>
                    <a:pt x="1588305" y="1432443"/>
                    <a:pt x="1657647" y="1539123"/>
                    <a:pt x="1659647" y="1644470"/>
                  </a:cubicBezTo>
                  <a:cubicBezTo>
                    <a:pt x="1660314" y="1679807"/>
                    <a:pt x="1658313" y="1685141"/>
                    <a:pt x="1641645" y="1699810"/>
                  </a:cubicBezTo>
                  <a:cubicBezTo>
                    <a:pt x="1624309" y="1715145"/>
                    <a:pt x="1618308" y="1715812"/>
                    <a:pt x="1540299" y="1715812"/>
                  </a:cubicBezTo>
                  <a:lnTo>
                    <a:pt x="1458288" y="1715812"/>
                  </a:lnTo>
                  <a:lnTo>
                    <a:pt x="1455621" y="1803156"/>
                  </a:lnTo>
                  <a:cubicBezTo>
                    <a:pt x="1453621" y="1889167"/>
                    <a:pt x="1453621" y="1890500"/>
                    <a:pt x="1434952" y="1906502"/>
                  </a:cubicBezTo>
                  <a:cubicBezTo>
                    <a:pt x="1416950" y="1921838"/>
                    <a:pt x="1411616" y="1922504"/>
                    <a:pt x="1323605" y="1922504"/>
                  </a:cubicBezTo>
                  <a:lnTo>
                    <a:pt x="1230260" y="1922504"/>
                  </a:lnTo>
                  <a:lnTo>
                    <a:pt x="1236927" y="1939840"/>
                  </a:lnTo>
                  <a:cubicBezTo>
                    <a:pt x="1246262" y="1963176"/>
                    <a:pt x="1245595" y="2029184"/>
                    <a:pt x="1235594" y="2056521"/>
                  </a:cubicBezTo>
                  <a:cubicBezTo>
                    <a:pt x="1214925" y="2117195"/>
                    <a:pt x="1164252" y="2161868"/>
                    <a:pt x="1100244" y="2176536"/>
                  </a:cubicBezTo>
                  <a:cubicBezTo>
                    <a:pt x="1052904" y="2187204"/>
                    <a:pt x="1012899" y="2179870"/>
                    <a:pt x="968227" y="2153200"/>
                  </a:cubicBezTo>
                  <a:lnTo>
                    <a:pt x="930889" y="2130530"/>
                  </a:lnTo>
                  <a:lnTo>
                    <a:pt x="908886" y="2146532"/>
                  </a:lnTo>
                  <a:cubicBezTo>
                    <a:pt x="867548" y="2177203"/>
                    <a:pt x="801540" y="2189204"/>
                    <a:pt x="752867" y="2175203"/>
                  </a:cubicBezTo>
                  <a:close/>
                  <a:moveTo>
                    <a:pt x="836877" y="2065856"/>
                  </a:moveTo>
                  <a:cubicBezTo>
                    <a:pt x="864881" y="2051854"/>
                    <a:pt x="876882" y="2030518"/>
                    <a:pt x="876882" y="1997180"/>
                  </a:cubicBezTo>
                  <a:cubicBezTo>
                    <a:pt x="876882" y="1936506"/>
                    <a:pt x="806874" y="1900502"/>
                    <a:pt x="760201" y="1937173"/>
                  </a:cubicBezTo>
                  <a:cubicBezTo>
                    <a:pt x="716862" y="1971177"/>
                    <a:pt x="717529" y="2030518"/>
                    <a:pt x="762868" y="2060522"/>
                  </a:cubicBezTo>
                  <a:cubicBezTo>
                    <a:pt x="788871" y="2078524"/>
                    <a:pt x="810207" y="2079857"/>
                    <a:pt x="836877" y="2065856"/>
                  </a:cubicBezTo>
                  <a:close/>
                  <a:moveTo>
                    <a:pt x="1096910" y="2065856"/>
                  </a:moveTo>
                  <a:cubicBezTo>
                    <a:pt x="1124913" y="2051854"/>
                    <a:pt x="1136915" y="2030518"/>
                    <a:pt x="1136915" y="1997180"/>
                  </a:cubicBezTo>
                  <a:cubicBezTo>
                    <a:pt x="1136915" y="1972511"/>
                    <a:pt x="1132914" y="1963843"/>
                    <a:pt x="1114245" y="1945174"/>
                  </a:cubicBezTo>
                  <a:cubicBezTo>
                    <a:pt x="1095576" y="1926505"/>
                    <a:pt x="1086242" y="1922504"/>
                    <a:pt x="1064239" y="1922504"/>
                  </a:cubicBezTo>
                  <a:cubicBezTo>
                    <a:pt x="1031568" y="1922504"/>
                    <a:pt x="994230" y="1951841"/>
                    <a:pt x="987563" y="1983179"/>
                  </a:cubicBezTo>
                  <a:cubicBezTo>
                    <a:pt x="982229" y="2011182"/>
                    <a:pt x="998231" y="2046520"/>
                    <a:pt x="1024901" y="2062522"/>
                  </a:cubicBezTo>
                  <a:cubicBezTo>
                    <a:pt x="1050904" y="2078524"/>
                    <a:pt x="1070907" y="2079191"/>
                    <a:pt x="1096910" y="2065856"/>
                  </a:cubicBezTo>
                  <a:close/>
                  <a:moveTo>
                    <a:pt x="1343607" y="1765818"/>
                  </a:moveTo>
                  <a:lnTo>
                    <a:pt x="1343607" y="1715812"/>
                  </a:lnTo>
                  <a:lnTo>
                    <a:pt x="930222" y="1715812"/>
                  </a:lnTo>
                  <a:lnTo>
                    <a:pt x="516837" y="1715812"/>
                  </a:lnTo>
                  <a:lnTo>
                    <a:pt x="516837" y="1765818"/>
                  </a:lnTo>
                  <a:lnTo>
                    <a:pt x="516837" y="1815824"/>
                  </a:lnTo>
                  <a:lnTo>
                    <a:pt x="930222" y="1815824"/>
                  </a:lnTo>
                  <a:lnTo>
                    <a:pt x="1343607" y="1815824"/>
                  </a:lnTo>
                  <a:lnTo>
                    <a:pt x="1343607" y="1765818"/>
                  </a:lnTo>
                  <a:close/>
                  <a:moveTo>
                    <a:pt x="1543632" y="1599131"/>
                  </a:moveTo>
                  <a:cubicBezTo>
                    <a:pt x="1543632" y="1566460"/>
                    <a:pt x="1489626" y="1502452"/>
                    <a:pt x="1440953" y="1477115"/>
                  </a:cubicBezTo>
                  <a:lnTo>
                    <a:pt x="1406949" y="1459113"/>
                  </a:lnTo>
                  <a:lnTo>
                    <a:pt x="944224" y="1457113"/>
                  </a:lnTo>
                  <a:cubicBezTo>
                    <a:pt x="420825" y="1455113"/>
                    <a:pt x="443495" y="1453112"/>
                    <a:pt x="383487" y="1507119"/>
                  </a:cubicBezTo>
                  <a:cubicBezTo>
                    <a:pt x="350817" y="1536456"/>
                    <a:pt x="337482" y="1555792"/>
                    <a:pt x="323480" y="1592463"/>
                  </a:cubicBezTo>
                  <a:lnTo>
                    <a:pt x="316812" y="1609132"/>
                  </a:lnTo>
                  <a:lnTo>
                    <a:pt x="930222" y="1609132"/>
                  </a:lnTo>
                  <a:cubicBezTo>
                    <a:pt x="1479624" y="1609132"/>
                    <a:pt x="1543632" y="1607798"/>
                    <a:pt x="1543632" y="1599131"/>
                  </a:cubicBezTo>
                  <a:close/>
                  <a:moveTo>
                    <a:pt x="1036902" y="1296426"/>
                  </a:moveTo>
                  <a:lnTo>
                    <a:pt x="1036902" y="1244420"/>
                  </a:lnTo>
                  <a:lnTo>
                    <a:pt x="933556" y="1244420"/>
                  </a:lnTo>
                  <a:lnTo>
                    <a:pt x="830210" y="1245086"/>
                  </a:lnTo>
                  <a:lnTo>
                    <a:pt x="830210" y="1297093"/>
                  </a:lnTo>
                  <a:lnTo>
                    <a:pt x="830210" y="1349099"/>
                  </a:lnTo>
                  <a:lnTo>
                    <a:pt x="933556" y="1349099"/>
                  </a:lnTo>
                  <a:lnTo>
                    <a:pt x="1036902" y="1349099"/>
                  </a:lnTo>
                  <a:lnTo>
                    <a:pt x="1036902" y="1296426"/>
                  </a:lnTo>
                  <a:close/>
                  <a:moveTo>
                    <a:pt x="1056905" y="1125071"/>
                  </a:moveTo>
                  <a:cubicBezTo>
                    <a:pt x="1263597" y="1079066"/>
                    <a:pt x="1427618" y="921046"/>
                    <a:pt x="1484958" y="712353"/>
                  </a:cubicBezTo>
                  <a:cubicBezTo>
                    <a:pt x="1498960" y="662347"/>
                    <a:pt x="1499627" y="641677"/>
                    <a:pt x="1502294" y="380978"/>
                  </a:cubicBezTo>
                  <a:lnTo>
                    <a:pt x="1504294" y="102277"/>
                  </a:lnTo>
                  <a:lnTo>
                    <a:pt x="933556" y="102277"/>
                  </a:lnTo>
                  <a:lnTo>
                    <a:pt x="362818" y="102277"/>
                  </a:lnTo>
                  <a:lnTo>
                    <a:pt x="364818" y="387646"/>
                  </a:lnTo>
                  <a:cubicBezTo>
                    <a:pt x="367485" y="658346"/>
                    <a:pt x="368152" y="675015"/>
                    <a:pt x="382154" y="721021"/>
                  </a:cubicBezTo>
                  <a:cubicBezTo>
                    <a:pt x="472165" y="1017724"/>
                    <a:pt x="760201" y="1190413"/>
                    <a:pt x="1056905" y="1125071"/>
                  </a:cubicBezTo>
                  <a:close/>
                </a:path>
              </a:pathLst>
            </a:custGeom>
            <a:grpFill/>
            <a:ln w="6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a16="http://schemas.microsoft.com/office/drawing/2014/main" id="{4C3E7B5B-4D14-4381-84DF-21554B5BF022}"/>
                </a:ext>
              </a:extLst>
            </p:cNvPr>
            <p:cNvSpPr/>
            <p:nvPr/>
          </p:nvSpPr>
          <p:spPr>
            <a:xfrm flipV="1">
              <a:off x="5130642" y="2097763"/>
              <a:ext cx="726302" cy="728673"/>
            </a:xfrm>
            <a:custGeom>
              <a:avLst/>
              <a:gdLst>
                <a:gd name="connsiteX0" fmla="*/ 302276 w 726302"/>
                <a:gd name="connsiteY0" fmla="*/ 722489 h 728673"/>
                <a:gd name="connsiteX1" fmla="*/ 104918 w 726302"/>
                <a:gd name="connsiteY1" fmla="*/ 620476 h 728673"/>
                <a:gd name="connsiteX2" fmla="*/ 10239 w 726302"/>
                <a:gd name="connsiteY2" fmla="*/ 463790 h 728673"/>
                <a:gd name="connsiteX3" fmla="*/ 15573 w 726302"/>
                <a:gd name="connsiteY3" fmla="*/ 239095 h 728673"/>
                <a:gd name="connsiteX4" fmla="*/ 479631 w 726302"/>
                <a:gd name="connsiteY4" fmla="*/ 18401 h 728673"/>
                <a:gd name="connsiteX5" fmla="*/ 624983 w 726302"/>
                <a:gd name="connsiteY5" fmla="*/ 609808 h 728673"/>
                <a:gd name="connsiteX6" fmla="*/ 478964 w 726302"/>
                <a:gd name="connsiteY6" fmla="*/ 705820 h 728673"/>
                <a:gd name="connsiteX7" fmla="*/ 302276 w 726302"/>
                <a:gd name="connsiteY7" fmla="*/ 722489 h 728673"/>
                <a:gd name="connsiteX8" fmla="*/ 445627 w 726302"/>
                <a:gd name="connsiteY8" fmla="*/ 605141 h 728673"/>
                <a:gd name="connsiteX9" fmla="*/ 541639 w 726302"/>
                <a:gd name="connsiteY9" fmla="*/ 539800 h 728673"/>
                <a:gd name="connsiteX10" fmla="*/ 438293 w 726302"/>
                <a:gd name="connsiteY10" fmla="*/ 471791 h 728673"/>
                <a:gd name="connsiteX11" fmla="*/ 324278 w 726302"/>
                <a:gd name="connsiteY11" fmla="*/ 399782 h 728673"/>
                <a:gd name="connsiteX12" fmla="*/ 357616 w 726302"/>
                <a:gd name="connsiteY12" fmla="*/ 309104 h 728673"/>
                <a:gd name="connsiteX13" fmla="*/ 486965 w 726302"/>
                <a:gd name="connsiteY13" fmla="*/ 375779 h 728673"/>
                <a:gd name="connsiteX14" fmla="*/ 606314 w 726302"/>
                <a:gd name="connsiteY14" fmla="*/ 435787 h 728673"/>
                <a:gd name="connsiteX15" fmla="*/ 613648 w 726302"/>
                <a:gd name="connsiteY15" fmla="*/ 363778 h 728673"/>
                <a:gd name="connsiteX16" fmla="*/ 592312 w 726302"/>
                <a:gd name="connsiteY16" fmla="*/ 254431 h 728673"/>
                <a:gd name="connsiteX17" fmla="*/ 405622 w 726302"/>
                <a:gd name="connsiteY17" fmla="*/ 109079 h 728673"/>
                <a:gd name="connsiteX18" fmla="*/ 124253 w 726302"/>
                <a:gd name="connsiteY18" fmla="*/ 255764 h 728673"/>
                <a:gd name="connsiteX19" fmla="*/ 106918 w 726302"/>
                <a:gd name="connsiteY19" fmla="*/ 362444 h 728673"/>
                <a:gd name="connsiteX20" fmla="*/ 126254 w 726302"/>
                <a:gd name="connsiteY20" fmla="*/ 472458 h 728673"/>
                <a:gd name="connsiteX21" fmla="*/ 445627 w 726302"/>
                <a:gd name="connsiteY21" fmla="*/ 605141 h 72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26302" h="728673">
                  <a:moveTo>
                    <a:pt x="302276" y="722489"/>
                  </a:moveTo>
                  <a:cubicBezTo>
                    <a:pt x="222932" y="708487"/>
                    <a:pt x="164258" y="677817"/>
                    <a:pt x="104918" y="620476"/>
                  </a:cubicBezTo>
                  <a:cubicBezTo>
                    <a:pt x="59579" y="576471"/>
                    <a:pt x="28908" y="525131"/>
                    <a:pt x="10239" y="463790"/>
                  </a:cubicBezTo>
                  <a:cubicBezTo>
                    <a:pt x="-9097" y="400449"/>
                    <a:pt x="-6430" y="300436"/>
                    <a:pt x="15573" y="239095"/>
                  </a:cubicBezTo>
                  <a:cubicBezTo>
                    <a:pt x="83582" y="51739"/>
                    <a:pt x="294941" y="-48941"/>
                    <a:pt x="479631" y="18401"/>
                  </a:cubicBezTo>
                  <a:cubicBezTo>
                    <a:pt x="728996" y="108412"/>
                    <a:pt x="804338" y="416451"/>
                    <a:pt x="624983" y="609808"/>
                  </a:cubicBezTo>
                  <a:cubicBezTo>
                    <a:pt x="581644" y="656481"/>
                    <a:pt x="537638" y="685818"/>
                    <a:pt x="478964" y="705820"/>
                  </a:cubicBezTo>
                  <a:cubicBezTo>
                    <a:pt x="427625" y="723823"/>
                    <a:pt x="348948" y="731157"/>
                    <a:pt x="302276" y="722489"/>
                  </a:cubicBezTo>
                  <a:close/>
                  <a:moveTo>
                    <a:pt x="445627" y="605141"/>
                  </a:moveTo>
                  <a:cubicBezTo>
                    <a:pt x="480965" y="592473"/>
                    <a:pt x="544973" y="549801"/>
                    <a:pt x="541639" y="539800"/>
                  </a:cubicBezTo>
                  <a:cubicBezTo>
                    <a:pt x="540305" y="535799"/>
                    <a:pt x="493633" y="505129"/>
                    <a:pt x="438293" y="471791"/>
                  </a:cubicBezTo>
                  <a:cubicBezTo>
                    <a:pt x="382286" y="438454"/>
                    <a:pt x="330946" y="405783"/>
                    <a:pt x="324278" y="399782"/>
                  </a:cubicBezTo>
                  <a:cubicBezTo>
                    <a:pt x="289607" y="367778"/>
                    <a:pt x="310943" y="309771"/>
                    <a:pt x="357616" y="309104"/>
                  </a:cubicBezTo>
                  <a:cubicBezTo>
                    <a:pt x="368284" y="309104"/>
                    <a:pt x="420290" y="335774"/>
                    <a:pt x="486965" y="375779"/>
                  </a:cubicBezTo>
                  <a:cubicBezTo>
                    <a:pt x="567642" y="424452"/>
                    <a:pt x="600980" y="441121"/>
                    <a:pt x="606314" y="435787"/>
                  </a:cubicBezTo>
                  <a:cubicBezTo>
                    <a:pt x="610314" y="431786"/>
                    <a:pt x="613648" y="401782"/>
                    <a:pt x="613648" y="363778"/>
                  </a:cubicBezTo>
                  <a:cubicBezTo>
                    <a:pt x="613648" y="305104"/>
                    <a:pt x="611648" y="295102"/>
                    <a:pt x="592312" y="254431"/>
                  </a:cubicBezTo>
                  <a:cubicBezTo>
                    <a:pt x="554974" y="175754"/>
                    <a:pt x="490966" y="125748"/>
                    <a:pt x="405622" y="109079"/>
                  </a:cubicBezTo>
                  <a:cubicBezTo>
                    <a:pt x="292274" y="86410"/>
                    <a:pt x="175593" y="147751"/>
                    <a:pt x="124253" y="255764"/>
                  </a:cubicBezTo>
                  <a:cubicBezTo>
                    <a:pt x="108918" y="287768"/>
                    <a:pt x="106918" y="301103"/>
                    <a:pt x="106918" y="362444"/>
                  </a:cubicBezTo>
                  <a:cubicBezTo>
                    <a:pt x="106918" y="426452"/>
                    <a:pt x="108918" y="435787"/>
                    <a:pt x="126254" y="472458"/>
                  </a:cubicBezTo>
                  <a:cubicBezTo>
                    <a:pt x="184261" y="591139"/>
                    <a:pt x="322278" y="648480"/>
                    <a:pt x="445627" y="605141"/>
                  </a:cubicBezTo>
                  <a:close/>
                </a:path>
              </a:pathLst>
            </a:custGeom>
            <a:grpFill/>
            <a:ln w="6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a16="http://schemas.microsoft.com/office/drawing/2014/main" id="{1BD5F8A9-1706-4507-9E16-57AEC3894652}"/>
                </a:ext>
              </a:extLst>
            </p:cNvPr>
            <p:cNvSpPr/>
            <p:nvPr/>
          </p:nvSpPr>
          <p:spPr>
            <a:xfrm flipV="1">
              <a:off x="4970267" y="2828156"/>
              <a:ext cx="106680" cy="100012"/>
            </a:xfrm>
            <a:custGeom>
              <a:avLst/>
              <a:gdLst>
                <a:gd name="connsiteX0" fmla="*/ -2106 w 106680"/>
                <a:gd name="connsiteY0" fmla="*/ 48144 h 100012"/>
                <a:gd name="connsiteX1" fmla="*/ -2106 w 106680"/>
                <a:gd name="connsiteY1" fmla="*/ -1863 h 100012"/>
                <a:gd name="connsiteX2" fmla="*/ 51234 w 106680"/>
                <a:gd name="connsiteY2" fmla="*/ -1863 h 100012"/>
                <a:gd name="connsiteX3" fmla="*/ 104574 w 106680"/>
                <a:gd name="connsiteY3" fmla="*/ -1863 h 100012"/>
                <a:gd name="connsiteX4" fmla="*/ 104574 w 106680"/>
                <a:gd name="connsiteY4" fmla="*/ 48144 h 100012"/>
                <a:gd name="connsiteX5" fmla="*/ 104574 w 106680"/>
                <a:gd name="connsiteY5" fmla="*/ 98150 h 100012"/>
                <a:gd name="connsiteX6" fmla="*/ 51234 w 106680"/>
                <a:gd name="connsiteY6" fmla="*/ 98150 h 100012"/>
                <a:gd name="connsiteX7" fmla="*/ -2106 w 106680"/>
                <a:gd name="connsiteY7" fmla="*/ 98150 h 100012"/>
                <a:gd name="connsiteX8" fmla="*/ -2106 w 106680"/>
                <a:gd name="connsiteY8" fmla="*/ 48144 h 10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680" h="100012">
                  <a:moveTo>
                    <a:pt x="-2106" y="48144"/>
                  </a:moveTo>
                  <a:lnTo>
                    <a:pt x="-2106" y="-1863"/>
                  </a:lnTo>
                  <a:lnTo>
                    <a:pt x="51234" y="-1863"/>
                  </a:lnTo>
                  <a:lnTo>
                    <a:pt x="104574" y="-1863"/>
                  </a:lnTo>
                  <a:lnTo>
                    <a:pt x="104574" y="48144"/>
                  </a:lnTo>
                  <a:lnTo>
                    <a:pt x="104574" y="98150"/>
                  </a:lnTo>
                  <a:lnTo>
                    <a:pt x="51234" y="98150"/>
                  </a:lnTo>
                  <a:lnTo>
                    <a:pt x="-2106" y="98150"/>
                  </a:lnTo>
                  <a:lnTo>
                    <a:pt x="-2106" y="48144"/>
                  </a:lnTo>
                  <a:close/>
                </a:path>
              </a:pathLst>
            </a:custGeom>
            <a:grpFill/>
            <a:ln w="6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a16="http://schemas.microsoft.com/office/drawing/2014/main" id="{F75255E1-1C15-485F-A6DC-604ACC50BFE2}"/>
                </a:ext>
              </a:extLst>
            </p:cNvPr>
            <p:cNvSpPr/>
            <p:nvPr/>
          </p:nvSpPr>
          <p:spPr>
            <a:xfrm flipV="1">
              <a:off x="5130287" y="2828156"/>
              <a:ext cx="100012" cy="100012"/>
            </a:xfrm>
            <a:custGeom>
              <a:avLst/>
              <a:gdLst>
                <a:gd name="connsiteX0" fmla="*/ -2318 w 100012"/>
                <a:gd name="connsiteY0" fmla="*/ 48144 h 100012"/>
                <a:gd name="connsiteX1" fmla="*/ -2318 w 100012"/>
                <a:gd name="connsiteY1" fmla="*/ -1863 h 100012"/>
                <a:gd name="connsiteX2" fmla="*/ 47689 w 100012"/>
                <a:gd name="connsiteY2" fmla="*/ -1863 h 100012"/>
                <a:gd name="connsiteX3" fmla="*/ 97695 w 100012"/>
                <a:gd name="connsiteY3" fmla="*/ -1863 h 100012"/>
                <a:gd name="connsiteX4" fmla="*/ 97695 w 100012"/>
                <a:gd name="connsiteY4" fmla="*/ 48144 h 100012"/>
                <a:gd name="connsiteX5" fmla="*/ 97695 w 100012"/>
                <a:gd name="connsiteY5" fmla="*/ 98150 h 100012"/>
                <a:gd name="connsiteX6" fmla="*/ 47689 w 100012"/>
                <a:gd name="connsiteY6" fmla="*/ 98150 h 100012"/>
                <a:gd name="connsiteX7" fmla="*/ -2318 w 100012"/>
                <a:gd name="connsiteY7" fmla="*/ 98150 h 100012"/>
                <a:gd name="connsiteX8" fmla="*/ -2318 w 100012"/>
                <a:gd name="connsiteY8" fmla="*/ 48144 h 10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12" h="100012">
                  <a:moveTo>
                    <a:pt x="-2318" y="48144"/>
                  </a:moveTo>
                  <a:lnTo>
                    <a:pt x="-2318" y="-1863"/>
                  </a:lnTo>
                  <a:lnTo>
                    <a:pt x="47689" y="-1863"/>
                  </a:lnTo>
                  <a:lnTo>
                    <a:pt x="97695" y="-1863"/>
                  </a:lnTo>
                  <a:lnTo>
                    <a:pt x="97695" y="48144"/>
                  </a:lnTo>
                  <a:lnTo>
                    <a:pt x="97695" y="98150"/>
                  </a:lnTo>
                  <a:lnTo>
                    <a:pt x="47689" y="98150"/>
                  </a:lnTo>
                  <a:lnTo>
                    <a:pt x="-2318" y="98150"/>
                  </a:lnTo>
                  <a:lnTo>
                    <a:pt x="-2318" y="48144"/>
                  </a:lnTo>
                  <a:close/>
                </a:path>
              </a:pathLst>
            </a:custGeom>
            <a:grpFill/>
            <a:ln w="6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12" name="TextBox 311">
            <a:extLst>
              <a:ext uri="{FF2B5EF4-FFF2-40B4-BE49-F238E27FC236}">
                <a16:creationId xmlns:a16="http://schemas.microsoft.com/office/drawing/2014/main" id="{71F4E54F-5F77-4652-A8E2-90E658068D88}"/>
              </a:ext>
            </a:extLst>
          </p:cNvPr>
          <p:cNvSpPr txBox="1"/>
          <p:nvPr/>
        </p:nvSpPr>
        <p:spPr>
          <a:xfrm>
            <a:off x="130630" y="2349840"/>
            <a:ext cx="6278879" cy="60016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Liệt</a:t>
            </a: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4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kê</a:t>
            </a: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4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các</a:t>
            </a: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4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đơn</a:t>
            </a: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4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vị</a:t>
            </a: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4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đo</a:t>
            </a: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4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chiều</a:t>
            </a: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4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dài</a:t>
            </a: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4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đã</a:t>
            </a: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4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biết</a:t>
            </a: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a:t>
            </a:r>
          </a:p>
        </p:txBody>
      </p:sp>
      <p:sp>
        <p:nvSpPr>
          <p:cNvPr id="313" name="TextBox 312">
            <a:extLst>
              <a:ext uri="{FF2B5EF4-FFF2-40B4-BE49-F238E27FC236}">
                <a16:creationId xmlns:a16="http://schemas.microsoft.com/office/drawing/2014/main" id="{79F56A88-04E0-489C-92CB-EFC2DF8EFD45}"/>
              </a:ext>
            </a:extLst>
          </p:cNvPr>
          <p:cNvSpPr txBox="1"/>
          <p:nvPr/>
        </p:nvSpPr>
        <p:spPr>
          <a:xfrm>
            <a:off x="0" y="3287274"/>
            <a:ext cx="30807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FF00"/>
                </a:solidFill>
                <a:effectLst/>
                <a:uLnTx/>
                <a:uFillTx/>
                <a:latin typeface="#9Slide07 IcielBaliho Script" pitchFamily="2" charset="-93"/>
                <a:ea typeface="+mn-ea"/>
                <a:cs typeface="+mn-cs"/>
              </a:rPr>
              <a:t>Hoạt</a:t>
            </a:r>
            <a:r>
              <a:rPr kumimoji="0" lang="en-US" sz="3200" b="0" i="0" u="none" strike="noStrike" kern="1200" cap="none" spc="0" normalizeH="0" baseline="0" noProof="0" dirty="0">
                <a:ln>
                  <a:noFill/>
                </a:ln>
                <a:solidFill>
                  <a:srgbClr val="FFFF00"/>
                </a:solidFill>
                <a:effectLst/>
                <a:uLnTx/>
                <a:uFillTx/>
                <a:latin typeface="#9Slide07 IcielBaliho Script" pitchFamily="2" charset="-93"/>
                <a:ea typeface="+mn-ea"/>
                <a:cs typeface="+mn-cs"/>
              </a:rPr>
              <a:t> </a:t>
            </a:r>
            <a:r>
              <a:rPr kumimoji="0" lang="en-US" sz="3200" b="0" i="0" u="none" strike="noStrike" kern="1200" cap="none" spc="0" normalizeH="0" baseline="0" noProof="0" dirty="0" err="1">
                <a:ln>
                  <a:noFill/>
                </a:ln>
                <a:solidFill>
                  <a:srgbClr val="FFFF00"/>
                </a:solidFill>
                <a:effectLst/>
                <a:uLnTx/>
                <a:uFillTx/>
                <a:latin typeface="#9Slide07 IcielBaliho Script" pitchFamily="2" charset="-93"/>
                <a:ea typeface="+mn-ea"/>
                <a:cs typeface="+mn-cs"/>
              </a:rPr>
              <a:t>động</a:t>
            </a:r>
            <a:r>
              <a:rPr kumimoji="0" lang="en-US" sz="3200" b="0" i="0" u="none" strike="noStrike" kern="1200" cap="none" spc="0" normalizeH="0" baseline="0" noProof="0" dirty="0">
                <a:ln>
                  <a:noFill/>
                </a:ln>
                <a:solidFill>
                  <a:srgbClr val="FFFF00"/>
                </a:solidFill>
                <a:effectLst/>
                <a:uLnTx/>
                <a:uFillTx/>
                <a:latin typeface="#9Slide07 IcielBaliho Script" pitchFamily="2" charset="-93"/>
                <a:ea typeface="+mn-ea"/>
                <a:cs typeface="+mn-cs"/>
              </a:rPr>
              <a:t> </a:t>
            </a:r>
            <a:r>
              <a:rPr kumimoji="0" lang="en-US" sz="3200" b="0" i="0" u="none" strike="noStrike" kern="1200" cap="none" spc="0" normalizeH="0" baseline="0" noProof="0" dirty="0" err="1">
                <a:ln>
                  <a:noFill/>
                </a:ln>
                <a:solidFill>
                  <a:srgbClr val="FFFF00"/>
                </a:solidFill>
                <a:effectLst/>
                <a:uLnTx/>
                <a:uFillTx/>
                <a:latin typeface="#9Slide07 IcielBaliho Script" pitchFamily="2" charset="-93"/>
                <a:ea typeface="+mn-ea"/>
                <a:cs typeface="+mn-cs"/>
              </a:rPr>
              <a:t>nhóm</a:t>
            </a:r>
            <a:endParaRPr kumimoji="0" lang="en-US" sz="3200" b="0" i="0" u="none" strike="noStrike" kern="1200" cap="none" spc="0" normalizeH="0" baseline="0" noProof="0" dirty="0">
              <a:ln>
                <a:noFill/>
              </a:ln>
              <a:solidFill>
                <a:srgbClr val="FFFF00"/>
              </a:solidFill>
              <a:effectLst/>
              <a:uLnTx/>
              <a:uFillTx/>
              <a:latin typeface="#9Slide07 IcielBaliho Script" pitchFamily="2" charset="-93"/>
              <a:ea typeface="+mn-ea"/>
              <a:cs typeface="+mn-cs"/>
            </a:endParaRPr>
          </a:p>
        </p:txBody>
      </p:sp>
      <p:sp>
        <p:nvSpPr>
          <p:cNvPr id="314" name="TextBox 313">
            <a:extLst>
              <a:ext uri="{FF2B5EF4-FFF2-40B4-BE49-F238E27FC236}">
                <a16:creationId xmlns:a16="http://schemas.microsoft.com/office/drawing/2014/main" id="{F901F4FB-802C-4E6F-89B6-B998A959B283}"/>
              </a:ext>
            </a:extLst>
          </p:cNvPr>
          <p:cNvSpPr txBox="1"/>
          <p:nvPr/>
        </p:nvSpPr>
        <p:spPr>
          <a:xfrm>
            <a:off x="248194" y="4071258"/>
            <a:ext cx="6923315" cy="600164"/>
          </a:xfrm>
          <a:prstGeom prst="rect">
            <a:avLst/>
          </a:prstGeom>
          <a:noFill/>
        </p:spPr>
        <p:txBody>
          <a:bodyPr wrap="square" rtlCol="0">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Tổng</a:t>
            </a: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4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hợp</a:t>
            </a: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ý </a:t>
            </a:r>
            <a:r>
              <a:rPr kumimoji="0" lang="en-US" sz="24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kiến</a:t>
            </a: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4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cá</a:t>
            </a: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4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nhân</a:t>
            </a: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4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thành</a:t>
            </a: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4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sản</a:t>
            </a: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4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phẩm</a:t>
            </a: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4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nhóm</a:t>
            </a:r>
            <a:endPar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endParaRPr>
          </a:p>
        </p:txBody>
      </p:sp>
      <p:sp>
        <p:nvSpPr>
          <p:cNvPr id="315" name="TextBox 314">
            <a:extLst>
              <a:ext uri="{FF2B5EF4-FFF2-40B4-BE49-F238E27FC236}">
                <a16:creationId xmlns:a16="http://schemas.microsoft.com/office/drawing/2014/main" id="{9878A25D-3ABD-4D54-86F8-8A35EC243995}"/>
              </a:ext>
            </a:extLst>
          </p:cNvPr>
          <p:cNvSpPr txBox="1"/>
          <p:nvPr/>
        </p:nvSpPr>
        <p:spPr>
          <a:xfrm>
            <a:off x="648788" y="4881155"/>
            <a:ext cx="4931230" cy="60016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Hình</a:t>
            </a: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4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thành</a:t>
            </a: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4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phòng</a:t>
            </a: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4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tranh</a:t>
            </a: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a:t>
            </a:r>
          </a:p>
        </p:txBody>
      </p:sp>
      <p:sp>
        <p:nvSpPr>
          <p:cNvPr id="316" name="TextBox 315">
            <a:extLst>
              <a:ext uri="{FF2B5EF4-FFF2-40B4-BE49-F238E27FC236}">
                <a16:creationId xmlns:a16="http://schemas.microsoft.com/office/drawing/2014/main" id="{C6556D93-7E70-455D-87FE-5D14F904E9B8}"/>
              </a:ext>
            </a:extLst>
          </p:cNvPr>
          <p:cNvSpPr txBox="1"/>
          <p:nvPr/>
        </p:nvSpPr>
        <p:spPr>
          <a:xfrm>
            <a:off x="674914" y="5664927"/>
            <a:ext cx="4931230" cy="60016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Tổng</a:t>
            </a: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4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hợp</a:t>
            </a: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4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kết</a:t>
            </a: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4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quả</a:t>
            </a:r>
            <a:endPar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endParaRPr>
          </a:p>
        </p:txBody>
      </p:sp>
      <p:grpSp>
        <p:nvGrpSpPr>
          <p:cNvPr id="317" name="Group 316">
            <a:extLst>
              <a:ext uri="{FF2B5EF4-FFF2-40B4-BE49-F238E27FC236}">
                <a16:creationId xmlns:a16="http://schemas.microsoft.com/office/drawing/2014/main" id="{DC52BAAF-7742-4A97-AFFC-43DBAF17ACCD}"/>
              </a:ext>
            </a:extLst>
          </p:cNvPr>
          <p:cNvGrpSpPr/>
          <p:nvPr/>
        </p:nvGrpSpPr>
        <p:grpSpPr>
          <a:xfrm>
            <a:off x="8134591" y="1836753"/>
            <a:ext cx="2791729" cy="4096966"/>
            <a:chOff x="4628292" y="1400770"/>
            <a:chExt cx="2612612" cy="4218979"/>
          </a:xfrm>
        </p:grpSpPr>
        <p:sp>
          <p:nvSpPr>
            <p:cNvPr id="318" name="Freeform: Shape 317">
              <a:extLst>
                <a:ext uri="{FF2B5EF4-FFF2-40B4-BE49-F238E27FC236}">
                  <a16:creationId xmlns:a16="http://schemas.microsoft.com/office/drawing/2014/main" id="{171C8A71-34DF-41A5-BD5F-94AF70B74561}"/>
                </a:ext>
              </a:extLst>
            </p:cNvPr>
            <p:cNvSpPr/>
            <p:nvPr/>
          </p:nvSpPr>
          <p:spPr>
            <a:xfrm>
              <a:off x="4628292" y="2435828"/>
              <a:ext cx="476345" cy="731071"/>
            </a:xfrm>
            <a:custGeom>
              <a:avLst/>
              <a:gdLst>
                <a:gd name="connsiteX0" fmla="*/ 148209 w 476345"/>
                <a:gd name="connsiteY0" fmla="*/ 483680 h 731071"/>
                <a:gd name="connsiteX1" fmla="*/ 148209 w 476345"/>
                <a:gd name="connsiteY1" fmla="*/ 455962 h 731071"/>
                <a:gd name="connsiteX2" fmla="*/ 329184 w 476345"/>
                <a:gd name="connsiteY2" fmla="*/ 205454 h 731071"/>
                <a:gd name="connsiteX3" fmla="*/ 239935 w 476345"/>
                <a:gd name="connsiteY3" fmla="*/ 132588 h 731071"/>
                <a:gd name="connsiteX4" fmla="*/ 144685 w 476345"/>
                <a:gd name="connsiteY4" fmla="*/ 209550 h 731071"/>
                <a:gd name="connsiteX5" fmla="*/ 144685 w 476345"/>
                <a:gd name="connsiteY5" fmla="*/ 220885 h 731071"/>
                <a:gd name="connsiteX6" fmla="*/ 127254 w 476345"/>
                <a:gd name="connsiteY6" fmla="*/ 237268 h 731071"/>
                <a:gd name="connsiteX7" fmla="*/ 17431 w 476345"/>
                <a:gd name="connsiteY7" fmla="*/ 233172 h 731071"/>
                <a:gd name="connsiteX8" fmla="*/ 0 w 476345"/>
                <a:gd name="connsiteY8" fmla="*/ 220885 h 731071"/>
                <a:gd name="connsiteX9" fmla="*/ 0 w 476345"/>
                <a:gd name="connsiteY9" fmla="*/ 209550 h 731071"/>
                <a:gd name="connsiteX10" fmla="*/ 243268 w 476345"/>
                <a:gd name="connsiteY10" fmla="*/ 0 h 731071"/>
                <a:gd name="connsiteX11" fmla="*/ 476345 w 476345"/>
                <a:gd name="connsiteY11" fmla="*/ 200025 h 731071"/>
                <a:gd name="connsiteX12" fmla="*/ 292513 w 476345"/>
                <a:gd name="connsiteY12" fmla="*/ 464915 h 731071"/>
                <a:gd name="connsiteX13" fmla="*/ 292513 w 476345"/>
                <a:gd name="connsiteY13" fmla="*/ 483394 h 731071"/>
                <a:gd name="connsiteX14" fmla="*/ 278723 w 476345"/>
                <a:gd name="connsiteY14" fmla="*/ 500825 h 731071"/>
                <a:gd name="connsiteX15" fmla="*/ 275082 w 476345"/>
                <a:gd name="connsiteY15" fmla="*/ 500825 h 731071"/>
                <a:gd name="connsiteX16" fmla="*/ 165640 w 476345"/>
                <a:gd name="connsiteY16" fmla="*/ 500825 h 731071"/>
                <a:gd name="connsiteX17" fmla="*/ 148236 w 476345"/>
                <a:gd name="connsiteY17" fmla="*/ 487000 h 731071"/>
                <a:gd name="connsiteX18" fmla="*/ 148209 w 476345"/>
                <a:gd name="connsiteY18" fmla="*/ 483680 h 731071"/>
                <a:gd name="connsiteX19" fmla="*/ 138684 w 476345"/>
                <a:gd name="connsiteY19" fmla="*/ 648938 h 731071"/>
                <a:gd name="connsiteX20" fmla="*/ 226886 w 476345"/>
                <a:gd name="connsiteY20" fmla="*/ 566833 h 731071"/>
                <a:gd name="connsiteX21" fmla="*/ 314230 w 476345"/>
                <a:gd name="connsiteY21" fmla="*/ 648938 h 731071"/>
                <a:gd name="connsiteX22" fmla="*/ 225933 w 476345"/>
                <a:gd name="connsiteY22" fmla="*/ 731044 h 731071"/>
                <a:gd name="connsiteX23" fmla="*/ 138970 w 476345"/>
                <a:gd name="connsiteY23" fmla="*/ 648938 h 731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6345" h="731071">
                  <a:moveTo>
                    <a:pt x="148209" y="483680"/>
                  </a:moveTo>
                  <a:lnTo>
                    <a:pt x="148209" y="455962"/>
                  </a:lnTo>
                  <a:cubicBezTo>
                    <a:pt x="148209" y="313087"/>
                    <a:pt x="329184" y="307086"/>
                    <a:pt x="329184" y="205454"/>
                  </a:cubicBezTo>
                  <a:cubicBezTo>
                    <a:pt x="329184" y="161258"/>
                    <a:pt x="293275" y="132588"/>
                    <a:pt x="239935" y="132588"/>
                  </a:cubicBezTo>
                  <a:cubicBezTo>
                    <a:pt x="181356" y="132588"/>
                    <a:pt x="144685" y="164402"/>
                    <a:pt x="144685" y="209550"/>
                  </a:cubicBezTo>
                  <a:lnTo>
                    <a:pt x="144685" y="220885"/>
                  </a:lnTo>
                  <a:cubicBezTo>
                    <a:pt x="144685" y="232124"/>
                    <a:pt x="138589" y="237268"/>
                    <a:pt x="127254" y="237268"/>
                  </a:cubicBezTo>
                  <a:lnTo>
                    <a:pt x="17431" y="233172"/>
                  </a:lnTo>
                  <a:cubicBezTo>
                    <a:pt x="7144" y="233172"/>
                    <a:pt x="0" y="228029"/>
                    <a:pt x="0" y="220885"/>
                  </a:cubicBezTo>
                  <a:lnTo>
                    <a:pt x="0" y="209550"/>
                  </a:lnTo>
                  <a:cubicBezTo>
                    <a:pt x="0" y="85725"/>
                    <a:pt x="98488" y="0"/>
                    <a:pt x="243268" y="0"/>
                  </a:cubicBezTo>
                  <a:cubicBezTo>
                    <a:pt x="384905" y="0"/>
                    <a:pt x="476345" y="80105"/>
                    <a:pt x="476345" y="200025"/>
                  </a:cubicBezTo>
                  <a:cubicBezTo>
                    <a:pt x="476345" y="370427"/>
                    <a:pt x="292513" y="371475"/>
                    <a:pt x="292513" y="464915"/>
                  </a:cubicBezTo>
                  <a:lnTo>
                    <a:pt x="292513" y="483394"/>
                  </a:lnTo>
                  <a:cubicBezTo>
                    <a:pt x="293518" y="492015"/>
                    <a:pt x="287344" y="499819"/>
                    <a:pt x="278723" y="500825"/>
                  </a:cubicBezTo>
                  <a:cubicBezTo>
                    <a:pt x="277513" y="500966"/>
                    <a:pt x="276291" y="500966"/>
                    <a:pt x="275082" y="500825"/>
                  </a:cubicBezTo>
                  <a:lnTo>
                    <a:pt x="165640" y="500825"/>
                  </a:lnTo>
                  <a:cubicBezTo>
                    <a:pt x="157016" y="501813"/>
                    <a:pt x="149225" y="495623"/>
                    <a:pt x="148236" y="487000"/>
                  </a:cubicBezTo>
                  <a:cubicBezTo>
                    <a:pt x="148110" y="485897"/>
                    <a:pt x="148101" y="484784"/>
                    <a:pt x="148209" y="483680"/>
                  </a:cubicBezTo>
                  <a:close/>
                  <a:moveTo>
                    <a:pt x="138684" y="648938"/>
                  </a:moveTo>
                  <a:cubicBezTo>
                    <a:pt x="138684" y="603790"/>
                    <a:pt x="178689" y="566833"/>
                    <a:pt x="226886" y="566833"/>
                  </a:cubicBezTo>
                  <a:cubicBezTo>
                    <a:pt x="273082" y="566833"/>
                    <a:pt x="314230" y="603790"/>
                    <a:pt x="314230" y="648938"/>
                  </a:cubicBezTo>
                  <a:cubicBezTo>
                    <a:pt x="314230" y="694087"/>
                    <a:pt x="273082" y="731044"/>
                    <a:pt x="225933" y="731044"/>
                  </a:cubicBezTo>
                  <a:cubicBezTo>
                    <a:pt x="179309" y="732220"/>
                    <a:pt x="140473" y="695553"/>
                    <a:pt x="138970" y="648938"/>
                  </a:cubicBezTo>
                  <a:close/>
                </a:path>
              </a:pathLst>
            </a:custGeom>
            <a:solidFill>
              <a:srgbClr val="C53F3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Shape 318">
              <a:extLst>
                <a:ext uri="{FF2B5EF4-FFF2-40B4-BE49-F238E27FC236}">
                  <a16:creationId xmlns:a16="http://schemas.microsoft.com/office/drawing/2014/main" id="{CCBF8251-FDB4-4252-A03C-3DC2F21F6C1F}"/>
                </a:ext>
              </a:extLst>
            </p:cNvPr>
            <p:cNvSpPr/>
            <p:nvPr/>
          </p:nvSpPr>
          <p:spPr>
            <a:xfrm>
              <a:off x="7000208" y="1582197"/>
              <a:ext cx="240696" cy="369312"/>
            </a:xfrm>
            <a:custGeom>
              <a:avLst/>
              <a:gdLst>
                <a:gd name="connsiteX0" fmla="*/ 75247 w 240696"/>
                <a:gd name="connsiteY0" fmla="*/ 244316 h 369312"/>
                <a:gd name="connsiteX1" fmla="*/ 75247 w 240696"/>
                <a:gd name="connsiteY1" fmla="*/ 230315 h 369312"/>
                <a:gd name="connsiteX2" fmla="*/ 166497 w 240696"/>
                <a:gd name="connsiteY2" fmla="*/ 103727 h 369312"/>
                <a:gd name="connsiteX3" fmla="*/ 121349 w 240696"/>
                <a:gd name="connsiteY3" fmla="*/ 66866 h 369312"/>
                <a:gd name="connsiteX4" fmla="*/ 73152 w 240696"/>
                <a:gd name="connsiteY4" fmla="*/ 105823 h 369312"/>
                <a:gd name="connsiteX5" fmla="*/ 73152 w 240696"/>
                <a:gd name="connsiteY5" fmla="*/ 111538 h 369312"/>
                <a:gd name="connsiteX6" fmla="*/ 64294 w 240696"/>
                <a:gd name="connsiteY6" fmla="*/ 119825 h 369312"/>
                <a:gd name="connsiteX7" fmla="*/ 8858 w 240696"/>
                <a:gd name="connsiteY7" fmla="*/ 117729 h 369312"/>
                <a:gd name="connsiteX8" fmla="*/ 0 w 240696"/>
                <a:gd name="connsiteY8" fmla="*/ 111538 h 369312"/>
                <a:gd name="connsiteX9" fmla="*/ 0 w 240696"/>
                <a:gd name="connsiteY9" fmla="*/ 105823 h 369312"/>
                <a:gd name="connsiteX10" fmla="*/ 122968 w 240696"/>
                <a:gd name="connsiteY10" fmla="*/ 0 h 369312"/>
                <a:gd name="connsiteX11" fmla="*/ 240697 w 240696"/>
                <a:gd name="connsiteY11" fmla="*/ 101156 h 369312"/>
                <a:gd name="connsiteX12" fmla="*/ 147828 w 240696"/>
                <a:gd name="connsiteY12" fmla="*/ 234506 h 369312"/>
                <a:gd name="connsiteX13" fmla="*/ 147828 w 240696"/>
                <a:gd name="connsiteY13" fmla="*/ 244031 h 369312"/>
                <a:gd name="connsiteX14" fmla="*/ 140898 w 240696"/>
                <a:gd name="connsiteY14" fmla="*/ 252804 h 369312"/>
                <a:gd name="connsiteX15" fmla="*/ 138970 w 240696"/>
                <a:gd name="connsiteY15" fmla="*/ 252794 h 369312"/>
                <a:gd name="connsiteX16" fmla="*/ 84011 w 240696"/>
                <a:gd name="connsiteY16" fmla="*/ 252794 h 369312"/>
                <a:gd name="connsiteX17" fmla="*/ 75276 w 240696"/>
                <a:gd name="connsiteY17" fmla="*/ 246032 h 369312"/>
                <a:gd name="connsiteX18" fmla="*/ 75247 w 240696"/>
                <a:gd name="connsiteY18" fmla="*/ 244316 h 369312"/>
                <a:gd name="connsiteX19" fmla="*/ 70580 w 240696"/>
                <a:gd name="connsiteY19" fmla="*/ 327850 h 369312"/>
                <a:gd name="connsiteX20" fmla="*/ 111909 w 240696"/>
                <a:gd name="connsiteY20" fmla="*/ 280425 h 369312"/>
                <a:gd name="connsiteX21" fmla="*/ 159335 w 240696"/>
                <a:gd name="connsiteY21" fmla="*/ 321755 h 369312"/>
                <a:gd name="connsiteX22" fmla="*/ 118006 w 240696"/>
                <a:gd name="connsiteY22" fmla="*/ 369180 h 369312"/>
                <a:gd name="connsiteX23" fmla="*/ 114967 w 240696"/>
                <a:gd name="connsiteY23" fmla="*/ 369284 h 369312"/>
                <a:gd name="connsiteX24" fmla="*/ 70585 w 240696"/>
                <a:gd name="connsiteY24" fmla="*/ 327997 h 369312"/>
                <a:gd name="connsiteX25" fmla="*/ 70580 w 240696"/>
                <a:gd name="connsiteY25" fmla="*/ 327851 h 369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0696" h="369312">
                  <a:moveTo>
                    <a:pt x="75247" y="244316"/>
                  </a:moveTo>
                  <a:lnTo>
                    <a:pt x="75247" y="230315"/>
                  </a:lnTo>
                  <a:cubicBezTo>
                    <a:pt x="75247" y="158210"/>
                    <a:pt x="166497" y="155067"/>
                    <a:pt x="166497" y="103727"/>
                  </a:cubicBezTo>
                  <a:cubicBezTo>
                    <a:pt x="166497" y="81439"/>
                    <a:pt x="148304" y="66866"/>
                    <a:pt x="121349" y="66866"/>
                  </a:cubicBezTo>
                  <a:cubicBezTo>
                    <a:pt x="91821" y="66866"/>
                    <a:pt x="73152" y="82963"/>
                    <a:pt x="73152" y="105823"/>
                  </a:cubicBezTo>
                  <a:lnTo>
                    <a:pt x="73152" y="111538"/>
                  </a:lnTo>
                  <a:cubicBezTo>
                    <a:pt x="73152" y="117253"/>
                    <a:pt x="70009" y="119825"/>
                    <a:pt x="64294" y="119825"/>
                  </a:cubicBezTo>
                  <a:lnTo>
                    <a:pt x="8858" y="117729"/>
                  </a:lnTo>
                  <a:cubicBezTo>
                    <a:pt x="3620" y="117729"/>
                    <a:pt x="0" y="115157"/>
                    <a:pt x="0" y="111538"/>
                  </a:cubicBezTo>
                  <a:lnTo>
                    <a:pt x="0" y="105823"/>
                  </a:lnTo>
                  <a:cubicBezTo>
                    <a:pt x="0" y="43053"/>
                    <a:pt x="49816" y="0"/>
                    <a:pt x="122968" y="0"/>
                  </a:cubicBezTo>
                  <a:cubicBezTo>
                    <a:pt x="194501" y="0"/>
                    <a:pt x="240697" y="40481"/>
                    <a:pt x="240697" y="101156"/>
                  </a:cubicBezTo>
                  <a:cubicBezTo>
                    <a:pt x="240697" y="186881"/>
                    <a:pt x="147828" y="187738"/>
                    <a:pt x="147828" y="234506"/>
                  </a:cubicBezTo>
                  <a:lnTo>
                    <a:pt x="147828" y="244031"/>
                  </a:lnTo>
                  <a:cubicBezTo>
                    <a:pt x="148337" y="248367"/>
                    <a:pt x="145234" y="252295"/>
                    <a:pt x="140898" y="252804"/>
                  </a:cubicBezTo>
                  <a:cubicBezTo>
                    <a:pt x="140257" y="252879"/>
                    <a:pt x="139610" y="252876"/>
                    <a:pt x="138970" y="252794"/>
                  </a:cubicBezTo>
                  <a:lnTo>
                    <a:pt x="84011" y="252794"/>
                  </a:lnTo>
                  <a:cubicBezTo>
                    <a:pt x="79731" y="253338"/>
                    <a:pt x="75821" y="250311"/>
                    <a:pt x="75276" y="246032"/>
                  </a:cubicBezTo>
                  <a:cubicBezTo>
                    <a:pt x="75204" y="245463"/>
                    <a:pt x="75194" y="244888"/>
                    <a:pt x="75247" y="244316"/>
                  </a:cubicBezTo>
                  <a:close/>
                  <a:moveTo>
                    <a:pt x="70580" y="327850"/>
                  </a:moveTo>
                  <a:cubicBezTo>
                    <a:pt x="68897" y="303342"/>
                    <a:pt x="87401" y="282109"/>
                    <a:pt x="111909" y="280425"/>
                  </a:cubicBezTo>
                  <a:cubicBezTo>
                    <a:pt x="136418" y="278742"/>
                    <a:pt x="157651" y="297246"/>
                    <a:pt x="159335" y="321755"/>
                  </a:cubicBezTo>
                  <a:cubicBezTo>
                    <a:pt x="161018" y="346263"/>
                    <a:pt x="142514" y="367496"/>
                    <a:pt x="118006" y="369180"/>
                  </a:cubicBezTo>
                  <a:cubicBezTo>
                    <a:pt x="116994" y="369249"/>
                    <a:pt x="115981" y="369284"/>
                    <a:pt x="114967" y="369284"/>
                  </a:cubicBezTo>
                  <a:cubicBezTo>
                    <a:pt x="91310" y="370139"/>
                    <a:pt x="71440" y="351653"/>
                    <a:pt x="70585" y="327997"/>
                  </a:cubicBezTo>
                  <a:cubicBezTo>
                    <a:pt x="70583" y="327948"/>
                    <a:pt x="70582" y="327899"/>
                    <a:pt x="70580" y="327851"/>
                  </a:cubicBezTo>
                  <a:close/>
                </a:path>
              </a:pathLst>
            </a:custGeom>
            <a:solidFill>
              <a:srgbClr val="C53F3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20" name="Graphic 267">
              <a:extLst>
                <a:ext uri="{FF2B5EF4-FFF2-40B4-BE49-F238E27FC236}">
                  <a16:creationId xmlns:a16="http://schemas.microsoft.com/office/drawing/2014/main" id="{8973AD1A-7D9A-4921-9CA1-953D3B8848D3}"/>
                </a:ext>
              </a:extLst>
            </p:cNvPr>
            <p:cNvGrpSpPr/>
            <p:nvPr/>
          </p:nvGrpSpPr>
          <p:grpSpPr>
            <a:xfrm>
              <a:off x="5261419" y="2826734"/>
              <a:ext cx="1616487" cy="2793015"/>
              <a:chOff x="5261419" y="2826734"/>
              <a:chExt cx="1616487" cy="2793015"/>
            </a:xfrm>
          </p:grpSpPr>
          <p:sp>
            <p:nvSpPr>
              <p:cNvPr id="357" name="Freeform: Shape 356">
                <a:extLst>
                  <a:ext uri="{FF2B5EF4-FFF2-40B4-BE49-F238E27FC236}">
                    <a16:creationId xmlns:a16="http://schemas.microsoft.com/office/drawing/2014/main" id="{870B2762-0E09-4986-864F-21FCD8DC47B4}"/>
                  </a:ext>
                </a:extLst>
              </p:cNvPr>
              <p:cNvSpPr/>
              <p:nvPr/>
            </p:nvSpPr>
            <p:spPr>
              <a:xfrm>
                <a:off x="5735190" y="4657629"/>
                <a:ext cx="595695" cy="650271"/>
              </a:xfrm>
              <a:custGeom>
                <a:avLst/>
                <a:gdLst>
                  <a:gd name="connsiteX0" fmla="*/ 578456 w 595695"/>
                  <a:gd name="connsiteY0" fmla="*/ 279083 h 650271"/>
                  <a:gd name="connsiteX1" fmla="*/ 576360 w 595695"/>
                  <a:gd name="connsiteY1" fmla="*/ 273082 h 650271"/>
                  <a:gd name="connsiteX2" fmla="*/ 574265 w 595695"/>
                  <a:gd name="connsiteY2" fmla="*/ 266986 h 650271"/>
                  <a:gd name="connsiteX3" fmla="*/ 572169 w 595695"/>
                  <a:gd name="connsiteY3" fmla="*/ 260985 h 650271"/>
                  <a:gd name="connsiteX4" fmla="*/ 570074 w 595695"/>
                  <a:gd name="connsiteY4" fmla="*/ 254889 h 650271"/>
                  <a:gd name="connsiteX5" fmla="*/ 567978 w 595695"/>
                  <a:gd name="connsiteY5" fmla="*/ 248888 h 650271"/>
                  <a:gd name="connsiteX6" fmla="*/ 565883 w 595695"/>
                  <a:gd name="connsiteY6" fmla="*/ 242792 h 650271"/>
                  <a:gd name="connsiteX7" fmla="*/ 563787 w 595695"/>
                  <a:gd name="connsiteY7" fmla="*/ 236792 h 650271"/>
                  <a:gd name="connsiteX8" fmla="*/ 561692 w 595695"/>
                  <a:gd name="connsiteY8" fmla="*/ 230696 h 650271"/>
                  <a:gd name="connsiteX9" fmla="*/ 559596 w 595695"/>
                  <a:gd name="connsiteY9" fmla="*/ 224695 h 650271"/>
                  <a:gd name="connsiteX10" fmla="*/ 557501 w 595695"/>
                  <a:gd name="connsiteY10" fmla="*/ 218599 h 650271"/>
                  <a:gd name="connsiteX11" fmla="*/ 555405 w 595695"/>
                  <a:gd name="connsiteY11" fmla="*/ 212598 h 650271"/>
                  <a:gd name="connsiteX12" fmla="*/ 553310 w 595695"/>
                  <a:gd name="connsiteY12" fmla="*/ 206502 h 650271"/>
                  <a:gd name="connsiteX13" fmla="*/ 551309 w 595695"/>
                  <a:gd name="connsiteY13" fmla="*/ 200120 h 650271"/>
                  <a:gd name="connsiteX14" fmla="*/ 549214 w 595695"/>
                  <a:gd name="connsiteY14" fmla="*/ 194024 h 650271"/>
                  <a:gd name="connsiteX15" fmla="*/ 547023 w 595695"/>
                  <a:gd name="connsiteY15" fmla="*/ 188024 h 650271"/>
                  <a:gd name="connsiteX16" fmla="*/ 544927 w 595695"/>
                  <a:gd name="connsiteY16" fmla="*/ 181928 h 650271"/>
                  <a:gd name="connsiteX17" fmla="*/ 542832 w 595695"/>
                  <a:gd name="connsiteY17" fmla="*/ 175927 h 650271"/>
                  <a:gd name="connsiteX18" fmla="*/ 540737 w 595695"/>
                  <a:gd name="connsiteY18" fmla="*/ 169831 h 650271"/>
                  <a:gd name="connsiteX19" fmla="*/ 538641 w 595695"/>
                  <a:gd name="connsiteY19" fmla="*/ 163830 h 650271"/>
                  <a:gd name="connsiteX20" fmla="*/ 305945 w 595695"/>
                  <a:gd name="connsiteY20" fmla="*/ 0 h 650271"/>
                  <a:gd name="connsiteX21" fmla="*/ 77345 w 595695"/>
                  <a:gd name="connsiteY21" fmla="*/ 143637 h 650271"/>
                  <a:gd name="connsiteX22" fmla="*/ 74678 w 595695"/>
                  <a:gd name="connsiteY22" fmla="*/ 149447 h 650271"/>
                  <a:gd name="connsiteX23" fmla="*/ 72107 w 595695"/>
                  <a:gd name="connsiteY23" fmla="*/ 155353 h 650271"/>
                  <a:gd name="connsiteX24" fmla="*/ 69440 w 595695"/>
                  <a:gd name="connsiteY24" fmla="*/ 161163 h 650271"/>
                  <a:gd name="connsiteX25" fmla="*/ 66773 w 595695"/>
                  <a:gd name="connsiteY25" fmla="*/ 166973 h 650271"/>
                  <a:gd name="connsiteX26" fmla="*/ 64201 w 595695"/>
                  <a:gd name="connsiteY26" fmla="*/ 172784 h 650271"/>
                  <a:gd name="connsiteX27" fmla="*/ 61534 w 595695"/>
                  <a:gd name="connsiteY27" fmla="*/ 178689 h 650271"/>
                  <a:gd name="connsiteX28" fmla="*/ 58867 w 595695"/>
                  <a:gd name="connsiteY28" fmla="*/ 184499 h 650271"/>
                  <a:gd name="connsiteX29" fmla="*/ 56200 w 595695"/>
                  <a:gd name="connsiteY29" fmla="*/ 190310 h 650271"/>
                  <a:gd name="connsiteX30" fmla="*/ 53628 w 595695"/>
                  <a:gd name="connsiteY30" fmla="*/ 196120 h 650271"/>
                  <a:gd name="connsiteX31" fmla="*/ 50961 w 595695"/>
                  <a:gd name="connsiteY31" fmla="*/ 201930 h 650271"/>
                  <a:gd name="connsiteX32" fmla="*/ 48294 w 595695"/>
                  <a:gd name="connsiteY32" fmla="*/ 207740 h 650271"/>
                  <a:gd name="connsiteX33" fmla="*/ 45722 w 595695"/>
                  <a:gd name="connsiteY33" fmla="*/ 213646 h 650271"/>
                  <a:gd name="connsiteX34" fmla="*/ 43055 w 595695"/>
                  <a:gd name="connsiteY34" fmla="*/ 219456 h 650271"/>
                  <a:gd name="connsiteX35" fmla="*/ 40388 w 595695"/>
                  <a:gd name="connsiteY35" fmla="*/ 225266 h 650271"/>
                  <a:gd name="connsiteX36" fmla="*/ 37817 w 595695"/>
                  <a:gd name="connsiteY36" fmla="*/ 231077 h 650271"/>
                  <a:gd name="connsiteX37" fmla="*/ 35150 w 595695"/>
                  <a:gd name="connsiteY37" fmla="*/ 236982 h 650271"/>
                  <a:gd name="connsiteX38" fmla="*/ 32483 w 595695"/>
                  <a:gd name="connsiteY38" fmla="*/ 242792 h 650271"/>
                  <a:gd name="connsiteX39" fmla="*/ 29911 w 595695"/>
                  <a:gd name="connsiteY39" fmla="*/ 248603 h 650271"/>
                  <a:gd name="connsiteX40" fmla="*/ 27244 w 595695"/>
                  <a:gd name="connsiteY40" fmla="*/ 254413 h 650271"/>
                  <a:gd name="connsiteX41" fmla="*/ 24577 w 595695"/>
                  <a:gd name="connsiteY41" fmla="*/ 260318 h 650271"/>
                  <a:gd name="connsiteX42" fmla="*/ 2 w 595695"/>
                  <a:gd name="connsiteY42" fmla="*/ 371570 h 650271"/>
                  <a:gd name="connsiteX43" fmla="*/ 296135 w 595695"/>
                  <a:gd name="connsiteY43" fmla="*/ 650272 h 650271"/>
                  <a:gd name="connsiteX44" fmla="*/ 595696 w 595695"/>
                  <a:gd name="connsiteY44" fmla="*/ 371570 h 650271"/>
                  <a:gd name="connsiteX45" fmla="*/ 580551 w 595695"/>
                  <a:gd name="connsiteY45" fmla="*/ 285845 h 650271"/>
                  <a:gd name="connsiteX46" fmla="*/ 578456 w 595695"/>
                  <a:gd name="connsiteY46" fmla="*/ 279083 h 650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95695" h="650271">
                    <a:moveTo>
                      <a:pt x="578456" y="279083"/>
                    </a:moveTo>
                    <a:cubicBezTo>
                      <a:pt x="577789" y="277082"/>
                      <a:pt x="577122" y="275082"/>
                      <a:pt x="576360" y="273082"/>
                    </a:cubicBezTo>
                    <a:cubicBezTo>
                      <a:pt x="575598" y="271082"/>
                      <a:pt x="575027" y="268986"/>
                      <a:pt x="574265" y="266986"/>
                    </a:cubicBezTo>
                    <a:cubicBezTo>
                      <a:pt x="573502" y="264986"/>
                      <a:pt x="572931" y="262985"/>
                      <a:pt x="572169" y="260985"/>
                    </a:cubicBezTo>
                    <a:cubicBezTo>
                      <a:pt x="571407" y="258985"/>
                      <a:pt x="570836" y="256889"/>
                      <a:pt x="570074" y="254889"/>
                    </a:cubicBezTo>
                    <a:cubicBezTo>
                      <a:pt x="569312" y="252889"/>
                      <a:pt x="568740" y="250888"/>
                      <a:pt x="567978" y="248888"/>
                    </a:cubicBezTo>
                    <a:cubicBezTo>
                      <a:pt x="567216" y="246888"/>
                      <a:pt x="566644" y="244793"/>
                      <a:pt x="565883" y="242792"/>
                    </a:cubicBezTo>
                    <a:lnTo>
                      <a:pt x="563787" y="236792"/>
                    </a:lnTo>
                    <a:cubicBezTo>
                      <a:pt x="563120" y="234696"/>
                      <a:pt x="562358" y="232696"/>
                      <a:pt x="561692" y="230696"/>
                    </a:cubicBezTo>
                    <a:lnTo>
                      <a:pt x="559596" y="224695"/>
                    </a:lnTo>
                    <a:cubicBezTo>
                      <a:pt x="558929" y="222599"/>
                      <a:pt x="558167" y="220599"/>
                      <a:pt x="557501" y="218599"/>
                    </a:cubicBezTo>
                    <a:lnTo>
                      <a:pt x="555405" y="212598"/>
                    </a:lnTo>
                    <a:cubicBezTo>
                      <a:pt x="554738" y="210503"/>
                      <a:pt x="553976" y="208502"/>
                      <a:pt x="553310" y="206502"/>
                    </a:cubicBezTo>
                    <a:lnTo>
                      <a:pt x="551309" y="200120"/>
                    </a:lnTo>
                    <a:cubicBezTo>
                      <a:pt x="550643" y="198025"/>
                      <a:pt x="549881" y="196025"/>
                      <a:pt x="549214" y="194024"/>
                    </a:cubicBezTo>
                    <a:lnTo>
                      <a:pt x="547023" y="188024"/>
                    </a:lnTo>
                    <a:cubicBezTo>
                      <a:pt x="546356" y="185928"/>
                      <a:pt x="545690" y="183928"/>
                      <a:pt x="544927" y="181928"/>
                    </a:cubicBezTo>
                    <a:cubicBezTo>
                      <a:pt x="544166" y="179927"/>
                      <a:pt x="543594" y="177927"/>
                      <a:pt x="542832" y="175927"/>
                    </a:cubicBezTo>
                    <a:cubicBezTo>
                      <a:pt x="542070" y="173927"/>
                      <a:pt x="541499" y="171831"/>
                      <a:pt x="540737" y="169831"/>
                    </a:cubicBezTo>
                    <a:cubicBezTo>
                      <a:pt x="539975" y="167830"/>
                      <a:pt x="539403" y="165830"/>
                      <a:pt x="538641" y="163830"/>
                    </a:cubicBezTo>
                    <a:cubicBezTo>
                      <a:pt x="507590" y="69342"/>
                      <a:pt x="411578" y="0"/>
                      <a:pt x="305945" y="0"/>
                    </a:cubicBezTo>
                    <a:cubicBezTo>
                      <a:pt x="203552" y="0"/>
                      <a:pt x="114493" y="59627"/>
                      <a:pt x="77345" y="143637"/>
                    </a:cubicBezTo>
                    <a:cubicBezTo>
                      <a:pt x="76393" y="145542"/>
                      <a:pt x="75536" y="147542"/>
                      <a:pt x="74678" y="149447"/>
                    </a:cubicBezTo>
                    <a:lnTo>
                      <a:pt x="72107" y="155353"/>
                    </a:lnTo>
                    <a:cubicBezTo>
                      <a:pt x="71154" y="157258"/>
                      <a:pt x="70297" y="159163"/>
                      <a:pt x="69440" y="161163"/>
                    </a:cubicBezTo>
                    <a:cubicBezTo>
                      <a:pt x="68582" y="163163"/>
                      <a:pt x="67630" y="165068"/>
                      <a:pt x="66773" y="166973"/>
                    </a:cubicBezTo>
                    <a:lnTo>
                      <a:pt x="64201" y="172784"/>
                    </a:lnTo>
                    <a:cubicBezTo>
                      <a:pt x="63248" y="174784"/>
                      <a:pt x="62391" y="176689"/>
                      <a:pt x="61534" y="178689"/>
                    </a:cubicBezTo>
                    <a:cubicBezTo>
                      <a:pt x="60677" y="180689"/>
                      <a:pt x="59724" y="182499"/>
                      <a:pt x="58867" y="184499"/>
                    </a:cubicBezTo>
                    <a:cubicBezTo>
                      <a:pt x="58010" y="186500"/>
                      <a:pt x="57057" y="188309"/>
                      <a:pt x="56200" y="190310"/>
                    </a:cubicBezTo>
                    <a:lnTo>
                      <a:pt x="53628" y="196120"/>
                    </a:lnTo>
                    <a:cubicBezTo>
                      <a:pt x="52676" y="198025"/>
                      <a:pt x="51818" y="200025"/>
                      <a:pt x="50961" y="201930"/>
                    </a:cubicBezTo>
                    <a:cubicBezTo>
                      <a:pt x="50104" y="203835"/>
                      <a:pt x="49151" y="205835"/>
                      <a:pt x="48294" y="207740"/>
                    </a:cubicBezTo>
                    <a:lnTo>
                      <a:pt x="45722" y="213646"/>
                    </a:lnTo>
                    <a:cubicBezTo>
                      <a:pt x="44770" y="215551"/>
                      <a:pt x="43913" y="217456"/>
                      <a:pt x="43055" y="219456"/>
                    </a:cubicBezTo>
                    <a:cubicBezTo>
                      <a:pt x="42198" y="221456"/>
                      <a:pt x="41246" y="223361"/>
                      <a:pt x="40388" y="225266"/>
                    </a:cubicBezTo>
                    <a:lnTo>
                      <a:pt x="37817" y="231077"/>
                    </a:lnTo>
                    <a:cubicBezTo>
                      <a:pt x="36864" y="233077"/>
                      <a:pt x="36007" y="234982"/>
                      <a:pt x="35150" y="236982"/>
                    </a:cubicBezTo>
                    <a:cubicBezTo>
                      <a:pt x="34292" y="238982"/>
                      <a:pt x="33340" y="240792"/>
                      <a:pt x="32483" y="242792"/>
                    </a:cubicBezTo>
                    <a:lnTo>
                      <a:pt x="29911" y="248603"/>
                    </a:lnTo>
                    <a:cubicBezTo>
                      <a:pt x="28958" y="250508"/>
                      <a:pt x="28101" y="252508"/>
                      <a:pt x="27244" y="254413"/>
                    </a:cubicBezTo>
                    <a:cubicBezTo>
                      <a:pt x="26387" y="256318"/>
                      <a:pt x="25434" y="258318"/>
                      <a:pt x="24577" y="260318"/>
                    </a:cubicBezTo>
                    <a:cubicBezTo>
                      <a:pt x="8235" y="295121"/>
                      <a:pt x="-160" y="333123"/>
                      <a:pt x="2" y="371570"/>
                    </a:cubicBezTo>
                    <a:cubicBezTo>
                      <a:pt x="2" y="524923"/>
                      <a:pt x="132400" y="650272"/>
                      <a:pt x="296135" y="650272"/>
                    </a:cubicBezTo>
                    <a:cubicBezTo>
                      <a:pt x="456345" y="650272"/>
                      <a:pt x="595696" y="524923"/>
                      <a:pt x="595696" y="371570"/>
                    </a:cubicBezTo>
                    <a:cubicBezTo>
                      <a:pt x="595666" y="342333"/>
                      <a:pt x="590541" y="313324"/>
                      <a:pt x="580551" y="285845"/>
                    </a:cubicBezTo>
                    <a:cubicBezTo>
                      <a:pt x="579884" y="283083"/>
                      <a:pt x="579218" y="281083"/>
                      <a:pt x="578456" y="279083"/>
                    </a:cubicBezTo>
                    <a:close/>
                  </a:path>
                </a:pathLst>
              </a:custGeom>
              <a:solidFill>
                <a:srgbClr val="2632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Freeform: Shape 357">
                <a:extLst>
                  <a:ext uri="{FF2B5EF4-FFF2-40B4-BE49-F238E27FC236}">
                    <a16:creationId xmlns:a16="http://schemas.microsoft.com/office/drawing/2014/main" id="{900F0542-09FE-4483-9015-51B2409AC471}"/>
                  </a:ext>
                </a:extLst>
              </p:cNvPr>
              <p:cNvSpPr/>
              <p:nvPr/>
            </p:nvSpPr>
            <p:spPr>
              <a:xfrm>
                <a:off x="5261419" y="2827020"/>
                <a:ext cx="1616487" cy="1699831"/>
              </a:xfrm>
              <a:custGeom>
                <a:avLst/>
                <a:gdLst>
                  <a:gd name="connsiteX0" fmla="*/ 825627 w 1616487"/>
                  <a:gd name="connsiteY0" fmla="*/ 0 h 1699831"/>
                  <a:gd name="connsiteX1" fmla="*/ 0 w 1616487"/>
                  <a:gd name="connsiteY1" fmla="*/ 710660 h 1699831"/>
                  <a:gd name="connsiteX2" fmla="*/ 0 w 1616487"/>
                  <a:gd name="connsiteY2" fmla="*/ 748760 h 1699831"/>
                  <a:gd name="connsiteX3" fmla="*/ 18097 w 1616487"/>
                  <a:gd name="connsiteY3" fmla="*/ 779812 h 1699831"/>
                  <a:gd name="connsiteX4" fmla="*/ 24765 w 1616487"/>
                  <a:gd name="connsiteY4" fmla="*/ 785146 h 1699831"/>
                  <a:gd name="connsiteX5" fmla="*/ 31528 w 1616487"/>
                  <a:gd name="connsiteY5" fmla="*/ 790480 h 1699831"/>
                  <a:gd name="connsiteX6" fmla="*/ 38291 w 1616487"/>
                  <a:gd name="connsiteY6" fmla="*/ 795814 h 1699831"/>
                  <a:gd name="connsiteX7" fmla="*/ 45053 w 1616487"/>
                  <a:gd name="connsiteY7" fmla="*/ 801148 h 1699831"/>
                  <a:gd name="connsiteX8" fmla="*/ 51721 w 1616487"/>
                  <a:gd name="connsiteY8" fmla="*/ 806482 h 1699831"/>
                  <a:gd name="connsiteX9" fmla="*/ 58484 w 1616487"/>
                  <a:gd name="connsiteY9" fmla="*/ 811911 h 1699831"/>
                  <a:gd name="connsiteX10" fmla="*/ 65246 w 1616487"/>
                  <a:gd name="connsiteY10" fmla="*/ 817245 h 1699831"/>
                  <a:gd name="connsiteX11" fmla="*/ 72009 w 1616487"/>
                  <a:gd name="connsiteY11" fmla="*/ 822579 h 1699831"/>
                  <a:gd name="connsiteX12" fmla="*/ 78677 w 1616487"/>
                  <a:gd name="connsiteY12" fmla="*/ 827913 h 1699831"/>
                  <a:gd name="connsiteX13" fmla="*/ 86011 w 1616487"/>
                  <a:gd name="connsiteY13" fmla="*/ 833628 h 1699831"/>
                  <a:gd name="connsiteX14" fmla="*/ 92202 w 1616487"/>
                  <a:gd name="connsiteY14" fmla="*/ 838486 h 1699831"/>
                  <a:gd name="connsiteX15" fmla="*/ 98965 w 1616487"/>
                  <a:gd name="connsiteY15" fmla="*/ 843820 h 1699831"/>
                  <a:gd name="connsiteX16" fmla="*/ 105633 w 1616487"/>
                  <a:gd name="connsiteY16" fmla="*/ 849154 h 1699831"/>
                  <a:gd name="connsiteX17" fmla="*/ 112395 w 1616487"/>
                  <a:gd name="connsiteY17" fmla="*/ 854488 h 1699831"/>
                  <a:gd name="connsiteX18" fmla="*/ 119158 w 1616487"/>
                  <a:gd name="connsiteY18" fmla="*/ 859822 h 1699831"/>
                  <a:gd name="connsiteX19" fmla="*/ 125826 w 1616487"/>
                  <a:gd name="connsiteY19" fmla="*/ 865156 h 1699831"/>
                  <a:gd name="connsiteX20" fmla="*/ 132588 w 1616487"/>
                  <a:gd name="connsiteY20" fmla="*/ 870490 h 1699831"/>
                  <a:gd name="connsiteX21" fmla="*/ 139256 w 1616487"/>
                  <a:gd name="connsiteY21" fmla="*/ 875824 h 1699831"/>
                  <a:gd name="connsiteX22" fmla="*/ 146019 w 1616487"/>
                  <a:gd name="connsiteY22" fmla="*/ 881158 h 1699831"/>
                  <a:gd name="connsiteX23" fmla="*/ 152686 w 1616487"/>
                  <a:gd name="connsiteY23" fmla="*/ 886492 h 1699831"/>
                  <a:gd name="connsiteX24" fmla="*/ 192691 w 1616487"/>
                  <a:gd name="connsiteY24" fmla="*/ 900398 h 1699831"/>
                  <a:gd name="connsiteX25" fmla="*/ 499015 w 1616487"/>
                  <a:gd name="connsiteY25" fmla="*/ 911828 h 1699831"/>
                  <a:gd name="connsiteX26" fmla="*/ 547688 w 1616487"/>
                  <a:gd name="connsiteY26" fmla="*/ 866013 h 1699831"/>
                  <a:gd name="connsiteX27" fmla="*/ 547688 w 1616487"/>
                  <a:gd name="connsiteY27" fmla="*/ 834581 h 1699831"/>
                  <a:gd name="connsiteX28" fmla="*/ 814388 w 1616487"/>
                  <a:gd name="connsiteY28" fmla="*/ 619887 h 1699831"/>
                  <a:gd name="connsiteX29" fmla="*/ 1063466 w 1616487"/>
                  <a:gd name="connsiteY29" fmla="*/ 823151 h 1699831"/>
                  <a:gd name="connsiteX30" fmla="*/ 1059466 w 1616487"/>
                  <a:gd name="connsiteY30" fmla="*/ 864965 h 1699831"/>
                  <a:gd name="connsiteX31" fmla="*/ 505587 w 1616487"/>
                  <a:gd name="connsiteY31" fmla="*/ 1546574 h 1699831"/>
                  <a:gd name="connsiteX32" fmla="*/ 505587 w 1616487"/>
                  <a:gd name="connsiteY32" fmla="*/ 1640681 h 1699831"/>
                  <a:gd name="connsiteX33" fmla="*/ 564832 w 1616487"/>
                  <a:gd name="connsiteY33" fmla="*/ 1699832 h 1699831"/>
                  <a:gd name="connsiteX34" fmla="*/ 933640 w 1616487"/>
                  <a:gd name="connsiteY34" fmla="*/ 1699832 h 1699831"/>
                  <a:gd name="connsiteX35" fmla="*/ 992886 w 1616487"/>
                  <a:gd name="connsiteY35" fmla="*/ 1640681 h 1699831"/>
                  <a:gd name="connsiteX36" fmla="*/ 992886 w 1616487"/>
                  <a:gd name="connsiteY36" fmla="*/ 1577911 h 1699831"/>
                  <a:gd name="connsiteX37" fmla="*/ 1616488 w 1616487"/>
                  <a:gd name="connsiteY37" fmla="*/ 679133 h 1699831"/>
                  <a:gd name="connsiteX38" fmla="*/ 825627 w 1616487"/>
                  <a:gd name="connsiteY38" fmla="*/ 0 h 1699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616487" h="1699831">
                    <a:moveTo>
                      <a:pt x="825627" y="0"/>
                    </a:moveTo>
                    <a:cubicBezTo>
                      <a:pt x="334423" y="0"/>
                      <a:pt x="0" y="289084"/>
                      <a:pt x="0" y="710660"/>
                    </a:cubicBezTo>
                    <a:lnTo>
                      <a:pt x="0" y="748760"/>
                    </a:lnTo>
                    <a:cubicBezTo>
                      <a:pt x="181" y="761565"/>
                      <a:pt x="7045" y="773343"/>
                      <a:pt x="18097" y="779812"/>
                    </a:cubicBezTo>
                    <a:cubicBezTo>
                      <a:pt x="20153" y="781789"/>
                      <a:pt x="22384" y="783575"/>
                      <a:pt x="24765" y="785146"/>
                    </a:cubicBezTo>
                    <a:cubicBezTo>
                      <a:pt x="26829" y="787152"/>
                      <a:pt x="29095" y="788940"/>
                      <a:pt x="31528" y="790480"/>
                    </a:cubicBezTo>
                    <a:cubicBezTo>
                      <a:pt x="33592" y="792486"/>
                      <a:pt x="35858" y="794274"/>
                      <a:pt x="38291" y="795814"/>
                    </a:cubicBezTo>
                    <a:cubicBezTo>
                      <a:pt x="40336" y="797842"/>
                      <a:pt x="42605" y="799631"/>
                      <a:pt x="45053" y="801148"/>
                    </a:cubicBezTo>
                    <a:cubicBezTo>
                      <a:pt x="47084" y="803153"/>
                      <a:pt x="49319" y="804941"/>
                      <a:pt x="51721" y="806482"/>
                    </a:cubicBezTo>
                    <a:cubicBezTo>
                      <a:pt x="53783" y="808519"/>
                      <a:pt x="56049" y="810338"/>
                      <a:pt x="58484" y="811911"/>
                    </a:cubicBezTo>
                    <a:cubicBezTo>
                      <a:pt x="60572" y="813890"/>
                      <a:pt x="62836" y="815675"/>
                      <a:pt x="65246" y="817245"/>
                    </a:cubicBezTo>
                    <a:cubicBezTo>
                      <a:pt x="67316" y="819246"/>
                      <a:pt x="69582" y="821033"/>
                      <a:pt x="72009" y="822579"/>
                    </a:cubicBezTo>
                    <a:cubicBezTo>
                      <a:pt x="74045" y="824579"/>
                      <a:pt x="76279" y="826366"/>
                      <a:pt x="78677" y="827913"/>
                    </a:cubicBezTo>
                    <a:cubicBezTo>
                      <a:pt x="80914" y="830070"/>
                      <a:pt x="83373" y="831986"/>
                      <a:pt x="86011" y="833628"/>
                    </a:cubicBezTo>
                    <a:cubicBezTo>
                      <a:pt x="87953" y="835397"/>
                      <a:pt x="90022" y="837020"/>
                      <a:pt x="92202" y="838486"/>
                    </a:cubicBezTo>
                    <a:cubicBezTo>
                      <a:pt x="94291" y="840465"/>
                      <a:pt x="96554" y="842250"/>
                      <a:pt x="98965" y="843820"/>
                    </a:cubicBezTo>
                    <a:cubicBezTo>
                      <a:pt x="101020" y="845797"/>
                      <a:pt x="103252" y="847583"/>
                      <a:pt x="105633" y="849154"/>
                    </a:cubicBezTo>
                    <a:cubicBezTo>
                      <a:pt x="107721" y="851133"/>
                      <a:pt x="109985" y="852918"/>
                      <a:pt x="112395" y="854488"/>
                    </a:cubicBezTo>
                    <a:cubicBezTo>
                      <a:pt x="114465" y="856488"/>
                      <a:pt x="116730" y="858275"/>
                      <a:pt x="119158" y="859822"/>
                    </a:cubicBezTo>
                    <a:cubicBezTo>
                      <a:pt x="121194" y="861822"/>
                      <a:pt x="123428" y="863609"/>
                      <a:pt x="125826" y="865156"/>
                    </a:cubicBezTo>
                    <a:cubicBezTo>
                      <a:pt x="127895" y="867156"/>
                      <a:pt x="130161" y="868943"/>
                      <a:pt x="132588" y="870490"/>
                    </a:cubicBezTo>
                    <a:cubicBezTo>
                      <a:pt x="134624" y="872490"/>
                      <a:pt x="136858" y="874277"/>
                      <a:pt x="139256" y="875824"/>
                    </a:cubicBezTo>
                    <a:cubicBezTo>
                      <a:pt x="141344" y="877802"/>
                      <a:pt x="143608" y="879588"/>
                      <a:pt x="146019" y="881158"/>
                    </a:cubicBezTo>
                    <a:cubicBezTo>
                      <a:pt x="148054" y="883158"/>
                      <a:pt x="150288" y="884945"/>
                      <a:pt x="152686" y="886492"/>
                    </a:cubicBezTo>
                    <a:cubicBezTo>
                      <a:pt x="163692" y="896176"/>
                      <a:pt x="178051" y="901168"/>
                      <a:pt x="192691" y="900398"/>
                    </a:cubicBezTo>
                    <a:lnTo>
                      <a:pt x="499015" y="911828"/>
                    </a:lnTo>
                    <a:cubicBezTo>
                      <a:pt x="530543" y="911828"/>
                      <a:pt x="547688" y="897541"/>
                      <a:pt x="547688" y="866013"/>
                    </a:cubicBezTo>
                    <a:lnTo>
                      <a:pt x="547688" y="834581"/>
                    </a:lnTo>
                    <a:cubicBezTo>
                      <a:pt x="547688" y="708565"/>
                      <a:pt x="650748" y="619887"/>
                      <a:pt x="814388" y="619887"/>
                    </a:cubicBezTo>
                    <a:cubicBezTo>
                      <a:pt x="963263" y="619887"/>
                      <a:pt x="1063466" y="699992"/>
                      <a:pt x="1063466" y="823151"/>
                    </a:cubicBezTo>
                    <a:cubicBezTo>
                      <a:pt x="1063469" y="837185"/>
                      <a:pt x="1062130" y="851187"/>
                      <a:pt x="1059466" y="864965"/>
                    </a:cubicBezTo>
                    <a:cubicBezTo>
                      <a:pt x="905732" y="1066514"/>
                      <a:pt x="505587" y="1155383"/>
                      <a:pt x="505587" y="1546574"/>
                    </a:cubicBezTo>
                    <a:lnTo>
                      <a:pt x="505587" y="1640681"/>
                    </a:lnTo>
                    <a:cubicBezTo>
                      <a:pt x="505587" y="1678781"/>
                      <a:pt x="526447" y="1699832"/>
                      <a:pt x="564832" y="1699832"/>
                    </a:cubicBezTo>
                    <a:lnTo>
                      <a:pt x="933640" y="1699832"/>
                    </a:lnTo>
                    <a:cubicBezTo>
                      <a:pt x="971740" y="1699832"/>
                      <a:pt x="992886" y="1678972"/>
                      <a:pt x="992886" y="1640681"/>
                    </a:cubicBezTo>
                    <a:lnTo>
                      <a:pt x="992886" y="1577911"/>
                    </a:lnTo>
                    <a:cubicBezTo>
                      <a:pt x="992886" y="1260919"/>
                      <a:pt x="1616488" y="1257395"/>
                      <a:pt x="1616488" y="679133"/>
                    </a:cubicBezTo>
                    <a:cubicBezTo>
                      <a:pt x="1616488" y="271653"/>
                      <a:pt x="1306354" y="0"/>
                      <a:pt x="825627" y="0"/>
                    </a:cubicBezTo>
                    <a:close/>
                  </a:path>
                </a:pathLst>
              </a:custGeom>
              <a:solidFill>
                <a:srgbClr val="2632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Freeform: Shape 358">
                <a:extLst>
                  <a:ext uri="{FF2B5EF4-FFF2-40B4-BE49-F238E27FC236}">
                    <a16:creationId xmlns:a16="http://schemas.microsoft.com/office/drawing/2014/main" id="{1CA53359-2510-4C63-B62A-DD199537B012}"/>
                  </a:ext>
                </a:extLst>
              </p:cNvPr>
              <p:cNvSpPr/>
              <p:nvPr/>
            </p:nvSpPr>
            <p:spPr>
              <a:xfrm>
                <a:off x="5261514" y="2826734"/>
                <a:ext cx="1616202" cy="2480690"/>
              </a:xfrm>
              <a:custGeom>
                <a:avLst/>
                <a:gdLst>
                  <a:gd name="connsiteX0" fmla="*/ 505016 w 1616202"/>
                  <a:gd name="connsiteY0" fmla="*/ 1641158 h 2480690"/>
                  <a:gd name="connsiteX1" fmla="*/ 505016 w 1616202"/>
                  <a:gd name="connsiteY1" fmla="*/ 1547051 h 2480690"/>
                  <a:gd name="connsiteX2" fmla="*/ 1118140 w 1616202"/>
                  <a:gd name="connsiteY2" fmla="*/ 697040 h 2480690"/>
                  <a:gd name="connsiteX3" fmla="*/ 815054 w 1616202"/>
                  <a:gd name="connsiteY3" fmla="*/ 449389 h 2480690"/>
                  <a:gd name="connsiteX4" fmla="*/ 491204 w 1616202"/>
                  <a:gd name="connsiteY4" fmla="*/ 710660 h 2480690"/>
                  <a:gd name="connsiteX5" fmla="*/ 491204 w 1616202"/>
                  <a:gd name="connsiteY5" fmla="*/ 748760 h 2480690"/>
                  <a:gd name="connsiteX6" fmla="*/ 431959 w 1616202"/>
                  <a:gd name="connsiteY6" fmla="*/ 804577 h 2480690"/>
                  <a:gd name="connsiteX7" fmla="*/ 59150 w 1616202"/>
                  <a:gd name="connsiteY7" fmla="*/ 790575 h 2480690"/>
                  <a:gd name="connsiteX8" fmla="*/ 0 w 1616202"/>
                  <a:gd name="connsiteY8" fmla="*/ 748760 h 2480690"/>
                  <a:gd name="connsiteX9" fmla="*/ 0 w 1616202"/>
                  <a:gd name="connsiteY9" fmla="*/ 710660 h 2480690"/>
                  <a:gd name="connsiteX10" fmla="*/ 825627 w 1616202"/>
                  <a:gd name="connsiteY10" fmla="*/ 0 h 2480690"/>
                  <a:gd name="connsiteX11" fmla="*/ 1616202 w 1616202"/>
                  <a:gd name="connsiteY11" fmla="*/ 679323 h 2480690"/>
                  <a:gd name="connsiteX12" fmla="*/ 992600 w 1616202"/>
                  <a:gd name="connsiteY12" fmla="*/ 1578102 h 2480690"/>
                  <a:gd name="connsiteX13" fmla="*/ 992600 w 1616202"/>
                  <a:gd name="connsiteY13" fmla="*/ 1640872 h 2480690"/>
                  <a:gd name="connsiteX14" fmla="*/ 933355 w 1616202"/>
                  <a:gd name="connsiteY14" fmla="*/ 1700022 h 2480690"/>
                  <a:gd name="connsiteX15" fmla="*/ 564261 w 1616202"/>
                  <a:gd name="connsiteY15" fmla="*/ 1700022 h 2480690"/>
                  <a:gd name="connsiteX16" fmla="*/ 505016 w 1616202"/>
                  <a:gd name="connsiteY16" fmla="*/ 1641158 h 2480690"/>
                  <a:gd name="connsiteX17" fmla="*/ 473678 w 1616202"/>
                  <a:gd name="connsiteY17" fmla="*/ 2202466 h 2480690"/>
                  <a:gd name="connsiteX18" fmla="*/ 773240 w 1616202"/>
                  <a:gd name="connsiteY18" fmla="*/ 1923764 h 2480690"/>
                  <a:gd name="connsiteX19" fmla="*/ 1069372 w 1616202"/>
                  <a:gd name="connsiteY19" fmla="*/ 2202466 h 2480690"/>
                  <a:gd name="connsiteX20" fmla="*/ 769811 w 1616202"/>
                  <a:gd name="connsiteY20" fmla="*/ 2480691 h 2480690"/>
                  <a:gd name="connsiteX21" fmla="*/ 473678 w 1616202"/>
                  <a:gd name="connsiteY21" fmla="*/ 2202466 h 2480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16202" h="2480690">
                    <a:moveTo>
                      <a:pt x="505016" y="1641158"/>
                    </a:moveTo>
                    <a:lnTo>
                      <a:pt x="505016" y="1547051"/>
                    </a:lnTo>
                    <a:cubicBezTo>
                      <a:pt x="505016" y="1062800"/>
                      <a:pt x="1118140" y="1042226"/>
                      <a:pt x="1118140" y="697040"/>
                    </a:cubicBezTo>
                    <a:cubicBezTo>
                      <a:pt x="1118140" y="547211"/>
                      <a:pt x="996220" y="449389"/>
                      <a:pt x="815054" y="449389"/>
                    </a:cubicBezTo>
                    <a:cubicBezTo>
                      <a:pt x="616458" y="449389"/>
                      <a:pt x="491204" y="557403"/>
                      <a:pt x="491204" y="710660"/>
                    </a:cubicBezTo>
                    <a:lnTo>
                      <a:pt x="491204" y="748760"/>
                    </a:lnTo>
                    <a:cubicBezTo>
                      <a:pt x="491204" y="786860"/>
                      <a:pt x="470249" y="804577"/>
                      <a:pt x="431959" y="804577"/>
                    </a:cubicBezTo>
                    <a:lnTo>
                      <a:pt x="59150" y="790575"/>
                    </a:lnTo>
                    <a:cubicBezTo>
                      <a:pt x="24384" y="790575"/>
                      <a:pt x="0" y="773144"/>
                      <a:pt x="0" y="748760"/>
                    </a:cubicBezTo>
                    <a:lnTo>
                      <a:pt x="0" y="710660"/>
                    </a:lnTo>
                    <a:cubicBezTo>
                      <a:pt x="0" y="289084"/>
                      <a:pt x="334423" y="0"/>
                      <a:pt x="825627" y="0"/>
                    </a:cubicBezTo>
                    <a:cubicBezTo>
                      <a:pt x="1306354" y="0"/>
                      <a:pt x="1616202" y="271653"/>
                      <a:pt x="1616202" y="679323"/>
                    </a:cubicBezTo>
                    <a:cubicBezTo>
                      <a:pt x="1616202" y="1257586"/>
                      <a:pt x="992600" y="1261110"/>
                      <a:pt x="992600" y="1578102"/>
                    </a:cubicBezTo>
                    <a:lnTo>
                      <a:pt x="992600" y="1640872"/>
                    </a:lnTo>
                    <a:cubicBezTo>
                      <a:pt x="992600" y="1678972"/>
                      <a:pt x="971645" y="1700022"/>
                      <a:pt x="933355" y="1700022"/>
                    </a:cubicBezTo>
                    <a:lnTo>
                      <a:pt x="564261" y="1700022"/>
                    </a:lnTo>
                    <a:cubicBezTo>
                      <a:pt x="525875" y="1700308"/>
                      <a:pt x="505016" y="1679448"/>
                      <a:pt x="505016" y="1641158"/>
                    </a:cubicBezTo>
                    <a:close/>
                    <a:moveTo>
                      <a:pt x="473678" y="2202466"/>
                    </a:moveTo>
                    <a:cubicBezTo>
                      <a:pt x="473678" y="2049209"/>
                      <a:pt x="609505" y="1923764"/>
                      <a:pt x="773240" y="1923764"/>
                    </a:cubicBezTo>
                    <a:cubicBezTo>
                      <a:pt x="930021" y="1923764"/>
                      <a:pt x="1069372" y="2049209"/>
                      <a:pt x="1069372" y="2202466"/>
                    </a:cubicBezTo>
                    <a:cubicBezTo>
                      <a:pt x="1069372" y="2355723"/>
                      <a:pt x="929735" y="2480691"/>
                      <a:pt x="769811" y="2480691"/>
                    </a:cubicBezTo>
                    <a:cubicBezTo>
                      <a:pt x="605885" y="2480691"/>
                      <a:pt x="473678" y="2355342"/>
                      <a:pt x="473678" y="2202466"/>
                    </a:cubicBezTo>
                    <a:close/>
                  </a:path>
                </a:pathLst>
              </a:custGeom>
              <a:solidFill>
                <a:srgbClr val="C53F3F"/>
              </a:solidFill>
              <a:ln w="9525" cap="flat">
                <a:solidFill>
                  <a:srgbClr val="C53F3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Freeform: Shape 359">
                <a:extLst>
                  <a:ext uri="{FF2B5EF4-FFF2-40B4-BE49-F238E27FC236}">
                    <a16:creationId xmlns:a16="http://schemas.microsoft.com/office/drawing/2014/main" id="{07F01C88-4505-44D4-809A-02328531F14B}"/>
                  </a:ext>
                </a:extLst>
              </p:cNvPr>
              <p:cNvSpPr/>
              <p:nvPr/>
            </p:nvSpPr>
            <p:spPr>
              <a:xfrm>
                <a:off x="5495925" y="5387149"/>
                <a:ext cx="1040320" cy="232600"/>
              </a:xfrm>
              <a:custGeom>
                <a:avLst/>
                <a:gdLst>
                  <a:gd name="connsiteX0" fmla="*/ 1040321 w 1040320"/>
                  <a:gd name="connsiteY0" fmla="*/ 116300 h 232600"/>
                  <a:gd name="connsiteX1" fmla="*/ 520160 w 1040320"/>
                  <a:gd name="connsiteY1" fmla="*/ 232601 h 232600"/>
                  <a:gd name="connsiteX2" fmla="*/ 0 w 1040320"/>
                  <a:gd name="connsiteY2" fmla="*/ 116300 h 232600"/>
                  <a:gd name="connsiteX3" fmla="*/ 520160 w 1040320"/>
                  <a:gd name="connsiteY3" fmla="*/ 0 h 232600"/>
                  <a:gd name="connsiteX4" fmla="*/ 1040321 w 1040320"/>
                  <a:gd name="connsiteY4" fmla="*/ 116300 h 232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320" h="232600">
                    <a:moveTo>
                      <a:pt x="1040321" y="116300"/>
                    </a:moveTo>
                    <a:cubicBezTo>
                      <a:pt x="1040321" y="180531"/>
                      <a:pt x="807437" y="232601"/>
                      <a:pt x="520160" y="232601"/>
                    </a:cubicBezTo>
                    <a:cubicBezTo>
                      <a:pt x="232884" y="232601"/>
                      <a:pt x="0" y="180531"/>
                      <a:pt x="0" y="116300"/>
                    </a:cubicBezTo>
                    <a:cubicBezTo>
                      <a:pt x="0" y="52069"/>
                      <a:pt x="232884" y="0"/>
                      <a:pt x="520160" y="0"/>
                    </a:cubicBezTo>
                    <a:cubicBezTo>
                      <a:pt x="807437" y="0"/>
                      <a:pt x="1040321" y="52070"/>
                      <a:pt x="1040321" y="116300"/>
                    </a:cubicBezTo>
                    <a:close/>
                  </a:path>
                </a:pathLst>
              </a:custGeom>
              <a:solidFill>
                <a:srgbClr val="2632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21" name="Graphic 267">
              <a:extLst>
                <a:ext uri="{FF2B5EF4-FFF2-40B4-BE49-F238E27FC236}">
                  <a16:creationId xmlns:a16="http://schemas.microsoft.com/office/drawing/2014/main" id="{4819C823-B581-43BA-BA0E-1348E8FA1B3B}"/>
                </a:ext>
              </a:extLst>
            </p:cNvPr>
            <p:cNvGrpSpPr/>
            <p:nvPr/>
          </p:nvGrpSpPr>
          <p:grpSpPr>
            <a:xfrm>
              <a:off x="5482970" y="1400770"/>
              <a:ext cx="1262461" cy="2420251"/>
              <a:chOff x="5482970" y="1400770"/>
              <a:chExt cx="1262461" cy="2420251"/>
            </a:xfrm>
          </p:grpSpPr>
          <p:sp>
            <p:nvSpPr>
              <p:cNvPr id="322" name="Freeform: Shape 321">
                <a:extLst>
                  <a:ext uri="{FF2B5EF4-FFF2-40B4-BE49-F238E27FC236}">
                    <a16:creationId xmlns:a16="http://schemas.microsoft.com/office/drawing/2014/main" id="{03BE5016-EDBD-4B7D-B5C5-4E82CF110C51}"/>
                  </a:ext>
                </a:extLst>
              </p:cNvPr>
              <p:cNvSpPr/>
              <p:nvPr/>
            </p:nvSpPr>
            <p:spPr>
              <a:xfrm>
                <a:off x="5482970" y="2865596"/>
                <a:ext cx="208883" cy="136840"/>
              </a:xfrm>
              <a:custGeom>
                <a:avLst/>
                <a:gdLst>
                  <a:gd name="connsiteX0" fmla="*/ 135541 w 208883"/>
                  <a:gd name="connsiteY0" fmla="*/ 0 h 136840"/>
                  <a:gd name="connsiteX1" fmla="*/ 115633 w 208883"/>
                  <a:gd name="connsiteY1" fmla="*/ 43434 h 136840"/>
                  <a:gd name="connsiteX2" fmla="*/ 0 w 208883"/>
                  <a:gd name="connsiteY2" fmla="*/ 64579 h 136840"/>
                  <a:gd name="connsiteX3" fmla="*/ 7525 w 208883"/>
                  <a:gd name="connsiteY3" fmla="*/ 135446 h 136840"/>
                  <a:gd name="connsiteX4" fmla="*/ 22384 w 208883"/>
                  <a:gd name="connsiteY4" fmla="*/ 135446 h 136840"/>
                  <a:gd name="connsiteX5" fmla="*/ 192691 w 208883"/>
                  <a:gd name="connsiteY5" fmla="*/ 91916 h 136840"/>
                  <a:gd name="connsiteX6" fmla="*/ 208883 w 208883"/>
                  <a:gd name="connsiteY6" fmla="*/ 14859 h 136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883" h="136840">
                    <a:moveTo>
                      <a:pt x="135541" y="0"/>
                    </a:moveTo>
                    <a:lnTo>
                      <a:pt x="115633" y="43434"/>
                    </a:lnTo>
                    <a:cubicBezTo>
                      <a:pt x="115633" y="43434"/>
                      <a:pt x="0" y="55912"/>
                      <a:pt x="0" y="64579"/>
                    </a:cubicBezTo>
                    <a:cubicBezTo>
                      <a:pt x="0" y="73247"/>
                      <a:pt x="1238" y="132969"/>
                      <a:pt x="7525" y="135446"/>
                    </a:cubicBezTo>
                    <a:cubicBezTo>
                      <a:pt x="12303" y="137306"/>
                      <a:pt x="17605" y="137306"/>
                      <a:pt x="22384" y="135446"/>
                    </a:cubicBezTo>
                    <a:lnTo>
                      <a:pt x="192691" y="91916"/>
                    </a:lnTo>
                    <a:lnTo>
                      <a:pt x="208883" y="14859"/>
                    </a:lnTo>
                    <a:close/>
                  </a:path>
                </a:pathLst>
              </a:custGeom>
              <a:solidFill>
                <a:srgbClr val="FFFFFF"/>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Shape 322">
                <a:extLst>
                  <a:ext uri="{FF2B5EF4-FFF2-40B4-BE49-F238E27FC236}">
                    <a16:creationId xmlns:a16="http://schemas.microsoft.com/office/drawing/2014/main" id="{39B55BEC-1EA0-4449-93F0-AAD142517709}"/>
                  </a:ext>
                </a:extLst>
              </p:cNvPr>
              <p:cNvSpPr/>
              <p:nvPr/>
            </p:nvSpPr>
            <p:spPr>
              <a:xfrm>
                <a:off x="5493328" y="2926175"/>
                <a:ext cx="183475" cy="93535"/>
              </a:xfrm>
              <a:custGeom>
                <a:avLst/>
                <a:gdLst>
                  <a:gd name="connsiteX0" fmla="*/ 92798 w 183475"/>
                  <a:gd name="connsiteY0" fmla="*/ 17050 h 93535"/>
                  <a:gd name="connsiteX1" fmla="*/ 24694 w 183475"/>
                  <a:gd name="connsiteY1" fmla="*/ 62389 h 93535"/>
                  <a:gd name="connsiteX2" fmla="*/ 4882 w 183475"/>
                  <a:gd name="connsiteY2" fmla="*/ 93535 h 93535"/>
                  <a:gd name="connsiteX3" fmla="*/ 91369 w 183475"/>
                  <a:gd name="connsiteY3" fmla="*/ 60960 h 93535"/>
                  <a:gd name="connsiteX4" fmla="*/ 172141 w 183475"/>
                  <a:gd name="connsiteY4" fmla="*/ 36862 h 93535"/>
                  <a:gd name="connsiteX5" fmla="*/ 183476 w 183475"/>
                  <a:gd name="connsiteY5" fmla="*/ 0 h 93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475" h="93535">
                    <a:moveTo>
                      <a:pt x="92798" y="17050"/>
                    </a:moveTo>
                    <a:cubicBezTo>
                      <a:pt x="71650" y="34375"/>
                      <a:pt x="48837" y="49562"/>
                      <a:pt x="24694" y="62389"/>
                    </a:cubicBezTo>
                    <a:cubicBezTo>
                      <a:pt x="-2833" y="74771"/>
                      <a:pt x="-3881" y="93535"/>
                      <a:pt x="4882" y="93535"/>
                    </a:cubicBezTo>
                    <a:cubicBezTo>
                      <a:pt x="13645" y="93535"/>
                      <a:pt x="91369" y="60960"/>
                      <a:pt x="91369" y="60960"/>
                    </a:cubicBezTo>
                    <a:cubicBezTo>
                      <a:pt x="91369" y="60960"/>
                      <a:pt x="161949" y="42481"/>
                      <a:pt x="172141" y="36862"/>
                    </a:cubicBezTo>
                    <a:cubicBezTo>
                      <a:pt x="182333" y="31242"/>
                      <a:pt x="183476" y="0"/>
                      <a:pt x="183476" y="0"/>
                    </a:cubicBezTo>
                  </a:path>
                </a:pathLst>
              </a:custGeom>
              <a:solidFill>
                <a:srgbClr val="FFFFFF"/>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Shape 323">
                <a:extLst>
                  <a:ext uri="{FF2B5EF4-FFF2-40B4-BE49-F238E27FC236}">
                    <a16:creationId xmlns:a16="http://schemas.microsoft.com/office/drawing/2014/main" id="{D88893C3-DF01-4017-BC04-7D05E30BED64}"/>
                  </a:ext>
                </a:extLst>
              </p:cNvPr>
              <p:cNvSpPr/>
              <p:nvPr/>
            </p:nvSpPr>
            <p:spPr>
              <a:xfrm>
                <a:off x="5599747" y="2031015"/>
                <a:ext cx="230314" cy="865441"/>
              </a:xfrm>
              <a:custGeom>
                <a:avLst/>
                <a:gdLst>
                  <a:gd name="connsiteX0" fmla="*/ 120491 w 230314"/>
                  <a:gd name="connsiteY0" fmla="*/ 0 h 865441"/>
                  <a:gd name="connsiteX1" fmla="*/ 49435 w 230314"/>
                  <a:gd name="connsiteY1" fmla="*/ 544640 h 865441"/>
                  <a:gd name="connsiteX2" fmla="*/ 0 w 230314"/>
                  <a:gd name="connsiteY2" fmla="*/ 839533 h 865441"/>
                  <a:gd name="connsiteX3" fmla="*/ 109728 w 230314"/>
                  <a:gd name="connsiteY3" fmla="*/ 865441 h 865441"/>
                  <a:gd name="connsiteX4" fmla="*/ 191548 w 230314"/>
                  <a:gd name="connsiteY4" fmla="*/ 516636 h 865441"/>
                  <a:gd name="connsiteX5" fmla="*/ 230315 w 230314"/>
                  <a:gd name="connsiteY5" fmla="*/ 297085 h 865441"/>
                  <a:gd name="connsiteX6" fmla="*/ 120491 w 230314"/>
                  <a:gd name="connsiteY6" fmla="*/ 0 h 865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314" h="865441">
                    <a:moveTo>
                      <a:pt x="120491" y="0"/>
                    </a:moveTo>
                    <a:lnTo>
                      <a:pt x="49435" y="544640"/>
                    </a:lnTo>
                    <a:lnTo>
                      <a:pt x="0" y="839533"/>
                    </a:lnTo>
                    <a:lnTo>
                      <a:pt x="109728" y="865441"/>
                    </a:lnTo>
                    <a:lnTo>
                      <a:pt x="191548" y="516636"/>
                    </a:lnTo>
                    <a:lnTo>
                      <a:pt x="230315" y="297085"/>
                    </a:lnTo>
                    <a:lnTo>
                      <a:pt x="120491" y="0"/>
                    </a:lnTo>
                    <a:close/>
                  </a:path>
                </a:pathLst>
              </a:custGeom>
              <a:solidFill>
                <a:srgbClr val="7D7D7D"/>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Shape 324">
                <a:extLst>
                  <a:ext uri="{FF2B5EF4-FFF2-40B4-BE49-F238E27FC236}">
                    <a16:creationId xmlns:a16="http://schemas.microsoft.com/office/drawing/2014/main" id="{5A4C8B9E-91EF-41F1-B8DB-4E577374AC78}"/>
                  </a:ext>
                </a:extLst>
              </p:cNvPr>
              <p:cNvSpPr/>
              <p:nvPr/>
            </p:nvSpPr>
            <p:spPr>
              <a:xfrm>
                <a:off x="6158293" y="1596199"/>
                <a:ext cx="137636" cy="118110"/>
              </a:xfrm>
              <a:custGeom>
                <a:avLst/>
                <a:gdLst>
                  <a:gd name="connsiteX0" fmla="*/ 135350 w 137636"/>
                  <a:gd name="connsiteY0" fmla="*/ 40481 h 118110"/>
                  <a:gd name="connsiteX1" fmla="*/ 92012 w 137636"/>
                  <a:gd name="connsiteY1" fmla="*/ 33623 h 118110"/>
                  <a:gd name="connsiteX2" fmla="*/ 3238 w 137636"/>
                  <a:gd name="connsiteY2" fmla="*/ 0 h 118110"/>
                  <a:gd name="connsiteX3" fmla="*/ 0 w 137636"/>
                  <a:gd name="connsiteY3" fmla="*/ 105442 h 118110"/>
                  <a:gd name="connsiteX4" fmla="*/ 137636 w 137636"/>
                  <a:gd name="connsiteY4" fmla="*/ 118110 h 118110"/>
                  <a:gd name="connsiteX5" fmla="*/ 135350 w 137636"/>
                  <a:gd name="connsiteY5" fmla="*/ 40481 h 118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636" h="118110">
                    <a:moveTo>
                      <a:pt x="135350" y="40481"/>
                    </a:moveTo>
                    <a:lnTo>
                      <a:pt x="92012" y="33623"/>
                    </a:lnTo>
                    <a:lnTo>
                      <a:pt x="3238" y="0"/>
                    </a:lnTo>
                    <a:lnTo>
                      <a:pt x="0" y="105442"/>
                    </a:lnTo>
                    <a:lnTo>
                      <a:pt x="137636" y="118110"/>
                    </a:lnTo>
                    <a:lnTo>
                      <a:pt x="135350" y="40481"/>
                    </a:lnTo>
                    <a:close/>
                  </a:path>
                </a:pathLst>
              </a:custGeom>
              <a:solidFill>
                <a:srgbClr val="FFFFFF"/>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Shape 325">
                <a:extLst>
                  <a:ext uri="{FF2B5EF4-FFF2-40B4-BE49-F238E27FC236}">
                    <a16:creationId xmlns:a16="http://schemas.microsoft.com/office/drawing/2014/main" id="{815019C9-BEEC-4DB9-A00B-BCF7281CE254}"/>
                  </a:ext>
                </a:extLst>
              </p:cNvPr>
              <p:cNvSpPr/>
              <p:nvPr/>
            </p:nvSpPr>
            <p:spPr>
              <a:xfrm>
                <a:off x="5675320" y="3541479"/>
                <a:ext cx="232147" cy="279287"/>
              </a:xfrm>
              <a:custGeom>
                <a:avLst/>
                <a:gdLst>
                  <a:gd name="connsiteX0" fmla="*/ 111688 w 232147"/>
                  <a:gd name="connsiteY0" fmla="*/ 26586 h 279287"/>
                  <a:gd name="connsiteX1" fmla="*/ 21296 w 232147"/>
                  <a:gd name="connsiteY1" fmla="*/ 144696 h 279287"/>
                  <a:gd name="connsiteX2" fmla="*/ 42823 w 232147"/>
                  <a:gd name="connsiteY2" fmla="*/ 276045 h 279287"/>
                  <a:gd name="connsiteX3" fmla="*/ 161218 w 232147"/>
                  <a:gd name="connsiteY3" fmla="*/ 217848 h 279287"/>
                  <a:gd name="connsiteX4" fmla="*/ 195603 w 232147"/>
                  <a:gd name="connsiteY4" fmla="*/ 136123 h 279287"/>
                  <a:gd name="connsiteX5" fmla="*/ 230084 w 232147"/>
                  <a:gd name="connsiteY5" fmla="*/ 28491 h 279287"/>
                  <a:gd name="connsiteX6" fmla="*/ 111688 w 232147"/>
                  <a:gd name="connsiteY6" fmla="*/ 26586 h 279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147" h="279287">
                    <a:moveTo>
                      <a:pt x="111688" y="26586"/>
                    </a:moveTo>
                    <a:cubicBezTo>
                      <a:pt x="79388" y="64247"/>
                      <a:pt x="49211" y="103678"/>
                      <a:pt x="21296" y="144696"/>
                    </a:cubicBezTo>
                    <a:cubicBezTo>
                      <a:pt x="-15375" y="200703"/>
                      <a:pt x="-2421" y="260901"/>
                      <a:pt x="42823" y="276045"/>
                    </a:cubicBezTo>
                    <a:cubicBezTo>
                      <a:pt x="88066" y="291190"/>
                      <a:pt x="146073" y="250137"/>
                      <a:pt x="161218" y="217848"/>
                    </a:cubicBezTo>
                    <a:cubicBezTo>
                      <a:pt x="176363" y="185558"/>
                      <a:pt x="171982" y="168413"/>
                      <a:pt x="195603" y="136123"/>
                    </a:cubicBezTo>
                    <a:cubicBezTo>
                      <a:pt x="219226" y="103833"/>
                      <a:pt x="238657" y="71544"/>
                      <a:pt x="230084" y="28491"/>
                    </a:cubicBezTo>
                    <a:cubicBezTo>
                      <a:pt x="221511" y="-14562"/>
                      <a:pt x="134929" y="-3513"/>
                      <a:pt x="111688" y="26586"/>
                    </a:cubicBezTo>
                    <a:close/>
                  </a:path>
                </a:pathLst>
              </a:custGeom>
              <a:solidFill>
                <a:srgbClr val="7D7D7D"/>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Shape 326">
                <a:extLst>
                  <a:ext uri="{FF2B5EF4-FFF2-40B4-BE49-F238E27FC236}">
                    <a16:creationId xmlns:a16="http://schemas.microsoft.com/office/drawing/2014/main" id="{D123C1AA-3F47-40E4-B735-952F84DEDD4C}"/>
                  </a:ext>
                </a:extLst>
              </p:cNvPr>
              <p:cNvSpPr/>
              <p:nvPr/>
            </p:nvSpPr>
            <p:spPr>
              <a:xfrm>
                <a:off x="5675639" y="3695095"/>
                <a:ext cx="156518" cy="125876"/>
              </a:xfrm>
              <a:custGeom>
                <a:avLst/>
                <a:gdLst>
                  <a:gd name="connsiteX0" fmla="*/ 156518 w 156518"/>
                  <a:gd name="connsiteY0" fmla="*/ 72328 h 125876"/>
                  <a:gd name="connsiteX1" fmla="*/ 145755 w 156518"/>
                  <a:gd name="connsiteY1" fmla="*/ 51659 h 125876"/>
                  <a:gd name="connsiteX2" fmla="*/ 12405 w 156518"/>
                  <a:gd name="connsiteY2" fmla="*/ 6987 h 125876"/>
                  <a:gd name="connsiteX3" fmla="*/ 42694 w 156518"/>
                  <a:gd name="connsiteY3" fmla="*/ 122716 h 125876"/>
                  <a:gd name="connsiteX4" fmla="*/ 156518 w 156518"/>
                  <a:gd name="connsiteY4" fmla="*/ 72328 h 125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518" h="125876">
                    <a:moveTo>
                      <a:pt x="156518" y="72328"/>
                    </a:moveTo>
                    <a:cubicBezTo>
                      <a:pt x="153470" y="65851"/>
                      <a:pt x="149946" y="58993"/>
                      <a:pt x="145755" y="51659"/>
                    </a:cubicBezTo>
                    <a:cubicBezTo>
                      <a:pt x="111179" y="-9206"/>
                      <a:pt x="50505" y="-4348"/>
                      <a:pt x="12405" y="6987"/>
                    </a:cubicBezTo>
                    <a:cubicBezTo>
                      <a:pt x="-12646" y="58136"/>
                      <a:pt x="1641" y="109000"/>
                      <a:pt x="42694" y="122716"/>
                    </a:cubicBezTo>
                    <a:cubicBezTo>
                      <a:pt x="83747" y="136432"/>
                      <a:pt x="136706" y="102903"/>
                      <a:pt x="156518" y="72328"/>
                    </a:cubicBezTo>
                    <a:close/>
                  </a:path>
                </a:pathLst>
              </a:custGeom>
              <a:solidFill>
                <a:srgbClr val="FFFFFF"/>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Shape 327">
                <a:extLst>
                  <a:ext uri="{FF2B5EF4-FFF2-40B4-BE49-F238E27FC236}">
                    <a16:creationId xmlns:a16="http://schemas.microsoft.com/office/drawing/2014/main" id="{F0480718-CAA0-4E77-B588-DB9C8C90BB5A}"/>
                  </a:ext>
                </a:extLst>
              </p:cNvPr>
              <p:cNvSpPr/>
              <p:nvPr/>
            </p:nvSpPr>
            <p:spPr>
              <a:xfrm>
                <a:off x="5676900" y="3570255"/>
                <a:ext cx="230948" cy="250766"/>
              </a:xfrm>
              <a:custGeom>
                <a:avLst/>
                <a:gdLst>
                  <a:gd name="connsiteX0" fmla="*/ 144494 w 230948"/>
                  <a:gd name="connsiteY0" fmla="*/ 176498 h 250766"/>
                  <a:gd name="connsiteX1" fmla="*/ 47625 w 230948"/>
                  <a:gd name="connsiteY1" fmla="*/ 226028 h 250766"/>
                  <a:gd name="connsiteX2" fmla="*/ 0 w 230948"/>
                  <a:gd name="connsiteY2" fmla="*/ 196025 h 250766"/>
                  <a:gd name="connsiteX3" fmla="*/ 41624 w 230948"/>
                  <a:gd name="connsiteY3" fmla="*/ 247555 h 250766"/>
                  <a:gd name="connsiteX4" fmla="*/ 160020 w 230948"/>
                  <a:gd name="connsiteY4" fmla="*/ 189357 h 250766"/>
                  <a:gd name="connsiteX5" fmla="*/ 194405 w 230948"/>
                  <a:gd name="connsiteY5" fmla="*/ 107633 h 250766"/>
                  <a:gd name="connsiteX6" fmla="*/ 228886 w 230948"/>
                  <a:gd name="connsiteY6" fmla="*/ 0 h 250766"/>
                  <a:gd name="connsiteX7" fmla="*/ 185833 w 230948"/>
                  <a:gd name="connsiteY7" fmla="*/ 88202 h 250766"/>
                  <a:gd name="connsiteX8" fmla="*/ 144494 w 230948"/>
                  <a:gd name="connsiteY8" fmla="*/ 176498 h 25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948" h="250766">
                    <a:moveTo>
                      <a:pt x="144494" y="176498"/>
                    </a:moveTo>
                    <a:cubicBezTo>
                      <a:pt x="131636" y="195548"/>
                      <a:pt x="114395" y="247555"/>
                      <a:pt x="47625" y="226028"/>
                    </a:cubicBezTo>
                    <a:cubicBezTo>
                      <a:pt x="29005" y="221248"/>
                      <a:pt x="12351" y="210755"/>
                      <a:pt x="0" y="196025"/>
                    </a:cubicBezTo>
                    <a:cubicBezTo>
                      <a:pt x="2944" y="219720"/>
                      <a:pt x="19078" y="239693"/>
                      <a:pt x="41624" y="247555"/>
                    </a:cubicBezTo>
                    <a:cubicBezTo>
                      <a:pt x="86773" y="262604"/>
                      <a:pt x="144875" y="221647"/>
                      <a:pt x="160020" y="189357"/>
                    </a:cubicBezTo>
                    <a:cubicBezTo>
                      <a:pt x="175165" y="157067"/>
                      <a:pt x="170783" y="139922"/>
                      <a:pt x="194405" y="107633"/>
                    </a:cubicBezTo>
                    <a:cubicBezTo>
                      <a:pt x="218027" y="75343"/>
                      <a:pt x="237458" y="43053"/>
                      <a:pt x="228886" y="0"/>
                    </a:cubicBezTo>
                    <a:cubicBezTo>
                      <a:pt x="228886" y="51626"/>
                      <a:pt x="209836" y="60198"/>
                      <a:pt x="185833" y="88202"/>
                    </a:cubicBezTo>
                    <a:cubicBezTo>
                      <a:pt x="161830" y="116205"/>
                      <a:pt x="157448" y="157067"/>
                      <a:pt x="144494" y="176498"/>
                    </a:cubicBezTo>
                    <a:close/>
                  </a:path>
                </a:pathLst>
              </a:custGeom>
              <a:solidFill>
                <a:srgbClr val="FFFFFF"/>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Shape 328">
                <a:extLst>
                  <a:ext uri="{FF2B5EF4-FFF2-40B4-BE49-F238E27FC236}">
                    <a16:creationId xmlns:a16="http://schemas.microsoft.com/office/drawing/2014/main" id="{7D1B9BCC-E636-47C5-8421-880217FBF4E4}"/>
                  </a:ext>
                </a:extLst>
              </p:cNvPr>
              <p:cNvSpPr/>
              <p:nvPr/>
            </p:nvSpPr>
            <p:spPr>
              <a:xfrm>
                <a:off x="6301772" y="3541479"/>
                <a:ext cx="232147" cy="279287"/>
              </a:xfrm>
              <a:custGeom>
                <a:avLst/>
                <a:gdLst>
                  <a:gd name="connsiteX0" fmla="*/ 120459 w 232147"/>
                  <a:gd name="connsiteY0" fmla="*/ 26586 h 279287"/>
                  <a:gd name="connsiteX1" fmla="*/ 210851 w 232147"/>
                  <a:gd name="connsiteY1" fmla="*/ 144696 h 279287"/>
                  <a:gd name="connsiteX2" fmla="*/ 189325 w 232147"/>
                  <a:gd name="connsiteY2" fmla="*/ 276045 h 279287"/>
                  <a:gd name="connsiteX3" fmla="*/ 70929 w 232147"/>
                  <a:gd name="connsiteY3" fmla="*/ 217848 h 279287"/>
                  <a:gd name="connsiteX4" fmla="*/ 36544 w 232147"/>
                  <a:gd name="connsiteY4" fmla="*/ 136123 h 279287"/>
                  <a:gd name="connsiteX5" fmla="*/ 2063 w 232147"/>
                  <a:gd name="connsiteY5" fmla="*/ 28491 h 279287"/>
                  <a:gd name="connsiteX6" fmla="*/ 120459 w 232147"/>
                  <a:gd name="connsiteY6" fmla="*/ 26586 h 279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147" h="279287">
                    <a:moveTo>
                      <a:pt x="120459" y="26586"/>
                    </a:moveTo>
                    <a:cubicBezTo>
                      <a:pt x="152759" y="64247"/>
                      <a:pt x="182937" y="103678"/>
                      <a:pt x="210851" y="144696"/>
                    </a:cubicBezTo>
                    <a:cubicBezTo>
                      <a:pt x="247522" y="200703"/>
                      <a:pt x="234568" y="260901"/>
                      <a:pt x="189325" y="276045"/>
                    </a:cubicBezTo>
                    <a:cubicBezTo>
                      <a:pt x="144081" y="291190"/>
                      <a:pt x="86074" y="250137"/>
                      <a:pt x="70929" y="217848"/>
                    </a:cubicBezTo>
                    <a:cubicBezTo>
                      <a:pt x="55784" y="185558"/>
                      <a:pt x="60166" y="168413"/>
                      <a:pt x="36544" y="136123"/>
                    </a:cubicBezTo>
                    <a:cubicBezTo>
                      <a:pt x="12922" y="103833"/>
                      <a:pt x="-6509" y="71544"/>
                      <a:pt x="2063" y="28491"/>
                    </a:cubicBezTo>
                    <a:cubicBezTo>
                      <a:pt x="10636" y="-14562"/>
                      <a:pt x="96837" y="-3513"/>
                      <a:pt x="120459" y="26586"/>
                    </a:cubicBezTo>
                    <a:close/>
                  </a:path>
                </a:pathLst>
              </a:custGeom>
              <a:solidFill>
                <a:srgbClr val="7D7D7D"/>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Shape 329">
                <a:extLst>
                  <a:ext uri="{FF2B5EF4-FFF2-40B4-BE49-F238E27FC236}">
                    <a16:creationId xmlns:a16="http://schemas.microsoft.com/office/drawing/2014/main" id="{7ABCCB53-5E00-41AC-A0AC-0ED0B040A0E5}"/>
                  </a:ext>
                </a:extLst>
              </p:cNvPr>
              <p:cNvSpPr/>
              <p:nvPr/>
            </p:nvSpPr>
            <p:spPr>
              <a:xfrm>
                <a:off x="6377177" y="3695095"/>
                <a:ext cx="156422" cy="125876"/>
              </a:xfrm>
              <a:custGeom>
                <a:avLst/>
                <a:gdLst>
                  <a:gd name="connsiteX0" fmla="*/ 0 w 156422"/>
                  <a:gd name="connsiteY0" fmla="*/ 72328 h 125876"/>
                  <a:gd name="connsiteX1" fmla="*/ 10668 w 156422"/>
                  <a:gd name="connsiteY1" fmla="*/ 51659 h 125876"/>
                  <a:gd name="connsiteX2" fmla="*/ 144018 w 156422"/>
                  <a:gd name="connsiteY2" fmla="*/ 6987 h 125876"/>
                  <a:gd name="connsiteX3" fmla="*/ 113729 w 156422"/>
                  <a:gd name="connsiteY3" fmla="*/ 122716 h 125876"/>
                  <a:gd name="connsiteX4" fmla="*/ 0 w 156422"/>
                  <a:gd name="connsiteY4" fmla="*/ 72328 h 125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422" h="125876">
                    <a:moveTo>
                      <a:pt x="0" y="72328"/>
                    </a:moveTo>
                    <a:cubicBezTo>
                      <a:pt x="2953" y="65851"/>
                      <a:pt x="6477" y="58993"/>
                      <a:pt x="10668" y="51659"/>
                    </a:cubicBezTo>
                    <a:cubicBezTo>
                      <a:pt x="45244" y="-9206"/>
                      <a:pt x="105918" y="-4348"/>
                      <a:pt x="144018" y="6987"/>
                    </a:cubicBezTo>
                    <a:cubicBezTo>
                      <a:pt x="169069" y="58136"/>
                      <a:pt x="154781" y="109000"/>
                      <a:pt x="113729" y="122716"/>
                    </a:cubicBezTo>
                    <a:cubicBezTo>
                      <a:pt x="72676" y="136432"/>
                      <a:pt x="19717" y="102903"/>
                      <a:pt x="0" y="72328"/>
                    </a:cubicBezTo>
                    <a:close/>
                  </a:path>
                </a:pathLst>
              </a:custGeom>
              <a:solidFill>
                <a:srgbClr val="FFFFFF"/>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Shape 330">
                <a:extLst>
                  <a:ext uri="{FF2B5EF4-FFF2-40B4-BE49-F238E27FC236}">
                    <a16:creationId xmlns:a16="http://schemas.microsoft.com/office/drawing/2014/main" id="{98482FB1-D8CA-4F57-ADBD-D232F047C4C9}"/>
                  </a:ext>
                </a:extLst>
              </p:cNvPr>
              <p:cNvSpPr/>
              <p:nvPr/>
            </p:nvSpPr>
            <p:spPr>
              <a:xfrm>
                <a:off x="6301391" y="3570255"/>
                <a:ext cx="230948" cy="250766"/>
              </a:xfrm>
              <a:custGeom>
                <a:avLst/>
                <a:gdLst>
                  <a:gd name="connsiteX0" fmla="*/ 86455 w 230948"/>
                  <a:gd name="connsiteY0" fmla="*/ 176498 h 250766"/>
                  <a:gd name="connsiteX1" fmla="*/ 183324 w 230948"/>
                  <a:gd name="connsiteY1" fmla="*/ 226028 h 250766"/>
                  <a:gd name="connsiteX2" fmla="*/ 230949 w 230948"/>
                  <a:gd name="connsiteY2" fmla="*/ 196025 h 250766"/>
                  <a:gd name="connsiteX3" fmla="*/ 189325 w 230948"/>
                  <a:gd name="connsiteY3" fmla="*/ 247555 h 250766"/>
                  <a:gd name="connsiteX4" fmla="*/ 70929 w 230948"/>
                  <a:gd name="connsiteY4" fmla="*/ 189357 h 250766"/>
                  <a:gd name="connsiteX5" fmla="*/ 36544 w 230948"/>
                  <a:gd name="connsiteY5" fmla="*/ 107633 h 250766"/>
                  <a:gd name="connsiteX6" fmla="*/ 2063 w 230948"/>
                  <a:gd name="connsiteY6" fmla="*/ 0 h 250766"/>
                  <a:gd name="connsiteX7" fmla="*/ 45116 w 230948"/>
                  <a:gd name="connsiteY7" fmla="*/ 88202 h 250766"/>
                  <a:gd name="connsiteX8" fmla="*/ 86455 w 230948"/>
                  <a:gd name="connsiteY8" fmla="*/ 176498 h 25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948" h="250766">
                    <a:moveTo>
                      <a:pt x="86455" y="176498"/>
                    </a:moveTo>
                    <a:cubicBezTo>
                      <a:pt x="99313" y="195548"/>
                      <a:pt x="116554" y="247555"/>
                      <a:pt x="183324" y="226028"/>
                    </a:cubicBezTo>
                    <a:cubicBezTo>
                      <a:pt x="201943" y="221248"/>
                      <a:pt x="218598" y="210755"/>
                      <a:pt x="230949" y="196025"/>
                    </a:cubicBezTo>
                    <a:cubicBezTo>
                      <a:pt x="228005" y="219720"/>
                      <a:pt x="211871" y="239693"/>
                      <a:pt x="189325" y="247555"/>
                    </a:cubicBezTo>
                    <a:cubicBezTo>
                      <a:pt x="144176" y="262604"/>
                      <a:pt x="86074" y="221647"/>
                      <a:pt x="70929" y="189357"/>
                    </a:cubicBezTo>
                    <a:cubicBezTo>
                      <a:pt x="55784" y="157067"/>
                      <a:pt x="60166" y="139922"/>
                      <a:pt x="36544" y="107633"/>
                    </a:cubicBezTo>
                    <a:cubicBezTo>
                      <a:pt x="12922" y="75343"/>
                      <a:pt x="-6509" y="43053"/>
                      <a:pt x="2063" y="0"/>
                    </a:cubicBezTo>
                    <a:cubicBezTo>
                      <a:pt x="2063" y="51626"/>
                      <a:pt x="21113" y="60198"/>
                      <a:pt x="45116" y="88202"/>
                    </a:cubicBezTo>
                    <a:cubicBezTo>
                      <a:pt x="69119" y="116205"/>
                      <a:pt x="73501" y="157067"/>
                      <a:pt x="86455" y="176498"/>
                    </a:cubicBezTo>
                    <a:close/>
                  </a:path>
                </a:pathLst>
              </a:custGeom>
              <a:solidFill>
                <a:srgbClr val="FFFFFF"/>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Shape 331">
                <a:extLst>
                  <a:ext uri="{FF2B5EF4-FFF2-40B4-BE49-F238E27FC236}">
                    <a16:creationId xmlns:a16="http://schemas.microsoft.com/office/drawing/2014/main" id="{A6D085E6-BE50-41E1-BF81-4579EE3C31FE}"/>
                  </a:ext>
                </a:extLst>
              </p:cNvPr>
              <p:cNvSpPr/>
              <p:nvPr/>
            </p:nvSpPr>
            <p:spPr>
              <a:xfrm>
                <a:off x="5692330" y="2657687"/>
                <a:ext cx="830865" cy="947323"/>
              </a:xfrm>
              <a:custGeom>
                <a:avLst/>
                <a:gdLst>
                  <a:gd name="connsiteX0" fmla="*/ 830866 w 830865"/>
                  <a:gd name="connsiteY0" fmla="*/ 167714 h 947323"/>
                  <a:gd name="connsiteX1" fmla="*/ 764191 w 830865"/>
                  <a:gd name="connsiteY1" fmla="*/ 85894 h 947323"/>
                  <a:gd name="connsiteX2" fmla="*/ 415385 w 830865"/>
                  <a:gd name="connsiteY2" fmla="*/ 6360 h 947323"/>
                  <a:gd name="connsiteX3" fmla="*/ 66675 w 830865"/>
                  <a:gd name="connsiteY3" fmla="*/ 85894 h 947323"/>
                  <a:gd name="connsiteX4" fmla="*/ 0 w 830865"/>
                  <a:gd name="connsiteY4" fmla="*/ 167714 h 947323"/>
                  <a:gd name="connsiteX5" fmla="*/ 84011 w 830865"/>
                  <a:gd name="connsiteY5" fmla="*/ 906092 h 947323"/>
                  <a:gd name="connsiteX6" fmla="*/ 142113 w 830865"/>
                  <a:gd name="connsiteY6" fmla="*/ 946954 h 947323"/>
                  <a:gd name="connsiteX7" fmla="*/ 227838 w 830865"/>
                  <a:gd name="connsiteY7" fmla="*/ 916855 h 947323"/>
                  <a:gd name="connsiteX8" fmla="*/ 251555 w 830865"/>
                  <a:gd name="connsiteY8" fmla="*/ 324876 h 947323"/>
                  <a:gd name="connsiteX9" fmla="*/ 365855 w 830865"/>
                  <a:gd name="connsiteY9" fmla="*/ 253820 h 947323"/>
                  <a:gd name="connsiteX10" fmla="*/ 389477 w 830865"/>
                  <a:gd name="connsiteY10" fmla="*/ 250486 h 947323"/>
                  <a:gd name="connsiteX11" fmla="*/ 389477 w 830865"/>
                  <a:gd name="connsiteY11" fmla="*/ 251629 h 947323"/>
                  <a:gd name="connsiteX12" fmla="*/ 441198 w 830865"/>
                  <a:gd name="connsiteY12" fmla="*/ 251629 h 947323"/>
                  <a:gd name="connsiteX13" fmla="*/ 441198 w 830865"/>
                  <a:gd name="connsiteY13" fmla="*/ 250486 h 947323"/>
                  <a:gd name="connsiteX14" fmla="*/ 464820 w 830865"/>
                  <a:gd name="connsiteY14" fmla="*/ 253820 h 947323"/>
                  <a:gd name="connsiteX15" fmla="*/ 579120 w 830865"/>
                  <a:gd name="connsiteY15" fmla="*/ 324876 h 947323"/>
                  <a:gd name="connsiteX16" fmla="*/ 602837 w 830865"/>
                  <a:gd name="connsiteY16" fmla="*/ 916855 h 947323"/>
                  <a:gd name="connsiteX17" fmla="*/ 688562 w 830865"/>
                  <a:gd name="connsiteY17" fmla="*/ 946954 h 947323"/>
                  <a:gd name="connsiteX18" fmla="*/ 746665 w 830865"/>
                  <a:gd name="connsiteY18" fmla="*/ 906092 h 947323"/>
                  <a:gd name="connsiteX19" fmla="*/ 830866 w 830865"/>
                  <a:gd name="connsiteY19" fmla="*/ 167714 h 94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0865" h="947323">
                    <a:moveTo>
                      <a:pt x="830866" y="167714"/>
                    </a:moveTo>
                    <a:cubicBezTo>
                      <a:pt x="830866" y="128947"/>
                      <a:pt x="764191" y="85894"/>
                      <a:pt x="764191" y="85894"/>
                    </a:cubicBezTo>
                    <a:cubicBezTo>
                      <a:pt x="663702" y="-16309"/>
                      <a:pt x="482346" y="-2784"/>
                      <a:pt x="415385" y="6360"/>
                    </a:cubicBezTo>
                    <a:cubicBezTo>
                      <a:pt x="348710" y="-3165"/>
                      <a:pt x="167164" y="-16309"/>
                      <a:pt x="66675" y="85894"/>
                    </a:cubicBezTo>
                    <a:cubicBezTo>
                      <a:pt x="66675" y="85894"/>
                      <a:pt x="0" y="128947"/>
                      <a:pt x="0" y="167714"/>
                    </a:cubicBezTo>
                    <a:cubicBezTo>
                      <a:pt x="0" y="206480"/>
                      <a:pt x="84011" y="906092"/>
                      <a:pt x="84011" y="906092"/>
                    </a:cubicBezTo>
                    <a:cubicBezTo>
                      <a:pt x="84011" y="906092"/>
                      <a:pt x="81820" y="942668"/>
                      <a:pt x="142113" y="946954"/>
                    </a:cubicBezTo>
                    <a:cubicBezTo>
                      <a:pt x="202406" y="951240"/>
                      <a:pt x="227838" y="916855"/>
                      <a:pt x="227838" y="916855"/>
                    </a:cubicBezTo>
                    <a:lnTo>
                      <a:pt x="251555" y="324876"/>
                    </a:lnTo>
                    <a:cubicBezTo>
                      <a:pt x="251555" y="324876"/>
                      <a:pt x="348425" y="255915"/>
                      <a:pt x="365855" y="253820"/>
                    </a:cubicBezTo>
                    <a:cubicBezTo>
                      <a:pt x="372142" y="252962"/>
                      <a:pt x="380333" y="251629"/>
                      <a:pt x="389477" y="250486"/>
                    </a:cubicBezTo>
                    <a:lnTo>
                      <a:pt x="389477" y="251629"/>
                    </a:lnTo>
                    <a:cubicBezTo>
                      <a:pt x="406534" y="248072"/>
                      <a:pt x="424141" y="248072"/>
                      <a:pt x="441198" y="251629"/>
                    </a:cubicBezTo>
                    <a:lnTo>
                      <a:pt x="441198" y="250486"/>
                    </a:lnTo>
                    <a:cubicBezTo>
                      <a:pt x="450723" y="251629"/>
                      <a:pt x="458438" y="252962"/>
                      <a:pt x="464820" y="253820"/>
                    </a:cubicBezTo>
                    <a:cubicBezTo>
                      <a:pt x="482060" y="255915"/>
                      <a:pt x="579120" y="324876"/>
                      <a:pt x="579120" y="324876"/>
                    </a:cubicBezTo>
                    <a:lnTo>
                      <a:pt x="602837" y="916855"/>
                    </a:lnTo>
                    <a:cubicBezTo>
                      <a:pt x="602837" y="916855"/>
                      <a:pt x="628650" y="951240"/>
                      <a:pt x="688562" y="946954"/>
                    </a:cubicBezTo>
                    <a:cubicBezTo>
                      <a:pt x="748475" y="942668"/>
                      <a:pt x="746665" y="906092"/>
                      <a:pt x="746665" y="906092"/>
                    </a:cubicBezTo>
                    <a:cubicBezTo>
                      <a:pt x="746665" y="906092"/>
                      <a:pt x="830866" y="206480"/>
                      <a:pt x="830866" y="167714"/>
                    </a:cubicBezTo>
                    <a:close/>
                  </a:path>
                </a:pathLst>
              </a:custGeom>
              <a:solidFill>
                <a:srgbClr val="263238"/>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Shape 332">
                <a:extLst>
                  <a:ext uri="{FF2B5EF4-FFF2-40B4-BE49-F238E27FC236}">
                    <a16:creationId xmlns:a16="http://schemas.microsoft.com/office/drawing/2014/main" id="{E6117C2F-B9A9-4726-8565-A39D3F52B5BB}"/>
                  </a:ext>
                </a:extLst>
              </p:cNvPr>
              <p:cNvSpPr/>
              <p:nvPr/>
            </p:nvSpPr>
            <p:spPr>
              <a:xfrm>
                <a:off x="6270242" y="2786633"/>
                <a:ext cx="50642" cy="195929"/>
              </a:xfrm>
              <a:custGeom>
                <a:avLst/>
                <a:gdLst>
                  <a:gd name="connsiteX0" fmla="*/ 1113 w 50642"/>
                  <a:gd name="connsiteY0" fmla="*/ 195929 h 195929"/>
                  <a:gd name="connsiteX1" fmla="*/ 50643 w 50642"/>
                  <a:gd name="connsiteY1" fmla="*/ 0 h 195929"/>
                </a:gdLst>
                <a:ahLst/>
                <a:cxnLst>
                  <a:cxn ang="0">
                    <a:pos x="connsiteX0" y="connsiteY0"/>
                  </a:cxn>
                  <a:cxn ang="0">
                    <a:pos x="connsiteX1" y="connsiteY1"/>
                  </a:cxn>
                </a:cxnLst>
                <a:rect l="l" t="t" r="r" b="b"/>
                <a:pathLst>
                  <a:path w="50642" h="195929">
                    <a:moveTo>
                      <a:pt x="1113" y="195929"/>
                    </a:moveTo>
                    <a:cubicBezTo>
                      <a:pt x="1113" y="195929"/>
                      <a:pt x="-11841" y="53816"/>
                      <a:pt x="50643" y="0"/>
                    </a:cubicBezTo>
                  </a:path>
                </a:pathLst>
              </a:custGeom>
              <a:noFill/>
              <a:ln w="9525" cap="rnd">
                <a:solidFill>
                  <a:srgbClr val="70707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Shape 333">
                <a:extLst>
                  <a:ext uri="{FF2B5EF4-FFF2-40B4-BE49-F238E27FC236}">
                    <a16:creationId xmlns:a16="http://schemas.microsoft.com/office/drawing/2014/main" id="{06A12011-1E88-4D71-858C-FAF01EEC91ED}"/>
                  </a:ext>
                </a:extLst>
              </p:cNvPr>
              <p:cNvSpPr/>
              <p:nvPr/>
            </p:nvSpPr>
            <p:spPr>
              <a:xfrm>
                <a:off x="5903213" y="2760821"/>
                <a:ext cx="42576" cy="221741"/>
              </a:xfrm>
              <a:custGeom>
                <a:avLst/>
                <a:gdLst>
                  <a:gd name="connsiteX0" fmla="*/ 40958 w 42576"/>
                  <a:gd name="connsiteY0" fmla="*/ 221742 h 221741"/>
                  <a:gd name="connsiteX1" fmla="*/ 34481 w 42576"/>
                  <a:gd name="connsiteY1" fmla="*/ 60293 h 221741"/>
                  <a:gd name="connsiteX2" fmla="*/ 0 w 42576"/>
                  <a:gd name="connsiteY2" fmla="*/ 0 h 221741"/>
                </a:gdLst>
                <a:ahLst/>
                <a:cxnLst>
                  <a:cxn ang="0">
                    <a:pos x="connsiteX0" y="connsiteY0"/>
                  </a:cxn>
                  <a:cxn ang="0">
                    <a:pos x="connsiteX1" y="connsiteY1"/>
                  </a:cxn>
                  <a:cxn ang="0">
                    <a:pos x="connsiteX2" y="connsiteY2"/>
                  </a:cxn>
                </a:cxnLst>
                <a:rect l="l" t="t" r="r" b="b"/>
                <a:pathLst>
                  <a:path w="42576" h="221741">
                    <a:moveTo>
                      <a:pt x="40958" y="221742"/>
                    </a:moveTo>
                    <a:cubicBezTo>
                      <a:pt x="40958" y="221742"/>
                      <a:pt x="47435" y="103346"/>
                      <a:pt x="34481" y="60293"/>
                    </a:cubicBezTo>
                    <a:cubicBezTo>
                      <a:pt x="21527" y="17240"/>
                      <a:pt x="0" y="0"/>
                      <a:pt x="0" y="0"/>
                    </a:cubicBezTo>
                  </a:path>
                </a:pathLst>
              </a:custGeom>
              <a:noFill/>
              <a:ln w="9525" cap="rnd">
                <a:solidFill>
                  <a:srgbClr val="70707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Shape 334">
                <a:extLst>
                  <a:ext uri="{FF2B5EF4-FFF2-40B4-BE49-F238E27FC236}">
                    <a16:creationId xmlns:a16="http://schemas.microsoft.com/office/drawing/2014/main" id="{F790F757-1889-412B-9D86-A23D4821D0DA}"/>
                  </a:ext>
                </a:extLst>
              </p:cNvPr>
              <p:cNvSpPr/>
              <p:nvPr/>
            </p:nvSpPr>
            <p:spPr>
              <a:xfrm>
                <a:off x="6023800" y="2700528"/>
                <a:ext cx="81819" cy="146399"/>
              </a:xfrm>
              <a:custGeom>
                <a:avLst/>
                <a:gdLst>
                  <a:gd name="connsiteX0" fmla="*/ 0 w 81819"/>
                  <a:gd name="connsiteY0" fmla="*/ 0 h 146399"/>
                  <a:gd name="connsiteX1" fmla="*/ 81820 w 81819"/>
                  <a:gd name="connsiteY1" fmla="*/ 146399 h 146399"/>
                </a:gdLst>
                <a:ahLst/>
                <a:cxnLst>
                  <a:cxn ang="0">
                    <a:pos x="connsiteX0" y="connsiteY0"/>
                  </a:cxn>
                  <a:cxn ang="0">
                    <a:pos x="connsiteX1" y="connsiteY1"/>
                  </a:cxn>
                </a:cxnLst>
                <a:rect l="l" t="t" r="r" b="b"/>
                <a:pathLst>
                  <a:path w="81819" h="146399">
                    <a:moveTo>
                      <a:pt x="0" y="0"/>
                    </a:moveTo>
                    <a:cubicBezTo>
                      <a:pt x="0" y="0"/>
                      <a:pt x="68866" y="79629"/>
                      <a:pt x="81820" y="146399"/>
                    </a:cubicBezTo>
                  </a:path>
                </a:pathLst>
              </a:custGeom>
              <a:noFill/>
              <a:ln w="9525" cap="rnd">
                <a:solidFill>
                  <a:srgbClr val="70707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a:extLst>
                  <a:ext uri="{FF2B5EF4-FFF2-40B4-BE49-F238E27FC236}">
                    <a16:creationId xmlns:a16="http://schemas.microsoft.com/office/drawing/2014/main" id="{0CEB0170-A8E1-438E-9084-B9C07CEF3474}"/>
                  </a:ext>
                </a:extLst>
              </p:cNvPr>
              <p:cNvSpPr/>
              <p:nvPr/>
            </p:nvSpPr>
            <p:spPr>
              <a:xfrm>
                <a:off x="6131433" y="2705100"/>
                <a:ext cx="43052" cy="75342"/>
              </a:xfrm>
              <a:custGeom>
                <a:avLst/>
                <a:gdLst>
                  <a:gd name="connsiteX0" fmla="*/ 43053 w 43052"/>
                  <a:gd name="connsiteY0" fmla="*/ 0 h 75342"/>
                  <a:gd name="connsiteX1" fmla="*/ 0 w 43052"/>
                  <a:gd name="connsiteY1" fmla="*/ 75343 h 75342"/>
                </a:gdLst>
                <a:ahLst/>
                <a:cxnLst>
                  <a:cxn ang="0">
                    <a:pos x="connsiteX0" y="connsiteY0"/>
                  </a:cxn>
                  <a:cxn ang="0">
                    <a:pos x="connsiteX1" y="connsiteY1"/>
                  </a:cxn>
                </a:cxnLst>
                <a:rect l="l" t="t" r="r" b="b"/>
                <a:pathLst>
                  <a:path w="43052" h="75342">
                    <a:moveTo>
                      <a:pt x="43053" y="0"/>
                    </a:moveTo>
                    <a:cubicBezTo>
                      <a:pt x="43053" y="0"/>
                      <a:pt x="4286" y="43053"/>
                      <a:pt x="0" y="75343"/>
                    </a:cubicBezTo>
                  </a:path>
                </a:pathLst>
              </a:custGeom>
              <a:noFill/>
              <a:ln w="9525" cap="rnd">
                <a:solidFill>
                  <a:srgbClr val="70707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a16="http://schemas.microsoft.com/office/drawing/2014/main" id="{223C4529-9E85-4D16-A16E-7907C7E060CE}"/>
                  </a:ext>
                </a:extLst>
              </p:cNvPr>
              <p:cNvSpPr/>
              <p:nvPr/>
            </p:nvSpPr>
            <p:spPr>
              <a:xfrm>
                <a:off x="5898927" y="1865746"/>
                <a:ext cx="392666" cy="834495"/>
              </a:xfrm>
              <a:custGeom>
                <a:avLst/>
                <a:gdLst>
                  <a:gd name="connsiteX0" fmla="*/ 178689 w 392666"/>
                  <a:gd name="connsiteY0" fmla="*/ 1725 h 834495"/>
                  <a:gd name="connsiteX1" fmla="*/ 94774 w 392666"/>
                  <a:gd name="connsiteY1" fmla="*/ 14584 h 834495"/>
                  <a:gd name="connsiteX2" fmla="*/ 0 w 392666"/>
                  <a:gd name="connsiteY2" fmla="*/ 115453 h 834495"/>
                  <a:gd name="connsiteX3" fmla="*/ 38767 w 392666"/>
                  <a:gd name="connsiteY3" fmla="*/ 800015 h 834495"/>
                  <a:gd name="connsiteX4" fmla="*/ 202406 w 392666"/>
                  <a:gd name="connsiteY4" fmla="*/ 834496 h 834495"/>
                  <a:gd name="connsiteX5" fmla="*/ 383381 w 392666"/>
                  <a:gd name="connsiteY5" fmla="*/ 791443 h 834495"/>
                  <a:gd name="connsiteX6" fmla="*/ 385572 w 392666"/>
                  <a:gd name="connsiteY6" fmla="*/ 42301 h 834495"/>
                  <a:gd name="connsiteX7" fmla="*/ 178689 w 392666"/>
                  <a:gd name="connsiteY7" fmla="*/ 1725 h 834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666" h="834495">
                    <a:moveTo>
                      <a:pt x="178689" y="1725"/>
                    </a:moveTo>
                    <a:cubicBezTo>
                      <a:pt x="178689" y="1725"/>
                      <a:pt x="116300" y="-6943"/>
                      <a:pt x="94774" y="14584"/>
                    </a:cubicBezTo>
                    <a:cubicBezTo>
                      <a:pt x="73247" y="36110"/>
                      <a:pt x="0" y="115453"/>
                      <a:pt x="0" y="115453"/>
                    </a:cubicBezTo>
                    <a:lnTo>
                      <a:pt x="38767" y="800015"/>
                    </a:lnTo>
                    <a:cubicBezTo>
                      <a:pt x="38767" y="800015"/>
                      <a:pt x="127063" y="834496"/>
                      <a:pt x="202406" y="834496"/>
                    </a:cubicBezTo>
                    <a:cubicBezTo>
                      <a:pt x="277749" y="834496"/>
                      <a:pt x="363855" y="806492"/>
                      <a:pt x="383381" y="791443"/>
                    </a:cubicBezTo>
                    <a:cubicBezTo>
                      <a:pt x="402907" y="776393"/>
                      <a:pt x="385572" y="42301"/>
                      <a:pt x="385572" y="42301"/>
                    </a:cubicBezTo>
                    <a:cubicBezTo>
                      <a:pt x="385572" y="42301"/>
                      <a:pt x="225647" y="-4752"/>
                      <a:pt x="178689" y="1725"/>
                    </a:cubicBezTo>
                    <a:close/>
                  </a:path>
                </a:pathLst>
              </a:custGeom>
              <a:solidFill>
                <a:srgbClr val="C53F3F"/>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a:extLst>
                  <a:ext uri="{FF2B5EF4-FFF2-40B4-BE49-F238E27FC236}">
                    <a16:creationId xmlns:a16="http://schemas.microsoft.com/office/drawing/2014/main" id="{23CB4914-C6C8-4983-B9E6-19AA3244A252}"/>
                  </a:ext>
                </a:extLst>
              </p:cNvPr>
              <p:cNvSpPr/>
              <p:nvPr/>
            </p:nvSpPr>
            <p:spPr>
              <a:xfrm>
                <a:off x="6157626" y="1620474"/>
                <a:ext cx="587805" cy="1120915"/>
              </a:xfrm>
              <a:custGeom>
                <a:avLst/>
                <a:gdLst>
                  <a:gd name="connsiteX0" fmla="*/ 34099 w 587805"/>
                  <a:gd name="connsiteY0" fmla="*/ 262046 h 1120915"/>
                  <a:gd name="connsiteX1" fmla="*/ 133064 w 587805"/>
                  <a:gd name="connsiteY1" fmla="*/ 253378 h 1120915"/>
                  <a:gd name="connsiteX2" fmla="*/ 218789 w 587805"/>
                  <a:gd name="connsiteY2" fmla="*/ 255569 h 1120915"/>
                  <a:gd name="connsiteX3" fmla="*/ 326422 w 587805"/>
                  <a:gd name="connsiteY3" fmla="*/ 152223 h 1120915"/>
                  <a:gd name="connsiteX4" fmla="*/ 109823 w 587805"/>
                  <a:gd name="connsiteY4" fmla="*/ 102693 h 1120915"/>
                  <a:gd name="connsiteX5" fmla="*/ 127063 w 587805"/>
                  <a:gd name="connsiteY5" fmla="*/ 3728 h 1120915"/>
                  <a:gd name="connsiteX6" fmla="*/ 365951 w 587805"/>
                  <a:gd name="connsiteY6" fmla="*/ 8014 h 1120915"/>
                  <a:gd name="connsiteX7" fmla="*/ 576929 w 587805"/>
                  <a:gd name="connsiteY7" fmla="*/ 61831 h 1120915"/>
                  <a:gd name="connsiteX8" fmla="*/ 585502 w 587805"/>
                  <a:gd name="connsiteY8" fmla="*/ 102693 h 1120915"/>
                  <a:gd name="connsiteX9" fmla="*/ 316039 w 587805"/>
                  <a:gd name="connsiteY9" fmla="*/ 401968 h 1120915"/>
                  <a:gd name="connsiteX10" fmla="*/ 204121 w 587805"/>
                  <a:gd name="connsiteY10" fmla="*/ 524650 h 1120915"/>
                  <a:gd name="connsiteX11" fmla="*/ 176498 w 587805"/>
                  <a:gd name="connsiteY11" fmla="*/ 1004710 h 1120915"/>
                  <a:gd name="connsiteX12" fmla="*/ 260509 w 587805"/>
                  <a:gd name="connsiteY12" fmla="*/ 1056336 h 1120915"/>
                  <a:gd name="connsiteX13" fmla="*/ 288512 w 587805"/>
                  <a:gd name="connsiteY13" fmla="*/ 1120915 h 1120915"/>
                  <a:gd name="connsiteX14" fmla="*/ 122682 w 587805"/>
                  <a:gd name="connsiteY14" fmla="*/ 1062813 h 1120915"/>
                  <a:gd name="connsiteX15" fmla="*/ 60293 w 587805"/>
                  <a:gd name="connsiteY15" fmla="*/ 1043763 h 1120915"/>
                  <a:gd name="connsiteX16" fmla="*/ 0 w 587805"/>
                  <a:gd name="connsiteY16" fmla="*/ 456070 h 1120915"/>
                  <a:gd name="connsiteX17" fmla="*/ 2191 w 587805"/>
                  <a:gd name="connsiteY17" fmla="*/ 273095 h 1120915"/>
                  <a:gd name="connsiteX18" fmla="*/ 34099 w 587805"/>
                  <a:gd name="connsiteY18" fmla="*/ 262046 h 11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7805" h="1120915">
                    <a:moveTo>
                      <a:pt x="34099" y="262046"/>
                    </a:moveTo>
                    <a:cubicBezTo>
                      <a:pt x="66872" y="257070"/>
                      <a:pt x="99926" y="254175"/>
                      <a:pt x="133064" y="253378"/>
                    </a:cubicBezTo>
                    <a:cubicBezTo>
                      <a:pt x="176117" y="253378"/>
                      <a:pt x="218789" y="255569"/>
                      <a:pt x="218789" y="255569"/>
                    </a:cubicBezTo>
                    <a:lnTo>
                      <a:pt x="326422" y="152223"/>
                    </a:lnTo>
                    <a:lnTo>
                      <a:pt x="109823" y="102693"/>
                    </a:lnTo>
                    <a:lnTo>
                      <a:pt x="127063" y="3728"/>
                    </a:lnTo>
                    <a:cubicBezTo>
                      <a:pt x="127063" y="3728"/>
                      <a:pt x="286321" y="-7035"/>
                      <a:pt x="365951" y="8014"/>
                    </a:cubicBezTo>
                    <a:cubicBezTo>
                      <a:pt x="445580" y="23064"/>
                      <a:pt x="570452" y="61831"/>
                      <a:pt x="576929" y="61831"/>
                    </a:cubicBezTo>
                    <a:cubicBezTo>
                      <a:pt x="583406" y="61831"/>
                      <a:pt x="591979" y="85548"/>
                      <a:pt x="585502" y="102693"/>
                    </a:cubicBezTo>
                    <a:cubicBezTo>
                      <a:pt x="579025" y="119838"/>
                      <a:pt x="376523" y="343866"/>
                      <a:pt x="316039" y="401968"/>
                    </a:cubicBezTo>
                    <a:cubicBezTo>
                      <a:pt x="276474" y="440743"/>
                      <a:pt x="239110" y="481701"/>
                      <a:pt x="204121" y="524650"/>
                    </a:cubicBezTo>
                    <a:lnTo>
                      <a:pt x="176498" y="1004710"/>
                    </a:lnTo>
                    <a:cubicBezTo>
                      <a:pt x="176498" y="1004710"/>
                      <a:pt x="247555" y="1043477"/>
                      <a:pt x="260509" y="1056336"/>
                    </a:cubicBezTo>
                    <a:cubicBezTo>
                      <a:pt x="273463" y="1069195"/>
                      <a:pt x="288512" y="1120915"/>
                      <a:pt x="288512" y="1120915"/>
                    </a:cubicBezTo>
                    <a:cubicBezTo>
                      <a:pt x="288512" y="1120915"/>
                      <a:pt x="157163" y="1067099"/>
                      <a:pt x="122682" y="1062813"/>
                    </a:cubicBezTo>
                    <a:cubicBezTo>
                      <a:pt x="88202" y="1058527"/>
                      <a:pt x="66770" y="1056336"/>
                      <a:pt x="60293" y="1043763"/>
                    </a:cubicBezTo>
                    <a:cubicBezTo>
                      <a:pt x="53816" y="1031190"/>
                      <a:pt x="0" y="456070"/>
                      <a:pt x="0" y="456070"/>
                    </a:cubicBezTo>
                    <a:lnTo>
                      <a:pt x="2191" y="273095"/>
                    </a:lnTo>
                    <a:cubicBezTo>
                      <a:pt x="2191" y="273095"/>
                      <a:pt x="1810" y="262046"/>
                      <a:pt x="34099" y="262046"/>
                    </a:cubicBezTo>
                    <a:close/>
                  </a:path>
                </a:pathLst>
              </a:custGeom>
              <a:solidFill>
                <a:srgbClr val="7D7D7D"/>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Shape 338">
                <a:extLst>
                  <a:ext uri="{FF2B5EF4-FFF2-40B4-BE49-F238E27FC236}">
                    <a16:creationId xmlns:a16="http://schemas.microsoft.com/office/drawing/2014/main" id="{A4F6FD13-EB5F-4A52-A8D6-0E8394E31754}"/>
                  </a:ext>
                </a:extLst>
              </p:cNvPr>
              <p:cNvSpPr/>
              <p:nvPr/>
            </p:nvSpPr>
            <p:spPr>
              <a:xfrm>
                <a:off x="6204584" y="2177414"/>
                <a:ext cx="124872" cy="73152"/>
              </a:xfrm>
              <a:custGeom>
                <a:avLst/>
                <a:gdLst>
                  <a:gd name="connsiteX0" fmla="*/ 116300 w 124872"/>
                  <a:gd name="connsiteY0" fmla="*/ 0 h 73152"/>
                  <a:gd name="connsiteX1" fmla="*/ 0 w 124872"/>
                  <a:gd name="connsiteY1" fmla="*/ 15050 h 73152"/>
                  <a:gd name="connsiteX2" fmla="*/ 10763 w 124872"/>
                  <a:gd name="connsiteY2" fmla="*/ 58102 h 73152"/>
                  <a:gd name="connsiteX3" fmla="*/ 68961 w 124872"/>
                  <a:gd name="connsiteY3" fmla="*/ 73152 h 73152"/>
                  <a:gd name="connsiteX4" fmla="*/ 124873 w 124872"/>
                  <a:gd name="connsiteY4" fmla="*/ 47339 h 73152"/>
                  <a:gd name="connsiteX5" fmla="*/ 116300 w 124872"/>
                  <a:gd name="connsiteY5" fmla="*/ 0 h 73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872" h="73152">
                    <a:moveTo>
                      <a:pt x="116300" y="0"/>
                    </a:moveTo>
                    <a:lnTo>
                      <a:pt x="0" y="15050"/>
                    </a:lnTo>
                    <a:lnTo>
                      <a:pt x="10763" y="58102"/>
                    </a:lnTo>
                    <a:lnTo>
                      <a:pt x="68961" y="73152"/>
                    </a:lnTo>
                    <a:lnTo>
                      <a:pt x="124873" y="47339"/>
                    </a:lnTo>
                    <a:lnTo>
                      <a:pt x="116300" y="0"/>
                    </a:lnTo>
                    <a:close/>
                  </a:path>
                </a:pathLst>
              </a:custGeom>
              <a:no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Shape 339">
                <a:extLst>
                  <a:ext uri="{FF2B5EF4-FFF2-40B4-BE49-F238E27FC236}">
                    <a16:creationId xmlns:a16="http://schemas.microsoft.com/office/drawing/2014/main" id="{C6E0E9F6-CADD-412F-9C5F-663B9FFF8DF8}"/>
                  </a:ext>
                </a:extLst>
              </p:cNvPr>
              <p:cNvSpPr/>
              <p:nvPr/>
            </p:nvSpPr>
            <p:spPr>
              <a:xfrm>
                <a:off x="6361747" y="1919097"/>
                <a:ext cx="66770" cy="226028"/>
              </a:xfrm>
              <a:custGeom>
                <a:avLst/>
                <a:gdLst>
                  <a:gd name="connsiteX0" fmla="*/ 25813 w 66770"/>
                  <a:gd name="connsiteY0" fmla="*/ 0 h 226028"/>
                  <a:gd name="connsiteX1" fmla="*/ 0 w 66770"/>
                  <a:gd name="connsiteY1" fmla="*/ 226028 h 226028"/>
                  <a:gd name="connsiteX2" fmla="*/ 66770 w 66770"/>
                  <a:gd name="connsiteY2" fmla="*/ 34480 h 226028"/>
                </a:gdLst>
                <a:ahLst/>
                <a:cxnLst>
                  <a:cxn ang="0">
                    <a:pos x="connsiteX0" y="connsiteY0"/>
                  </a:cxn>
                  <a:cxn ang="0">
                    <a:pos x="connsiteX1" y="connsiteY1"/>
                  </a:cxn>
                  <a:cxn ang="0">
                    <a:pos x="connsiteX2" y="connsiteY2"/>
                  </a:cxn>
                </a:cxnLst>
                <a:rect l="l" t="t" r="r" b="b"/>
                <a:pathLst>
                  <a:path w="66770" h="226028">
                    <a:moveTo>
                      <a:pt x="25813" y="0"/>
                    </a:moveTo>
                    <a:lnTo>
                      <a:pt x="0" y="226028"/>
                    </a:lnTo>
                    <a:lnTo>
                      <a:pt x="66770" y="34480"/>
                    </a:lnTo>
                  </a:path>
                </a:pathLst>
              </a:custGeom>
              <a:no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Shape 340">
                <a:extLst>
                  <a:ext uri="{FF2B5EF4-FFF2-40B4-BE49-F238E27FC236}">
                    <a16:creationId xmlns:a16="http://schemas.microsoft.com/office/drawing/2014/main" id="{8849F342-3BD6-4FB3-B8D1-3CE791F448AF}"/>
                  </a:ext>
                </a:extLst>
              </p:cNvPr>
              <p:cNvSpPr/>
              <p:nvPr/>
            </p:nvSpPr>
            <p:spPr>
              <a:xfrm>
                <a:off x="6484429" y="1751171"/>
                <a:ext cx="135635" cy="23248"/>
              </a:xfrm>
              <a:custGeom>
                <a:avLst/>
                <a:gdLst>
                  <a:gd name="connsiteX0" fmla="*/ 0 w 135635"/>
                  <a:gd name="connsiteY0" fmla="*/ 21527 h 23248"/>
                  <a:gd name="connsiteX1" fmla="*/ 135636 w 135635"/>
                  <a:gd name="connsiteY1" fmla="*/ 0 h 23248"/>
                </a:gdLst>
                <a:ahLst/>
                <a:cxnLst>
                  <a:cxn ang="0">
                    <a:pos x="connsiteX0" y="connsiteY0"/>
                  </a:cxn>
                  <a:cxn ang="0">
                    <a:pos x="connsiteX1" y="connsiteY1"/>
                  </a:cxn>
                </a:cxnLst>
                <a:rect l="l" t="t" r="r" b="b"/>
                <a:pathLst>
                  <a:path w="135635" h="23248">
                    <a:moveTo>
                      <a:pt x="0" y="21527"/>
                    </a:moveTo>
                    <a:cubicBezTo>
                      <a:pt x="0" y="21527"/>
                      <a:pt x="53816" y="32290"/>
                      <a:pt x="135636" y="0"/>
                    </a:cubicBezTo>
                  </a:path>
                </a:pathLst>
              </a:custGeom>
              <a:no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Shape 341">
                <a:extLst>
                  <a:ext uri="{FF2B5EF4-FFF2-40B4-BE49-F238E27FC236}">
                    <a16:creationId xmlns:a16="http://schemas.microsoft.com/office/drawing/2014/main" id="{9F925166-1E97-4366-B87F-ACE87F34AC4C}"/>
                  </a:ext>
                </a:extLst>
              </p:cNvPr>
              <p:cNvSpPr/>
              <p:nvPr/>
            </p:nvSpPr>
            <p:spPr>
              <a:xfrm>
                <a:off x="6540436" y="1779174"/>
                <a:ext cx="105441" cy="8760"/>
              </a:xfrm>
              <a:custGeom>
                <a:avLst/>
                <a:gdLst>
                  <a:gd name="connsiteX0" fmla="*/ 0 w 105441"/>
                  <a:gd name="connsiteY0" fmla="*/ 8573 h 8760"/>
                  <a:gd name="connsiteX1" fmla="*/ 105442 w 105441"/>
                  <a:gd name="connsiteY1" fmla="*/ 0 h 8760"/>
                </a:gdLst>
                <a:ahLst/>
                <a:cxnLst>
                  <a:cxn ang="0">
                    <a:pos x="connsiteX0" y="connsiteY0"/>
                  </a:cxn>
                  <a:cxn ang="0">
                    <a:pos x="connsiteX1" y="connsiteY1"/>
                  </a:cxn>
                </a:cxnLst>
                <a:rect l="l" t="t" r="r" b="b"/>
                <a:pathLst>
                  <a:path w="105441" h="8760">
                    <a:moveTo>
                      <a:pt x="0" y="8573"/>
                    </a:moveTo>
                    <a:cubicBezTo>
                      <a:pt x="35354" y="9557"/>
                      <a:pt x="70711" y="6682"/>
                      <a:pt x="105442" y="0"/>
                    </a:cubicBezTo>
                  </a:path>
                </a:pathLst>
              </a:custGeom>
              <a:no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Shape 342">
                <a:extLst>
                  <a:ext uri="{FF2B5EF4-FFF2-40B4-BE49-F238E27FC236}">
                    <a16:creationId xmlns:a16="http://schemas.microsoft.com/office/drawing/2014/main" id="{92D3DE35-9F8C-484E-A3FB-36110BC924F4}"/>
                  </a:ext>
                </a:extLst>
              </p:cNvPr>
              <p:cNvSpPr/>
              <p:nvPr/>
            </p:nvSpPr>
            <p:spPr>
              <a:xfrm>
                <a:off x="6004464" y="1865280"/>
                <a:ext cx="154971" cy="198035"/>
              </a:xfrm>
              <a:custGeom>
                <a:avLst/>
                <a:gdLst>
                  <a:gd name="connsiteX0" fmla="*/ 0 w 154971"/>
                  <a:gd name="connsiteY0" fmla="*/ 0 h 198035"/>
                  <a:gd name="connsiteX1" fmla="*/ 10763 w 154971"/>
                  <a:gd name="connsiteY1" fmla="*/ 157163 h 198035"/>
                  <a:gd name="connsiteX2" fmla="*/ 94679 w 154971"/>
                  <a:gd name="connsiteY2" fmla="*/ 198025 h 198035"/>
                  <a:gd name="connsiteX3" fmla="*/ 154972 w 154971"/>
                  <a:gd name="connsiteY3" fmla="*/ 157163 h 198035"/>
                  <a:gd name="connsiteX4" fmla="*/ 154972 w 154971"/>
                  <a:gd name="connsiteY4" fmla="*/ 28003 h 198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71" h="198035">
                    <a:moveTo>
                      <a:pt x="0" y="0"/>
                    </a:moveTo>
                    <a:lnTo>
                      <a:pt x="10763" y="157163"/>
                    </a:lnTo>
                    <a:cubicBezTo>
                      <a:pt x="30661" y="183334"/>
                      <a:pt x="61806" y="198499"/>
                      <a:pt x="94679" y="198025"/>
                    </a:cubicBezTo>
                    <a:cubicBezTo>
                      <a:pt x="148495" y="195929"/>
                      <a:pt x="154972" y="157163"/>
                      <a:pt x="154972" y="157163"/>
                    </a:cubicBezTo>
                    <a:lnTo>
                      <a:pt x="154972" y="28003"/>
                    </a:lnTo>
                    <a:close/>
                  </a:path>
                </a:pathLst>
              </a:custGeom>
              <a:solidFill>
                <a:srgbClr val="FFFFFF"/>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Shape 343">
                <a:extLst>
                  <a:ext uri="{FF2B5EF4-FFF2-40B4-BE49-F238E27FC236}">
                    <a16:creationId xmlns:a16="http://schemas.microsoft.com/office/drawing/2014/main" id="{445AF5B4-86CD-462E-8538-E9B6D3EAF22D}"/>
                  </a:ext>
                </a:extLst>
              </p:cNvPr>
              <p:cNvSpPr/>
              <p:nvPr/>
            </p:nvSpPr>
            <p:spPr>
              <a:xfrm>
                <a:off x="6157245" y="1859905"/>
                <a:ext cx="111690" cy="216544"/>
              </a:xfrm>
              <a:custGeom>
                <a:avLst/>
                <a:gdLst>
                  <a:gd name="connsiteX0" fmla="*/ 4286 w 111690"/>
                  <a:gd name="connsiteY0" fmla="*/ 87195 h 216544"/>
                  <a:gd name="connsiteX1" fmla="*/ 0 w 111690"/>
                  <a:gd name="connsiteY1" fmla="*/ 216544 h 216544"/>
                  <a:gd name="connsiteX2" fmla="*/ 45244 w 111690"/>
                  <a:gd name="connsiteY2" fmla="*/ 145488 h 216544"/>
                  <a:gd name="connsiteX3" fmla="*/ 107633 w 111690"/>
                  <a:gd name="connsiteY3" fmla="*/ 205781 h 216544"/>
                  <a:gd name="connsiteX4" fmla="*/ 94774 w 111690"/>
                  <a:gd name="connsiteY4" fmla="*/ 154155 h 216544"/>
                  <a:gd name="connsiteX5" fmla="*/ 49530 w 111690"/>
                  <a:gd name="connsiteY5" fmla="*/ 22806 h 216544"/>
                  <a:gd name="connsiteX6" fmla="*/ 1905 w 111690"/>
                  <a:gd name="connsiteY6" fmla="*/ 5565 h 216544"/>
                  <a:gd name="connsiteX7" fmla="*/ 1905 w 111690"/>
                  <a:gd name="connsiteY7" fmla="*/ 33569 h 216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690" h="216544">
                    <a:moveTo>
                      <a:pt x="4286" y="87195"/>
                    </a:moveTo>
                    <a:lnTo>
                      <a:pt x="0" y="216544"/>
                    </a:lnTo>
                    <a:lnTo>
                      <a:pt x="45244" y="145488"/>
                    </a:lnTo>
                    <a:cubicBezTo>
                      <a:pt x="45244" y="145488"/>
                      <a:pt x="94774" y="207876"/>
                      <a:pt x="107633" y="205781"/>
                    </a:cubicBezTo>
                    <a:cubicBezTo>
                      <a:pt x="120491" y="203685"/>
                      <a:pt x="99060" y="177777"/>
                      <a:pt x="94774" y="154155"/>
                    </a:cubicBezTo>
                    <a:cubicBezTo>
                      <a:pt x="90488" y="130533"/>
                      <a:pt x="53816" y="46428"/>
                      <a:pt x="49530" y="22806"/>
                    </a:cubicBezTo>
                    <a:cubicBezTo>
                      <a:pt x="45244" y="-816"/>
                      <a:pt x="4286" y="-5198"/>
                      <a:pt x="1905" y="5565"/>
                    </a:cubicBezTo>
                    <a:cubicBezTo>
                      <a:pt x="711" y="14862"/>
                      <a:pt x="711" y="24272"/>
                      <a:pt x="1905" y="33569"/>
                    </a:cubicBezTo>
                    <a:close/>
                  </a:path>
                </a:pathLst>
              </a:custGeom>
              <a:solidFill>
                <a:srgbClr val="7D7D7D"/>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Shape 344">
                <a:extLst>
                  <a:ext uri="{FF2B5EF4-FFF2-40B4-BE49-F238E27FC236}">
                    <a16:creationId xmlns:a16="http://schemas.microsoft.com/office/drawing/2014/main" id="{AB32844A-9D57-4892-BE8A-BE4EF1A91721}"/>
                  </a:ext>
                </a:extLst>
              </p:cNvPr>
              <p:cNvSpPr/>
              <p:nvPr/>
            </p:nvSpPr>
            <p:spPr>
              <a:xfrm>
                <a:off x="5719744" y="1875782"/>
                <a:ext cx="294977" cy="868179"/>
              </a:xfrm>
              <a:custGeom>
                <a:avLst/>
                <a:gdLst>
                  <a:gd name="connsiteX0" fmla="*/ 293293 w 294977"/>
                  <a:gd name="connsiteY0" fmla="*/ 187523 h 868179"/>
                  <a:gd name="connsiteX1" fmla="*/ 280339 w 294977"/>
                  <a:gd name="connsiteY1" fmla="*/ 797123 h 868179"/>
                  <a:gd name="connsiteX2" fmla="*/ 118414 w 294977"/>
                  <a:gd name="connsiteY2" fmla="*/ 831603 h 868179"/>
                  <a:gd name="connsiteX3" fmla="*/ 38785 w 294977"/>
                  <a:gd name="connsiteY3" fmla="*/ 868179 h 868179"/>
                  <a:gd name="connsiteX4" fmla="*/ 94792 w 294977"/>
                  <a:gd name="connsiteY4" fmla="*/ 777787 h 868179"/>
                  <a:gd name="connsiteX5" fmla="*/ 161467 w 294977"/>
                  <a:gd name="connsiteY5" fmla="*/ 732543 h 868179"/>
                  <a:gd name="connsiteX6" fmla="*/ 105555 w 294977"/>
                  <a:gd name="connsiteY6" fmla="*/ 444126 h 868179"/>
                  <a:gd name="connsiteX7" fmla="*/ 18 w 294977"/>
                  <a:gd name="connsiteY7" fmla="*/ 155614 h 868179"/>
                  <a:gd name="connsiteX8" fmla="*/ 236810 w 294977"/>
                  <a:gd name="connsiteY8" fmla="*/ 9215 h 868179"/>
                  <a:gd name="connsiteX9" fmla="*/ 288530 w 294977"/>
                  <a:gd name="connsiteY9" fmla="*/ 7119 h 868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77" h="868179">
                    <a:moveTo>
                      <a:pt x="293293" y="187523"/>
                    </a:moveTo>
                    <a:cubicBezTo>
                      <a:pt x="293293" y="187523"/>
                      <a:pt x="301865" y="790265"/>
                      <a:pt x="280339" y="797123"/>
                    </a:cubicBezTo>
                    <a:cubicBezTo>
                      <a:pt x="258812" y="803981"/>
                      <a:pt x="172706" y="805791"/>
                      <a:pt x="118414" y="831603"/>
                    </a:cubicBezTo>
                    <a:cubicBezTo>
                      <a:pt x="64121" y="857416"/>
                      <a:pt x="38785" y="868179"/>
                      <a:pt x="38785" y="868179"/>
                    </a:cubicBezTo>
                    <a:cubicBezTo>
                      <a:pt x="38785" y="868179"/>
                      <a:pt x="64598" y="805791"/>
                      <a:pt x="94792" y="777787"/>
                    </a:cubicBezTo>
                    <a:cubicBezTo>
                      <a:pt x="114860" y="759750"/>
                      <a:pt x="137291" y="744529"/>
                      <a:pt x="161467" y="732543"/>
                    </a:cubicBezTo>
                    <a:lnTo>
                      <a:pt x="105555" y="444126"/>
                    </a:lnTo>
                    <a:cubicBezTo>
                      <a:pt x="105555" y="444126"/>
                      <a:pt x="2209" y="170664"/>
                      <a:pt x="18" y="155614"/>
                    </a:cubicBezTo>
                    <a:cubicBezTo>
                      <a:pt x="-2173" y="140565"/>
                      <a:pt x="195947" y="28646"/>
                      <a:pt x="236810" y="9215"/>
                    </a:cubicBezTo>
                    <a:cubicBezTo>
                      <a:pt x="277672" y="-10216"/>
                      <a:pt x="288530" y="7119"/>
                      <a:pt x="288530" y="7119"/>
                    </a:cubicBezTo>
                    <a:close/>
                  </a:path>
                </a:pathLst>
              </a:custGeom>
              <a:solidFill>
                <a:srgbClr val="7D7D7D"/>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Shape 345">
                <a:extLst>
                  <a:ext uri="{FF2B5EF4-FFF2-40B4-BE49-F238E27FC236}">
                    <a16:creationId xmlns:a16="http://schemas.microsoft.com/office/drawing/2014/main" id="{55074AE2-40AF-48D1-A7C1-C20A071FF3AB}"/>
                  </a:ext>
                </a:extLst>
              </p:cNvPr>
              <p:cNvSpPr/>
              <p:nvPr/>
            </p:nvSpPr>
            <p:spPr>
              <a:xfrm>
                <a:off x="5901600" y="1846759"/>
                <a:ext cx="111436" cy="216546"/>
              </a:xfrm>
              <a:custGeom>
                <a:avLst/>
                <a:gdLst>
                  <a:gd name="connsiteX0" fmla="*/ 57620 w 111436"/>
                  <a:gd name="connsiteY0" fmla="*/ 7758 h 216546"/>
                  <a:gd name="connsiteX1" fmla="*/ 1613 w 111436"/>
                  <a:gd name="connsiteY1" fmla="*/ 192924 h 216546"/>
                  <a:gd name="connsiteX2" fmla="*/ 16758 w 111436"/>
                  <a:gd name="connsiteY2" fmla="*/ 199306 h 216546"/>
                  <a:gd name="connsiteX3" fmla="*/ 70574 w 111436"/>
                  <a:gd name="connsiteY3" fmla="*/ 147681 h 216546"/>
                  <a:gd name="connsiteX4" fmla="*/ 111436 w 111436"/>
                  <a:gd name="connsiteY4" fmla="*/ 216546 h 216546"/>
                  <a:gd name="connsiteX5" fmla="*/ 109246 w 111436"/>
                  <a:gd name="connsiteY5" fmla="*/ 89578 h 216546"/>
                  <a:gd name="connsiteX6" fmla="*/ 109246 w 111436"/>
                  <a:gd name="connsiteY6" fmla="*/ 16331 h 216546"/>
                  <a:gd name="connsiteX7" fmla="*/ 57620 w 111436"/>
                  <a:gd name="connsiteY7" fmla="*/ 7758 h 21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436" h="216546">
                    <a:moveTo>
                      <a:pt x="57620" y="7758"/>
                    </a:moveTo>
                    <a:cubicBezTo>
                      <a:pt x="57620" y="7758"/>
                      <a:pt x="5995" y="171398"/>
                      <a:pt x="1613" y="192924"/>
                    </a:cubicBezTo>
                    <a:cubicBezTo>
                      <a:pt x="-2768" y="214451"/>
                      <a:pt x="1613" y="214451"/>
                      <a:pt x="16758" y="199306"/>
                    </a:cubicBezTo>
                    <a:cubicBezTo>
                      <a:pt x="31903" y="184161"/>
                      <a:pt x="70574" y="147681"/>
                      <a:pt x="70574" y="147681"/>
                    </a:cubicBezTo>
                    <a:lnTo>
                      <a:pt x="111436" y="216546"/>
                    </a:lnTo>
                    <a:lnTo>
                      <a:pt x="109246" y="89578"/>
                    </a:lnTo>
                    <a:lnTo>
                      <a:pt x="109246" y="16331"/>
                    </a:lnTo>
                    <a:cubicBezTo>
                      <a:pt x="109246" y="16331"/>
                      <a:pt x="107150" y="-13768"/>
                      <a:pt x="57620" y="7758"/>
                    </a:cubicBezTo>
                    <a:close/>
                  </a:path>
                </a:pathLst>
              </a:custGeom>
              <a:solidFill>
                <a:srgbClr val="7D7D7D"/>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 name="Freeform: Shape 346">
                <a:extLst>
                  <a:ext uri="{FF2B5EF4-FFF2-40B4-BE49-F238E27FC236}">
                    <a16:creationId xmlns:a16="http://schemas.microsoft.com/office/drawing/2014/main" id="{E577B9CC-04E0-4180-AFFD-E7D628AD73AE}"/>
                  </a:ext>
                </a:extLst>
              </p:cNvPr>
              <p:cNvSpPr/>
              <p:nvPr/>
            </p:nvSpPr>
            <p:spPr>
              <a:xfrm>
                <a:off x="5855874" y="2207609"/>
                <a:ext cx="129159" cy="70961"/>
              </a:xfrm>
              <a:custGeom>
                <a:avLst/>
                <a:gdLst>
                  <a:gd name="connsiteX0" fmla="*/ 2191 w 129159"/>
                  <a:gd name="connsiteY0" fmla="*/ 0 h 70961"/>
                  <a:gd name="connsiteX1" fmla="*/ 129159 w 129159"/>
                  <a:gd name="connsiteY1" fmla="*/ 0 h 70961"/>
                  <a:gd name="connsiteX2" fmla="*/ 127064 w 129159"/>
                  <a:gd name="connsiteY2" fmla="*/ 51626 h 70961"/>
                  <a:gd name="connsiteX3" fmla="*/ 71057 w 129159"/>
                  <a:gd name="connsiteY3" fmla="*/ 70961 h 70961"/>
                  <a:gd name="connsiteX4" fmla="*/ 0 w 129159"/>
                  <a:gd name="connsiteY4" fmla="*/ 51626 h 70961"/>
                  <a:gd name="connsiteX5" fmla="*/ 2191 w 129159"/>
                  <a:gd name="connsiteY5" fmla="*/ 0 h 7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159" h="70961">
                    <a:moveTo>
                      <a:pt x="2191" y="0"/>
                    </a:moveTo>
                    <a:lnTo>
                      <a:pt x="129159" y="0"/>
                    </a:lnTo>
                    <a:lnTo>
                      <a:pt x="127064" y="51626"/>
                    </a:lnTo>
                    <a:lnTo>
                      <a:pt x="71057" y="70961"/>
                    </a:lnTo>
                    <a:lnTo>
                      <a:pt x="0" y="51626"/>
                    </a:lnTo>
                    <a:lnTo>
                      <a:pt x="2191" y="0"/>
                    </a:lnTo>
                    <a:close/>
                  </a:path>
                </a:pathLst>
              </a:custGeom>
              <a:no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8" name="Freeform: Shape 347">
                <a:extLst>
                  <a:ext uri="{FF2B5EF4-FFF2-40B4-BE49-F238E27FC236}">
                    <a16:creationId xmlns:a16="http://schemas.microsoft.com/office/drawing/2014/main" id="{1D9198E4-B8CA-4728-903C-E8AF4A261BE3}"/>
                  </a:ext>
                </a:extLst>
              </p:cNvPr>
              <p:cNvSpPr/>
              <p:nvPr/>
            </p:nvSpPr>
            <p:spPr>
              <a:xfrm>
                <a:off x="5884065" y="1570386"/>
                <a:ext cx="359976" cy="378428"/>
              </a:xfrm>
              <a:custGeom>
                <a:avLst/>
                <a:gdLst>
                  <a:gd name="connsiteX0" fmla="*/ 322710 w 359976"/>
                  <a:gd name="connsiteY0" fmla="*/ 71057 h 378428"/>
                  <a:gd name="connsiteX1" fmla="*/ 359286 w 359976"/>
                  <a:gd name="connsiteY1" fmla="*/ 223457 h 378428"/>
                  <a:gd name="connsiteX2" fmla="*/ 311661 w 359976"/>
                  <a:gd name="connsiteY2" fmla="*/ 348329 h 378428"/>
                  <a:gd name="connsiteX3" fmla="*/ 264036 w 359976"/>
                  <a:gd name="connsiteY3" fmla="*/ 378428 h 378428"/>
                  <a:gd name="connsiteX4" fmla="*/ 147736 w 359976"/>
                  <a:gd name="connsiteY4" fmla="*/ 337566 h 378428"/>
                  <a:gd name="connsiteX5" fmla="*/ 109064 w 359976"/>
                  <a:gd name="connsiteY5" fmla="*/ 309563 h 378428"/>
                  <a:gd name="connsiteX6" fmla="*/ 53057 w 359976"/>
                  <a:gd name="connsiteY6" fmla="*/ 300990 h 378428"/>
                  <a:gd name="connsiteX7" fmla="*/ 1336 w 359976"/>
                  <a:gd name="connsiteY7" fmla="*/ 229934 h 378428"/>
                  <a:gd name="connsiteX8" fmla="*/ 50866 w 359976"/>
                  <a:gd name="connsiteY8" fmla="*/ 199835 h 378428"/>
                  <a:gd name="connsiteX9" fmla="*/ 66011 w 359976"/>
                  <a:gd name="connsiteY9" fmla="*/ 197644 h 378428"/>
                  <a:gd name="connsiteX10" fmla="*/ 22958 w 359976"/>
                  <a:gd name="connsiteY10" fmla="*/ 85725 h 378428"/>
                  <a:gd name="connsiteX11" fmla="*/ 169262 w 359976"/>
                  <a:gd name="connsiteY11" fmla="*/ 0 h 378428"/>
                  <a:gd name="connsiteX12" fmla="*/ 276895 w 359976"/>
                  <a:gd name="connsiteY12" fmla="*/ 25813 h 37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9976" h="378428">
                    <a:moveTo>
                      <a:pt x="322710" y="71057"/>
                    </a:moveTo>
                    <a:cubicBezTo>
                      <a:pt x="322710" y="71057"/>
                      <a:pt x="352809" y="202311"/>
                      <a:pt x="359286" y="223457"/>
                    </a:cubicBezTo>
                    <a:cubicBezTo>
                      <a:pt x="365763" y="244602"/>
                      <a:pt x="324901" y="328994"/>
                      <a:pt x="311661" y="348329"/>
                    </a:cubicBezTo>
                    <a:cubicBezTo>
                      <a:pt x="301444" y="365334"/>
                      <a:pt x="283780" y="376498"/>
                      <a:pt x="264036" y="378428"/>
                    </a:cubicBezTo>
                    <a:cubicBezTo>
                      <a:pt x="248986" y="378428"/>
                      <a:pt x="167167" y="350520"/>
                      <a:pt x="147736" y="337566"/>
                    </a:cubicBezTo>
                    <a:cubicBezTo>
                      <a:pt x="128305" y="324612"/>
                      <a:pt x="109064" y="309563"/>
                      <a:pt x="109064" y="309563"/>
                    </a:cubicBezTo>
                    <a:cubicBezTo>
                      <a:pt x="90351" y="318095"/>
                      <a:pt x="68361" y="314729"/>
                      <a:pt x="53057" y="300990"/>
                    </a:cubicBezTo>
                    <a:cubicBezTo>
                      <a:pt x="27244" y="277273"/>
                      <a:pt x="-7236" y="249269"/>
                      <a:pt x="1336" y="229934"/>
                    </a:cubicBezTo>
                    <a:cubicBezTo>
                      <a:pt x="9891" y="210498"/>
                      <a:pt x="29675" y="198475"/>
                      <a:pt x="50866" y="199835"/>
                    </a:cubicBezTo>
                    <a:cubicBezTo>
                      <a:pt x="74584" y="199835"/>
                      <a:pt x="66011" y="197644"/>
                      <a:pt x="66011" y="197644"/>
                    </a:cubicBezTo>
                    <a:cubicBezTo>
                      <a:pt x="66011" y="197644"/>
                      <a:pt x="22958" y="135255"/>
                      <a:pt x="22958" y="85725"/>
                    </a:cubicBezTo>
                    <a:cubicBezTo>
                      <a:pt x="22958" y="36195"/>
                      <a:pt x="115446" y="0"/>
                      <a:pt x="169262" y="0"/>
                    </a:cubicBezTo>
                    <a:cubicBezTo>
                      <a:pt x="206473" y="1551"/>
                      <a:pt x="243028" y="10317"/>
                      <a:pt x="276895" y="25813"/>
                    </a:cubicBezTo>
                    <a:close/>
                  </a:path>
                </a:pathLst>
              </a:custGeom>
              <a:solidFill>
                <a:srgbClr val="FFFFFF"/>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Freeform: Shape 348">
                <a:extLst>
                  <a:ext uri="{FF2B5EF4-FFF2-40B4-BE49-F238E27FC236}">
                    <a16:creationId xmlns:a16="http://schemas.microsoft.com/office/drawing/2014/main" id="{96CFA8F0-BFE9-4218-9256-467FC04E0192}"/>
                  </a:ext>
                </a:extLst>
              </p:cNvPr>
              <p:cNvSpPr/>
              <p:nvPr/>
            </p:nvSpPr>
            <p:spPr>
              <a:xfrm>
                <a:off x="6114192" y="1690877"/>
                <a:ext cx="56007" cy="99060"/>
              </a:xfrm>
              <a:custGeom>
                <a:avLst/>
                <a:gdLst>
                  <a:gd name="connsiteX0" fmla="*/ 17240 w 56007"/>
                  <a:gd name="connsiteY0" fmla="*/ 0 h 99060"/>
                  <a:gd name="connsiteX1" fmla="*/ 56007 w 56007"/>
                  <a:gd name="connsiteY1" fmla="*/ 73247 h 99060"/>
                  <a:gd name="connsiteX2" fmla="*/ 17240 w 56007"/>
                  <a:gd name="connsiteY2" fmla="*/ 99060 h 99060"/>
                  <a:gd name="connsiteX3" fmla="*/ 0 w 56007"/>
                  <a:gd name="connsiteY3" fmla="*/ 77534 h 99060"/>
                </a:gdLst>
                <a:ahLst/>
                <a:cxnLst>
                  <a:cxn ang="0">
                    <a:pos x="connsiteX0" y="connsiteY0"/>
                  </a:cxn>
                  <a:cxn ang="0">
                    <a:pos x="connsiteX1" y="connsiteY1"/>
                  </a:cxn>
                  <a:cxn ang="0">
                    <a:pos x="connsiteX2" y="connsiteY2"/>
                  </a:cxn>
                  <a:cxn ang="0">
                    <a:pos x="connsiteX3" y="connsiteY3"/>
                  </a:cxn>
                </a:cxnLst>
                <a:rect l="l" t="t" r="r" b="b"/>
                <a:pathLst>
                  <a:path w="56007" h="99060">
                    <a:moveTo>
                      <a:pt x="17240" y="0"/>
                    </a:moveTo>
                    <a:lnTo>
                      <a:pt x="56007" y="73247"/>
                    </a:lnTo>
                    <a:lnTo>
                      <a:pt x="17240" y="99060"/>
                    </a:lnTo>
                    <a:lnTo>
                      <a:pt x="0" y="77534"/>
                    </a:lnTo>
                  </a:path>
                </a:pathLst>
              </a:custGeom>
              <a:no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Freeform: Shape 349">
                <a:extLst>
                  <a:ext uri="{FF2B5EF4-FFF2-40B4-BE49-F238E27FC236}">
                    <a16:creationId xmlns:a16="http://schemas.microsoft.com/office/drawing/2014/main" id="{84091D37-F6EB-4EA3-91CE-605476992898}"/>
                  </a:ext>
                </a:extLst>
              </p:cNvPr>
              <p:cNvSpPr/>
              <p:nvPr/>
            </p:nvSpPr>
            <p:spPr>
              <a:xfrm>
                <a:off x="6178772" y="1757648"/>
                <a:ext cx="23758" cy="45243"/>
              </a:xfrm>
              <a:custGeom>
                <a:avLst/>
                <a:gdLst>
                  <a:gd name="connsiteX0" fmla="*/ 23717 w 23758"/>
                  <a:gd name="connsiteY0" fmla="*/ 0 h 45243"/>
                  <a:gd name="connsiteX1" fmla="*/ 0 w 23758"/>
                  <a:gd name="connsiteY1" fmla="*/ 45244 h 45243"/>
                </a:gdLst>
                <a:ahLst/>
                <a:cxnLst>
                  <a:cxn ang="0">
                    <a:pos x="connsiteX0" y="connsiteY0"/>
                  </a:cxn>
                  <a:cxn ang="0">
                    <a:pos x="connsiteX1" y="connsiteY1"/>
                  </a:cxn>
                </a:cxnLst>
                <a:rect l="l" t="t" r="r" b="b"/>
                <a:pathLst>
                  <a:path w="23758" h="45243">
                    <a:moveTo>
                      <a:pt x="23717" y="0"/>
                    </a:moveTo>
                    <a:cubicBezTo>
                      <a:pt x="23717" y="0"/>
                      <a:pt x="25813" y="17240"/>
                      <a:pt x="0" y="45244"/>
                    </a:cubicBezTo>
                  </a:path>
                </a:pathLst>
              </a:custGeom>
              <a:no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Freeform: Shape 350">
                <a:extLst>
                  <a:ext uri="{FF2B5EF4-FFF2-40B4-BE49-F238E27FC236}">
                    <a16:creationId xmlns:a16="http://schemas.microsoft.com/office/drawing/2014/main" id="{98631ED7-7E54-4CFC-A30F-93F371313A71}"/>
                  </a:ext>
                </a:extLst>
              </p:cNvPr>
              <p:cNvSpPr/>
              <p:nvPr/>
            </p:nvSpPr>
            <p:spPr>
              <a:xfrm>
                <a:off x="6071520" y="1699545"/>
                <a:ext cx="19050" cy="36575"/>
              </a:xfrm>
              <a:custGeom>
                <a:avLst/>
                <a:gdLst>
                  <a:gd name="connsiteX0" fmla="*/ 19050 w 19050"/>
                  <a:gd name="connsiteY0" fmla="*/ 18288 h 36575"/>
                  <a:gd name="connsiteX1" fmla="*/ 9525 w 19050"/>
                  <a:gd name="connsiteY1" fmla="*/ 36576 h 36575"/>
                  <a:gd name="connsiteX2" fmla="*/ 0 w 19050"/>
                  <a:gd name="connsiteY2" fmla="*/ 18288 h 36575"/>
                  <a:gd name="connsiteX3" fmla="*/ 9525 w 19050"/>
                  <a:gd name="connsiteY3" fmla="*/ 0 h 36575"/>
                  <a:gd name="connsiteX4" fmla="*/ 19050 w 19050"/>
                  <a:gd name="connsiteY4" fmla="*/ 18288 h 36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36575">
                    <a:moveTo>
                      <a:pt x="19050" y="18288"/>
                    </a:moveTo>
                    <a:cubicBezTo>
                      <a:pt x="19050" y="28385"/>
                      <a:pt x="14669" y="36576"/>
                      <a:pt x="9525" y="36576"/>
                    </a:cubicBezTo>
                    <a:cubicBezTo>
                      <a:pt x="4382" y="36576"/>
                      <a:pt x="0" y="28385"/>
                      <a:pt x="0" y="18288"/>
                    </a:cubicBezTo>
                    <a:cubicBezTo>
                      <a:pt x="0" y="8192"/>
                      <a:pt x="4382" y="0"/>
                      <a:pt x="9525" y="0"/>
                    </a:cubicBezTo>
                    <a:cubicBezTo>
                      <a:pt x="14669" y="0"/>
                      <a:pt x="19050" y="8192"/>
                      <a:pt x="19050" y="18288"/>
                    </a:cubicBezTo>
                    <a:close/>
                  </a:path>
                </a:pathLst>
              </a:custGeom>
              <a:solidFill>
                <a:srgbClr val="2632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Freeform: Shape 351">
                <a:extLst>
                  <a:ext uri="{FF2B5EF4-FFF2-40B4-BE49-F238E27FC236}">
                    <a16:creationId xmlns:a16="http://schemas.microsoft.com/office/drawing/2014/main" id="{64FD8FB3-D89C-4388-ADC3-57661BD96A93}"/>
                  </a:ext>
                </a:extLst>
              </p:cNvPr>
              <p:cNvSpPr/>
              <p:nvPr/>
            </p:nvSpPr>
            <p:spPr>
              <a:xfrm>
                <a:off x="6148578" y="1665065"/>
                <a:ext cx="19430" cy="36576"/>
              </a:xfrm>
              <a:custGeom>
                <a:avLst/>
                <a:gdLst>
                  <a:gd name="connsiteX0" fmla="*/ 19431 w 19430"/>
                  <a:gd name="connsiteY0" fmla="*/ 18288 h 36576"/>
                  <a:gd name="connsiteX1" fmla="*/ 9716 w 19430"/>
                  <a:gd name="connsiteY1" fmla="*/ 36576 h 36576"/>
                  <a:gd name="connsiteX2" fmla="*/ 0 w 19430"/>
                  <a:gd name="connsiteY2" fmla="*/ 18288 h 36576"/>
                  <a:gd name="connsiteX3" fmla="*/ 9716 w 19430"/>
                  <a:gd name="connsiteY3" fmla="*/ 0 h 36576"/>
                  <a:gd name="connsiteX4" fmla="*/ 19431 w 19430"/>
                  <a:gd name="connsiteY4" fmla="*/ 18288 h 36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 h="36576">
                    <a:moveTo>
                      <a:pt x="19431" y="18288"/>
                    </a:moveTo>
                    <a:cubicBezTo>
                      <a:pt x="19431" y="28388"/>
                      <a:pt x="15081" y="36576"/>
                      <a:pt x="9716" y="36576"/>
                    </a:cubicBezTo>
                    <a:cubicBezTo>
                      <a:pt x="4350" y="36576"/>
                      <a:pt x="0" y="28388"/>
                      <a:pt x="0" y="18288"/>
                    </a:cubicBezTo>
                    <a:cubicBezTo>
                      <a:pt x="0" y="8188"/>
                      <a:pt x="4350" y="0"/>
                      <a:pt x="9716" y="0"/>
                    </a:cubicBezTo>
                    <a:cubicBezTo>
                      <a:pt x="15081" y="0"/>
                      <a:pt x="19431" y="8188"/>
                      <a:pt x="19431" y="18288"/>
                    </a:cubicBezTo>
                    <a:close/>
                  </a:path>
                </a:pathLst>
              </a:custGeom>
              <a:solidFill>
                <a:srgbClr val="2632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Freeform: Shape 352">
                <a:extLst>
                  <a:ext uri="{FF2B5EF4-FFF2-40B4-BE49-F238E27FC236}">
                    <a16:creationId xmlns:a16="http://schemas.microsoft.com/office/drawing/2014/main" id="{C205E395-41E0-40E6-ADB7-0BE82A5360EB}"/>
                  </a:ext>
                </a:extLst>
              </p:cNvPr>
              <p:cNvSpPr/>
              <p:nvPr/>
            </p:nvSpPr>
            <p:spPr>
              <a:xfrm>
                <a:off x="5834230" y="1400770"/>
                <a:ext cx="447792" cy="402732"/>
              </a:xfrm>
              <a:custGeom>
                <a:avLst/>
                <a:gdLst>
                  <a:gd name="connsiteX0" fmla="*/ 140040 w 447792"/>
                  <a:gd name="connsiteY0" fmla="*/ 128659 h 402732"/>
                  <a:gd name="connsiteX1" fmla="*/ 117 w 447792"/>
                  <a:gd name="connsiteY1" fmla="*/ 240673 h 402732"/>
                  <a:gd name="connsiteX2" fmla="*/ 127181 w 447792"/>
                  <a:gd name="connsiteY2" fmla="*/ 399931 h 402732"/>
                  <a:gd name="connsiteX3" fmla="*/ 152994 w 447792"/>
                  <a:gd name="connsiteY3" fmla="*/ 386977 h 402732"/>
                  <a:gd name="connsiteX4" fmla="*/ 144326 w 447792"/>
                  <a:gd name="connsiteY4" fmla="*/ 346115 h 402732"/>
                  <a:gd name="connsiteX5" fmla="*/ 178806 w 447792"/>
                  <a:gd name="connsiteY5" fmla="*/ 288012 h 402732"/>
                  <a:gd name="connsiteX6" fmla="*/ 146517 w 447792"/>
                  <a:gd name="connsiteY6" fmla="*/ 264295 h 402732"/>
                  <a:gd name="connsiteX7" fmla="*/ 273485 w 447792"/>
                  <a:gd name="connsiteY7" fmla="*/ 214765 h 402732"/>
                  <a:gd name="connsiteX8" fmla="*/ 396262 w 447792"/>
                  <a:gd name="connsiteY8" fmla="*/ 257818 h 402732"/>
                  <a:gd name="connsiteX9" fmla="*/ 381117 w 447792"/>
                  <a:gd name="connsiteY9" fmla="*/ 208383 h 402732"/>
                  <a:gd name="connsiteX10" fmla="*/ 447792 w 447792"/>
                  <a:gd name="connsiteY10" fmla="*/ 165330 h 402732"/>
                  <a:gd name="connsiteX11" fmla="*/ 398262 w 447792"/>
                  <a:gd name="connsiteY11" fmla="*/ 107132 h 402732"/>
                  <a:gd name="connsiteX12" fmla="*/ 342351 w 447792"/>
                  <a:gd name="connsiteY12" fmla="*/ 105037 h 402732"/>
                  <a:gd name="connsiteX13" fmla="*/ 344446 w 447792"/>
                  <a:gd name="connsiteY13" fmla="*/ 19312 h 402732"/>
                  <a:gd name="connsiteX14" fmla="*/ 256245 w 447792"/>
                  <a:gd name="connsiteY14" fmla="*/ 36552 h 402732"/>
                  <a:gd name="connsiteX15" fmla="*/ 234718 w 447792"/>
                  <a:gd name="connsiteY15" fmla="*/ 85987 h 402732"/>
                  <a:gd name="connsiteX16" fmla="*/ 170139 w 447792"/>
                  <a:gd name="connsiteY16" fmla="*/ 68842 h 402732"/>
                  <a:gd name="connsiteX17" fmla="*/ 140040 w 447792"/>
                  <a:gd name="connsiteY17" fmla="*/ 128659 h 402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7792" h="402732">
                    <a:moveTo>
                      <a:pt x="140040" y="128659"/>
                    </a:moveTo>
                    <a:cubicBezTo>
                      <a:pt x="140040" y="128659"/>
                      <a:pt x="4594" y="178189"/>
                      <a:pt x="117" y="240673"/>
                    </a:cubicBezTo>
                    <a:cubicBezTo>
                      <a:pt x="-4359" y="303157"/>
                      <a:pt x="120704" y="389168"/>
                      <a:pt x="127181" y="399931"/>
                    </a:cubicBezTo>
                    <a:cubicBezTo>
                      <a:pt x="133658" y="410694"/>
                      <a:pt x="152994" y="386977"/>
                      <a:pt x="152994" y="386977"/>
                    </a:cubicBezTo>
                    <a:cubicBezTo>
                      <a:pt x="144281" y="375273"/>
                      <a:pt x="141115" y="360348"/>
                      <a:pt x="144326" y="346115"/>
                    </a:cubicBezTo>
                    <a:cubicBezTo>
                      <a:pt x="150803" y="324588"/>
                      <a:pt x="178806" y="298490"/>
                      <a:pt x="178806" y="288012"/>
                    </a:cubicBezTo>
                    <a:cubicBezTo>
                      <a:pt x="178806" y="277535"/>
                      <a:pt x="146517" y="296585"/>
                      <a:pt x="146517" y="264295"/>
                    </a:cubicBezTo>
                    <a:cubicBezTo>
                      <a:pt x="146517" y="232005"/>
                      <a:pt x="226146" y="212669"/>
                      <a:pt x="273485" y="214765"/>
                    </a:cubicBezTo>
                    <a:cubicBezTo>
                      <a:pt x="320824" y="216860"/>
                      <a:pt x="361782" y="296585"/>
                      <a:pt x="396262" y="257818"/>
                    </a:cubicBezTo>
                    <a:cubicBezTo>
                      <a:pt x="430743" y="219051"/>
                      <a:pt x="381117" y="208383"/>
                      <a:pt x="381117" y="208383"/>
                    </a:cubicBezTo>
                    <a:cubicBezTo>
                      <a:pt x="381117" y="208383"/>
                      <a:pt x="447792" y="199715"/>
                      <a:pt x="447792" y="165330"/>
                    </a:cubicBezTo>
                    <a:cubicBezTo>
                      <a:pt x="447792" y="130945"/>
                      <a:pt x="413312" y="107132"/>
                      <a:pt x="398262" y="107132"/>
                    </a:cubicBezTo>
                    <a:cubicBezTo>
                      <a:pt x="383213" y="107132"/>
                      <a:pt x="342351" y="133040"/>
                      <a:pt x="342351" y="105037"/>
                    </a:cubicBezTo>
                    <a:cubicBezTo>
                      <a:pt x="342351" y="77033"/>
                      <a:pt x="383213" y="64079"/>
                      <a:pt x="344446" y="19312"/>
                    </a:cubicBezTo>
                    <a:cubicBezTo>
                      <a:pt x="305679" y="-25456"/>
                      <a:pt x="256245" y="19312"/>
                      <a:pt x="256245" y="36552"/>
                    </a:cubicBezTo>
                    <a:cubicBezTo>
                      <a:pt x="256245" y="53792"/>
                      <a:pt x="243291" y="85987"/>
                      <a:pt x="234718" y="85987"/>
                    </a:cubicBezTo>
                    <a:cubicBezTo>
                      <a:pt x="226146" y="85987"/>
                      <a:pt x="200238" y="47315"/>
                      <a:pt x="170139" y="68842"/>
                    </a:cubicBezTo>
                    <a:cubicBezTo>
                      <a:pt x="151823" y="83405"/>
                      <a:pt x="140820" y="105272"/>
                      <a:pt x="140040" y="128659"/>
                    </a:cubicBezTo>
                    <a:close/>
                  </a:path>
                </a:pathLst>
              </a:custGeom>
              <a:solidFill>
                <a:srgbClr val="263238"/>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Freeform: Shape 353">
                <a:extLst>
                  <a:ext uri="{FF2B5EF4-FFF2-40B4-BE49-F238E27FC236}">
                    <a16:creationId xmlns:a16="http://schemas.microsoft.com/office/drawing/2014/main" id="{CC8ECC19-3DA3-4D68-A120-B79476EFE090}"/>
                  </a:ext>
                </a:extLst>
              </p:cNvPr>
              <p:cNvSpPr/>
              <p:nvPr/>
            </p:nvSpPr>
            <p:spPr>
              <a:xfrm>
                <a:off x="6030277" y="1669351"/>
                <a:ext cx="68865" cy="25907"/>
              </a:xfrm>
              <a:custGeom>
                <a:avLst/>
                <a:gdLst>
                  <a:gd name="connsiteX0" fmla="*/ 0 w 68865"/>
                  <a:gd name="connsiteY0" fmla="*/ 25908 h 25907"/>
                  <a:gd name="connsiteX1" fmla="*/ 68866 w 68865"/>
                  <a:gd name="connsiteY1" fmla="*/ 0 h 25907"/>
                </a:gdLst>
                <a:ahLst/>
                <a:cxnLst>
                  <a:cxn ang="0">
                    <a:pos x="connsiteX0" y="connsiteY0"/>
                  </a:cxn>
                  <a:cxn ang="0">
                    <a:pos x="connsiteX1" y="connsiteY1"/>
                  </a:cxn>
                </a:cxnLst>
                <a:rect l="l" t="t" r="r" b="b"/>
                <a:pathLst>
                  <a:path w="68865" h="25907">
                    <a:moveTo>
                      <a:pt x="0" y="25908"/>
                    </a:moveTo>
                    <a:lnTo>
                      <a:pt x="68866" y="0"/>
                    </a:lnTo>
                  </a:path>
                </a:pathLst>
              </a:custGeom>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Freeform: Shape 354">
                <a:extLst>
                  <a:ext uri="{FF2B5EF4-FFF2-40B4-BE49-F238E27FC236}">
                    <a16:creationId xmlns:a16="http://schemas.microsoft.com/office/drawing/2014/main" id="{BB9B4217-6EF8-4A39-934D-05A71402917A}"/>
                  </a:ext>
                </a:extLst>
              </p:cNvPr>
              <p:cNvSpPr/>
              <p:nvPr/>
            </p:nvSpPr>
            <p:spPr>
              <a:xfrm>
                <a:off x="6109359" y="1619440"/>
                <a:ext cx="3595" cy="19812"/>
              </a:xfrm>
              <a:custGeom>
                <a:avLst/>
                <a:gdLst>
                  <a:gd name="connsiteX0" fmla="*/ 547 w 3595"/>
                  <a:gd name="connsiteY0" fmla="*/ 19812 h 19812"/>
                  <a:gd name="connsiteX1" fmla="*/ 3595 w 3595"/>
                  <a:gd name="connsiteY1" fmla="*/ 0 h 19812"/>
                </a:gdLst>
                <a:ahLst/>
                <a:cxnLst>
                  <a:cxn ang="0">
                    <a:pos x="connsiteX0" y="connsiteY0"/>
                  </a:cxn>
                  <a:cxn ang="0">
                    <a:pos x="connsiteX1" y="connsiteY1"/>
                  </a:cxn>
                </a:cxnLst>
                <a:rect l="l" t="t" r="r" b="b"/>
                <a:pathLst>
                  <a:path w="3595" h="19812">
                    <a:moveTo>
                      <a:pt x="547" y="19812"/>
                    </a:moveTo>
                    <a:cubicBezTo>
                      <a:pt x="-770" y="13054"/>
                      <a:pt x="308" y="6049"/>
                      <a:pt x="3595" y="0"/>
                    </a:cubicBezTo>
                  </a:path>
                </a:pathLst>
              </a:custGeom>
              <a:no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Freeform: Shape 355">
                <a:extLst>
                  <a:ext uri="{FF2B5EF4-FFF2-40B4-BE49-F238E27FC236}">
                    <a16:creationId xmlns:a16="http://schemas.microsoft.com/office/drawing/2014/main" id="{469D034B-5316-4CE7-ADC2-9B2EBA1F8282}"/>
                  </a:ext>
                </a:extLst>
              </p:cNvPr>
              <p:cNvSpPr/>
              <p:nvPr/>
            </p:nvSpPr>
            <p:spPr>
              <a:xfrm>
                <a:off x="6112954" y="1587436"/>
                <a:ext cx="40004" cy="31813"/>
              </a:xfrm>
              <a:custGeom>
                <a:avLst/>
                <a:gdLst>
                  <a:gd name="connsiteX0" fmla="*/ 0 w 40004"/>
                  <a:gd name="connsiteY0" fmla="*/ 31814 h 31813"/>
                  <a:gd name="connsiteX1" fmla="*/ 40005 w 40004"/>
                  <a:gd name="connsiteY1" fmla="*/ 0 h 31813"/>
                </a:gdLst>
                <a:ahLst/>
                <a:cxnLst>
                  <a:cxn ang="0">
                    <a:pos x="connsiteX0" y="connsiteY0"/>
                  </a:cxn>
                  <a:cxn ang="0">
                    <a:pos x="connsiteX1" y="connsiteY1"/>
                  </a:cxn>
                </a:cxnLst>
                <a:rect l="l" t="t" r="r" b="b"/>
                <a:pathLst>
                  <a:path w="40004" h="31813">
                    <a:moveTo>
                      <a:pt x="0" y="31814"/>
                    </a:moveTo>
                    <a:cubicBezTo>
                      <a:pt x="4858" y="22289"/>
                      <a:pt x="15812" y="10001"/>
                      <a:pt x="40005" y="0"/>
                    </a:cubicBezTo>
                  </a:path>
                </a:pathLst>
              </a:custGeom>
              <a:noFill/>
              <a:ln w="9525" cap="rnd">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15681770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17"/>
                                        </p:tgtEl>
                                        <p:attrNameLst>
                                          <p:attrName>style.visibility</p:attrName>
                                        </p:attrNameLst>
                                      </p:cBhvr>
                                      <p:to>
                                        <p:strVal val="visible"/>
                                      </p:to>
                                    </p:set>
                                    <p:anim calcmode="lin" valueType="num">
                                      <p:cBhvr additive="base">
                                        <p:cTn id="7" dur="500" fill="hold"/>
                                        <p:tgtEl>
                                          <p:spTgt spid="317"/>
                                        </p:tgtEl>
                                        <p:attrNameLst>
                                          <p:attrName>ppt_x</p:attrName>
                                        </p:attrNameLst>
                                      </p:cBhvr>
                                      <p:tavLst>
                                        <p:tav tm="0">
                                          <p:val>
                                            <p:strVal val="#ppt_x"/>
                                          </p:val>
                                        </p:tav>
                                        <p:tav tm="100000">
                                          <p:val>
                                            <p:strVal val="#ppt_x"/>
                                          </p:val>
                                        </p:tav>
                                      </p:tavLst>
                                    </p:anim>
                                    <p:anim calcmode="lin" valueType="num">
                                      <p:cBhvr additive="base">
                                        <p:cTn id="8" dur="500" fill="hold"/>
                                        <p:tgtEl>
                                          <p:spTgt spid="317"/>
                                        </p:tgtEl>
                                        <p:attrNameLst>
                                          <p:attrName>ppt_y</p:attrName>
                                        </p:attrNameLst>
                                      </p:cBhvr>
                                      <p:tavLst>
                                        <p:tav tm="0">
                                          <p:val>
                                            <p:strVal val="1+#ppt_h/2"/>
                                          </p:val>
                                        </p:tav>
                                        <p:tav tm="100000">
                                          <p:val>
                                            <p:strVal val="#ppt_y"/>
                                          </p:val>
                                        </p:tav>
                                      </p:tavLst>
                                    </p:anim>
                                  </p:childTnLst>
                                </p:cTn>
                              </p:par>
                              <p:par>
                                <p:cTn id="9" presetID="32" presetClass="emph" presetSubtype="0" repeatCount="3000" fill="hold" nodeType="withEffect">
                                  <p:stCondLst>
                                    <p:cond delay="0"/>
                                  </p:stCondLst>
                                  <p:childTnLst>
                                    <p:animRot by="120000">
                                      <p:cBhvr>
                                        <p:cTn id="10" dur="100" fill="hold">
                                          <p:stCondLst>
                                            <p:cond delay="0"/>
                                          </p:stCondLst>
                                        </p:cTn>
                                        <p:tgtEl>
                                          <p:spTgt spid="317"/>
                                        </p:tgtEl>
                                        <p:attrNameLst>
                                          <p:attrName>r</p:attrName>
                                        </p:attrNameLst>
                                      </p:cBhvr>
                                    </p:animRot>
                                    <p:animRot by="-240000">
                                      <p:cBhvr>
                                        <p:cTn id="11" dur="200" fill="hold">
                                          <p:stCondLst>
                                            <p:cond delay="200"/>
                                          </p:stCondLst>
                                        </p:cTn>
                                        <p:tgtEl>
                                          <p:spTgt spid="317"/>
                                        </p:tgtEl>
                                        <p:attrNameLst>
                                          <p:attrName>r</p:attrName>
                                        </p:attrNameLst>
                                      </p:cBhvr>
                                    </p:animRot>
                                    <p:animRot by="240000">
                                      <p:cBhvr>
                                        <p:cTn id="12" dur="200" fill="hold">
                                          <p:stCondLst>
                                            <p:cond delay="400"/>
                                          </p:stCondLst>
                                        </p:cTn>
                                        <p:tgtEl>
                                          <p:spTgt spid="317"/>
                                        </p:tgtEl>
                                        <p:attrNameLst>
                                          <p:attrName>r</p:attrName>
                                        </p:attrNameLst>
                                      </p:cBhvr>
                                    </p:animRot>
                                    <p:animRot by="-240000">
                                      <p:cBhvr>
                                        <p:cTn id="13" dur="200" fill="hold">
                                          <p:stCondLst>
                                            <p:cond delay="600"/>
                                          </p:stCondLst>
                                        </p:cTn>
                                        <p:tgtEl>
                                          <p:spTgt spid="317"/>
                                        </p:tgtEl>
                                        <p:attrNameLst>
                                          <p:attrName>r</p:attrName>
                                        </p:attrNameLst>
                                      </p:cBhvr>
                                    </p:animRot>
                                    <p:animRot by="120000">
                                      <p:cBhvr>
                                        <p:cTn id="14" dur="200" fill="hold">
                                          <p:stCondLst>
                                            <p:cond delay="800"/>
                                          </p:stCondLst>
                                        </p:cTn>
                                        <p:tgtEl>
                                          <p:spTgt spid="317"/>
                                        </p:tgtEl>
                                        <p:attrNameLst>
                                          <p:attrName>r</p:attrName>
                                        </p:attrNameLst>
                                      </p:cBhvr>
                                    </p:animRot>
                                  </p:childTnLst>
                                </p:cTn>
                              </p:par>
                              <p:par>
                                <p:cTn id="15" presetID="47" presetClass="entr" presetSubtype="0" fill="hold" grpId="0" nodeType="withEffect">
                                  <p:stCondLst>
                                    <p:cond delay="250"/>
                                  </p:stCondLst>
                                  <p:childTnLst>
                                    <p:set>
                                      <p:cBhvr>
                                        <p:cTn id="16" dur="1" fill="hold">
                                          <p:stCondLst>
                                            <p:cond delay="0"/>
                                          </p:stCondLst>
                                        </p:cTn>
                                        <p:tgtEl>
                                          <p:spTgt spid="468"/>
                                        </p:tgtEl>
                                        <p:attrNameLst>
                                          <p:attrName>style.visibility</p:attrName>
                                        </p:attrNameLst>
                                      </p:cBhvr>
                                      <p:to>
                                        <p:strVal val="visible"/>
                                      </p:to>
                                    </p:set>
                                    <p:animEffect transition="in" filter="fade">
                                      <p:cBhvr>
                                        <p:cTn id="17" dur="750"/>
                                        <p:tgtEl>
                                          <p:spTgt spid="468"/>
                                        </p:tgtEl>
                                      </p:cBhvr>
                                    </p:animEffect>
                                    <p:anim calcmode="lin" valueType="num">
                                      <p:cBhvr>
                                        <p:cTn id="18" dur="750" fill="hold"/>
                                        <p:tgtEl>
                                          <p:spTgt spid="468"/>
                                        </p:tgtEl>
                                        <p:attrNameLst>
                                          <p:attrName>ppt_x</p:attrName>
                                        </p:attrNameLst>
                                      </p:cBhvr>
                                      <p:tavLst>
                                        <p:tav tm="0">
                                          <p:val>
                                            <p:strVal val="#ppt_x"/>
                                          </p:val>
                                        </p:tav>
                                        <p:tav tm="100000">
                                          <p:val>
                                            <p:strVal val="#ppt_x"/>
                                          </p:val>
                                        </p:tav>
                                      </p:tavLst>
                                    </p:anim>
                                    <p:anim calcmode="lin" valueType="num">
                                      <p:cBhvr>
                                        <p:cTn id="19" dur="750" fill="hold"/>
                                        <p:tgtEl>
                                          <p:spTgt spid="468"/>
                                        </p:tgtEl>
                                        <p:attrNameLst>
                                          <p:attrName>ppt_y</p:attrName>
                                        </p:attrNameLst>
                                      </p:cBhvr>
                                      <p:tavLst>
                                        <p:tav tm="0">
                                          <p:val>
                                            <p:strVal val="#ppt_y-.1"/>
                                          </p:val>
                                        </p:tav>
                                        <p:tav tm="100000">
                                          <p:val>
                                            <p:strVal val="#ppt_y"/>
                                          </p:val>
                                        </p:tav>
                                      </p:tavLst>
                                    </p:anim>
                                  </p:childTnLst>
                                </p:cTn>
                              </p:par>
                              <p:par>
                                <p:cTn id="20" presetID="2" presetClass="entr" presetSubtype="8" fill="hold" grpId="0" nodeType="withEffect">
                                  <p:stCondLst>
                                    <p:cond delay="750"/>
                                  </p:stCondLst>
                                  <p:childTnLst>
                                    <p:set>
                                      <p:cBhvr>
                                        <p:cTn id="21" dur="1" fill="hold">
                                          <p:stCondLst>
                                            <p:cond delay="0"/>
                                          </p:stCondLst>
                                        </p:cTn>
                                        <p:tgtEl>
                                          <p:spTgt spid="455"/>
                                        </p:tgtEl>
                                        <p:attrNameLst>
                                          <p:attrName>style.visibility</p:attrName>
                                        </p:attrNameLst>
                                      </p:cBhvr>
                                      <p:to>
                                        <p:strVal val="visible"/>
                                      </p:to>
                                    </p:set>
                                    <p:anim calcmode="lin" valueType="num">
                                      <p:cBhvr additive="base">
                                        <p:cTn id="22" dur="500" fill="hold"/>
                                        <p:tgtEl>
                                          <p:spTgt spid="455"/>
                                        </p:tgtEl>
                                        <p:attrNameLst>
                                          <p:attrName>ppt_x</p:attrName>
                                        </p:attrNameLst>
                                      </p:cBhvr>
                                      <p:tavLst>
                                        <p:tav tm="0">
                                          <p:val>
                                            <p:strVal val="0-#ppt_w/2"/>
                                          </p:val>
                                        </p:tav>
                                        <p:tav tm="100000">
                                          <p:val>
                                            <p:strVal val="#ppt_x"/>
                                          </p:val>
                                        </p:tav>
                                      </p:tavLst>
                                    </p:anim>
                                    <p:anim calcmode="lin" valueType="num">
                                      <p:cBhvr additive="base">
                                        <p:cTn id="23" dur="500" fill="hold"/>
                                        <p:tgtEl>
                                          <p:spTgt spid="455"/>
                                        </p:tgtEl>
                                        <p:attrNameLst>
                                          <p:attrName>ppt_y</p:attrName>
                                        </p:attrNameLst>
                                      </p:cBhvr>
                                      <p:tavLst>
                                        <p:tav tm="0">
                                          <p:val>
                                            <p:strVal val="#ppt_y"/>
                                          </p:val>
                                        </p:tav>
                                        <p:tav tm="100000">
                                          <p:val>
                                            <p:strVal val="#ppt_y"/>
                                          </p:val>
                                        </p:tav>
                                      </p:tavLst>
                                    </p:anim>
                                  </p:childTnLst>
                                </p:cTn>
                              </p:par>
                              <p:par>
                                <p:cTn id="24" presetID="2" presetClass="entr" presetSubtype="8" fill="hold" grpId="0" nodeType="withEffect">
                                  <p:stCondLst>
                                    <p:cond delay="1000"/>
                                  </p:stCondLst>
                                  <p:childTnLst>
                                    <p:set>
                                      <p:cBhvr>
                                        <p:cTn id="25" dur="1" fill="hold">
                                          <p:stCondLst>
                                            <p:cond delay="0"/>
                                          </p:stCondLst>
                                        </p:cTn>
                                        <p:tgtEl>
                                          <p:spTgt spid="312"/>
                                        </p:tgtEl>
                                        <p:attrNameLst>
                                          <p:attrName>style.visibility</p:attrName>
                                        </p:attrNameLst>
                                      </p:cBhvr>
                                      <p:to>
                                        <p:strVal val="visible"/>
                                      </p:to>
                                    </p:set>
                                    <p:anim calcmode="lin" valueType="num">
                                      <p:cBhvr additive="base">
                                        <p:cTn id="26" dur="500" fill="hold"/>
                                        <p:tgtEl>
                                          <p:spTgt spid="312"/>
                                        </p:tgtEl>
                                        <p:attrNameLst>
                                          <p:attrName>ppt_x</p:attrName>
                                        </p:attrNameLst>
                                      </p:cBhvr>
                                      <p:tavLst>
                                        <p:tav tm="0">
                                          <p:val>
                                            <p:strVal val="0-#ppt_w/2"/>
                                          </p:val>
                                        </p:tav>
                                        <p:tav tm="100000">
                                          <p:val>
                                            <p:strVal val="#ppt_x"/>
                                          </p:val>
                                        </p:tav>
                                      </p:tavLst>
                                    </p:anim>
                                    <p:anim calcmode="lin" valueType="num">
                                      <p:cBhvr additive="base">
                                        <p:cTn id="27" dur="500" fill="hold"/>
                                        <p:tgtEl>
                                          <p:spTgt spid="312"/>
                                        </p:tgtEl>
                                        <p:attrNameLst>
                                          <p:attrName>ppt_y</p:attrName>
                                        </p:attrNameLst>
                                      </p:cBhvr>
                                      <p:tavLst>
                                        <p:tav tm="0">
                                          <p:val>
                                            <p:strVal val="#ppt_y"/>
                                          </p:val>
                                        </p:tav>
                                        <p:tav tm="100000">
                                          <p:val>
                                            <p:strVal val="#ppt_y"/>
                                          </p:val>
                                        </p:tav>
                                      </p:tavLst>
                                    </p:anim>
                                  </p:childTnLst>
                                </p:cTn>
                              </p:par>
                              <p:par>
                                <p:cTn id="28" presetID="2" presetClass="entr" presetSubtype="8" fill="hold" grpId="0" nodeType="withEffect">
                                  <p:stCondLst>
                                    <p:cond delay="1250"/>
                                  </p:stCondLst>
                                  <p:childTnLst>
                                    <p:set>
                                      <p:cBhvr>
                                        <p:cTn id="29" dur="1" fill="hold">
                                          <p:stCondLst>
                                            <p:cond delay="0"/>
                                          </p:stCondLst>
                                        </p:cTn>
                                        <p:tgtEl>
                                          <p:spTgt spid="313"/>
                                        </p:tgtEl>
                                        <p:attrNameLst>
                                          <p:attrName>style.visibility</p:attrName>
                                        </p:attrNameLst>
                                      </p:cBhvr>
                                      <p:to>
                                        <p:strVal val="visible"/>
                                      </p:to>
                                    </p:set>
                                    <p:anim calcmode="lin" valueType="num">
                                      <p:cBhvr additive="base">
                                        <p:cTn id="30" dur="500" fill="hold"/>
                                        <p:tgtEl>
                                          <p:spTgt spid="313"/>
                                        </p:tgtEl>
                                        <p:attrNameLst>
                                          <p:attrName>ppt_x</p:attrName>
                                        </p:attrNameLst>
                                      </p:cBhvr>
                                      <p:tavLst>
                                        <p:tav tm="0">
                                          <p:val>
                                            <p:strVal val="0-#ppt_w/2"/>
                                          </p:val>
                                        </p:tav>
                                        <p:tav tm="100000">
                                          <p:val>
                                            <p:strVal val="#ppt_x"/>
                                          </p:val>
                                        </p:tav>
                                      </p:tavLst>
                                    </p:anim>
                                    <p:anim calcmode="lin" valueType="num">
                                      <p:cBhvr additive="base">
                                        <p:cTn id="31" dur="500" fill="hold"/>
                                        <p:tgtEl>
                                          <p:spTgt spid="313"/>
                                        </p:tgtEl>
                                        <p:attrNameLst>
                                          <p:attrName>ppt_y</p:attrName>
                                        </p:attrNameLst>
                                      </p:cBhvr>
                                      <p:tavLst>
                                        <p:tav tm="0">
                                          <p:val>
                                            <p:strVal val="#ppt_y"/>
                                          </p:val>
                                        </p:tav>
                                        <p:tav tm="100000">
                                          <p:val>
                                            <p:strVal val="#ppt_y"/>
                                          </p:val>
                                        </p:tav>
                                      </p:tavLst>
                                    </p:anim>
                                  </p:childTnLst>
                                </p:cTn>
                              </p:par>
                              <p:par>
                                <p:cTn id="32" presetID="2" presetClass="entr" presetSubtype="8" fill="hold" grpId="0" nodeType="withEffect">
                                  <p:stCondLst>
                                    <p:cond delay="1500"/>
                                  </p:stCondLst>
                                  <p:childTnLst>
                                    <p:set>
                                      <p:cBhvr>
                                        <p:cTn id="33" dur="1" fill="hold">
                                          <p:stCondLst>
                                            <p:cond delay="0"/>
                                          </p:stCondLst>
                                        </p:cTn>
                                        <p:tgtEl>
                                          <p:spTgt spid="314"/>
                                        </p:tgtEl>
                                        <p:attrNameLst>
                                          <p:attrName>style.visibility</p:attrName>
                                        </p:attrNameLst>
                                      </p:cBhvr>
                                      <p:to>
                                        <p:strVal val="visible"/>
                                      </p:to>
                                    </p:set>
                                    <p:anim calcmode="lin" valueType="num">
                                      <p:cBhvr additive="base">
                                        <p:cTn id="34" dur="500" fill="hold"/>
                                        <p:tgtEl>
                                          <p:spTgt spid="314"/>
                                        </p:tgtEl>
                                        <p:attrNameLst>
                                          <p:attrName>ppt_x</p:attrName>
                                        </p:attrNameLst>
                                      </p:cBhvr>
                                      <p:tavLst>
                                        <p:tav tm="0">
                                          <p:val>
                                            <p:strVal val="0-#ppt_w/2"/>
                                          </p:val>
                                        </p:tav>
                                        <p:tav tm="100000">
                                          <p:val>
                                            <p:strVal val="#ppt_x"/>
                                          </p:val>
                                        </p:tav>
                                      </p:tavLst>
                                    </p:anim>
                                    <p:anim calcmode="lin" valueType="num">
                                      <p:cBhvr additive="base">
                                        <p:cTn id="35" dur="500" fill="hold"/>
                                        <p:tgtEl>
                                          <p:spTgt spid="314"/>
                                        </p:tgtEl>
                                        <p:attrNameLst>
                                          <p:attrName>ppt_y</p:attrName>
                                        </p:attrNameLst>
                                      </p:cBhvr>
                                      <p:tavLst>
                                        <p:tav tm="0">
                                          <p:val>
                                            <p:strVal val="#ppt_y"/>
                                          </p:val>
                                        </p:tav>
                                        <p:tav tm="100000">
                                          <p:val>
                                            <p:strVal val="#ppt_y"/>
                                          </p:val>
                                        </p:tav>
                                      </p:tavLst>
                                    </p:anim>
                                  </p:childTnLst>
                                </p:cTn>
                              </p:par>
                              <p:par>
                                <p:cTn id="36" presetID="2" presetClass="entr" presetSubtype="8" fill="hold" grpId="0" nodeType="withEffect">
                                  <p:stCondLst>
                                    <p:cond delay="1750"/>
                                  </p:stCondLst>
                                  <p:childTnLst>
                                    <p:set>
                                      <p:cBhvr>
                                        <p:cTn id="37" dur="1" fill="hold">
                                          <p:stCondLst>
                                            <p:cond delay="0"/>
                                          </p:stCondLst>
                                        </p:cTn>
                                        <p:tgtEl>
                                          <p:spTgt spid="315"/>
                                        </p:tgtEl>
                                        <p:attrNameLst>
                                          <p:attrName>style.visibility</p:attrName>
                                        </p:attrNameLst>
                                      </p:cBhvr>
                                      <p:to>
                                        <p:strVal val="visible"/>
                                      </p:to>
                                    </p:set>
                                    <p:anim calcmode="lin" valueType="num">
                                      <p:cBhvr additive="base">
                                        <p:cTn id="38" dur="500" fill="hold"/>
                                        <p:tgtEl>
                                          <p:spTgt spid="315"/>
                                        </p:tgtEl>
                                        <p:attrNameLst>
                                          <p:attrName>ppt_x</p:attrName>
                                        </p:attrNameLst>
                                      </p:cBhvr>
                                      <p:tavLst>
                                        <p:tav tm="0">
                                          <p:val>
                                            <p:strVal val="0-#ppt_w/2"/>
                                          </p:val>
                                        </p:tav>
                                        <p:tav tm="100000">
                                          <p:val>
                                            <p:strVal val="#ppt_x"/>
                                          </p:val>
                                        </p:tav>
                                      </p:tavLst>
                                    </p:anim>
                                    <p:anim calcmode="lin" valueType="num">
                                      <p:cBhvr additive="base">
                                        <p:cTn id="39" dur="500" fill="hold"/>
                                        <p:tgtEl>
                                          <p:spTgt spid="315"/>
                                        </p:tgtEl>
                                        <p:attrNameLst>
                                          <p:attrName>ppt_y</p:attrName>
                                        </p:attrNameLst>
                                      </p:cBhvr>
                                      <p:tavLst>
                                        <p:tav tm="0">
                                          <p:val>
                                            <p:strVal val="#ppt_y"/>
                                          </p:val>
                                        </p:tav>
                                        <p:tav tm="100000">
                                          <p:val>
                                            <p:strVal val="#ppt_y"/>
                                          </p:val>
                                        </p:tav>
                                      </p:tavLst>
                                    </p:anim>
                                  </p:childTnLst>
                                </p:cTn>
                              </p:par>
                              <p:par>
                                <p:cTn id="40" presetID="2" presetClass="entr" presetSubtype="8" fill="hold" grpId="0" nodeType="withEffect">
                                  <p:stCondLst>
                                    <p:cond delay="2000"/>
                                  </p:stCondLst>
                                  <p:childTnLst>
                                    <p:set>
                                      <p:cBhvr>
                                        <p:cTn id="41" dur="1" fill="hold">
                                          <p:stCondLst>
                                            <p:cond delay="0"/>
                                          </p:stCondLst>
                                        </p:cTn>
                                        <p:tgtEl>
                                          <p:spTgt spid="316"/>
                                        </p:tgtEl>
                                        <p:attrNameLst>
                                          <p:attrName>style.visibility</p:attrName>
                                        </p:attrNameLst>
                                      </p:cBhvr>
                                      <p:to>
                                        <p:strVal val="visible"/>
                                      </p:to>
                                    </p:set>
                                    <p:anim calcmode="lin" valueType="num">
                                      <p:cBhvr additive="base">
                                        <p:cTn id="42" dur="500" fill="hold"/>
                                        <p:tgtEl>
                                          <p:spTgt spid="316"/>
                                        </p:tgtEl>
                                        <p:attrNameLst>
                                          <p:attrName>ppt_x</p:attrName>
                                        </p:attrNameLst>
                                      </p:cBhvr>
                                      <p:tavLst>
                                        <p:tav tm="0">
                                          <p:val>
                                            <p:strVal val="0-#ppt_w/2"/>
                                          </p:val>
                                        </p:tav>
                                        <p:tav tm="100000">
                                          <p:val>
                                            <p:strVal val="#ppt_x"/>
                                          </p:val>
                                        </p:tav>
                                      </p:tavLst>
                                    </p:anim>
                                    <p:anim calcmode="lin" valueType="num">
                                      <p:cBhvr additive="base">
                                        <p:cTn id="43" dur="500" fill="hold"/>
                                        <p:tgtEl>
                                          <p:spTgt spid="3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5" grpId="0"/>
      <p:bldP spid="468" grpId="0"/>
      <p:bldP spid="312" grpId="0"/>
      <p:bldP spid="313" grpId="0"/>
      <p:bldP spid="314" grpId="0"/>
      <p:bldP spid="315" grpId="0"/>
      <p:bldP spid="31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4C4C6D"/>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9CA955-79F3-4322-8EE1-C3C74689E971}"/>
              </a:ext>
            </a:extLst>
          </p:cNvPr>
          <p:cNvSpPr/>
          <p:nvPr/>
        </p:nvSpPr>
        <p:spPr>
          <a:xfrm>
            <a:off x="1" y="0"/>
            <a:ext cx="12192000" cy="51847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97309E25-FEE5-40FC-892E-11770E87E6DE}"/>
              </a:ext>
            </a:extLst>
          </p:cNvPr>
          <p:cNvSpPr txBox="1"/>
          <p:nvPr/>
        </p:nvSpPr>
        <p:spPr>
          <a:xfrm>
            <a:off x="8831211" y="32657"/>
            <a:ext cx="348061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9Slide07 IcielBaliho Script" pitchFamily="2" charset="-93"/>
                <a:ea typeface="+mn-ea"/>
                <a:cs typeface="+mn-cs"/>
              </a:rPr>
              <a:t>CHỦ ĐỀ 1: CÁC PHÉP ĐO</a:t>
            </a:r>
          </a:p>
        </p:txBody>
      </p:sp>
      <p:sp>
        <p:nvSpPr>
          <p:cNvPr id="292" name="Freeform: Shape 291">
            <a:extLst>
              <a:ext uri="{FF2B5EF4-FFF2-40B4-BE49-F238E27FC236}">
                <a16:creationId xmlns:a16="http://schemas.microsoft.com/office/drawing/2014/main" id="{94C23D56-D212-4389-A4E6-C28E0A955CB4}"/>
              </a:ext>
            </a:extLst>
          </p:cNvPr>
          <p:cNvSpPr/>
          <p:nvPr/>
        </p:nvSpPr>
        <p:spPr>
          <a:xfrm>
            <a:off x="598714" y="0"/>
            <a:ext cx="1600199" cy="521110"/>
          </a:xfrm>
          <a:custGeom>
            <a:avLst/>
            <a:gdLst>
              <a:gd name="connsiteX0" fmla="*/ 0 w 1223465"/>
              <a:gd name="connsiteY0" fmla="*/ 0 h 521110"/>
              <a:gd name="connsiteX1" fmla="*/ 1223465 w 1223465"/>
              <a:gd name="connsiteY1" fmla="*/ 0 h 521110"/>
              <a:gd name="connsiteX2" fmla="*/ 819762 w 1223465"/>
              <a:gd name="connsiteY2" fmla="*/ 521110 h 521110"/>
              <a:gd name="connsiteX3" fmla="*/ 57103 w 1223465"/>
              <a:gd name="connsiteY3" fmla="*/ 521110 h 521110"/>
              <a:gd name="connsiteX4" fmla="*/ 396150 w 1223465"/>
              <a:gd name="connsiteY4" fmla="*/ 1 h 521110"/>
              <a:gd name="connsiteX5" fmla="*/ 0 w 1223465"/>
              <a:gd name="connsiteY5" fmla="*/ 1 h 521110"/>
              <a:gd name="connsiteX6" fmla="*/ 0 w 1223465"/>
              <a:gd name="connsiteY6" fmla="*/ 0 h 521110"/>
              <a:gd name="connsiteX0" fmla="*/ 0 w 1223465"/>
              <a:gd name="connsiteY0" fmla="*/ 0 h 521110"/>
              <a:gd name="connsiteX1" fmla="*/ 1223465 w 1223465"/>
              <a:gd name="connsiteY1" fmla="*/ 0 h 521110"/>
              <a:gd name="connsiteX2" fmla="*/ 961251 w 1223465"/>
              <a:gd name="connsiteY2" fmla="*/ 521110 h 521110"/>
              <a:gd name="connsiteX3" fmla="*/ 57103 w 1223465"/>
              <a:gd name="connsiteY3" fmla="*/ 521110 h 521110"/>
              <a:gd name="connsiteX4" fmla="*/ 396150 w 1223465"/>
              <a:gd name="connsiteY4" fmla="*/ 1 h 521110"/>
              <a:gd name="connsiteX5" fmla="*/ 0 w 1223465"/>
              <a:gd name="connsiteY5" fmla="*/ 1 h 521110"/>
              <a:gd name="connsiteX6" fmla="*/ 0 w 1223465"/>
              <a:gd name="connsiteY6" fmla="*/ 0 h 521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3465" h="521110">
                <a:moveTo>
                  <a:pt x="0" y="0"/>
                </a:moveTo>
                <a:lnTo>
                  <a:pt x="1223465" y="0"/>
                </a:lnTo>
                <a:lnTo>
                  <a:pt x="961251" y="521110"/>
                </a:lnTo>
                <a:lnTo>
                  <a:pt x="57103" y="521110"/>
                </a:lnTo>
                <a:lnTo>
                  <a:pt x="396150" y="1"/>
                </a:lnTo>
                <a:lnTo>
                  <a:pt x="0" y="1"/>
                </a:lnTo>
                <a:lnTo>
                  <a:pt x="0" y="0"/>
                </a:lnTo>
                <a:close/>
              </a:path>
            </a:pathLst>
          </a:custGeom>
          <a:solidFill>
            <a:srgbClr val="FDD2BF">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FDCC9A04-15E6-4638-9B7F-63904B58400B}"/>
              </a:ext>
            </a:extLst>
          </p:cNvPr>
          <p:cNvGrpSpPr/>
          <p:nvPr/>
        </p:nvGrpSpPr>
        <p:grpSpPr>
          <a:xfrm>
            <a:off x="0" y="0"/>
            <a:ext cx="1027522" cy="521111"/>
            <a:chOff x="0" y="0"/>
            <a:chExt cx="1027522" cy="521111"/>
          </a:xfrm>
        </p:grpSpPr>
        <p:sp>
          <p:nvSpPr>
            <p:cNvPr id="293" name="Freeform: Shape 292">
              <a:extLst>
                <a:ext uri="{FF2B5EF4-FFF2-40B4-BE49-F238E27FC236}">
                  <a16:creationId xmlns:a16="http://schemas.microsoft.com/office/drawing/2014/main" id="{CB5F7F1C-F0DE-49D0-91A7-D9B199D51415}"/>
                </a:ext>
              </a:extLst>
            </p:cNvPr>
            <p:cNvSpPr/>
            <p:nvPr/>
          </p:nvSpPr>
          <p:spPr>
            <a:xfrm>
              <a:off x="631372" y="0"/>
              <a:ext cx="396150" cy="521109"/>
            </a:xfrm>
            <a:custGeom>
              <a:avLst/>
              <a:gdLst>
                <a:gd name="connsiteX0" fmla="*/ 0 w 396150"/>
                <a:gd name="connsiteY0" fmla="*/ 0 h 521109"/>
                <a:gd name="connsiteX1" fmla="*/ 396150 w 396150"/>
                <a:gd name="connsiteY1" fmla="*/ 0 h 521109"/>
                <a:gd name="connsiteX2" fmla="*/ 57103 w 396150"/>
                <a:gd name="connsiteY2" fmla="*/ 521109 h 521109"/>
                <a:gd name="connsiteX3" fmla="*/ 0 w 396150"/>
                <a:gd name="connsiteY3" fmla="*/ 521109 h 521109"/>
                <a:gd name="connsiteX4" fmla="*/ 0 w 396150"/>
                <a:gd name="connsiteY4" fmla="*/ 0 h 521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150" h="521109">
                  <a:moveTo>
                    <a:pt x="0" y="0"/>
                  </a:moveTo>
                  <a:lnTo>
                    <a:pt x="396150" y="0"/>
                  </a:lnTo>
                  <a:lnTo>
                    <a:pt x="57103" y="521109"/>
                  </a:lnTo>
                  <a:lnTo>
                    <a:pt x="0" y="521109"/>
                  </a:lnTo>
                  <a:lnTo>
                    <a:pt x="0" y="0"/>
                  </a:lnTo>
                  <a:close/>
                </a:path>
              </a:pathLst>
            </a:custGeom>
            <a:solidFill>
              <a:srgbClr val="E5FBB8">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1" name="Freeform: Shape 290">
              <a:extLst>
                <a:ext uri="{FF2B5EF4-FFF2-40B4-BE49-F238E27FC236}">
                  <a16:creationId xmlns:a16="http://schemas.microsoft.com/office/drawing/2014/main" id="{45AA6CA8-0CDD-45A3-981E-29F1CDD035F3}"/>
                </a:ext>
              </a:extLst>
            </p:cNvPr>
            <p:cNvSpPr/>
            <p:nvPr/>
          </p:nvSpPr>
          <p:spPr>
            <a:xfrm>
              <a:off x="0" y="1"/>
              <a:ext cx="688475" cy="521110"/>
            </a:xfrm>
            <a:custGeom>
              <a:avLst/>
              <a:gdLst>
                <a:gd name="connsiteX0" fmla="*/ 0 w 688475"/>
                <a:gd name="connsiteY0" fmla="*/ 0 h 521110"/>
                <a:gd name="connsiteX1" fmla="*/ 631372 w 688475"/>
                <a:gd name="connsiteY1" fmla="*/ 0 h 521110"/>
                <a:gd name="connsiteX2" fmla="*/ 631372 w 688475"/>
                <a:gd name="connsiteY2" fmla="*/ 521109 h 521110"/>
                <a:gd name="connsiteX3" fmla="*/ 688475 w 688475"/>
                <a:gd name="connsiteY3" fmla="*/ 521109 h 521110"/>
                <a:gd name="connsiteX4" fmla="*/ 688474 w 688475"/>
                <a:gd name="connsiteY4" fmla="*/ 521110 h 521110"/>
                <a:gd name="connsiteX5" fmla="*/ 0 w 688475"/>
                <a:gd name="connsiteY5" fmla="*/ 521110 h 521110"/>
                <a:gd name="connsiteX6" fmla="*/ 0 w 688475"/>
                <a:gd name="connsiteY6" fmla="*/ 0 h 521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475" h="521110">
                  <a:moveTo>
                    <a:pt x="0" y="0"/>
                  </a:moveTo>
                  <a:lnTo>
                    <a:pt x="631372" y="0"/>
                  </a:lnTo>
                  <a:lnTo>
                    <a:pt x="631372" y="521109"/>
                  </a:lnTo>
                  <a:lnTo>
                    <a:pt x="688475" y="521109"/>
                  </a:lnTo>
                  <a:lnTo>
                    <a:pt x="688474" y="521110"/>
                  </a:lnTo>
                  <a:lnTo>
                    <a:pt x="0" y="521110"/>
                  </a:lnTo>
                  <a:lnTo>
                    <a:pt x="0" y="0"/>
                  </a:lnTo>
                  <a:close/>
                </a:path>
              </a:pathLst>
            </a:custGeom>
            <a:solidFill>
              <a:srgbClr val="E5FBB8">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68" name="TextBox 467">
            <a:extLst>
              <a:ext uri="{FF2B5EF4-FFF2-40B4-BE49-F238E27FC236}">
                <a16:creationId xmlns:a16="http://schemas.microsoft.com/office/drawing/2014/main" id="{BE3A4EDB-411E-4192-8F01-3AE803F8BE1C}"/>
              </a:ext>
            </a:extLst>
          </p:cNvPr>
          <p:cNvSpPr txBox="1"/>
          <p:nvPr/>
        </p:nvSpPr>
        <p:spPr>
          <a:xfrm>
            <a:off x="4722524" y="476169"/>
            <a:ext cx="274695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00"/>
                </a:solidFill>
                <a:effectLst/>
                <a:uLnTx/>
                <a:uFillTx/>
                <a:latin typeface="#9Slide07 IcielBaliho Script" pitchFamily="2" charset="-93"/>
                <a:ea typeface="+mn-ea"/>
                <a:cs typeface="#9Slide03 Arima Madurai Black" panose="00000A00000000000000" pitchFamily="2" charset="-93"/>
              </a:rPr>
              <a:t>ĐƠN VỊ</a:t>
            </a:r>
          </a:p>
        </p:txBody>
      </p:sp>
      <p:sp>
        <p:nvSpPr>
          <p:cNvPr id="306" name="Freeform: Shape 305">
            <a:extLst>
              <a:ext uri="{FF2B5EF4-FFF2-40B4-BE49-F238E27FC236}">
                <a16:creationId xmlns:a16="http://schemas.microsoft.com/office/drawing/2014/main" id="{1333F57C-43A8-4628-A8E9-5AA1CED92005}"/>
              </a:ext>
            </a:extLst>
          </p:cNvPr>
          <p:cNvSpPr/>
          <p:nvPr/>
        </p:nvSpPr>
        <p:spPr>
          <a:xfrm>
            <a:off x="1603730" y="0"/>
            <a:ext cx="1600199" cy="521110"/>
          </a:xfrm>
          <a:custGeom>
            <a:avLst/>
            <a:gdLst>
              <a:gd name="connsiteX0" fmla="*/ 0 w 1223465"/>
              <a:gd name="connsiteY0" fmla="*/ 0 h 521110"/>
              <a:gd name="connsiteX1" fmla="*/ 1223465 w 1223465"/>
              <a:gd name="connsiteY1" fmla="*/ 0 h 521110"/>
              <a:gd name="connsiteX2" fmla="*/ 819762 w 1223465"/>
              <a:gd name="connsiteY2" fmla="*/ 521110 h 521110"/>
              <a:gd name="connsiteX3" fmla="*/ 57103 w 1223465"/>
              <a:gd name="connsiteY3" fmla="*/ 521110 h 521110"/>
              <a:gd name="connsiteX4" fmla="*/ 396150 w 1223465"/>
              <a:gd name="connsiteY4" fmla="*/ 1 h 521110"/>
              <a:gd name="connsiteX5" fmla="*/ 0 w 1223465"/>
              <a:gd name="connsiteY5" fmla="*/ 1 h 521110"/>
              <a:gd name="connsiteX6" fmla="*/ 0 w 1223465"/>
              <a:gd name="connsiteY6" fmla="*/ 0 h 521110"/>
              <a:gd name="connsiteX0" fmla="*/ 0 w 1223465"/>
              <a:gd name="connsiteY0" fmla="*/ 0 h 521110"/>
              <a:gd name="connsiteX1" fmla="*/ 1223465 w 1223465"/>
              <a:gd name="connsiteY1" fmla="*/ 0 h 521110"/>
              <a:gd name="connsiteX2" fmla="*/ 961251 w 1223465"/>
              <a:gd name="connsiteY2" fmla="*/ 521110 h 521110"/>
              <a:gd name="connsiteX3" fmla="*/ 57103 w 1223465"/>
              <a:gd name="connsiteY3" fmla="*/ 521110 h 521110"/>
              <a:gd name="connsiteX4" fmla="*/ 396150 w 1223465"/>
              <a:gd name="connsiteY4" fmla="*/ 1 h 521110"/>
              <a:gd name="connsiteX5" fmla="*/ 0 w 1223465"/>
              <a:gd name="connsiteY5" fmla="*/ 1 h 521110"/>
              <a:gd name="connsiteX6" fmla="*/ 0 w 1223465"/>
              <a:gd name="connsiteY6" fmla="*/ 0 h 521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3465" h="521110">
                <a:moveTo>
                  <a:pt x="0" y="0"/>
                </a:moveTo>
                <a:lnTo>
                  <a:pt x="1223465" y="0"/>
                </a:lnTo>
                <a:lnTo>
                  <a:pt x="961251" y="521110"/>
                </a:lnTo>
                <a:lnTo>
                  <a:pt x="57103" y="521110"/>
                </a:lnTo>
                <a:lnTo>
                  <a:pt x="396150" y="1"/>
                </a:lnTo>
                <a:lnTo>
                  <a:pt x="0" y="1"/>
                </a:lnTo>
                <a:lnTo>
                  <a:pt x="0" y="0"/>
                </a:lnTo>
                <a:close/>
              </a:path>
            </a:pathLst>
          </a:custGeom>
          <a:solidFill>
            <a:srgbClr val="8D92A4">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07" name="Group 306">
            <a:extLst>
              <a:ext uri="{FF2B5EF4-FFF2-40B4-BE49-F238E27FC236}">
                <a16:creationId xmlns:a16="http://schemas.microsoft.com/office/drawing/2014/main" id="{73D8B466-5046-4067-B97A-0439D91FDACC}"/>
              </a:ext>
            </a:extLst>
          </p:cNvPr>
          <p:cNvGrpSpPr/>
          <p:nvPr/>
        </p:nvGrpSpPr>
        <p:grpSpPr>
          <a:xfrm>
            <a:off x="2237742" y="37071"/>
            <a:ext cx="369536" cy="457093"/>
            <a:chOff x="4557440" y="902542"/>
            <a:chExt cx="1766107" cy="2184562"/>
          </a:xfrm>
          <a:solidFill>
            <a:schemeClr val="tx1"/>
          </a:solidFill>
        </p:grpSpPr>
        <p:sp>
          <p:nvSpPr>
            <p:cNvPr id="308" name="Freeform: Shape 307">
              <a:extLst>
                <a:ext uri="{FF2B5EF4-FFF2-40B4-BE49-F238E27FC236}">
                  <a16:creationId xmlns:a16="http://schemas.microsoft.com/office/drawing/2014/main" id="{EF48D7B3-689B-4F2A-B625-9D73DD2A1F56}"/>
                </a:ext>
              </a:extLst>
            </p:cNvPr>
            <p:cNvSpPr/>
            <p:nvPr/>
          </p:nvSpPr>
          <p:spPr>
            <a:xfrm flipV="1">
              <a:off x="4557440" y="902542"/>
              <a:ext cx="1766107" cy="2184562"/>
            </a:xfrm>
            <a:custGeom>
              <a:avLst/>
              <a:gdLst>
                <a:gd name="connsiteX0" fmla="*/ 752867 w 1766107"/>
                <a:gd name="connsiteY0" fmla="*/ 2175203 h 2184562"/>
                <a:gd name="connsiteX1" fmla="*/ 625518 w 1766107"/>
                <a:gd name="connsiteY1" fmla="*/ 1957175 h 2184562"/>
                <a:gd name="connsiteX2" fmla="*/ 634852 w 1766107"/>
                <a:gd name="connsiteY2" fmla="*/ 1922504 h 2184562"/>
                <a:gd name="connsiteX3" fmla="*/ 542174 w 1766107"/>
                <a:gd name="connsiteY3" fmla="*/ 1922504 h 2184562"/>
                <a:gd name="connsiteX4" fmla="*/ 448829 w 1766107"/>
                <a:gd name="connsiteY4" fmla="*/ 1922504 h 2184562"/>
                <a:gd name="connsiteX5" fmla="*/ 429493 w 1766107"/>
                <a:gd name="connsiteY5" fmla="*/ 1903169 h 2184562"/>
                <a:gd name="connsiteX6" fmla="*/ 410157 w 1766107"/>
                <a:gd name="connsiteY6" fmla="*/ 1799822 h 2184562"/>
                <a:gd name="connsiteX7" fmla="*/ 410157 w 1766107"/>
                <a:gd name="connsiteY7" fmla="*/ 1715812 h 2184562"/>
                <a:gd name="connsiteX8" fmla="*/ 326147 w 1766107"/>
                <a:gd name="connsiteY8" fmla="*/ 1715812 h 2184562"/>
                <a:gd name="connsiteX9" fmla="*/ 222801 w 1766107"/>
                <a:gd name="connsiteY9" fmla="*/ 1696476 h 2184562"/>
                <a:gd name="connsiteX10" fmla="*/ 210132 w 1766107"/>
                <a:gd name="connsiteY10" fmla="*/ 1601798 h 2184562"/>
                <a:gd name="connsiteX11" fmla="*/ 444162 w 1766107"/>
                <a:gd name="connsiteY11" fmla="*/ 1356434 h 2184562"/>
                <a:gd name="connsiteX12" fmla="*/ 598848 w 1766107"/>
                <a:gd name="connsiteY12" fmla="*/ 1349099 h 2184562"/>
                <a:gd name="connsiteX13" fmla="*/ 723530 w 1766107"/>
                <a:gd name="connsiteY13" fmla="*/ 1349099 h 2184562"/>
                <a:gd name="connsiteX14" fmla="*/ 723530 w 1766107"/>
                <a:gd name="connsiteY14" fmla="*/ 1281758 h 2184562"/>
                <a:gd name="connsiteX15" fmla="*/ 723530 w 1766107"/>
                <a:gd name="connsiteY15" fmla="*/ 1215083 h 2184562"/>
                <a:gd name="connsiteX16" fmla="*/ 698860 w 1766107"/>
                <a:gd name="connsiteY16" fmla="*/ 1205081 h 2184562"/>
                <a:gd name="connsiteX17" fmla="*/ 266806 w 1766107"/>
                <a:gd name="connsiteY17" fmla="*/ 683016 h 2184562"/>
                <a:gd name="connsiteX18" fmla="*/ 256805 w 1766107"/>
                <a:gd name="connsiteY18" fmla="*/ 364976 h 2184562"/>
                <a:gd name="connsiteX19" fmla="*/ 256805 w 1766107"/>
                <a:gd name="connsiteY19" fmla="*/ 102277 h 2184562"/>
                <a:gd name="connsiteX20" fmla="*/ 143457 w 1766107"/>
                <a:gd name="connsiteY20" fmla="*/ 102277 h 2184562"/>
                <a:gd name="connsiteX21" fmla="*/ 13441 w 1766107"/>
                <a:gd name="connsiteY21" fmla="*/ 85608 h 2184562"/>
                <a:gd name="connsiteX22" fmla="*/ 38111 w 1766107"/>
                <a:gd name="connsiteY22" fmla="*/ -1070 h 2184562"/>
                <a:gd name="connsiteX23" fmla="*/ 895551 w 1766107"/>
                <a:gd name="connsiteY23" fmla="*/ -3070 h 2184562"/>
                <a:gd name="connsiteX24" fmla="*/ 1738323 w 1766107"/>
                <a:gd name="connsiteY24" fmla="*/ -1070 h 2184562"/>
                <a:gd name="connsiteX25" fmla="*/ 1750992 w 1766107"/>
                <a:gd name="connsiteY25" fmla="*/ 14932 h 2184562"/>
                <a:gd name="connsiteX26" fmla="*/ 1748325 w 1766107"/>
                <a:gd name="connsiteY26" fmla="*/ 87608 h 2184562"/>
                <a:gd name="connsiteX27" fmla="*/ 1672315 w 1766107"/>
                <a:gd name="connsiteY27" fmla="*/ 102277 h 2184562"/>
                <a:gd name="connsiteX28" fmla="*/ 1611641 w 1766107"/>
                <a:gd name="connsiteY28" fmla="*/ 102277 h 2184562"/>
                <a:gd name="connsiteX29" fmla="*/ 1608974 w 1766107"/>
                <a:gd name="connsiteY29" fmla="*/ 387646 h 2184562"/>
                <a:gd name="connsiteX30" fmla="*/ 1588971 w 1766107"/>
                <a:gd name="connsiteY30" fmla="*/ 736356 h 2184562"/>
                <a:gd name="connsiteX31" fmla="*/ 1408282 w 1766107"/>
                <a:gd name="connsiteY31" fmla="*/ 1049729 h 2184562"/>
                <a:gd name="connsiteX32" fmla="*/ 1192255 w 1766107"/>
                <a:gd name="connsiteY32" fmla="*/ 1194413 h 2184562"/>
                <a:gd name="connsiteX33" fmla="*/ 1143582 w 1766107"/>
                <a:gd name="connsiteY33" fmla="*/ 1212416 h 2184562"/>
                <a:gd name="connsiteX34" fmla="*/ 1143582 w 1766107"/>
                <a:gd name="connsiteY34" fmla="*/ 1281091 h 2184562"/>
                <a:gd name="connsiteX35" fmla="*/ 1143582 w 1766107"/>
                <a:gd name="connsiteY35" fmla="*/ 1349099 h 2184562"/>
                <a:gd name="connsiteX36" fmla="*/ 1268931 w 1766107"/>
                <a:gd name="connsiteY36" fmla="*/ 1349099 h 2184562"/>
                <a:gd name="connsiteX37" fmla="*/ 1490292 w 1766107"/>
                <a:gd name="connsiteY37" fmla="*/ 1382437 h 2184562"/>
                <a:gd name="connsiteX38" fmla="*/ 1659647 w 1766107"/>
                <a:gd name="connsiteY38" fmla="*/ 1644470 h 2184562"/>
                <a:gd name="connsiteX39" fmla="*/ 1641645 w 1766107"/>
                <a:gd name="connsiteY39" fmla="*/ 1699810 h 2184562"/>
                <a:gd name="connsiteX40" fmla="*/ 1540299 w 1766107"/>
                <a:gd name="connsiteY40" fmla="*/ 1715812 h 2184562"/>
                <a:gd name="connsiteX41" fmla="*/ 1458288 w 1766107"/>
                <a:gd name="connsiteY41" fmla="*/ 1715812 h 2184562"/>
                <a:gd name="connsiteX42" fmla="*/ 1455621 w 1766107"/>
                <a:gd name="connsiteY42" fmla="*/ 1803156 h 2184562"/>
                <a:gd name="connsiteX43" fmla="*/ 1434952 w 1766107"/>
                <a:gd name="connsiteY43" fmla="*/ 1906502 h 2184562"/>
                <a:gd name="connsiteX44" fmla="*/ 1323605 w 1766107"/>
                <a:gd name="connsiteY44" fmla="*/ 1922504 h 2184562"/>
                <a:gd name="connsiteX45" fmla="*/ 1230260 w 1766107"/>
                <a:gd name="connsiteY45" fmla="*/ 1922504 h 2184562"/>
                <a:gd name="connsiteX46" fmla="*/ 1236927 w 1766107"/>
                <a:gd name="connsiteY46" fmla="*/ 1939840 h 2184562"/>
                <a:gd name="connsiteX47" fmla="*/ 1235594 w 1766107"/>
                <a:gd name="connsiteY47" fmla="*/ 2056521 h 2184562"/>
                <a:gd name="connsiteX48" fmla="*/ 1100244 w 1766107"/>
                <a:gd name="connsiteY48" fmla="*/ 2176536 h 2184562"/>
                <a:gd name="connsiteX49" fmla="*/ 968227 w 1766107"/>
                <a:gd name="connsiteY49" fmla="*/ 2153200 h 2184562"/>
                <a:gd name="connsiteX50" fmla="*/ 930889 w 1766107"/>
                <a:gd name="connsiteY50" fmla="*/ 2130530 h 2184562"/>
                <a:gd name="connsiteX51" fmla="*/ 908886 w 1766107"/>
                <a:gd name="connsiteY51" fmla="*/ 2146532 h 2184562"/>
                <a:gd name="connsiteX52" fmla="*/ 752867 w 1766107"/>
                <a:gd name="connsiteY52" fmla="*/ 2175203 h 2184562"/>
                <a:gd name="connsiteX53" fmla="*/ 836877 w 1766107"/>
                <a:gd name="connsiteY53" fmla="*/ 2065856 h 2184562"/>
                <a:gd name="connsiteX54" fmla="*/ 876882 w 1766107"/>
                <a:gd name="connsiteY54" fmla="*/ 1997180 h 2184562"/>
                <a:gd name="connsiteX55" fmla="*/ 760201 w 1766107"/>
                <a:gd name="connsiteY55" fmla="*/ 1937173 h 2184562"/>
                <a:gd name="connsiteX56" fmla="*/ 762868 w 1766107"/>
                <a:gd name="connsiteY56" fmla="*/ 2060522 h 2184562"/>
                <a:gd name="connsiteX57" fmla="*/ 836877 w 1766107"/>
                <a:gd name="connsiteY57" fmla="*/ 2065856 h 2184562"/>
                <a:gd name="connsiteX58" fmla="*/ 1096910 w 1766107"/>
                <a:gd name="connsiteY58" fmla="*/ 2065856 h 2184562"/>
                <a:gd name="connsiteX59" fmla="*/ 1136915 w 1766107"/>
                <a:gd name="connsiteY59" fmla="*/ 1997180 h 2184562"/>
                <a:gd name="connsiteX60" fmla="*/ 1114245 w 1766107"/>
                <a:gd name="connsiteY60" fmla="*/ 1945174 h 2184562"/>
                <a:gd name="connsiteX61" fmla="*/ 1064239 w 1766107"/>
                <a:gd name="connsiteY61" fmla="*/ 1922504 h 2184562"/>
                <a:gd name="connsiteX62" fmla="*/ 987563 w 1766107"/>
                <a:gd name="connsiteY62" fmla="*/ 1983179 h 2184562"/>
                <a:gd name="connsiteX63" fmla="*/ 1024901 w 1766107"/>
                <a:gd name="connsiteY63" fmla="*/ 2062522 h 2184562"/>
                <a:gd name="connsiteX64" fmla="*/ 1096910 w 1766107"/>
                <a:gd name="connsiteY64" fmla="*/ 2065856 h 2184562"/>
                <a:gd name="connsiteX65" fmla="*/ 1343607 w 1766107"/>
                <a:gd name="connsiteY65" fmla="*/ 1765818 h 2184562"/>
                <a:gd name="connsiteX66" fmla="*/ 1343607 w 1766107"/>
                <a:gd name="connsiteY66" fmla="*/ 1715812 h 2184562"/>
                <a:gd name="connsiteX67" fmla="*/ 930222 w 1766107"/>
                <a:gd name="connsiteY67" fmla="*/ 1715812 h 2184562"/>
                <a:gd name="connsiteX68" fmla="*/ 516837 w 1766107"/>
                <a:gd name="connsiteY68" fmla="*/ 1715812 h 2184562"/>
                <a:gd name="connsiteX69" fmla="*/ 516837 w 1766107"/>
                <a:gd name="connsiteY69" fmla="*/ 1765818 h 2184562"/>
                <a:gd name="connsiteX70" fmla="*/ 516837 w 1766107"/>
                <a:gd name="connsiteY70" fmla="*/ 1815824 h 2184562"/>
                <a:gd name="connsiteX71" fmla="*/ 930222 w 1766107"/>
                <a:gd name="connsiteY71" fmla="*/ 1815824 h 2184562"/>
                <a:gd name="connsiteX72" fmla="*/ 1343607 w 1766107"/>
                <a:gd name="connsiteY72" fmla="*/ 1815824 h 2184562"/>
                <a:gd name="connsiteX73" fmla="*/ 1343607 w 1766107"/>
                <a:gd name="connsiteY73" fmla="*/ 1765818 h 2184562"/>
                <a:gd name="connsiteX74" fmla="*/ 1543632 w 1766107"/>
                <a:gd name="connsiteY74" fmla="*/ 1599131 h 2184562"/>
                <a:gd name="connsiteX75" fmla="*/ 1440953 w 1766107"/>
                <a:gd name="connsiteY75" fmla="*/ 1477115 h 2184562"/>
                <a:gd name="connsiteX76" fmla="*/ 1406949 w 1766107"/>
                <a:gd name="connsiteY76" fmla="*/ 1459113 h 2184562"/>
                <a:gd name="connsiteX77" fmla="*/ 944224 w 1766107"/>
                <a:gd name="connsiteY77" fmla="*/ 1457113 h 2184562"/>
                <a:gd name="connsiteX78" fmla="*/ 383487 w 1766107"/>
                <a:gd name="connsiteY78" fmla="*/ 1507119 h 2184562"/>
                <a:gd name="connsiteX79" fmla="*/ 323480 w 1766107"/>
                <a:gd name="connsiteY79" fmla="*/ 1592463 h 2184562"/>
                <a:gd name="connsiteX80" fmla="*/ 316812 w 1766107"/>
                <a:gd name="connsiteY80" fmla="*/ 1609132 h 2184562"/>
                <a:gd name="connsiteX81" fmla="*/ 930222 w 1766107"/>
                <a:gd name="connsiteY81" fmla="*/ 1609132 h 2184562"/>
                <a:gd name="connsiteX82" fmla="*/ 1543632 w 1766107"/>
                <a:gd name="connsiteY82" fmla="*/ 1599131 h 2184562"/>
                <a:gd name="connsiteX83" fmla="*/ 1036902 w 1766107"/>
                <a:gd name="connsiteY83" fmla="*/ 1296426 h 2184562"/>
                <a:gd name="connsiteX84" fmla="*/ 1036902 w 1766107"/>
                <a:gd name="connsiteY84" fmla="*/ 1244420 h 2184562"/>
                <a:gd name="connsiteX85" fmla="*/ 933556 w 1766107"/>
                <a:gd name="connsiteY85" fmla="*/ 1244420 h 2184562"/>
                <a:gd name="connsiteX86" fmla="*/ 830210 w 1766107"/>
                <a:gd name="connsiteY86" fmla="*/ 1245086 h 2184562"/>
                <a:gd name="connsiteX87" fmla="*/ 830210 w 1766107"/>
                <a:gd name="connsiteY87" fmla="*/ 1297093 h 2184562"/>
                <a:gd name="connsiteX88" fmla="*/ 830210 w 1766107"/>
                <a:gd name="connsiteY88" fmla="*/ 1349099 h 2184562"/>
                <a:gd name="connsiteX89" fmla="*/ 933556 w 1766107"/>
                <a:gd name="connsiteY89" fmla="*/ 1349099 h 2184562"/>
                <a:gd name="connsiteX90" fmla="*/ 1036902 w 1766107"/>
                <a:gd name="connsiteY90" fmla="*/ 1349099 h 2184562"/>
                <a:gd name="connsiteX91" fmla="*/ 1036902 w 1766107"/>
                <a:gd name="connsiteY91" fmla="*/ 1296426 h 2184562"/>
                <a:gd name="connsiteX92" fmla="*/ 1056905 w 1766107"/>
                <a:gd name="connsiteY92" fmla="*/ 1125071 h 2184562"/>
                <a:gd name="connsiteX93" fmla="*/ 1484958 w 1766107"/>
                <a:gd name="connsiteY93" fmla="*/ 712353 h 2184562"/>
                <a:gd name="connsiteX94" fmla="*/ 1502294 w 1766107"/>
                <a:gd name="connsiteY94" fmla="*/ 380978 h 2184562"/>
                <a:gd name="connsiteX95" fmla="*/ 1504294 w 1766107"/>
                <a:gd name="connsiteY95" fmla="*/ 102277 h 2184562"/>
                <a:gd name="connsiteX96" fmla="*/ 933556 w 1766107"/>
                <a:gd name="connsiteY96" fmla="*/ 102277 h 2184562"/>
                <a:gd name="connsiteX97" fmla="*/ 362818 w 1766107"/>
                <a:gd name="connsiteY97" fmla="*/ 102277 h 2184562"/>
                <a:gd name="connsiteX98" fmla="*/ 364818 w 1766107"/>
                <a:gd name="connsiteY98" fmla="*/ 387646 h 2184562"/>
                <a:gd name="connsiteX99" fmla="*/ 382154 w 1766107"/>
                <a:gd name="connsiteY99" fmla="*/ 721021 h 2184562"/>
                <a:gd name="connsiteX100" fmla="*/ 1056905 w 1766107"/>
                <a:gd name="connsiteY100" fmla="*/ 1125071 h 218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1766107" h="2184562">
                  <a:moveTo>
                    <a:pt x="752867" y="2175203"/>
                  </a:moveTo>
                  <a:cubicBezTo>
                    <a:pt x="662189" y="2149199"/>
                    <a:pt x="602848" y="2046520"/>
                    <a:pt x="625518" y="1957175"/>
                  </a:cubicBezTo>
                  <a:lnTo>
                    <a:pt x="634852" y="1922504"/>
                  </a:lnTo>
                  <a:lnTo>
                    <a:pt x="542174" y="1922504"/>
                  </a:lnTo>
                  <a:lnTo>
                    <a:pt x="448829" y="1922504"/>
                  </a:lnTo>
                  <a:lnTo>
                    <a:pt x="429493" y="1903169"/>
                  </a:lnTo>
                  <a:cubicBezTo>
                    <a:pt x="410157" y="1883833"/>
                    <a:pt x="410157" y="1883166"/>
                    <a:pt x="410157" y="1799822"/>
                  </a:cubicBezTo>
                  <a:lnTo>
                    <a:pt x="410157" y="1715812"/>
                  </a:lnTo>
                  <a:lnTo>
                    <a:pt x="326147" y="1715812"/>
                  </a:lnTo>
                  <a:cubicBezTo>
                    <a:pt x="242803" y="1715812"/>
                    <a:pt x="242136" y="1715812"/>
                    <a:pt x="222801" y="1696476"/>
                  </a:cubicBezTo>
                  <a:cubicBezTo>
                    <a:pt x="201465" y="1674473"/>
                    <a:pt x="199464" y="1659138"/>
                    <a:pt x="210132" y="1601798"/>
                  </a:cubicBezTo>
                  <a:cubicBezTo>
                    <a:pt x="232135" y="1486450"/>
                    <a:pt x="331481" y="1382437"/>
                    <a:pt x="444162" y="1356434"/>
                  </a:cubicBezTo>
                  <a:cubicBezTo>
                    <a:pt x="460164" y="1352433"/>
                    <a:pt x="529506" y="1349099"/>
                    <a:pt x="598848" y="1349099"/>
                  </a:cubicBezTo>
                  <a:lnTo>
                    <a:pt x="723530" y="1349099"/>
                  </a:lnTo>
                  <a:lnTo>
                    <a:pt x="723530" y="1281758"/>
                  </a:lnTo>
                  <a:lnTo>
                    <a:pt x="723530" y="1215083"/>
                  </a:lnTo>
                  <a:lnTo>
                    <a:pt x="698860" y="1205081"/>
                  </a:lnTo>
                  <a:cubicBezTo>
                    <a:pt x="467498" y="1113737"/>
                    <a:pt x="308145" y="921712"/>
                    <a:pt x="266806" y="683016"/>
                  </a:cubicBezTo>
                  <a:cubicBezTo>
                    <a:pt x="258805" y="640344"/>
                    <a:pt x="256805" y="565668"/>
                    <a:pt x="256805" y="364976"/>
                  </a:cubicBezTo>
                  <a:lnTo>
                    <a:pt x="256805" y="102277"/>
                  </a:lnTo>
                  <a:lnTo>
                    <a:pt x="143457" y="102277"/>
                  </a:lnTo>
                  <a:cubicBezTo>
                    <a:pt x="31443" y="102277"/>
                    <a:pt x="29443" y="102277"/>
                    <a:pt x="13441" y="85608"/>
                  </a:cubicBezTo>
                  <a:cubicBezTo>
                    <a:pt x="-16563" y="56271"/>
                    <a:pt x="-2561" y="8932"/>
                    <a:pt x="38111" y="-1070"/>
                  </a:cubicBezTo>
                  <a:cubicBezTo>
                    <a:pt x="46779" y="-3070"/>
                    <a:pt x="432827" y="-3737"/>
                    <a:pt x="895551" y="-3070"/>
                  </a:cubicBezTo>
                  <a:lnTo>
                    <a:pt x="1738323" y="-1070"/>
                  </a:lnTo>
                  <a:lnTo>
                    <a:pt x="1750992" y="14932"/>
                  </a:lnTo>
                  <a:cubicBezTo>
                    <a:pt x="1768327" y="36268"/>
                    <a:pt x="1767660" y="69606"/>
                    <a:pt x="1748325" y="87608"/>
                  </a:cubicBezTo>
                  <a:cubicBezTo>
                    <a:pt x="1734990" y="100276"/>
                    <a:pt x="1724988" y="102277"/>
                    <a:pt x="1672315" y="102277"/>
                  </a:cubicBezTo>
                  <a:lnTo>
                    <a:pt x="1611641" y="102277"/>
                  </a:lnTo>
                  <a:lnTo>
                    <a:pt x="1608974" y="387646"/>
                  </a:lnTo>
                  <a:cubicBezTo>
                    <a:pt x="1606307" y="669681"/>
                    <a:pt x="1606307" y="673015"/>
                    <a:pt x="1588971" y="736356"/>
                  </a:cubicBezTo>
                  <a:cubicBezTo>
                    <a:pt x="1556301" y="858371"/>
                    <a:pt x="1496293" y="961717"/>
                    <a:pt x="1408282" y="1049729"/>
                  </a:cubicBezTo>
                  <a:cubicBezTo>
                    <a:pt x="1350275" y="1107069"/>
                    <a:pt x="1256930" y="1169744"/>
                    <a:pt x="1192255" y="1194413"/>
                  </a:cubicBezTo>
                  <a:lnTo>
                    <a:pt x="1143582" y="1212416"/>
                  </a:lnTo>
                  <a:lnTo>
                    <a:pt x="1143582" y="1281091"/>
                  </a:lnTo>
                  <a:lnTo>
                    <a:pt x="1143582" y="1349099"/>
                  </a:lnTo>
                  <a:lnTo>
                    <a:pt x="1268931" y="1349099"/>
                  </a:lnTo>
                  <a:cubicBezTo>
                    <a:pt x="1400948" y="1349099"/>
                    <a:pt x="1435619" y="1354433"/>
                    <a:pt x="1490292" y="1382437"/>
                  </a:cubicBezTo>
                  <a:cubicBezTo>
                    <a:pt x="1588305" y="1432443"/>
                    <a:pt x="1657647" y="1539123"/>
                    <a:pt x="1659647" y="1644470"/>
                  </a:cubicBezTo>
                  <a:cubicBezTo>
                    <a:pt x="1660314" y="1679807"/>
                    <a:pt x="1658313" y="1685141"/>
                    <a:pt x="1641645" y="1699810"/>
                  </a:cubicBezTo>
                  <a:cubicBezTo>
                    <a:pt x="1624309" y="1715145"/>
                    <a:pt x="1618308" y="1715812"/>
                    <a:pt x="1540299" y="1715812"/>
                  </a:cubicBezTo>
                  <a:lnTo>
                    <a:pt x="1458288" y="1715812"/>
                  </a:lnTo>
                  <a:lnTo>
                    <a:pt x="1455621" y="1803156"/>
                  </a:lnTo>
                  <a:cubicBezTo>
                    <a:pt x="1453621" y="1889167"/>
                    <a:pt x="1453621" y="1890500"/>
                    <a:pt x="1434952" y="1906502"/>
                  </a:cubicBezTo>
                  <a:cubicBezTo>
                    <a:pt x="1416950" y="1921838"/>
                    <a:pt x="1411616" y="1922504"/>
                    <a:pt x="1323605" y="1922504"/>
                  </a:cubicBezTo>
                  <a:lnTo>
                    <a:pt x="1230260" y="1922504"/>
                  </a:lnTo>
                  <a:lnTo>
                    <a:pt x="1236927" y="1939840"/>
                  </a:lnTo>
                  <a:cubicBezTo>
                    <a:pt x="1246262" y="1963176"/>
                    <a:pt x="1245595" y="2029184"/>
                    <a:pt x="1235594" y="2056521"/>
                  </a:cubicBezTo>
                  <a:cubicBezTo>
                    <a:pt x="1214925" y="2117195"/>
                    <a:pt x="1164252" y="2161868"/>
                    <a:pt x="1100244" y="2176536"/>
                  </a:cubicBezTo>
                  <a:cubicBezTo>
                    <a:pt x="1052904" y="2187204"/>
                    <a:pt x="1012899" y="2179870"/>
                    <a:pt x="968227" y="2153200"/>
                  </a:cubicBezTo>
                  <a:lnTo>
                    <a:pt x="930889" y="2130530"/>
                  </a:lnTo>
                  <a:lnTo>
                    <a:pt x="908886" y="2146532"/>
                  </a:lnTo>
                  <a:cubicBezTo>
                    <a:pt x="867548" y="2177203"/>
                    <a:pt x="801540" y="2189204"/>
                    <a:pt x="752867" y="2175203"/>
                  </a:cubicBezTo>
                  <a:close/>
                  <a:moveTo>
                    <a:pt x="836877" y="2065856"/>
                  </a:moveTo>
                  <a:cubicBezTo>
                    <a:pt x="864881" y="2051854"/>
                    <a:pt x="876882" y="2030518"/>
                    <a:pt x="876882" y="1997180"/>
                  </a:cubicBezTo>
                  <a:cubicBezTo>
                    <a:pt x="876882" y="1936506"/>
                    <a:pt x="806874" y="1900502"/>
                    <a:pt x="760201" y="1937173"/>
                  </a:cubicBezTo>
                  <a:cubicBezTo>
                    <a:pt x="716862" y="1971177"/>
                    <a:pt x="717529" y="2030518"/>
                    <a:pt x="762868" y="2060522"/>
                  </a:cubicBezTo>
                  <a:cubicBezTo>
                    <a:pt x="788871" y="2078524"/>
                    <a:pt x="810207" y="2079857"/>
                    <a:pt x="836877" y="2065856"/>
                  </a:cubicBezTo>
                  <a:close/>
                  <a:moveTo>
                    <a:pt x="1096910" y="2065856"/>
                  </a:moveTo>
                  <a:cubicBezTo>
                    <a:pt x="1124913" y="2051854"/>
                    <a:pt x="1136915" y="2030518"/>
                    <a:pt x="1136915" y="1997180"/>
                  </a:cubicBezTo>
                  <a:cubicBezTo>
                    <a:pt x="1136915" y="1972511"/>
                    <a:pt x="1132914" y="1963843"/>
                    <a:pt x="1114245" y="1945174"/>
                  </a:cubicBezTo>
                  <a:cubicBezTo>
                    <a:pt x="1095576" y="1926505"/>
                    <a:pt x="1086242" y="1922504"/>
                    <a:pt x="1064239" y="1922504"/>
                  </a:cubicBezTo>
                  <a:cubicBezTo>
                    <a:pt x="1031568" y="1922504"/>
                    <a:pt x="994230" y="1951841"/>
                    <a:pt x="987563" y="1983179"/>
                  </a:cubicBezTo>
                  <a:cubicBezTo>
                    <a:pt x="982229" y="2011182"/>
                    <a:pt x="998231" y="2046520"/>
                    <a:pt x="1024901" y="2062522"/>
                  </a:cubicBezTo>
                  <a:cubicBezTo>
                    <a:pt x="1050904" y="2078524"/>
                    <a:pt x="1070907" y="2079191"/>
                    <a:pt x="1096910" y="2065856"/>
                  </a:cubicBezTo>
                  <a:close/>
                  <a:moveTo>
                    <a:pt x="1343607" y="1765818"/>
                  </a:moveTo>
                  <a:lnTo>
                    <a:pt x="1343607" y="1715812"/>
                  </a:lnTo>
                  <a:lnTo>
                    <a:pt x="930222" y="1715812"/>
                  </a:lnTo>
                  <a:lnTo>
                    <a:pt x="516837" y="1715812"/>
                  </a:lnTo>
                  <a:lnTo>
                    <a:pt x="516837" y="1765818"/>
                  </a:lnTo>
                  <a:lnTo>
                    <a:pt x="516837" y="1815824"/>
                  </a:lnTo>
                  <a:lnTo>
                    <a:pt x="930222" y="1815824"/>
                  </a:lnTo>
                  <a:lnTo>
                    <a:pt x="1343607" y="1815824"/>
                  </a:lnTo>
                  <a:lnTo>
                    <a:pt x="1343607" y="1765818"/>
                  </a:lnTo>
                  <a:close/>
                  <a:moveTo>
                    <a:pt x="1543632" y="1599131"/>
                  </a:moveTo>
                  <a:cubicBezTo>
                    <a:pt x="1543632" y="1566460"/>
                    <a:pt x="1489626" y="1502452"/>
                    <a:pt x="1440953" y="1477115"/>
                  </a:cubicBezTo>
                  <a:lnTo>
                    <a:pt x="1406949" y="1459113"/>
                  </a:lnTo>
                  <a:lnTo>
                    <a:pt x="944224" y="1457113"/>
                  </a:lnTo>
                  <a:cubicBezTo>
                    <a:pt x="420825" y="1455113"/>
                    <a:pt x="443495" y="1453112"/>
                    <a:pt x="383487" y="1507119"/>
                  </a:cubicBezTo>
                  <a:cubicBezTo>
                    <a:pt x="350817" y="1536456"/>
                    <a:pt x="337482" y="1555792"/>
                    <a:pt x="323480" y="1592463"/>
                  </a:cubicBezTo>
                  <a:lnTo>
                    <a:pt x="316812" y="1609132"/>
                  </a:lnTo>
                  <a:lnTo>
                    <a:pt x="930222" y="1609132"/>
                  </a:lnTo>
                  <a:cubicBezTo>
                    <a:pt x="1479624" y="1609132"/>
                    <a:pt x="1543632" y="1607798"/>
                    <a:pt x="1543632" y="1599131"/>
                  </a:cubicBezTo>
                  <a:close/>
                  <a:moveTo>
                    <a:pt x="1036902" y="1296426"/>
                  </a:moveTo>
                  <a:lnTo>
                    <a:pt x="1036902" y="1244420"/>
                  </a:lnTo>
                  <a:lnTo>
                    <a:pt x="933556" y="1244420"/>
                  </a:lnTo>
                  <a:lnTo>
                    <a:pt x="830210" y="1245086"/>
                  </a:lnTo>
                  <a:lnTo>
                    <a:pt x="830210" y="1297093"/>
                  </a:lnTo>
                  <a:lnTo>
                    <a:pt x="830210" y="1349099"/>
                  </a:lnTo>
                  <a:lnTo>
                    <a:pt x="933556" y="1349099"/>
                  </a:lnTo>
                  <a:lnTo>
                    <a:pt x="1036902" y="1349099"/>
                  </a:lnTo>
                  <a:lnTo>
                    <a:pt x="1036902" y="1296426"/>
                  </a:lnTo>
                  <a:close/>
                  <a:moveTo>
                    <a:pt x="1056905" y="1125071"/>
                  </a:moveTo>
                  <a:cubicBezTo>
                    <a:pt x="1263597" y="1079066"/>
                    <a:pt x="1427618" y="921046"/>
                    <a:pt x="1484958" y="712353"/>
                  </a:cubicBezTo>
                  <a:cubicBezTo>
                    <a:pt x="1498960" y="662347"/>
                    <a:pt x="1499627" y="641677"/>
                    <a:pt x="1502294" y="380978"/>
                  </a:cubicBezTo>
                  <a:lnTo>
                    <a:pt x="1504294" y="102277"/>
                  </a:lnTo>
                  <a:lnTo>
                    <a:pt x="933556" y="102277"/>
                  </a:lnTo>
                  <a:lnTo>
                    <a:pt x="362818" y="102277"/>
                  </a:lnTo>
                  <a:lnTo>
                    <a:pt x="364818" y="387646"/>
                  </a:lnTo>
                  <a:cubicBezTo>
                    <a:pt x="367485" y="658346"/>
                    <a:pt x="368152" y="675015"/>
                    <a:pt x="382154" y="721021"/>
                  </a:cubicBezTo>
                  <a:cubicBezTo>
                    <a:pt x="472165" y="1017724"/>
                    <a:pt x="760201" y="1190413"/>
                    <a:pt x="1056905" y="1125071"/>
                  </a:cubicBezTo>
                  <a:close/>
                </a:path>
              </a:pathLst>
            </a:custGeom>
            <a:grpFill/>
            <a:ln w="6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a16="http://schemas.microsoft.com/office/drawing/2014/main" id="{4C3E7B5B-4D14-4381-84DF-21554B5BF022}"/>
                </a:ext>
              </a:extLst>
            </p:cNvPr>
            <p:cNvSpPr/>
            <p:nvPr/>
          </p:nvSpPr>
          <p:spPr>
            <a:xfrm flipV="1">
              <a:off x="5130642" y="2097763"/>
              <a:ext cx="726302" cy="728673"/>
            </a:xfrm>
            <a:custGeom>
              <a:avLst/>
              <a:gdLst>
                <a:gd name="connsiteX0" fmla="*/ 302276 w 726302"/>
                <a:gd name="connsiteY0" fmla="*/ 722489 h 728673"/>
                <a:gd name="connsiteX1" fmla="*/ 104918 w 726302"/>
                <a:gd name="connsiteY1" fmla="*/ 620476 h 728673"/>
                <a:gd name="connsiteX2" fmla="*/ 10239 w 726302"/>
                <a:gd name="connsiteY2" fmla="*/ 463790 h 728673"/>
                <a:gd name="connsiteX3" fmla="*/ 15573 w 726302"/>
                <a:gd name="connsiteY3" fmla="*/ 239095 h 728673"/>
                <a:gd name="connsiteX4" fmla="*/ 479631 w 726302"/>
                <a:gd name="connsiteY4" fmla="*/ 18401 h 728673"/>
                <a:gd name="connsiteX5" fmla="*/ 624983 w 726302"/>
                <a:gd name="connsiteY5" fmla="*/ 609808 h 728673"/>
                <a:gd name="connsiteX6" fmla="*/ 478964 w 726302"/>
                <a:gd name="connsiteY6" fmla="*/ 705820 h 728673"/>
                <a:gd name="connsiteX7" fmla="*/ 302276 w 726302"/>
                <a:gd name="connsiteY7" fmla="*/ 722489 h 728673"/>
                <a:gd name="connsiteX8" fmla="*/ 445627 w 726302"/>
                <a:gd name="connsiteY8" fmla="*/ 605141 h 728673"/>
                <a:gd name="connsiteX9" fmla="*/ 541639 w 726302"/>
                <a:gd name="connsiteY9" fmla="*/ 539800 h 728673"/>
                <a:gd name="connsiteX10" fmla="*/ 438293 w 726302"/>
                <a:gd name="connsiteY10" fmla="*/ 471791 h 728673"/>
                <a:gd name="connsiteX11" fmla="*/ 324278 w 726302"/>
                <a:gd name="connsiteY11" fmla="*/ 399782 h 728673"/>
                <a:gd name="connsiteX12" fmla="*/ 357616 w 726302"/>
                <a:gd name="connsiteY12" fmla="*/ 309104 h 728673"/>
                <a:gd name="connsiteX13" fmla="*/ 486965 w 726302"/>
                <a:gd name="connsiteY13" fmla="*/ 375779 h 728673"/>
                <a:gd name="connsiteX14" fmla="*/ 606314 w 726302"/>
                <a:gd name="connsiteY14" fmla="*/ 435787 h 728673"/>
                <a:gd name="connsiteX15" fmla="*/ 613648 w 726302"/>
                <a:gd name="connsiteY15" fmla="*/ 363778 h 728673"/>
                <a:gd name="connsiteX16" fmla="*/ 592312 w 726302"/>
                <a:gd name="connsiteY16" fmla="*/ 254431 h 728673"/>
                <a:gd name="connsiteX17" fmla="*/ 405622 w 726302"/>
                <a:gd name="connsiteY17" fmla="*/ 109079 h 728673"/>
                <a:gd name="connsiteX18" fmla="*/ 124253 w 726302"/>
                <a:gd name="connsiteY18" fmla="*/ 255764 h 728673"/>
                <a:gd name="connsiteX19" fmla="*/ 106918 w 726302"/>
                <a:gd name="connsiteY19" fmla="*/ 362444 h 728673"/>
                <a:gd name="connsiteX20" fmla="*/ 126254 w 726302"/>
                <a:gd name="connsiteY20" fmla="*/ 472458 h 728673"/>
                <a:gd name="connsiteX21" fmla="*/ 445627 w 726302"/>
                <a:gd name="connsiteY21" fmla="*/ 605141 h 72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26302" h="728673">
                  <a:moveTo>
                    <a:pt x="302276" y="722489"/>
                  </a:moveTo>
                  <a:cubicBezTo>
                    <a:pt x="222932" y="708487"/>
                    <a:pt x="164258" y="677817"/>
                    <a:pt x="104918" y="620476"/>
                  </a:cubicBezTo>
                  <a:cubicBezTo>
                    <a:pt x="59579" y="576471"/>
                    <a:pt x="28908" y="525131"/>
                    <a:pt x="10239" y="463790"/>
                  </a:cubicBezTo>
                  <a:cubicBezTo>
                    <a:pt x="-9097" y="400449"/>
                    <a:pt x="-6430" y="300436"/>
                    <a:pt x="15573" y="239095"/>
                  </a:cubicBezTo>
                  <a:cubicBezTo>
                    <a:pt x="83582" y="51739"/>
                    <a:pt x="294941" y="-48941"/>
                    <a:pt x="479631" y="18401"/>
                  </a:cubicBezTo>
                  <a:cubicBezTo>
                    <a:pt x="728996" y="108412"/>
                    <a:pt x="804338" y="416451"/>
                    <a:pt x="624983" y="609808"/>
                  </a:cubicBezTo>
                  <a:cubicBezTo>
                    <a:pt x="581644" y="656481"/>
                    <a:pt x="537638" y="685818"/>
                    <a:pt x="478964" y="705820"/>
                  </a:cubicBezTo>
                  <a:cubicBezTo>
                    <a:pt x="427625" y="723823"/>
                    <a:pt x="348948" y="731157"/>
                    <a:pt x="302276" y="722489"/>
                  </a:cubicBezTo>
                  <a:close/>
                  <a:moveTo>
                    <a:pt x="445627" y="605141"/>
                  </a:moveTo>
                  <a:cubicBezTo>
                    <a:pt x="480965" y="592473"/>
                    <a:pt x="544973" y="549801"/>
                    <a:pt x="541639" y="539800"/>
                  </a:cubicBezTo>
                  <a:cubicBezTo>
                    <a:pt x="540305" y="535799"/>
                    <a:pt x="493633" y="505129"/>
                    <a:pt x="438293" y="471791"/>
                  </a:cubicBezTo>
                  <a:cubicBezTo>
                    <a:pt x="382286" y="438454"/>
                    <a:pt x="330946" y="405783"/>
                    <a:pt x="324278" y="399782"/>
                  </a:cubicBezTo>
                  <a:cubicBezTo>
                    <a:pt x="289607" y="367778"/>
                    <a:pt x="310943" y="309771"/>
                    <a:pt x="357616" y="309104"/>
                  </a:cubicBezTo>
                  <a:cubicBezTo>
                    <a:pt x="368284" y="309104"/>
                    <a:pt x="420290" y="335774"/>
                    <a:pt x="486965" y="375779"/>
                  </a:cubicBezTo>
                  <a:cubicBezTo>
                    <a:pt x="567642" y="424452"/>
                    <a:pt x="600980" y="441121"/>
                    <a:pt x="606314" y="435787"/>
                  </a:cubicBezTo>
                  <a:cubicBezTo>
                    <a:pt x="610314" y="431786"/>
                    <a:pt x="613648" y="401782"/>
                    <a:pt x="613648" y="363778"/>
                  </a:cubicBezTo>
                  <a:cubicBezTo>
                    <a:pt x="613648" y="305104"/>
                    <a:pt x="611648" y="295102"/>
                    <a:pt x="592312" y="254431"/>
                  </a:cubicBezTo>
                  <a:cubicBezTo>
                    <a:pt x="554974" y="175754"/>
                    <a:pt x="490966" y="125748"/>
                    <a:pt x="405622" y="109079"/>
                  </a:cubicBezTo>
                  <a:cubicBezTo>
                    <a:pt x="292274" y="86410"/>
                    <a:pt x="175593" y="147751"/>
                    <a:pt x="124253" y="255764"/>
                  </a:cubicBezTo>
                  <a:cubicBezTo>
                    <a:pt x="108918" y="287768"/>
                    <a:pt x="106918" y="301103"/>
                    <a:pt x="106918" y="362444"/>
                  </a:cubicBezTo>
                  <a:cubicBezTo>
                    <a:pt x="106918" y="426452"/>
                    <a:pt x="108918" y="435787"/>
                    <a:pt x="126254" y="472458"/>
                  </a:cubicBezTo>
                  <a:cubicBezTo>
                    <a:pt x="184261" y="591139"/>
                    <a:pt x="322278" y="648480"/>
                    <a:pt x="445627" y="605141"/>
                  </a:cubicBezTo>
                  <a:close/>
                </a:path>
              </a:pathLst>
            </a:custGeom>
            <a:grpFill/>
            <a:ln w="6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a16="http://schemas.microsoft.com/office/drawing/2014/main" id="{1BD5F8A9-1706-4507-9E16-57AEC3894652}"/>
                </a:ext>
              </a:extLst>
            </p:cNvPr>
            <p:cNvSpPr/>
            <p:nvPr/>
          </p:nvSpPr>
          <p:spPr>
            <a:xfrm flipV="1">
              <a:off x="4970267" y="2828156"/>
              <a:ext cx="106680" cy="100012"/>
            </a:xfrm>
            <a:custGeom>
              <a:avLst/>
              <a:gdLst>
                <a:gd name="connsiteX0" fmla="*/ -2106 w 106680"/>
                <a:gd name="connsiteY0" fmla="*/ 48144 h 100012"/>
                <a:gd name="connsiteX1" fmla="*/ -2106 w 106680"/>
                <a:gd name="connsiteY1" fmla="*/ -1863 h 100012"/>
                <a:gd name="connsiteX2" fmla="*/ 51234 w 106680"/>
                <a:gd name="connsiteY2" fmla="*/ -1863 h 100012"/>
                <a:gd name="connsiteX3" fmla="*/ 104574 w 106680"/>
                <a:gd name="connsiteY3" fmla="*/ -1863 h 100012"/>
                <a:gd name="connsiteX4" fmla="*/ 104574 w 106680"/>
                <a:gd name="connsiteY4" fmla="*/ 48144 h 100012"/>
                <a:gd name="connsiteX5" fmla="*/ 104574 w 106680"/>
                <a:gd name="connsiteY5" fmla="*/ 98150 h 100012"/>
                <a:gd name="connsiteX6" fmla="*/ 51234 w 106680"/>
                <a:gd name="connsiteY6" fmla="*/ 98150 h 100012"/>
                <a:gd name="connsiteX7" fmla="*/ -2106 w 106680"/>
                <a:gd name="connsiteY7" fmla="*/ 98150 h 100012"/>
                <a:gd name="connsiteX8" fmla="*/ -2106 w 106680"/>
                <a:gd name="connsiteY8" fmla="*/ 48144 h 10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680" h="100012">
                  <a:moveTo>
                    <a:pt x="-2106" y="48144"/>
                  </a:moveTo>
                  <a:lnTo>
                    <a:pt x="-2106" y="-1863"/>
                  </a:lnTo>
                  <a:lnTo>
                    <a:pt x="51234" y="-1863"/>
                  </a:lnTo>
                  <a:lnTo>
                    <a:pt x="104574" y="-1863"/>
                  </a:lnTo>
                  <a:lnTo>
                    <a:pt x="104574" y="48144"/>
                  </a:lnTo>
                  <a:lnTo>
                    <a:pt x="104574" y="98150"/>
                  </a:lnTo>
                  <a:lnTo>
                    <a:pt x="51234" y="98150"/>
                  </a:lnTo>
                  <a:lnTo>
                    <a:pt x="-2106" y="98150"/>
                  </a:lnTo>
                  <a:lnTo>
                    <a:pt x="-2106" y="48144"/>
                  </a:lnTo>
                  <a:close/>
                </a:path>
              </a:pathLst>
            </a:custGeom>
            <a:grpFill/>
            <a:ln w="6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a16="http://schemas.microsoft.com/office/drawing/2014/main" id="{F75255E1-1C15-485F-A6DC-604ACC50BFE2}"/>
                </a:ext>
              </a:extLst>
            </p:cNvPr>
            <p:cNvSpPr/>
            <p:nvPr/>
          </p:nvSpPr>
          <p:spPr>
            <a:xfrm flipV="1">
              <a:off x="5130287" y="2828156"/>
              <a:ext cx="100012" cy="100012"/>
            </a:xfrm>
            <a:custGeom>
              <a:avLst/>
              <a:gdLst>
                <a:gd name="connsiteX0" fmla="*/ -2318 w 100012"/>
                <a:gd name="connsiteY0" fmla="*/ 48144 h 100012"/>
                <a:gd name="connsiteX1" fmla="*/ -2318 w 100012"/>
                <a:gd name="connsiteY1" fmla="*/ -1863 h 100012"/>
                <a:gd name="connsiteX2" fmla="*/ 47689 w 100012"/>
                <a:gd name="connsiteY2" fmla="*/ -1863 h 100012"/>
                <a:gd name="connsiteX3" fmla="*/ 97695 w 100012"/>
                <a:gd name="connsiteY3" fmla="*/ -1863 h 100012"/>
                <a:gd name="connsiteX4" fmla="*/ 97695 w 100012"/>
                <a:gd name="connsiteY4" fmla="*/ 48144 h 100012"/>
                <a:gd name="connsiteX5" fmla="*/ 97695 w 100012"/>
                <a:gd name="connsiteY5" fmla="*/ 98150 h 100012"/>
                <a:gd name="connsiteX6" fmla="*/ 47689 w 100012"/>
                <a:gd name="connsiteY6" fmla="*/ 98150 h 100012"/>
                <a:gd name="connsiteX7" fmla="*/ -2318 w 100012"/>
                <a:gd name="connsiteY7" fmla="*/ 98150 h 100012"/>
                <a:gd name="connsiteX8" fmla="*/ -2318 w 100012"/>
                <a:gd name="connsiteY8" fmla="*/ 48144 h 10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12" h="100012">
                  <a:moveTo>
                    <a:pt x="-2318" y="48144"/>
                  </a:moveTo>
                  <a:lnTo>
                    <a:pt x="-2318" y="-1863"/>
                  </a:lnTo>
                  <a:lnTo>
                    <a:pt x="47689" y="-1863"/>
                  </a:lnTo>
                  <a:lnTo>
                    <a:pt x="97695" y="-1863"/>
                  </a:lnTo>
                  <a:lnTo>
                    <a:pt x="97695" y="48144"/>
                  </a:lnTo>
                  <a:lnTo>
                    <a:pt x="97695" y="98150"/>
                  </a:lnTo>
                  <a:lnTo>
                    <a:pt x="47689" y="98150"/>
                  </a:lnTo>
                  <a:lnTo>
                    <a:pt x="-2318" y="98150"/>
                  </a:lnTo>
                  <a:lnTo>
                    <a:pt x="-2318" y="48144"/>
                  </a:lnTo>
                  <a:close/>
                </a:path>
              </a:pathLst>
            </a:custGeom>
            <a:grpFill/>
            <a:ln w="6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12" name="TextBox 311">
            <a:extLst>
              <a:ext uri="{FF2B5EF4-FFF2-40B4-BE49-F238E27FC236}">
                <a16:creationId xmlns:a16="http://schemas.microsoft.com/office/drawing/2014/main" id="{71F4E54F-5F77-4652-A8E2-90E658068D88}"/>
              </a:ext>
            </a:extLst>
          </p:cNvPr>
          <p:cNvSpPr txBox="1"/>
          <p:nvPr/>
        </p:nvSpPr>
        <p:spPr>
          <a:xfrm>
            <a:off x="217715" y="1051616"/>
            <a:ext cx="11756569" cy="115416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Đơn vị đo khối lượng trong hệ thống đo lường chính thức của nước ta hiện nay là kilogram, kí hiệu là kg.</a:t>
            </a:r>
            <a:endPar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endParaRPr>
          </a:p>
        </p:txBody>
      </p:sp>
      <p:pic>
        <p:nvPicPr>
          <p:cNvPr id="361" name="Shape 367">
            <a:extLst>
              <a:ext uri="{FF2B5EF4-FFF2-40B4-BE49-F238E27FC236}">
                <a16:creationId xmlns:a16="http://schemas.microsoft.com/office/drawing/2014/main" id="{5006808E-454A-40A1-ACA7-A26C415549FF}"/>
              </a:ext>
            </a:extLst>
          </p:cNvPr>
          <p:cNvPicPr/>
          <p:nvPr/>
        </p:nvPicPr>
        <p:blipFill>
          <a:blip r:embed="rId2"/>
          <a:stretch/>
        </p:blipFill>
        <p:spPr>
          <a:xfrm>
            <a:off x="3659857" y="2386860"/>
            <a:ext cx="4407761" cy="3280163"/>
          </a:xfrm>
          <a:prstGeom prst="rect">
            <a:avLst/>
          </a:prstGeom>
        </p:spPr>
      </p:pic>
      <p:sp>
        <p:nvSpPr>
          <p:cNvPr id="362" name="TextBox 361">
            <a:extLst>
              <a:ext uri="{FF2B5EF4-FFF2-40B4-BE49-F238E27FC236}">
                <a16:creationId xmlns:a16="http://schemas.microsoft.com/office/drawing/2014/main" id="{2922C84E-AEF1-4A38-B9DD-27386A82E451}"/>
              </a:ext>
            </a:extLst>
          </p:cNvPr>
          <p:cNvSpPr txBox="1"/>
          <p:nvPr/>
        </p:nvSpPr>
        <p:spPr>
          <a:xfrm>
            <a:off x="435431" y="5792950"/>
            <a:ext cx="11756569" cy="60016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Kil</a:t>
            </a: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o</a:t>
            </a:r>
            <a:r>
              <a:rPr kumimoji="0" lang="vi-VN"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g</a:t>
            </a: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r</a:t>
            </a:r>
            <a:r>
              <a:rPr kumimoji="0" lang="vi-VN"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am là khối lượng của một quả cân mẫu, đặt ở Viện Đ</a:t>
            </a: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o </a:t>
            </a:r>
            <a:r>
              <a:rPr kumimoji="0" lang="en-US" sz="24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lường</a:t>
            </a: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4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quốc</a:t>
            </a: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4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tế</a:t>
            </a: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ở </a:t>
            </a:r>
            <a:r>
              <a:rPr kumimoji="0" lang="en-US" sz="24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Pháp</a:t>
            </a: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a:t>
            </a:r>
          </a:p>
        </p:txBody>
      </p:sp>
    </p:spTree>
    <p:extLst>
      <p:ext uri="{BB962C8B-B14F-4D97-AF65-F5344CB8AC3E}">
        <p14:creationId xmlns:p14="http://schemas.microsoft.com/office/powerpoint/2010/main" val="21062718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68"/>
                                        </p:tgtEl>
                                        <p:attrNameLst>
                                          <p:attrName>style.visibility</p:attrName>
                                        </p:attrNameLst>
                                      </p:cBhvr>
                                      <p:to>
                                        <p:strVal val="visible"/>
                                      </p:to>
                                    </p:set>
                                    <p:animEffect transition="in" filter="fade">
                                      <p:cBhvr>
                                        <p:cTn id="7" dur="750"/>
                                        <p:tgtEl>
                                          <p:spTgt spid="468"/>
                                        </p:tgtEl>
                                      </p:cBhvr>
                                    </p:animEffect>
                                    <p:anim calcmode="lin" valueType="num">
                                      <p:cBhvr>
                                        <p:cTn id="8" dur="750" fill="hold"/>
                                        <p:tgtEl>
                                          <p:spTgt spid="468"/>
                                        </p:tgtEl>
                                        <p:attrNameLst>
                                          <p:attrName>ppt_x</p:attrName>
                                        </p:attrNameLst>
                                      </p:cBhvr>
                                      <p:tavLst>
                                        <p:tav tm="0">
                                          <p:val>
                                            <p:strVal val="#ppt_x"/>
                                          </p:val>
                                        </p:tav>
                                        <p:tav tm="100000">
                                          <p:val>
                                            <p:strVal val="#ppt_x"/>
                                          </p:val>
                                        </p:tav>
                                      </p:tavLst>
                                    </p:anim>
                                    <p:anim calcmode="lin" valueType="num">
                                      <p:cBhvr>
                                        <p:cTn id="9" dur="750" fill="hold"/>
                                        <p:tgtEl>
                                          <p:spTgt spid="468"/>
                                        </p:tgtEl>
                                        <p:attrNameLst>
                                          <p:attrName>ppt_y</p:attrName>
                                        </p:attrNameLst>
                                      </p:cBhvr>
                                      <p:tavLst>
                                        <p:tav tm="0">
                                          <p:val>
                                            <p:strVal val="#ppt_y-.1"/>
                                          </p:val>
                                        </p:tav>
                                        <p:tav tm="100000">
                                          <p:val>
                                            <p:strVal val="#ppt_y"/>
                                          </p:val>
                                        </p:tav>
                                      </p:tavLst>
                                    </p:anim>
                                  </p:childTnLst>
                                </p:cTn>
                              </p:par>
                              <p:par>
                                <p:cTn id="10" presetID="2" presetClass="entr" presetSubtype="8" fill="hold" grpId="0" nodeType="withEffect">
                                  <p:stCondLst>
                                    <p:cond delay="1000"/>
                                  </p:stCondLst>
                                  <p:childTnLst>
                                    <p:set>
                                      <p:cBhvr>
                                        <p:cTn id="11" dur="1" fill="hold">
                                          <p:stCondLst>
                                            <p:cond delay="0"/>
                                          </p:stCondLst>
                                        </p:cTn>
                                        <p:tgtEl>
                                          <p:spTgt spid="312"/>
                                        </p:tgtEl>
                                        <p:attrNameLst>
                                          <p:attrName>style.visibility</p:attrName>
                                        </p:attrNameLst>
                                      </p:cBhvr>
                                      <p:to>
                                        <p:strVal val="visible"/>
                                      </p:to>
                                    </p:set>
                                    <p:anim calcmode="lin" valueType="num">
                                      <p:cBhvr additive="base">
                                        <p:cTn id="12" dur="500" fill="hold"/>
                                        <p:tgtEl>
                                          <p:spTgt spid="312"/>
                                        </p:tgtEl>
                                        <p:attrNameLst>
                                          <p:attrName>ppt_x</p:attrName>
                                        </p:attrNameLst>
                                      </p:cBhvr>
                                      <p:tavLst>
                                        <p:tav tm="0">
                                          <p:val>
                                            <p:strVal val="0-#ppt_w/2"/>
                                          </p:val>
                                        </p:tav>
                                        <p:tav tm="100000">
                                          <p:val>
                                            <p:strVal val="#ppt_x"/>
                                          </p:val>
                                        </p:tav>
                                      </p:tavLst>
                                    </p:anim>
                                    <p:anim calcmode="lin" valueType="num">
                                      <p:cBhvr additive="base">
                                        <p:cTn id="13" dur="500" fill="hold"/>
                                        <p:tgtEl>
                                          <p:spTgt spid="312"/>
                                        </p:tgtEl>
                                        <p:attrNameLst>
                                          <p:attrName>ppt_y</p:attrName>
                                        </p:attrNameLst>
                                      </p:cBhvr>
                                      <p:tavLst>
                                        <p:tav tm="0">
                                          <p:val>
                                            <p:strVal val="#ppt_y"/>
                                          </p:val>
                                        </p:tav>
                                        <p:tav tm="100000">
                                          <p:val>
                                            <p:strVal val="#ppt_y"/>
                                          </p:val>
                                        </p:tav>
                                      </p:tavLst>
                                    </p:anim>
                                  </p:childTnLst>
                                </p:cTn>
                              </p:par>
                            </p:childTnLst>
                          </p:cTn>
                        </p:par>
                        <p:par>
                          <p:cTn id="14" fill="hold">
                            <p:stCondLst>
                              <p:cond delay="1500"/>
                            </p:stCondLst>
                            <p:childTnLst>
                              <p:par>
                                <p:cTn id="15" presetID="53" presetClass="entr" presetSubtype="16" fill="hold" grpId="0" nodeType="afterEffect">
                                  <p:stCondLst>
                                    <p:cond delay="0"/>
                                  </p:stCondLst>
                                  <p:childTnLst>
                                    <p:set>
                                      <p:cBhvr>
                                        <p:cTn id="16" dur="1" fill="hold">
                                          <p:stCondLst>
                                            <p:cond delay="0"/>
                                          </p:stCondLst>
                                        </p:cTn>
                                        <p:tgtEl>
                                          <p:spTgt spid="362"/>
                                        </p:tgtEl>
                                        <p:attrNameLst>
                                          <p:attrName>style.visibility</p:attrName>
                                        </p:attrNameLst>
                                      </p:cBhvr>
                                      <p:to>
                                        <p:strVal val="visible"/>
                                      </p:to>
                                    </p:set>
                                    <p:anim calcmode="lin" valueType="num">
                                      <p:cBhvr>
                                        <p:cTn id="17" dur="500" fill="hold"/>
                                        <p:tgtEl>
                                          <p:spTgt spid="362"/>
                                        </p:tgtEl>
                                        <p:attrNameLst>
                                          <p:attrName>ppt_w</p:attrName>
                                        </p:attrNameLst>
                                      </p:cBhvr>
                                      <p:tavLst>
                                        <p:tav tm="0">
                                          <p:val>
                                            <p:fltVal val="0"/>
                                          </p:val>
                                        </p:tav>
                                        <p:tav tm="100000">
                                          <p:val>
                                            <p:strVal val="#ppt_w"/>
                                          </p:val>
                                        </p:tav>
                                      </p:tavLst>
                                    </p:anim>
                                    <p:anim calcmode="lin" valueType="num">
                                      <p:cBhvr>
                                        <p:cTn id="18" dur="500" fill="hold"/>
                                        <p:tgtEl>
                                          <p:spTgt spid="362"/>
                                        </p:tgtEl>
                                        <p:attrNameLst>
                                          <p:attrName>ppt_h</p:attrName>
                                        </p:attrNameLst>
                                      </p:cBhvr>
                                      <p:tavLst>
                                        <p:tav tm="0">
                                          <p:val>
                                            <p:fltVal val="0"/>
                                          </p:val>
                                        </p:tav>
                                        <p:tav tm="100000">
                                          <p:val>
                                            <p:strVal val="#ppt_h"/>
                                          </p:val>
                                        </p:tav>
                                      </p:tavLst>
                                    </p:anim>
                                    <p:animEffect transition="in" filter="fade">
                                      <p:cBhvr>
                                        <p:cTn id="19" dur="500"/>
                                        <p:tgtEl>
                                          <p:spTgt spid="362"/>
                                        </p:tgtEl>
                                      </p:cBhvr>
                                    </p:animEffect>
                                  </p:childTnLst>
                                </p:cTn>
                              </p:par>
                              <p:par>
                                <p:cTn id="20" presetID="53" presetClass="entr" presetSubtype="528" fill="hold" nodeType="withEffect">
                                  <p:stCondLst>
                                    <p:cond delay="250"/>
                                  </p:stCondLst>
                                  <p:childTnLst>
                                    <p:set>
                                      <p:cBhvr>
                                        <p:cTn id="21" dur="1" fill="hold">
                                          <p:stCondLst>
                                            <p:cond delay="0"/>
                                          </p:stCondLst>
                                        </p:cTn>
                                        <p:tgtEl>
                                          <p:spTgt spid="361"/>
                                        </p:tgtEl>
                                        <p:attrNameLst>
                                          <p:attrName>style.visibility</p:attrName>
                                        </p:attrNameLst>
                                      </p:cBhvr>
                                      <p:to>
                                        <p:strVal val="visible"/>
                                      </p:to>
                                    </p:set>
                                    <p:anim calcmode="lin" valueType="num">
                                      <p:cBhvr>
                                        <p:cTn id="22" dur="500" fill="hold"/>
                                        <p:tgtEl>
                                          <p:spTgt spid="361"/>
                                        </p:tgtEl>
                                        <p:attrNameLst>
                                          <p:attrName>ppt_w</p:attrName>
                                        </p:attrNameLst>
                                      </p:cBhvr>
                                      <p:tavLst>
                                        <p:tav tm="0">
                                          <p:val>
                                            <p:fltVal val="0"/>
                                          </p:val>
                                        </p:tav>
                                        <p:tav tm="100000">
                                          <p:val>
                                            <p:strVal val="#ppt_w"/>
                                          </p:val>
                                        </p:tav>
                                      </p:tavLst>
                                    </p:anim>
                                    <p:anim calcmode="lin" valueType="num">
                                      <p:cBhvr>
                                        <p:cTn id="23" dur="500" fill="hold"/>
                                        <p:tgtEl>
                                          <p:spTgt spid="361"/>
                                        </p:tgtEl>
                                        <p:attrNameLst>
                                          <p:attrName>ppt_h</p:attrName>
                                        </p:attrNameLst>
                                      </p:cBhvr>
                                      <p:tavLst>
                                        <p:tav tm="0">
                                          <p:val>
                                            <p:fltVal val="0"/>
                                          </p:val>
                                        </p:tav>
                                        <p:tav tm="100000">
                                          <p:val>
                                            <p:strVal val="#ppt_h"/>
                                          </p:val>
                                        </p:tav>
                                      </p:tavLst>
                                    </p:anim>
                                    <p:animEffect transition="in" filter="fade">
                                      <p:cBhvr>
                                        <p:cTn id="24" dur="500"/>
                                        <p:tgtEl>
                                          <p:spTgt spid="361"/>
                                        </p:tgtEl>
                                      </p:cBhvr>
                                    </p:animEffect>
                                    <p:anim calcmode="lin" valueType="num">
                                      <p:cBhvr>
                                        <p:cTn id="25" dur="500" fill="hold"/>
                                        <p:tgtEl>
                                          <p:spTgt spid="361"/>
                                        </p:tgtEl>
                                        <p:attrNameLst>
                                          <p:attrName>ppt_x</p:attrName>
                                        </p:attrNameLst>
                                      </p:cBhvr>
                                      <p:tavLst>
                                        <p:tav tm="0">
                                          <p:val>
                                            <p:fltVal val="0.5"/>
                                          </p:val>
                                        </p:tav>
                                        <p:tav tm="100000">
                                          <p:val>
                                            <p:strVal val="#ppt_x"/>
                                          </p:val>
                                        </p:tav>
                                      </p:tavLst>
                                    </p:anim>
                                    <p:anim calcmode="lin" valueType="num">
                                      <p:cBhvr>
                                        <p:cTn id="26" dur="500" fill="hold"/>
                                        <p:tgtEl>
                                          <p:spTgt spid="36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8" grpId="0"/>
      <p:bldP spid="312" grpId="0"/>
      <p:bldP spid="36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4C4C6D"/>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9CA955-79F3-4322-8EE1-C3C74689E971}"/>
              </a:ext>
            </a:extLst>
          </p:cNvPr>
          <p:cNvSpPr/>
          <p:nvPr/>
        </p:nvSpPr>
        <p:spPr>
          <a:xfrm>
            <a:off x="1" y="0"/>
            <a:ext cx="12192000" cy="51847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97309E25-FEE5-40FC-892E-11770E87E6DE}"/>
              </a:ext>
            </a:extLst>
          </p:cNvPr>
          <p:cNvSpPr txBox="1"/>
          <p:nvPr/>
        </p:nvSpPr>
        <p:spPr>
          <a:xfrm>
            <a:off x="8831211" y="32657"/>
            <a:ext cx="348061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9Slide07 IcielBaliho Script" pitchFamily="2" charset="-93"/>
                <a:ea typeface="+mn-ea"/>
                <a:cs typeface="+mn-cs"/>
              </a:rPr>
              <a:t>CHỦ ĐỀ 1: CÁC PHÉP ĐO</a:t>
            </a:r>
          </a:p>
        </p:txBody>
      </p:sp>
      <p:sp>
        <p:nvSpPr>
          <p:cNvPr id="292" name="Freeform: Shape 291">
            <a:extLst>
              <a:ext uri="{FF2B5EF4-FFF2-40B4-BE49-F238E27FC236}">
                <a16:creationId xmlns:a16="http://schemas.microsoft.com/office/drawing/2014/main" id="{94C23D56-D212-4389-A4E6-C28E0A955CB4}"/>
              </a:ext>
            </a:extLst>
          </p:cNvPr>
          <p:cNvSpPr/>
          <p:nvPr/>
        </p:nvSpPr>
        <p:spPr>
          <a:xfrm>
            <a:off x="598714" y="0"/>
            <a:ext cx="1600199" cy="521110"/>
          </a:xfrm>
          <a:custGeom>
            <a:avLst/>
            <a:gdLst>
              <a:gd name="connsiteX0" fmla="*/ 0 w 1223465"/>
              <a:gd name="connsiteY0" fmla="*/ 0 h 521110"/>
              <a:gd name="connsiteX1" fmla="*/ 1223465 w 1223465"/>
              <a:gd name="connsiteY1" fmla="*/ 0 h 521110"/>
              <a:gd name="connsiteX2" fmla="*/ 819762 w 1223465"/>
              <a:gd name="connsiteY2" fmla="*/ 521110 h 521110"/>
              <a:gd name="connsiteX3" fmla="*/ 57103 w 1223465"/>
              <a:gd name="connsiteY3" fmla="*/ 521110 h 521110"/>
              <a:gd name="connsiteX4" fmla="*/ 396150 w 1223465"/>
              <a:gd name="connsiteY4" fmla="*/ 1 h 521110"/>
              <a:gd name="connsiteX5" fmla="*/ 0 w 1223465"/>
              <a:gd name="connsiteY5" fmla="*/ 1 h 521110"/>
              <a:gd name="connsiteX6" fmla="*/ 0 w 1223465"/>
              <a:gd name="connsiteY6" fmla="*/ 0 h 521110"/>
              <a:gd name="connsiteX0" fmla="*/ 0 w 1223465"/>
              <a:gd name="connsiteY0" fmla="*/ 0 h 521110"/>
              <a:gd name="connsiteX1" fmla="*/ 1223465 w 1223465"/>
              <a:gd name="connsiteY1" fmla="*/ 0 h 521110"/>
              <a:gd name="connsiteX2" fmla="*/ 961251 w 1223465"/>
              <a:gd name="connsiteY2" fmla="*/ 521110 h 521110"/>
              <a:gd name="connsiteX3" fmla="*/ 57103 w 1223465"/>
              <a:gd name="connsiteY3" fmla="*/ 521110 h 521110"/>
              <a:gd name="connsiteX4" fmla="*/ 396150 w 1223465"/>
              <a:gd name="connsiteY4" fmla="*/ 1 h 521110"/>
              <a:gd name="connsiteX5" fmla="*/ 0 w 1223465"/>
              <a:gd name="connsiteY5" fmla="*/ 1 h 521110"/>
              <a:gd name="connsiteX6" fmla="*/ 0 w 1223465"/>
              <a:gd name="connsiteY6" fmla="*/ 0 h 521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3465" h="521110">
                <a:moveTo>
                  <a:pt x="0" y="0"/>
                </a:moveTo>
                <a:lnTo>
                  <a:pt x="1223465" y="0"/>
                </a:lnTo>
                <a:lnTo>
                  <a:pt x="961251" y="521110"/>
                </a:lnTo>
                <a:lnTo>
                  <a:pt x="57103" y="521110"/>
                </a:lnTo>
                <a:lnTo>
                  <a:pt x="396150" y="1"/>
                </a:lnTo>
                <a:lnTo>
                  <a:pt x="0" y="1"/>
                </a:lnTo>
                <a:lnTo>
                  <a:pt x="0" y="0"/>
                </a:lnTo>
                <a:close/>
              </a:path>
            </a:pathLst>
          </a:custGeom>
          <a:solidFill>
            <a:srgbClr val="FDD2BF">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FDCC9A04-15E6-4638-9B7F-63904B58400B}"/>
              </a:ext>
            </a:extLst>
          </p:cNvPr>
          <p:cNvGrpSpPr/>
          <p:nvPr/>
        </p:nvGrpSpPr>
        <p:grpSpPr>
          <a:xfrm>
            <a:off x="0" y="0"/>
            <a:ext cx="1027522" cy="521111"/>
            <a:chOff x="0" y="0"/>
            <a:chExt cx="1027522" cy="521111"/>
          </a:xfrm>
        </p:grpSpPr>
        <p:sp>
          <p:nvSpPr>
            <p:cNvPr id="293" name="Freeform: Shape 292">
              <a:extLst>
                <a:ext uri="{FF2B5EF4-FFF2-40B4-BE49-F238E27FC236}">
                  <a16:creationId xmlns:a16="http://schemas.microsoft.com/office/drawing/2014/main" id="{CB5F7F1C-F0DE-49D0-91A7-D9B199D51415}"/>
                </a:ext>
              </a:extLst>
            </p:cNvPr>
            <p:cNvSpPr/>
            <p:nvPr/>
          </p:nvSpPr>
          <p:spPr>
            <a:xfrm>
              <a:off x="631372" y="0"/>
              <a:ext cx="396150" cy="521109"/>
            </a:xfrm>
            <a:custGeom>
              <a:avLst/>
              <a:gdLst>
                <a:gd name="connsiteX0" fmla="*/ 0 w 396150"/>
                <a:gd name="connsiteY0" fmla="*/ 0 h 521109"/>
                <a:gd name="connsiteX1" fmla="*/ 396150 w 396150"/>
                <a:gd name="connsiteY1" fmla="*/ 0 h 521109"/>
                <a:gd name="connsiteX2" fmla="*/ 57103 w 396150"/>
                <a:gd name="connsiteY2" fmla="*/ 521109 h 521109"/>
                <a:gd name="connsiteX3" fmla="*/ 0 w 396150"/>
                <a:gd name="connsiteY3" fmla="*/ 521109 h 521109"/>
                <a:gd name="connsiteX4" fmla="*/ 0 w 396150"/>
                <a:gd name="connsiteY4" fmla="*/ 0 h 521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150" h="521109">
                  <a:moveTo>
                    <a:pt x="0" y="0"/>
                  </a:moveTo>
                  <a:lnTo>
                    <a:pt x="396150" y="0"/>
                  </a:lnTo>
                  <a:lnTo>
                    <a:pt x="57103" y="521109"/>
                  </a:lnTo>
                  <a:lnTo>
                    <a:pt x="0" y="521109"/>
                  </a:lnTo>
                  <a:lnTo>
                    <a:pt x="0" y="0"/>
                  </a:lnTo>
                  <a:close/>
                </a:path>
              </a:pathLst>
            </a:custGeom>
            <a:solidFill>
              <a:srgbClr val="E5FBB8">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1" name="Freeform: Shape 290">
              <a:extLst>
                <a:ext uri="{FF2B5EF4-FFF2-40B4-BE49-F238E27FC236}">
                  <a16:creationId xmlns:a16="http://schemas.microsoft.com/office/drawing/2014/main" id="{45AA6CA8-0CDD-45A3-981E-29F1CDD035F3}"/>
                </a:ext>
              </a:extLst>
            </p:cNvPr>
            <p:cNvSpPr/>
            <p:nvPr/>
          </p:nvSpPr>
          <p:spPr>
            <a:xfrm>
              <a:off x="0" y="1"/>
              <a:ext cx="688475" cy="521110"/>
            </a:xfrm>
            <a:custGeom>
              <a:avLst/>
              <a:gdLst>
                <a:gd name="connsiteX0" fmla="*/ 0 w 688475"/>
                <a:gd name="connsiteY0" fmla="*/ 0 h 521110"/>
                <a:gd name="connsiteX1" fmla="*/ 631372 w 688475"/>
                <a:gd name="connsiteY1" fmla="*/ 0 h 521110"/>
                <a:gd name="connsiteX2" fmla="*/ 631372 w 688475"/>
                <a:gd name="connsiteY2" fmla="*/ 521109 h 521110"/>
                <a:gd name="connsiteX3" fmla="*/ 688475 w 688475"/>
                <a:gd name="connsiteY3" fmla="*/ 521109 h 521110"/>
                <a:gd name="connsiteX4" fmla="*/ 688474 w 688475"/>
                <a:gd name="connsiteY4" fmla="*/ 521110 h 521110"/>
                <a:gd name="connsiteX5" fmla="*/ 0 w 688475"/>
                <a:gd name="connsiteY5" fmla="*/ 521110 h 521110"/>
                <a:gd name="connsiteX6" fmla="*/ 0 w 688475"/>
                <a:gd name="connsiteY6" fmla="*/ 0 h 521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475" h="521110">
                  <a:moveTo>
                    <a:pt x="0" y="0"/>
                  </a:moveTo>
                  <a:lnTo>
                    <a:pt x="631372" y="0"/>
                  </a:lnTo>
                  <a:lnTo>
                    <a:pt x="631372" y="521109"/>
                  </a:lnTo>
                  <a:lnTo>
                    <a:pt x="688475" y="521109"/>
                  </a:lnTo>
                  <a:lnTo>
                    <a:pt x="688474" y="521110"/>
                  </a:lnTo>
                  <a:lnTo>
                    <a:pt x="0" y="521110"/>
                  </a:lnTo>
                  <a:lnTo>
                    <a:pt x="0" y="0"/>
                  </a:lnTo>
                  <a:close/>
                </a:path>
              </a:pathLst>
            </a:custGeom>
            <a:solidFill>
              <a:srgbClr val="E5FBB8">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68" name="TextBox 467">
            <a:extLst>
              <a:ext uri="{FF2B5EF4-FFF2-40B4-BE49-F238E27FC236}">
                <a16:creationId xmlns:a16="http://schemas.microsoft.com/office/drawing/2014/main" id="{BE3A4EDB-411E-4192-8F01-3AE803F8BE1C}"/>
              </a:ext>
            </a:extLst>
          </p:cNvPr>
          <p:cNvSpPr txBox="1"/>
          <p:nvPr/>
        </p:nvSpPr>
        <p:spPr>
          <a:xfrm>
            <a:off x="4722524" y="476169"/>
            <a:ext cx="274695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00"/>
                </a:solidFill>
                <a:effectLst/>
                <a:uLnTx/>
                <a:uFillTx/>
                <a:latin typeface="#9Slide07 IcielBaliho Script" pitchFamily="2" charset="-93"/>
                <a:ea typeface="+mn-ea"/>
                <a:cs typeface="#9Slide03 Arima Madurai Black" panose="00000A00000000000000" pitchFamily="2" charset="-93"/>
              </a:rPr>
              <a:t>ĐƠN VỊ</a:t>
            </a:r>
          </a:p>
        </p:txBody>
      </p:sp>
      <p:sp>
        <p:nvSpPr>
          <p:cNvPr id="306" name="Freeform: Shape 305">
            <a:extLst>
              <a:ext uri="{FF2B5EF4-FFF2-40B4-BE49-F238E27FC236}">
                <a16:creationId xmlns:a16="http://schemas.microsoft.com/office/drawing/2014/main" id="{1333F57C-43A8-4628-A8E9-5AA1CED92005}"/>
              </a:ext>
            </a:extLst>
          </p:cNvPr>
          <p:cNvSpPr/>
          <p:nvPr/>
        </p:nvSpPr>
        <p:spPr>
          <a:xfrm>
            <a:off x="1603730" y="0"/>
            <a:ext cx="1600199" cy="521110"/>
          </a:xfrm>
          <a:custGeom>
            <a:avLst/>
            <a:gdLst>
              <a:gd name="connsiteX0" fmla="*/ 0 w 1223465"/>
              <a:gd name="connsiteY0" fmla="*/ 0 h 521110"/>
              <a:gd name="connsiteX1" fmla="*/ 1223465 w 1223465"/>
              <a:gd name="connsiteY1" fmla="*/ 0 h 521110"/>
              <a:gd name="connsiteX2" fmla="*/ 819762 w 1223465"/>
              <a:gd name="connsiteY2" fmla="*/ 521110 h 521110"/>
              <a:gd name="connsiteX3" fmla="*/ 57103 w 1223465"/>
              <a:gd name="connsiteY3" fmla="*/ 521110 h 521110"/>
              <a:gd name="connsiteX4" fmla="*/ 396150 w 1223465"/>
              <a:gd name="connsiteY4" fmla="*/ 1 h 521110"/>
              <a:gd name="connsiteX5" fmla="*/ 0 w 1223465"/>
              <a:gd name="connsiteY5" fmla="*/ 1 h 521110"/>
              <a:gd name="connsiteX6" fmla="*/ 0 w 1223465"/>
              <a:gd name="connsiteY6" fmla="*/ 0 h 521110"/>
              <a:gd name="connsiteX0" fmla="*/ 0 w 1223465"/>
              <a:gd name="connsiteY0" fmla="*/ 0 h 521110"/>
              <a:gd name="connsiteX1" fmla="*/ 1223465 w 1223465"/>
              <a:gd name="connsiteY1" fmla="*/ 0 h 521110"/>
              <a:gd name="connsiteX2" fmla="*/ 961251 w 1223465"/>
              <a:gd name="connsiteY2" fmla="*/ 521110 h 521110"/>
              <a:gd name="connsiteX3" fmla="*/ 57103 w 1223465"/>
              <a:gd name="connsiteY3" fmla="*/ 521110 h 521110"/>
              <a:gd name="connsiteX4" fmla="*/ 396150 w 1223465"/>
              <a:gd name="connsiteY4" fmla="*/ 1 h 521110"/>
              <a:gd name="connsiteX5" fmla="*/ 0 w 1223465"/>
              <a:gd name="connsiteY5" fmla="*/ 1 h 521110"/>
              <a:gd name="connsiteX6" fmla="*/ 0 w 1223465"/>
              <a:gd name="connsiteY6" fmla="*/ 0 h 521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3465" h="521110">
                <a:moveTo>
                  <a:pt x="0" y="0"/>
                </a:moveTo>
                <a:lnTo>
                  <a:pt x="1223465" y="0"/>
                </a:lnTo>
                <a:lnTo>
                  <a:pt x="961251" y="521110"/>
                </a:lnTo>
                <a:lnTo>
                  <a:pt x="57103" y="521110"/>
                </a:lnTo>
                <a:lnTo>
                  <a:pt x="396150" y="1"/>
                </a:lnTo>
                <a:lnTo>
                  <a:pt x="0" y="1"/>
                </a:lnTo>
                <a:lnTo>
                  <a:pt x="0" y="0"/>
                </a:lnTo>
                <a:close/>
              </a:path>
            </a:pathLst>
          </a:custGeom>
          <a:solidFill>
            <a:srgbClr val="8D92A4">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07" name="Group 306">
            <a:extLst>
              <a:ext uri="{FF2B5EF4-FFF2-40B4-BE49-F238E27FC236}">
                <a16:creationId xmlns:a16="http://schemas.microsoft.com/office/drawing/2014/main" id="{73D8B466-5046-4067-B97A-0439D91FDACC}"/>
              </a:ext>
            </a:extLst>
          </p:cNvPr>
          <p:cNvGrpSpPr/>
          <p:nvPr/>
        </p:nvGrpSpPr>
        <p:grpSpPr>
          <a:xfrm>
            <a:off x="2237742" y="37071"/>
            <a:ext cx="369536" cy="457093"/>
            <a:chOff x="4557440" y="902542"/>
            <a:chExt cx="1766107" cy="2184562"/>
          </a:xfrm>
          <a:solidFill>
            <a:schemeClr val="tx1"/>
          </a:solidFill>
        </p:grpSpPr>
        <p:sp>
          <p:nvSpPr>
            <p:cNvPr id="308" name="Freeform: Shape 307">
              <a:extLst>
                <a:ext uri="{FF2B5EF4-FFF2-40B4-BE49-F238E27FC236}">
                  <a16:creationId xmlns:a16="http://schemas.microsoft.com/office/drawing/2014/main" id="{EF48D7B3-689B-4F2A-B625-9D73DD2A1F56}"/>
                </a:ext>
              </a:extLst>
            </p:cNvPr>
            <p:cNvSpPr/>
            <p:nvPr/>
          </p:nvSpPr>
          <p:spPr>
            <a:xfrm flipV="1">
              <a:off x="4557440" y="902542"/>
              <a:ext cx="1766107" cy="2184562"/>
            </a:xfrm>
            <a:custGeom>
              <a:avLst/>
              <a:gdLst>
                <a:gd name="connsiteX0" fmla="*/ 752867 w 1766107"/>
                <a:gd name="connsiteY0" fmla="*/ 2175203 h 2184562"/>
                <a:gd name="connsiteX1" fmla="*/ 625518 w 1766107"/>
                <a:gd name="connsiteY1" fmla="*/ 1957175 h 2184562"/>
                <a:gd name="connsiteX2" fmla="*/ 634852 w 1766107"/>
                <a:gd name="connsiteY2" fmla="*/ 1922504 h 2184562"/>
                <a:gd name="connsiteX3" fmla="*/ 542174 w 1766107"/>
                <a:gd name="connsiteY3" fmla="*/ 1922504 h 2184562"/>
                <a:gd name="connsiteX4" fmla="*/ 448829 w 1766107"/>
                <a:gd name="connsiteY4" fmla="*/ 1922504 h 2184562"/>
                <a:gd name="connsiteX5" fmla="*/ 429493 w 1766107"/>
                <a:gd name="connsiteY5" fmla="*/ 1903169 h 2184562"/>
                <a:gd name="connsiteX6" fmla="*/ 410157 w 1766107"/>
                <a:gd name="connsiteY6" fmla="*/ 1799822 h 2184562"/>
                <a:gd name="connsiteX7" fmla="*/ 410157 w 1766107"/>
                <a:gd name="connsiteY7" fmla="*/ 1715812 h 2184562"/>
                <a:gd name="connsiteX8" fmla="*/ 326147 w 1766107"/>
                <a:gd name="connsiteY8" fmla="*/ 1715812 h 2184562"/>
                <a:gd name="connsiteX9" fmla="*/ 222801 w 1766107"/>
                <a:gd name="connsiteY9" fmla="*/ 1696476 h 2184562"/>
                <a:gd name="connsiteX10" fmla="*/ 210132 w 1766107"/>
                <a:gd name="connsiteY10" fmla="*/ 1601798 h 2184562"/>
                <a:gd name="connsiteX11" fmla="*/ 444162 w 1766107"/>
                <a:gd name="connsiteY11" fmla="*/ 1356434 h 2184562"/>
                <a:gd name="connsiteX12" fmla="*/ 598848 w 1766107"/>
                <a:gd name="connsiteY12" fmla="*/ 1349099 h 2184562"/>
                <a:gd name="connsiteX13" fmla="*/ 723530 w 1766107"/>
                <a:gd name="connsiteY13" fmla="*/ 1349099 h 2184562"/>
                <a:gd name="connsiteX14" fmla="*/ 723530 w 1766107"/>
                <a:gd name="connsiteY14" fmla="*/ 1281758 h 2184562"/>
                <a:gd name="connsiteX15" fmla="*/ 723530 w 1766107"/>
                <a:gd name="connsiteY15" fmla="*/ 1215083 h 2184562"/>
                <a:gd name="connsiteX16" fmla="*/ 698860 w 1766107"/>
                <a:gd name="connsiteY16" fmla="*/ 1205081 h 2184562"/>
                <a:gd name="connsiteX17" fmla="*/ 266806 w 1766107"/>
                <a:gd name="connsiteY17" fmla="*/ 683016 h 2184562"/>
                <a:gd name="connsiteX18" fmla="*/ 256805 w 1766107"/>
                <a:gd name="connsiteY18" fmla="*/ 364976 h 2184562"/>
                <a:gd name="connsiteX19" fmla="*/ 256805 w 1766107"/>
                <a:gd name="connsiteY19" fmla="*/ 102277 h 2184562"/>
                <a:gd name="connsiteX20" fmla="*/ 143457 w 1766107"/>
                <a:gd name="connsiteY20" fmla="*/ 102277 h 2184562"/>
                <a:gd name="connsiteX21" fmla="*/ 13441 w 1766107"/>
                <a:gd name="connsiteY21" fmla="*/ 85608 h 2184562"/>
                <a:gd name="connsiteX22" fmla="*/ 38111 w 1766107"/>
                <a:gd name="connsiteY22" fmla="*/ -1070 h 2184562"/>
                <a:gd name="connsiteX23" fmla="*/ 895551 w 1766107"/>
                <a:gd name="connsiteY23" fmla="*/ -3070 h 2184562"/>
                <a:gd name="connsiteX24" fmla="*/ 1738323 w 1766107"/>
                <a:gd name="connsiteY24" fmla="*/ -1070 h 2184562"/>
                <a:gd name="connsiteX25" fmla="*/ 1750992 w 1766107"/>
                <a:gd name="connsiteY25" fmla="*/ 14932 h 2184562"/>
                <a:gd name="connsiteX26" fmla="*/ 1748325 w 1766107"/>
                <a:gd name="connsiteY26" fmla="*/ 87608 h 2184562"/>
                <a:gd name="connsiteX27" fmla="*/ 1672315 w 1766107"/>
                <a:gd name="connsiteY27" fmla="*/ 102277 h 2184562"/>
                <a:gd name="connsiteX28" fmla="*/ 1611641 w 1766107"/>
                <a:gd name="connsiteY28" fmla="*/ 102277 h 2184562"/>
                <a:gd name="connsiteX29" fmla="*/ 1608974 w 1766107"/>
                <a:gd name="connsiteY29" fmla="*/ 387646 h 2184562"/>
                <a:gd name="connsiteX30" fmla="*/ 1588971 w 1766107"/>
                <a:gd name="connsiteY30" fmla="*/ 736356 h 2184562"/>
                <a:gd name="connsiteX31" fmla="*/ 1408282 w 1766107"/>
                <a:gd name="connsiteY31" fmla="*/ 1049729 h 2184562"/>
                <a:gd name="connsiteX32" fmla="*/ 1192255 w 1766107"/>
                <a:gd name="connsiteY32" fmla="*/ 1194413 h 2184562"/>
                <a:gd name="connsiteX33" fmla="*/ 1143582 w 1766107"/>
                <a:gd name="connsiteY33" fmla="*/ 1212416 h 2184562"/>
                <a:gd name="connsiteX34" fmla="*/ 1143582 w 1766107"/>
                <a:gd name="connsiteY34" fmla="*/ 1281091 h 2184562"/>
                <a:gd name="connsiteX35" fmla="*/ 1143582 w 1766107"/>
                <a:gd name="connsiteY35" fmla="*/ 1349099 h 2184562"/>
                <a:gd name="connsiteX36" fmla="*/ 1268931 w 1766107"/>
                <a:gd name="connsiteY36" fmla="*/ 1349099 h 2184562"/>
                <a:gd name="connsiteX37" fmla="*/ 1490292 w 1766107"/>
                <a:gd name="connsiteY37" fmla="*/ 1382437 h 2184562"/>
                <a:gd name="connsiteX38" fmla="*/ 1659647 w 1766107"/>
                <a:gd name="connsiteY38" fmla="*/ 1644470 h 2184562"/>
                <a:gd name="connsiteX39" fmla="*/ 1641645 w 1766107"/>
                <a:gd name="connsiteY39" fmla="*/ 1699810 h 2184562"/>
                <a:gd name="connsiteX40" fmla="*/ 1540299 w 1766107"/>
                <a:gd name="connsiteY40" fmla="*/ 1715812 h 2184562"/>
                <a:gd name="connsiteX41" fmla="*/ 1458288 w 1766107"/>
                <a:gd name="connsiteY41" fmla="*/ 1715812 h 2184562"/>
                <a:gd name="connsiteX42" fmla="*/ 1455621 w 1766107"/>
                <a:gd name="connsiteY42" fmla="*/ 1803156 h 2184562"/>
                <a:gd name="connsiteX43" fmla="*/ 1434952 w 1766107"/>
                <a:gd name="connsiteY43" fmla="*/ 1906502 h 2184562"/>
                <a:gd name="connsiteX44" fmla="*/ 1323605 w 1766107"/>
                <a:gd name="connsiteY44" fmla="*/ 1922504 h 2184562"/>
                <a:gd name="connsiteX45" fmla="*/ 1230260 w 1766107"/>
                <a:gd name="connsiteY45" fmla="*/ 1922504 h 2184562"/>
                <a:gd name="connsiteX46" fmla="*/ 1236927 w 1766107"/>
                <a:gd name="connsiteY46" fmla="*/ 1939840 h 2184562"/>
                <a:gd name="connsiteX47" fmla="*/ 1235594 w 1766107"/>
                <a:gd name="connsiteY47" fmla="*/ 2056521 h 2184562"/>
                <a:gd name="connsiteX48" fmla="*/ 1100244 w 1766107"/>
                <a:gd name="connsiteY48" fmla="*/ 2176536 h 2184562"/>
                <a:gd name="connsiteX49" fmla="*/ 968227 w 1766107"/>
                <a:gd name="connsiteY49" fmla="*/ 2153200 h 2184562"/>
                <a:gd name="connsiteX50" fmla="*/ 930889 w 1766107"/>
                <a:gd name="connsiteY50" fmla="*/ 2130530 h 2184562"/>
                <a:gd name="connsiteX51" fmla="*/ 908886 w 1766107"/>
                <a:gd name="connsiteY51" fmla="*/ 2146532 h 2184562"/>
                <a:gd name="connsiteX52" fmla="*/ 752867 w 1766107"/>
                <a:gd name="connsiteY52" fmla="*/ 2175203 h 2184562"/>
                <a:gd name="connsiteX53" fmla="*/ 836877 w 1766107"/>
                <a:gd name="connsiteY53" fmla="*/ 2065856 h 2184562"/>
                <a:gd name="connsiteX54" fmla="*/ 876882 w 1766107"/>
                <a:gd name="connsiteY54" fmla="*/ 1997180 h 2184562"/>
                <a:gd name="connsiteX55" fmla="*/ 760201 w 1766107"/>
                <a:gd name="connsiteY55" fmla="*/ 1937173 h 2184562"/>
                <a:gd name="connsiteX56" fmla="*/ 762868 w 1766107"/>
                <a:gd name="connsiteY56" fmla="*/ 2060522 h 2184562"/>
                <a:gd name="connsiteX57" fmla="*/ 836877 w 1766107"/>
                <a:gd name="connsiteY57" fmla="*/ 2065856 h 2184562"/>
                <a:gd name="connsiteX58" fmla="*/ 1096910 w 1766107"/>
                <a:gd name="connsiteY58" fmla="*/ 2065856 h 2184562"/>
                <a:gd name="connsiteX59" fmla="*/ 1136915 w 1766107"/>
                <a:gd name="connsiteY59" fmla="*/ 1997180 h 2184562"/>
                <a:gd name="connsiteX60" fmla="*/ 1114245 w 1766107"/>
                <a:gd name="connsiteY60" fmla="*/ 1945174 h 2184562"/>
                <a:gd name="connsiteX61" fmla="*/ 1064239 w 1766107"/>
                <a:gd name="connsiteY61" fmla="*/ 1922504 h 2184562"/>
                <a:gd name="connsiteX62" fmla="*/ 987563 w 1766107"/>
                <a:gd name="connsiteY62" fmla="*/ 1983179 h 2184562"/>
                <a:gd name="connsiteX63" fmla="*/ 1024901 w 1766107"/>
                <a:gd name="connsiteY63" fmla="*/ 2062522 h 2184562"/>
                <a:gd name="connsiteX64" fmla="*/ 1096910 w 1766107"/>
                <a:gd name="connsiteY64" fmla="*/ 2065856 h 2184562"/>
                <a:gd name="connsiteX65" fmla="*/ 1343607 w 1766107"/>
                <a:gd name="connsiteY65" fmla="*/ 1765818 h 2184562"/>
                <a:gd name="connsiteX66" fmla="*/ 1343607 w 1766107"/>
                <a:gd name="connsiteY66" fmla="*/ 1715812 h 2184562"/>
                <a:gd name="connsiteX67" fmla="*/ 930222 w 1766107"/>
                <a:gd name="connsiteY67" fmla="*/ 1715812 h 2184562"/>
                <a:gd name="connsiteX68" fmla="*/ 516837 w 1766107"/>
                <a:gd name="connsiteY68" fmla="*/ 1715812 h 2184562"/>
                <a:gd name="connsiteX69" fmla="*/ 516837 w 1766107"/>
                <a:gd name="connsiteY69" fmla="*/ 1765818 h 2184562"/>
                <a:gd name="connsiteX70" fmla="*/ 516837 w 1766107"/>
                <a:gd name="connsiteY70" fmla="*/ 1815824 h 2184562"/>
                <a:gd name="connsiteX71" fmla="*/ 930222 w 1766107"/>
                <a:gd name="connsiteY71" fmla="*/ 1815824 h 2184562"/>
                <a:gd name="connsiteX72" fmla="*/ 1343607 w 1766107"/>
                <a:gd name="connsiteY72" fmla="*/ 1815824 h 2184562"/>
                <a:gd name="connsiteX73" fmla="*/ 1343607 w 1766107"/>
                <a:gd name="connsiteY73" fmla="*/ 1765818 h 2184562"/>
                <a:gd name="connsiteX74" fmla="*/ 1543632 w 1766107"/>
                <a:gd name="connsiteY74" fmla="*/ 1599131 h 2184562"/>
                <a:gd name="connsiteX75" fmla="*/ 1440953 w 1766107"/>
                <a:gd name="connsiteY75" fmla="*/ 1477115 h 2184562"/>
                <a:gd name="connsiteX76" fmla="*/ 1406949 w 1766107"/>
                <a:gd name="connsiteY76" fmla="*/ 1459113 h 2184562"/>
                <a:gd name="connsiteX77" fmla="*/ 944224 w 1766107"/>
                <a:gd name="connsiteY77" fmla="*/ 1457113 h 2184562"/>
                <a:gd name="connsiteX78" fmla="*/ 383487 w 1766107"/>
                <a:gd name="connsiteY78" fmla="*/ 1507119 h 2184562"/>
                <a:gd name="connsiteX79" fmla="*/ 323480 w 1766107"/>
                <a:gd name="connsiteY79" fmla="*/ 1592463 h 2184562"/>
                <a:gd name="connsiteX80" fmla="*/ 316812 w 1766107"/>
                <a:gd name="connsiteY80" fmla="*/ 1609132 h 2184562"/>
                <a:gd name="connsiteX81" fmla="*/ 930222 w 1766107"/>
                <a:gd name="connsiteY81" fmla="*/ 1609132 h 2184562"/>
                <a:gd name="connsiteX82" fmla="*/ 1543632 w 1766107"/>
                <a:gd name="connsiteY82" fmla="*/ 1599131 h 2184562"/>
                <a:gd name="connsiteX83" fmla="*/ 1036902 w 1766107"/>
                <a:gd name="connsiteY83" fmla="*/ 1296426 h 2184562"/>
                <a:gd name="connsiteX84" fmla="*/ 1036902 w 1766107"/>
                <a:gd name="connsiteY84" fmla="*/ 1244420 h 2184562"/>
                <a:gd name="connsiteX85" fmla="*/ 933556 w 1766107"/>
                <a:gd name="connsiteY85" fmla="*/ 1244420 h 2184562"/>
                <a:gd name="connsiteX86" fmla="*/ 830210 w 1766107"/>
                <a:gd name="connsiteY86" fmla="*/ 1245086 h 2184562"/>
                <a:gd name="connsiteX87" fmla="*/ 830210 w 1766107"/>
                <a:gd name="connsiteY87" fmla="*/ 1297093 h 2184562"/>
                <a:gd name="connsiteX88" fmla="*/ 830210 w 1766107"/>
                <a:gd name="connsiteY88" fmla="*/ 1349099 h 2184562"/>
                <a:gd name="connsiteX89" fmla="*/ 933556 w 1766107"/>
                <a:gd name="connsiteY89" fmla="*/ 1349099 h 2184562"/>
                <a:gd name="connsiteX90" fmla="*/ 1036902 w 1766107"/>
                <a:gd name="connsiteY90" fmla="*/ 1349099 h 2184562"/>
                <a:gd name="connsiteX91" fmla="*/ 1036902 w 1766107"/>
                <a:gd name="connsiteY91" fmla="*/ 1296426 h 2184562"/>
                <a:gd name="connsiteX92" fmla="*/ 1056905 w 1766107"/>
                <a:gd name="connsiteY92" fmla="*/ 1125071 h 2184562"/>
                <a:gd name="connsiteX93" fmla="*/ 1484958 w 1766107"/>
                <a:gd name="connsiteY93" fmla="*/ 712353 h 2184562"/>
                <a:gd name="connsiteX94" fmla="*/ 1502294 w 1766107"/>
                <a:gd name="connsiteY94" fmla="*/ 380978 h 2184562"/>
                <a:gd name="connsiteX95" fmla="*/ 1504294 w 1766107"/>
                <a:gd name="connsiteY95" fmla="*/ 102277 h 2184562"/>
                <a:gd name="connsiteX96" fmla="*/ 933556 w 1766107"/>
                <a:gd name="connsiteY96" fmla="*/ 102277 h 2184562"/>
                <a:gd name="connsiteX97" fmla="*/ 362818 w 1766107"/>
                <a:gd name="connsiteY97" fmla="*/ 102277 h 2184562"/>
                <a:gd name="connsiteX98" fmla="*/ 364818 w 1766107"/>
                <a:gd name="connsiteY98" fmla="*/ 387646 h 2184562"/>
                <a:gd name="connsiteX99" fmla="*/ 382154 w 1766107"/>
                <a:gd name="connsiteY99" fmla="*/ 721021 h 2184562"/>
                <a:gd name="connsiteX100" fmla="*/ 1056905 w 1766107"/>
                <a:gd name="connsiteY100" fmla="*/ 1125071 h 218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1766107" h="2184562">
                  <a:moveTo>
                    <a:pt x="752867" y="2175203"/>
                  </a:moveTo>
                  <a:cubicBezTo>
                    <a:pt x="662189" y="2149199"/>
                    <a:pt x="602848" y="2046520"/>
                    <a:pt x="625518" y="1957175"/>
                  </a:cubicBezTo>
                  <a:lnTo>
                    <a:pt x="634852" y="1922504"/>
                  </a:lnTo>
                  <a:lnTo>
                    <a:pt x="542174" y="1922504"/>
                  </a:lnTo>
                  <a:lnTo>
                    <a:pt x="448829" y="1922504"/>
                  </a:lnTo>
                  <a:lnTo>
                    <a:pt x="429493" y="1903169"/>
                  </a:lnTo>
                  <a:cubicBezTo>
                    <a:pt x="410157" y="1883833"/>
                    <a:pt x="410157" y="1883166"/>
                    <a:pt x="410157" y="1799822"/>
                  </a:cubicBezTo>
                  <a:lnTo>
                    <a:pt x="410157" y="1715812"/>
                  </a:lnTo>
                  <a:lnTo>
                    <a:pt x="326147" y="1715812"/>
                  </a:lnTo>
                  <a:cubicBezTo>
                    <a:pt x="242803" y="1715812"/>
                    <a:pt x="242136" y="1715812"/>
                    <a:pt x="222801" y="1696476"/>
                  </a:cubicBezTo>
                  <a:cubicBezTo>
                    <a:pt x="201465" y="1674473"/>
                    <a:pt x="199464" y="1659138"/>
                    <a:pt x="210132" y="1601798"/>
                  </a:cubicBezTo>
                  <a:cubicBezTo>
                    <a:pt x="232135" y="1486450"/>
                    <a:pt x="331481" y="1382437"/>
                    <a:pt x="444162" y="1356434"/>
                  </a:cubicBezTo>
                  <a:cubicBezTo>
                    <a:pt x="460164" y="1352433"/>
                    <a:pt x="529506" y="1349099"/>
                    <a:pt x="598848" y="1349099"/>
                  </a:cubicBezTo>
                  <a:lnTo>
                    <a:pt x="723530" y="1349099"/>
                  </a:lnTo>
                  <a:lnTo>
                    <a:pt x="723530" y="1281758"/>
                  </a:lnTo>
                  <a:lnTo>
                    <a:pt x="723530" y="1215083"/>
                  </a:lnTo>
                  <a:lnTo>
                    <a:pt x="698860" y="1205081"/>
                  </a:lnTo>
                  <a:cubicBezTo>
                    <a:pt x="467498" y="1113737"/>
                    <a:pt x="308145" y="921712"/>
                    <a:pt x="266806" y="683016"/>
                  </a:cubicBezTo>
                  <a:cubicBezTo>
                    <a:pt x="258805" y="640344"/>
                    <a:pt x="256805" y="565668"/>
                    <a:pt x="256805" y="364976"/>
                  </a:cubicBezTo>
                  <a:lnTo>
                    <a:pt x="256805" y="102277"/>
                  </a:lnTo>
                  <a:lnTo>
                    <a:pt x="143457" y="102277"/>
                  </a:lnTo>
                  <a:cubicBezTo>
                    <a:pt x="31443" y="102277"/>
                    <a:pt x="29443" y="102277"/>
                    <a:pt x="13441" y="85608"/>
                  </a:cubicBezTo>
                  <a:cubicBezTo>
                    <a:pt x="-16563" y="56271"/>
                    <a:pt x="-2561" y="8932"/>
                    <a:pt x="38111" y="-1070"/>
                  </a:cubicBezTo>
                  <a:cubicBezTo>
                    <a:pt x="46779" y="-3070"/>
                    <a:pt x="432827" y="-3737"/>
                    <a:pt x="895551" y="-3070"/>
                  </a:cubicBezTo>
                  <a:lnTo>
                    <a:pt x="1738323" y="-1070"/>
                  </a:lnTo>
                  <a:lnTo>
                    <a:pt x="1750992" y="14932"/>
                  </a:lnTo>
                  <a:cubicBezTo>
                    <a:pt x="1768327" y="36268"/>
                    <a:pt x="1767660" y="69606"/>
                    <a:pt x="1748325" y="87608"/>
                  </a:cubicBezTo>
                  <a:cubicBezTo>
                    <a:pt x="1734990" y="100276"/>
                    <a:pt x="1724988" y="102277"/>
                    <a:pt x="1672315" y="102277"/>
                  </a:cubicBezTo>
                  <a:lnTo>
                    <a:pt x="1611641" y="102277"/>
                  </a:lnTo>
                  <a:lnTo>
                    <a:pt x="1608974" y="387646"/>
                  </a:lnTo>
                  <a:cubicBezTo>
                    <a:pt x="1606307" y="669681"/>
                    <a:pt x="1606307" y="673015"/>
                    <a:pt x="1588971" y="736356"/>
                  </a:cubicBezTo>
                  <a:cubicBezTo>
                    <a:pt x="1556301" y="858371"/>
                    <a:pt x="1496293" y="961717"/>
                    <a:pt x="1408282" y="1049729"/>
                  </a:cubicBezTo>
                  <a:cubicBezTo>
                    <a:pt x="1350275" y="1107069"/>
                    <a:pt x="1256930" y="1169744"/>
                    <a:pt x="1192255" y="1194413"/>
                  </a:cubicBezTo>
                  <a:lnTo>
                    <a:pt x="1143582" y="1212416"/>
                  </a:lnTo>
                  <a:lnTo>
                    <a:pt x="1143582" y="1281091"/>
                  </a:lnTo>
                  <a:lnTo>
                    <a:pt x="1143582" y="1349099"/>
                  </a:lnTo>
                  <a:lnTo>
                    <a:pt x="1268931" y="1349099"/>
                  </a:lnTo>
                  <a:cubicBezTo>
                    <a:pt x="1400948" y="1349099"/>
                    <a:pt x="1435619" y="1354433"/>
                    <a:pt x="1490292" y="1382437"/>
                  </a:cubicBezTo>
                  <a:cubicBezTo>
                    <a:pt x="1588305" y="1432443"/>
                    <a:pt x="1657647" y="1539123"/>
                    <a:pt x="1659647" y="1644470"/>
                  </a:cubicBezTo>
                  <a:cubicBezTo>
                    <a:pt x="1660314" y="1679807"/>
                    <a:pt x="1658313" y="1685141"/>
                    <a:pt x="1641645" y="1699810"/>
                  </a:cubicBezTo>
                  <a:cubicBezTo>
                    <a:pt x="1624309" y="1715145"/>
                    <a:pt x="1618308" y="1715812"/>
                    <a:pt x="1540299" y="1715812"/>
                  </a:cubicBezTo>
                  <a:lnTo>
                    <a:pt x="1458288" y="1715812"/>
                  </a:lnTo>
                  <a:lnTo>
                    <a:pt x="1455621" y="1803156"/>
                  </a:lnTo>
                  <a:cubicBezTo>
                    <a:pt x="1453621" y="1889167"/>
                    <a:pt x="1453621" y="1890500"/>
                    <a:pt x="1434952" y="1906502"/>
                  </a:cubicBezTo>
                  <a:cubicBezTo>
                    <a:pt x="1416950" y="1921838"/>
                    <a:pt x="1411616" y="1922504"/>
                    <a:pt x="1323605" y="1922504"/>
                  </a:cubicBezTo>
                  <a:lnTo>
                    <a:pt x="1230260" y="1922504"/>
                  </a:lnTo>
                  <a:lnTo>
                    <a:pt x="1236927" y="1939840"/>
                  </a:lnTo>
                  <a:cubicBezTo>
                    <a:pt x="1246262" y="1963176"/>
                    <a:pt x="1245595" y="2029184"/>
                    <a:pt x="1235594" y="2056521"/>
                  </a:cubicBezTo>
                  <a:cubicBezTo>
                    <a:pt x="1214925" y="2117195"/>
                    <a:pt x="1164252" y="2161868"/>
                    <a:pt x="1100244" y="2176536"/>
                  </a:cubicBezTo>
                  <a:cubicBezTo>
                    <a:pt x="1052904" y="2187204"/>
                    <a:pt x="1012899" y="2179870"/>
                    <a:pt x="968227" y="2153200"/>
                  </a:cubicBezTo>
                  <a:lnTo>
                    <a:pt x="930889" y="2130530"/>
                  </a:lnTo>
                  <a:lnTo>
                    <a:pt x="908886" y="2146532"/>
                  </a:lnTo>
                  <a:cubicBezTo>
                    <a:pt x="867548" y="2177203"/>
                    <a:pt x="801540" y="2189204"/>
                    <a:pt x="752867" y="2175203"/>
                  </a:cubicBezTo>
                  <a:close/>
                  <a:moveTo>
                    <a:pt x="836877" y="2065856"/>
                  </a:moveTo>
                  <a:cubicBezTo>
                    <a:pt x="864881" y="2051854"/>
                    <a:pt x="876882" y="2030518"/>
                    <a:pt x="876882" y="1997180"/>
                  </a:cubicBezTo>
                  <a:cubicBezTo>
                    <a:pt x="876882" y="1936506"/>
                    <a:pt x="806874" y="1900502"/>
                    <a:pt x="760201" y="1937173"/>
                  </a:cubicBezTo>
                  <a:cubicBezTo>
                    <a:pt x="716862" y="1971177"/>
                    <a:pt x="717529" y="2030518"/>
                    <a:pt x="762868" y="2060522"/>
                  </a:cubicBezTo>
                  <a:cubicBezTo>
                    <a:pt x="788871" y="2078524"/>
                    <a:pt x="810207" y="2079857"/>
                    <a:pt x="836877" y="2065856"/>
                  </a:cubicBezTo>
                  <a:close/>
                  <a:moveTo>
                    <a:pt x="1096910" y="2065856"/>
                  </a:moveTo>
                  <a:cubicBezTo>
                    <a:pt x="1124913" y="2051854"/>
                    <a:pt x="1136915" y="2030518"/>
                    <a:pt x="1136915" y="1997180"/>
                  </a:cubicBezTo>
                  <a:cubicBezTo>
                    <a:pt x="1136915" y="1972511"/>
                    <a:pt x="1132914" y="1963843"/>
                    <a:pt x="1114245" y="1945174"/>
                  </a:cubicBezTo>
                  <a:cubicBezTo>
                    <a:pt x="1095576" y="1926505"/>
                    <a:pt x="1086242" y="1922504"/>
                    <a:pt x="1064239" y="1922504"/>
                  </a:cubicBezTo>
                  <a:cubicBezTo>
                    <a:pt x="1031568" y="1922504"/>
                    <a:pt x="994230" y="1951841"/>
                    <a:pt x="987563" y="1983179"/>
                  </a:cubicBezTo>
                  <a:cubicBezTo>
                    <a:pt x="982229" y="2011182"/>
                    <a:pt x="998231" y="2046520"/>
                    <a:pt x="1024901" y="2062522"/>
                  </a:cubicBezTo>
                  <a:cubicBezTo>
                    <a:pt x="1050904" y="2078524"/>
                    <a:pt x="1070907" y="2079191"/>
                    <a:pt x="1096910" y="2065856"/>
                  </a:cubicBezTo>
                  <a:close/>
                  <a:moveTo>
                    <a:pt x="1343607" y="1765818"/>
                  </a:moveTo>
                  <a:lnTo>
                    <a:pt x="1343607" y="1715812"/>
                  </a:lnTo>
                  <a:lnTo>
                    <a:pt x="930222" y="1715812"/>
                  </a:lnTo>
                  <a:lnTo>
                    <a:pt x="516837" y="1715812"/>
                  </a:lnTo>
                  <a:lnTo>
                    <a:pt x="516837" y="1765818"/>
                  </a:lnTo>
                  <a:lnTo>
                    <a:pt x="516837" y="1815824"/>
                  </a:lnTo>
                  <a:lnTo>
                    <a:pt x="930222" y="1815824"/>
                  </a:lnTo>
                  <a:lnTo>
                    <a:pt x="1343607" y="1815824"/>
                  </a:lnTo>
                  <a:lnTo>
                    <a:pt x="1343607" y="1765818"/>
                  </a:lnTo>
                  <a:close/>
                  <a:moveTo>
                    <a:pt x="1543632" y="1599131"/>
                  </a:moveTo>
                  <a:cubicBezTo>
                    <a:pt x="1543632" y="1566460"/>
                    <a:pt x="1489626" y="1502452"/>
                    <a:pt x="1440953" y="1477115"/>
                  </a:cubicBezTo>
                  <a:lnTo>
                    <a:pt x="1406949" y="1459113"/>
                  </a:lnTo>
                  <a:lnTo>
                    <a:pt x="944224" y="1457113"/>
                  </a:lnTo>
                  <a:cubicBezTo>
                    <a:pt x="420825" y="1455113"/>
                    <a:pt x="443495" y="1453112"/>
                    <a:pt x="383487" y="1507119"/>
                  </a:cubicBezTo>
                  <a:cubicBezTo>
                    <a:pt x="350817" y="1536456"/>
                    <a:pt x="337482" y="1555792"/>
                    <a:pt x="323480" y="1592463"/>
                  </a:cubicBezTo>
                  <a:lnTo>
                    <a:pt x="316812" y="1609132"/>
                  </a:lnTo>
                  <a:lnTo>
                    <a:pt x="930222" y="1609132"/>
                  </a:lnTo>
                  <a:cubicBezTo>
                    <a:pt x="1479624" y="1609132"/>
                    <a:pt x="1543632" y="1607798"/>
                    <a:pt x="1543632" y="1599131"/>
                  </a:cubicBezTo>
                  <a:close/>
                  <a:moveTo>
                    <a:pt x="1036902" y="1296426"/>
                  </a:moveTo>
                  <a:lnTo>
                    <a:pt x="1036902" y="1244420"/>
                  </a:lnTo>
                  <a:lnTo>
                    <a:pt x="933556" y="1244420"/>
                  </a:lnTo>
                  <a:lnTo>
                    <a:pt x="830210" y="1245086"/>
                  </a:lnTo>
                  <a:lnTo>
                    <a:pt x="830210" y="1297093"/>
                  </a:lnTo>
                  <a:lnTo>
                    <a:pt x="830210" y="1349099"/>
                  </a:lnTo>
                  <a:lnTo>
                    <a:pt x="933556" y="1349099"/>
                  </a:lnTo>
                  <a:lnTo>
                    <a:pt x="1036902" y="1349099"/>
                  </a:lnTo>
                  <a:lnTo>
                    <a:pt x="1036902" y="1296426"/>
                  </a:lnTo>
                  <a:close/>
                  <a:moveTo>
                    <a:pt x="1056905" y="1125071"/>
                  </a:moveTo>
                  <a:cubicBezTo>
                    <a:pt x="1263597" y="1079066"/>
                    <a:pt x="1427618" y="921046"/>
                    <a:pt x="1484958" y="712353"/>
                  </a:cubicBezTo>
                  <a:cubicBezTo>
                    <a:pt x="1498960" y="662347"/>
                    <a:pt x="1499627" y="641677"/>
                    <a:pt x="1502294" y="380978"/>
                  </a:cubicBezTo>
                  <a:lnTo>
                    <a:pt x="1504294" y="102277"/>
                  </a:lnTo>
                  <a:lnTo>
                    <a:pt x="933556" y="102277"/>
                  </a:lnTo>
                  <a:lnTo>
                    <a:pt x="362818" y="102277"/>
                  </a:lnTo>
                  <a:lnTo>
                    <a:pt x="364818" y="387646"/>
                  </a:lnTo>
                  <a:cubicBezTo>
                    <a:pt x="367485" y="658346"/>
                    <a:pt x="368152" y="675015"/>
                    <a:pt x="382154" y="721021"/>
                  </a:cubicBezTo>
                  <a:cubicBezTo>
                    <a:pt x="472165" y="1017724"/>
                    <a:pt x="760201" y="1190413"/>
                    <a:pt x="1056905" y="1125071"/>
                  </a:cubicBezTo>
                  <a:close/>
                </a:path>
              </a:pathLst>
            </a:custGeom>
            <a:grpFill/>
            <a:ln w="6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a16="http://schemas.microsoft.com/office/drawing/2014/main" id="{4C3E7B5B-4D14-4381-84DF-21554B5BF022}"/>
                </a:ext>
              </a:extLst>
            </p:cNvPr>
            <p:cNvSpPr/>
            <p:nvPr/>
          </p:nvSpPr>
          <p:spPr>
            <a:xfrm flipV="1">
              <a:off x="5130642" y="2097763"/>
              <a:ext cx="726302" cy="728673"/>
            </a:xfrm>
            <a:custGeom>
              <a:avLst/>
              <a:gdLst>
                <a:gd name="connsiteX0" fmla="*/ 302276 w 726302"/>
                <a:gd name="connsiteY0" fmla="*/ 722489 h 728673"/>
                <a:gd name="connsiteX1" fmla="*/ 104918 w 726302"/>
                <a:gd name="connsiteY1" fmla="*/ 620476 h 728673"/>
                <a:gd name="connsiteX2" fmla="*/ 10239 w 726302"/>
                <a:gd name="connsiteY2" fmla="*/ 463790 h 728673"/>
                <a:gd name="connsiteX3" fmla="*/ 15573 w 726302"/>
                <a:gd name="connsiteY3" fmla="*/ 239095 h 728673"/>
                <a:gd name="connsiteX4" fmla="*/ 479631 w 726302"/>
                <a:gd name="connsiteY4" fmla="*/ 18401 h 728673"/>
                <a:gd name="connsiteX5" fmla="*/ 624983 w 726302"/>
                <a:gd name="connsiteY5" fmla="*/ 609808 h 728673"/>
                <a:gd name="connsiteX6" fmla="*/ 478964 w 726302"/>
                <a:gd name="connsiteY6" fmla="*/ 705820 h 728673"/>
                <a:gd name="connsiteX7" fmla="*/ 302276 w 726302"/>
                <a:gd name="connsiteY7" fmla="*/ 722489 h 728673"/>
                <a:gd name="connsiteX8" fmla="*/ 445627 w 726302"/>
                <a:gd name="connsiteY8" fmla="*/ 605141 h 728673"/>
                <a:gd name="connsiteX9" fmla="*/ 541639 w 726302"/>
                <a:gd name="connsiteY9" fmla="*/ 539800 h 728673"/>
                <a:gd name="connsiteX10" fmla="*/ 438293 w 726302"/>
                <a:gd name="connsiteY10" fmla="*/ 471791 h 728673"/>
                <a:gd name="connsiteX11" fmla="*/ 324278 w 726302"/>
                <a:gd name="connsiteY11" fmla="*/ 399782 h 728673"/>
                <a:gd name="connsiteX12" fmla="*/ 357616 w 726302"/>
                <a:gd name="connsiteY12" fmla="*/ 309104 h 728673"/>
                <a:gd name="connsiteX13" fmla="*/ 486965 w 726302"/>
                <a:gd name="connsiteY13" fmla="*/ 375779 h 728673"/>
                <a:gd name="connsiteX14" fmla="*/ 606314 w 726302"/>
                <a:gd name="connsiteY14" fmla="*/ 435787 h 728673"/>
                <a:gd name="connsiteX15" fmla="*/ 613648 w 726302"/>
                <a:gd name="connsiteY15" fmla="*/ 363778 h 728673"/>
                <a:gd name="connsiteX16" fmla="*/ 592312 w 726302"/>
                <a:gd name="connsiteY16" fmla="*/ 254431 h 728673"/>
                <a:gd name="connsiteX17" fmla="*/ 405622 w 726302"/>
                <a:gd name="connsiteY17" fmla="*/ 109079 h 728673"/>
                <a:gd name="connsiteX18" fmla="*/ 124253 w 726302"/>
                <a:gd name="connsiteY18" fmla="*/ 255764 h 728673"/>
                <a:gd name="connsiteX19" fmla="*/ 106918 w 726302"/>
                <a:gd name="connsiteY19" fmla="*/ 362444 h 728673"/>
                <a:gd name="connsiteX20" fmla="*/ 126254 w 726302"/>
                <a:gd name="connsiteY20" fmla="*/ 472458 h 728673"/>
                <a:gd name="connsiteX21" fmla="*/ 445627 w 726302"/>
                <a:gd name="connsiteY21" fmla="*/ 605141 h 72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26302" h="728673">
                  <a:moveTo>
                    <a:pt x="302276" y="722489"/>
                  </a:moveTo>
                  <a:cubicBezTo>
                    <a:pt x="222932" y="708487"/>
                    <a:pt x="164258" y="677817"/>
                    <a:pt x="104918" y="620476"/>
                  </a:cubicBezTo>
                  <a:cubicBezTo>
                    <a:pt x="59579" y="576471"/>
                    <a:pt x="28908" y="525131"/>
                    <a:pt x="10239" y="463790"/>
                  </a:cubicBezTo>
                  <a:cubicBezTo>
                    <a:pt x="-9097" y="400449"/>
                    <a:pt x="-6430" y="300436"/>
                    <a:pt x="15573" y="239095"/>
                  </a:cubicBezTo>
                  <a:cubicBezTo>
                    <a:pt x="83582" y="51739"/>
                    <a:pt x="294941" y="-48941"/>
                    <a:pt x="479631" y="18401"/>
                  </a:cubicBezTo>
                  <a:cubicBezTo>
                    <a:pt x="728996" y="108412"/>
                    <a:pt x="804338" y="416451"/>
                    <a:pt x="624983" y="609808"/>
                  </a:cubicBezTo>
                  <a:cubicBezTo>
                    <a:pt x="581644" y="656481"/>
                    <a:pt x="537638" y="685818"/>
                    <a:pt x="478964" y="705820"/>
                  </a:cubicBezTo>
                  <a:cubicBezTo>
                    <a:pt x="427625" y="723823"/>
                    <a:pt x="348948" y="731157"/>
                    <a:pt x="302276" y="722489"/>
                  </a:cubicBezTo>
                  <a:close/>
                  <a:moveTo>
                    <a:pt x="445627" y="605141"/>
                  </a:moveTo>
                  <a:cubicBezTo>
                    <a:pt x="480965" y="592473"/>
                    <a:pt x="544973" y="549801"/>
                    <a:pt x="541639" y="539800"/>
                  </a:cubicBezTo>
                  <a:cubicBezTo>
                    <a:pt x="540305" y="535799"/>
                    <a:pt x="493633" y="505129"/>
                    <a:pt x="438293" y="471791"/>
                  </a:cubicBezTo>
                  <a:cubicBezTo>
                    <a:pt x="382286" y="438454"/>
                    <a:pt x="330946" y="405783"/>
                    <a:pt x="324278" y="399782"/>
                  </a:cubicBezTo>
                  <a:cubicBezTo>
                    <a:pt x="289607" y="367778"/>
                    <a:pt x="310943" y="309771"/>
                    <a:pt x="357616" y="309104"/>
                  </a:cubicBezTo>
                  <a:cubicBezTo>
                    <a:pt x="368284" y="309104"/>
                    <a:pt x="420290" y="335774"/>
                    <a:pt x="486965" y="375779"/>
                  </a:cubicBezTo>
                  <a:cubicBezTo>
                    <a:pt x="567642" y="424452"/>
                    <a:pt x="600980" y="441121"/>
                    <a:pt x="606314" y="435787"/>
                  </a:cubicBezTo>
                  <a:cubicBezTo>
                    <a:pt x="610314" y="431786"/>
                    <a:pt x="613648" y="401782"/>
                    <a:pt x="613648" y="363778"/>
                  </a:cubicBezTo>
                  <a:cubicBezTo>
                    <a:pt x="613648" y="305104"/>
                    <a:pt x="611648" y="295102"/>
                    <a:pt x="592312" y="254431"/>
                  </a:cubicBezTo>
                  <a:cubicBezTo>
                    <a:pt x="554974" y="175754"/>
                    <a:pt x="490966" y="125748"/>
                    <a:pt x="405622" y="109079"/>
                  </a:cubicBezTo>
                  <a:cubicBezTo>
                    <a:pt x="292274" y="86410"/>
                    <a:pt x="175593" y="147751"/>
                    <a:pt x="124253" y="255764"/>
                  </a:cubicBezTo>
                  <a:cubicBezTo>
                    <a:pt x="108918" y="287768"/>
                    <a:pt x="106918" y="301103"/>
                    <a:pt x="106918" y="362444"/>
                  </a:cubicBezTo>
                  <a:cubicBezTo>
                    <a:pt x="106918" y="426452"/>
                    <a:pt x="108918" y="435787"/>
                    <a:pt x="126254" y="472458"/>
                  </a:cubicBezTo>
                  <a:cubicBezTo>
                    <a:pt x="184261" y="591139"/>
                    <a:pt x="322278" y="648480"/>
                    <a:pt x="445627" y="605141"/>
                  </a:cubicBezTo>
                  <a:close/>
                </a:path>
              </a:pathLst>
            </a:custGeom>
            <a:grpFill/>
            <a:ln w="6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a16="http://schemas.microsoft.com/office/drawing/2014/main" id="{1BD5F8A9-1706-4507-9E16-57AEC3894652}"/>
                </a:ext>
              </a:extLst>
            </p:cNvPr>
            <p:cNvSpPr/>
            <p:nvPr/>
          </p:nvSpPr>
          <p:spPr>
            <a:xfrm flipV="1">
              <a:off x="4970267" y="2828156"/>
              <a:ext cx="106680" cy="100012"/>
            </a:xfrm>
            <a:custGeom>
              <a:avLst/>
              <a:gdLst>
                <a:gd name="connsiteX0" fmla="*/ -2106 w 106680"/>
                <a:gd name="connsiteY0" fmla="*/ 48144 h 100012"/>
                <a:gd name="connsiteX1" fmla="*/ -2106 w 106680"/>
                <a:gd name="connsiteY1" fmla="*/ -1863 h 100012"/>
                <a:gd name="connsiteX2" fmla="*/ 51234 w 106680"/>
                <a:gd name="connsiteY2" fmla="*/ -1863 h 100012"/>
                <a:gd name="connsiteX3" fmla="*/ 104574 w 106680"/>
                <a:gd name="connsiteY3" fmla="*/ -1863 h 100012"/>
                <a:gd name="connsiteX4" fmla="*/ 104574 w 106680"/>
                <a:gd name="connsiteY4" fmla="*/ 48144 h 100012"/>
                <a:gd name="connsiteX5" fmla="*/ 104574 w 106680"/>
                <a:gd name="connsiteY5" fmla="*/ 98150 h 100012"/>
                <a:gd name="connsiteX6" fmla="*/ 51234 w 106680"/>
                <a:gd name="connsiteY6" fmla="*/ 98150 h 100012"/>
                <a:gd name="connsiteX7" fmla="*/ -2106 w 106680"/>
                <a:gd name="connsiteY7" fmla="*/ 98150 h 100012"/>
                <a:gd name="connsiteX8" fmla="*/ -2106 w 106680"/>
                <a:gd name="connsiteY8" fmla="*/ 48144 h 10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680" h="100012">
                  <a:moveTo>
                    <a:pt x="-2106" y="48144"/>
                  </a:moveTo>
                  <a:lnTo>
                    <a:pt x="-2106" y="-1863"/>
                  </a:lnTo>
                  <a:lnTo>
                    <a:pt x="51234" y="-1863"/>
                  </a:lnTo>
                  <a:lnTo>
                    <a:pt x="104574" y="-1863"/>
                  </a:lnTo>
                  <a:lnTo>
                    <a:pt x="104574" y="48144"/>
                  </a:lnTo>
                  <a:lnTo>
                    <a:pt x="104574" y="98150"/>
                  </a:lnTo>
                  <a:lnTo>
                    <a:pt x="51234" y="98150"/>
                  </a:lnTo>
                  <a:lnTo>
                    <a:pt x="-2106" y="98150"/>
                  </a:lnTo>
                  <a:lnTo>
                    <a:pt x="-2106" y="48144"/>
                  </a:lnTo>
                  <a:close/>
                </a:path>
              </a:pathLst>
            </a:custGeom>
            <a:grpFill/>
            <a:ln w="6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a16="http://schemas.microsoft.com/office/drawing/2014/main" id="{F75255E1-1C15-485F-A6DC-604ACC50BFE2}"/>
                </a:ext>
              </a:extLst>
            </p:cNvPr>
            <p:cNvSpPr/>
            <p:nvPr/>
          </p:nvSpPr>
          <p:spPr>
            <a:xfrm flipV="1">
              <a:off x="5130287" y="2828156"/>
              <a:ext cx="100012" cy="100012"/>
            </a:xfrm>
            <a:custGeom>
              <a:avLst/>
              <a:gdLst>
                <a:gd name="connsiteX0" fmla="*/ -2318 w 100012"/>
                <a:gd name="connsiteY0" fmla="*/ 48144 h 100012"/>
                <a:gd name="connsiteX1" fmla="*/ -2318 w 100012"/>
                <a:gd name="connsiteY1" fmla="*/ -1863 h 100012"/>
                <a:gd name="connsiteX2" fmla="*/ 47689 w 100012"/>
                <a:gd name="connsiteY2" fmla="*/ -1863 h 100012"/>
                <a:gd name="connsiteX3" fmla="*/ 97695 w 100012"/>
                <a:gd name="connsiteY3" fmla="*/ -1863 h 100012"/>
                <a:gd name="connsiteX4" fmla="*/ 97695 w 100012"/>
                <a:gd name="connsiteY4" fmla="*/ 48144 h 100012"/>
                <a:gd name="connsiteX5" fmla="*/ 97695 w 100012"/>
                <a:gd name="connsiteY5" fmla="*/ 98150 h 100012"/>
                <a:gd name="connsiteX6" fmla="*/ 47689 w 100012"/>
                <a:gd name="connsiteY6" fmla="*/ 98150 h 100012"/>
                <a:gd name="connsiteX7" fmla="*/ -2318 w 100012"/>
                <a:gd name="connsiteY7" fmla="*/ 98150 h 100012"/>
                <a:gd name="connsiteX8" fmla="*/ -2318 w 100012"/>
                <a:gd name="connsiteY8" fmla="*/ 48144 h 10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12" h="100012">
                  <a:moveTo>
                    <a:pt x="-2318" y="48144"/>
                  </a:moveTo>
                  <a:lnTo>
                    <a:pt x="-2318" y="-1863"/>
                  </a:lnTo>
                  <a:lnTo>
                    <a:pt x="47689" y="-1863"/>
                  </a:lnTo>
                  <a:lnTo>
                    <a:pt x="97695" y="-1863"/>
                  </a:lnTo>
                  <a:lnTo>
                    <a:pt x="97695" y="48144"/>
                  </a:lnTo>
                  <a:lnTo>
                    <a:pt x="97695" y="98150"/>
                  </a:lnTo>
                  <a:lnTo>
                    <a:pt x="47689" y="98150"/>
                  </a:lnTo>
                  <a:lnTo>
                    <a:pt x="-2318" y="98150"/>
                  </a:lnTo>
                  <a:lnTo>
                    <a:pt x="-2318" y="48144"/>
                  </a:lnTo>
                  <a:close/>
                </a:path>
              </a:pathLst>
            </a:custGeom>
            <a:grpFill/>
            <a:ln w="6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12" name="TextBox 311">
            <a:extLst>
              <a:ext uri="{FF2B5EF4-FFF2-40B4-BE49-F238E27FC236}">
                <a16:creationId xmlns:a16="http://schemas.microsoft.com/office/drawing/2014/main" id="{71F4E54F-5F77-4652-A8E2-90E658068D88}"/>
              </a:ext>
            </a:extLst>
          </p:cNvPr>
          <p:cNvSpPr txBox="1"/>
          <p:nvPr/>
        </p:nvSpPr>
        <p:spPr>
          <a:xfrm>
            <a:off x="217715" y="1051616"/>
            <a:ext cx="11756569" cy="115416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Đơn vị đo khối lượng trong hệ thống đo lường chính thức của nước ta hiện nay là kilogram, kí hiệu là kg.</a:t>
            </a:r>
            <a:endPar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endParaRPr>
          </a:p>
        </p:txBody>
      </p:sp>
      <p:sp>
        <p:nvSpPr>
          <p:cNvPr id="363" name="TextBox 362">
            <a:extLst>
              <a:ext uri="{FF2B5EF4-FFF2-40B4-BE49-F238E27FC236}">
                <a16:creationId xmlns:a16="http://schemas.microsoft.com/office/drawing/2014/main" id="{3A41417D-083F-4787-B0FA-2B938AD003F3}"/>
              </a:ext>
            </a:extLst>
          </p:cNvPr>
          <p:cNvSpPr txBox="1"/>
          <p:nvPr/>
        </p:nvSpPr>
        <p:spPr>
          <a:xfrm>
            <a:off x="232231" y="2033749"/>
            <a:ext cx="6225014" cy="60016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Một</a:t>
            </a: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4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số</a:t>
            </a: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4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đơn</a:t>
            </a: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4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vị</a:t>
            </a: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4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khác</a:t>
            </a: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4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thường</a:t>
            </a: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4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gặp</a:t>
            </a: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a:t>
            </a:r>
          </a:p>
        </p:txBody>
      </p:sp>
      <p:grpSp>
        <p:nvGrpSpPr>
          <p:cNvPr id="364" name="Group 363">
            <a:extLst>
              <a:ext uri="{FF2B5EF4-FFF2-40B4-BE49-F238E27FC236}">
                <a16:creationId xmlns:a16="http://schemas.microsoft.com/office/drawing/2014/main" id="{C130A8C2-D553-4EBD-9BEA-4D6818C864F1}"/>
              </a:ext>
            </a:extLst>
          </p:cNvPr>
          <p:cNvGrpSpPr/>
          <p:nvPr/>
        </p:nvGrpSpPr>
        <p:grpSpPr>
          <a:xfrm>
            <a:off x="2934705" y="2609504"/>
            <a:ext cx="6683428" cy="4183182"/>
            <a:chOff x="3060937" y="2749038"/>
            <a:chExt cx="6683428" cy="4183182"/>
          </a:xfrm>
        </p:grpSpPr>
        <p:grpSp>
          <p:nvGrpSpPr>
            <p:cNvPr id="365" name="Group 364">
              <a:extLst>
                <a:ext uri="{FF2B5EF4-FFF2-40B4-BE49-F238E27FC236}">
                  <a16:creationId xmlns:a16="http://schemas.microsoft.com/office/drawing/2014/main" id="{6573ED5B-E1B4-443A-8861-96CD731B32DF}"/>
                </a:ext>
              </a:extLst>
            </p:cNvPr>
            <p:cNvGrpSpPr/>
            <p:nvPr/>
          </p:nvGrpSpPr>
          <p:grpSpPr>
            <a:xfrm>
              <a:off x="3060937" y="2802044"/>
              <a:ext cx="6615695" cy="4119289"/>
              <a:chOff x="2783846" y="2802044"/>
              <a:chExt cx="6615695" cy="4119289"/>
            </a:xfrm>
          </p:grpSpPr>
          <p:sp>
            <p:nvSpPr>
              <p:cNvPr id="387" name="Rectangle 386">
                <a:extLst>
                  <a:ext uri="{FF2B5EF4-FFF2-40B4-BE49-F238E27FC236}">
                    <a16:creationId xmlns:a16="http://schemas.microsoft.com/office/drawing/2014/main" id="{D9BAC26E-2B75-46C6-A205-16C0456325EC}"/>
                  </a:ext>
                </a:extLst>
              </p:cNvPr>
              <p:cNvSpPr/>
              <p:nvPr/>
            </p:nvSpPr>
            <p:spPr>
              <a:xfrm>
                <a:off x="2818758" y="2802044"/>
                <a:ext cx="6558205" cy="4119289"/>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88" name="Straight Connector 387">
                <a:extLst>
                  <a:ext uri="{FF2B5EF4-FFF2-40B4-BE49-F238E27FC236}">
                    <a16:creationId xmlns:a16="http://schemas.microsoft.com/office/drawing/2014/main" id="{C188288E-3E94-46A8-AF94-F4BF449CE3CF}"/>
                  </a:ext>
                </a:extLst>
              </p:cNvPr>
              <p:cNvCxnSpPr>
                <a:cxnSpLocks/>
              </p:cNvCxnSpPr>
              <p:nvPr/>
            </p:nvCxnSpPr>
            <p:spPr>
              <a:xfrm>
                <a:off x="4861088" y="2802045"/>
                <a:ext cx="0" cy="409751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9" name="Straight Connector 388">
                <a:extLst>
                  <a:ext uri="{FF2B5EF4-FFF2-40B4-BE49-F238E27FC236}">
                    <a16:creationId xmlns:a16="http://schemas.microsoft.com/office/drawing/2014/main" id="{6B779A2B-25D1-4DE2-83C0-E004E58BEC1D}"/>
                  </a:ext>
                </a:extLst>
              </p:cNvPr>
              <p:cNvCxnSpPr>
                <a:cxnSpLocks/>
              </p:cNvCxnSpPr>
              <p:nvPr/>
            </p:nvCxnSpPr>
            <p:spPr>
              <a:xfrm>
                <a:off x="2805617" y="3958492"/>
                <a:ext cx="658263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0" name="Straight Connector 389">
                <a:extLst>
                  <a:ext uri="{FF2B5EF4-FFF2-40B4-BE49-F238E27FC236}">
                    <a16:creationId xmlns:a16="http://schemas.microsoft.com/office/drawing/2014/main" id="{DC1A06D1-1019-48EC-8551-F9B0E34640E8}"/>
                  </a:ext>
                </a:extLst>
              </p:cNvPr>
              <p:cNvCxnSpPr>
                <a:cxnSpLocks/>
              </p:cNvCxnSpPr>
              <p:nvPr/>
            </p:nvCxnSpPr>
            <p:spPr>
              <a:xfrm>
                <a:off x="2796190" y="3303095"/>
                <a:ext cx="6592062"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1" name="Straight Connector 390">
                <a:extLst>
                  <a:ext uri="{FF2B5EF4-FFF2-40B4-BE49-F238E27FC236}">
                    <a16:creationId xmlns:a16="http://schemas.microsoft.com/office/drawing/2014/main" id="{A5AF3D54-228A-4CF6-B15B-AFC37B98C148}"/>
                  </a:ext>
                </a:extLst>
              </p:cNvPr>
              <p:cNvCxnSpPr>
                <a:cxnSpLocks/>
              </p:cNvCxnSpPr>
              <p:nvPr/>
            </p:nvCxnSpPr>
            <p:spPr>
              <a:xfrm>
                <a:off x="6944412" y="2802045"/>
                <a:ext cx="0" cy="410840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2" name="Straight Connector 391">
                <a:extLst>
                  <a:ext uri="{FF2B5EF4-FFF2-40B4-BE49-F238E27FC236}">
                    <a16:creationId xmlns:a16="http://schemas.microsoft.com/office/drawing/2014/main" id="{11EC4CC3-C683-465B-91F9-07F3FF381BC7}"/>
                  </a:ext>
                </a:extLst>
              </p:cNvPr>
              <p:cNvCxnSpPr>
                <a:cxnSpLocks/>
              </p:cNvCxnSpPr>
              <p:nvPr/>
            </p:nvCxnSpPr>
            <p:spPr>
              <a:xfrm>
                <a:off x="2827389" y="4589865"/>
                <a:ext cx="652699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3" name="Straight Connector 392">
                <a:extLst>
                  <a:ext uri="{FF2B5EF4-FFF2-40B4-BE49-F238E27FC236}">
                    <a16:creationId xmlns:a16="http://schemas.microsoft.com/office/drawing/2014/main" id="{BB48C052-4B26-4A81-8109-5A1A30A21058}"/>
                  </a:ext>
                </a:extLst>
              </p:cNvPr>
              <p:cNvCxnSpPr>
                <a:cxnSpLocks/>
              </p:cNvCxnSpPr>
              <p:nvPr/>
            </p:nvCxnSpPr>
            <p:spPr>
              <a:xfrm>
                <a:off x="2783846" y="5177694"/>
                <a:ext cx="659311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4" name="Straight Connector 393">
                <a:extLst>
                  <a:ext uri="{FF2B5EF4-FFF2-40B4-BE49-F238E27FC236}">
                    <a16:creationId xmlns:a16="http://schemas.microsoft.com/office/drawing/2014/main" id="{25505B2C-2A3D-48BD-B7C8-3B47FFEC756E}"/>
                  </a:ext>
                </a:extLst>
              </p:cNvPr>
              <p:cNvCxnSpPr>
                <a:cxnSpLocks/>
              </p:cNvCxnSpPr>
              <p:nvPr/>
            </p:nvCxnSpPr>
            <p:spPr>
              <a:xfrm>
                <a:off x="2827389" y="5765523"/>
                <a:ext cx="656086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5" name="Straight Connector 394">
                <a:extLst>
                  <a:ext uri="{FF2B5EF4-FFF2-40B4-BE49-F238E27FC236}">
                    <a16:creationId xmlns:a16="http://schemas.microsoft.com/office/drawing/2014/main" id="{809B51BE-A9C9-4C13-9CE4-20BB25FEC4C6}"/>
                  </a:ext>
                </a:extLst>
              </p:cNvPr>
              <p:cNvCxnSpPr>
                <a:cxnSpLocks/>
              </p:cNvCxnSpPr>
              <p:nvPr/>
            </p:nvCxnSpPr>
            <p:spPr>
              <a:xfrm>
                <a:off x="2830979" y="6342465"/>
                <a:ext cx="6568562"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66" name="TextBox 365">
              <a:extLst>
                <a:ext uri="{FF2B5EF4-FFF2-40B4-BE49-F238E27FC236}">
                  <a16:creationId xmlns:a16="http://schemas.microsoft.com/office/drawing/2014/main" id="{72C7E555-FF97-450B-9DC1-037D1DAE8912}"/>
                </a:ext>
              </a:extLst>
            </p:cNvPr>
            <p:cNvSpPr txBox="1"/>
            <p:nvPr/>
          </p:nvSpPr>
          <p:spPr>
            <a:xfrm>
              <a:off x="5927796" y="3329049"/>
              <a:ext cx="767878" cy="600164"/>
            </a:xfrm>
            <a:prstGeom prst="rect">
              <a:avLst/>
            </a:prstGeom>
            <a:noFill/>
          </p:spPr>
          <p:txBody>
            <a:bodyPr wrap="square" rtlCol="0">
              <a:spAutoFit/>
            </a:bodyPr>
            <a:lstStyle>
              <a:defPPr>
                <a:defRPr lang="en-US"/>
              </a:defPPr>
              <a:lvl1pPr algn="ctr">
                <a:lnSpc>
                  <a:spcPct val="150000"/>
                </a:lnSpc>
                <a:defRPr sz="2400">
                  <a:solidFill>
                    <a:schemeClr val="bg1"/>
                  </a:solidFill>
                  <a:latin typeface="#9Slide03 Arima Madurai Black" panose="00000A00000000000000" pitchFamily="2" charset="-93"/>
                  <a:cs typeface="#9Slide03 Arima Madurai Black" panose="00000A00000000000000" pitchFamily="2" charset="-93"/>
                </a:defRPr>
              </a:lvl1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mg</a:t>
              </a:r>
            </a:p>
          </p:txBody>
        </p:sp>
        <p:sp>
          <p:nvSpPr>
            <p:cNvPr id="367" name="TextBox 366">
              <a:extLst>
                <a:ext uri="{FF2B5EF4-FFF2-40B4-BE49-F238E27FC236}">
                  <a16:creationId xmlns:a16="http://schemas.microsoft.com/office/drawing/2014/main" id="{25E4B695-F6E9-44F5-BE26-7772DA7AFF35}"/>
                </a:ext>
              </a:extLst>
            </p:cNvPr>
            <p:cNvSpPr txBox="1"/>
            <p:nvPr/>
          </p:nvSpPr>
          <p:spPr>
            <a:xfrm>
              <a:off x="7388861" y="3422892"/>
              <a:ext cx="2355504" cy="600164"/>
            </a:xfrm>
            <a:prstGeom prst="rect">
              <a:avLst/>
            </a:prstGeom>
            <a:noFill/>
          </p:spPr>
          <p:txBody>
            <a:bodyPr wrap="square" rtlCol="0">
              <a:spAutoFit/>
            </a:bodyPr>
            <a:lstStyle>
              <a:defPPr>
                <a:defRPr lang="en-US"/>
              </a:defPPr>
              <a:lvl1pPr algn="ctr">
                <a:lnSpc>
                  <a:spcPct val="150000"/>
                </a:lnSpc>
                <a:defRPr sz="2400">
                  <a:solidFill>
                    <a:schemeClr val="bg1"/>
                  </a:solidFill>
                  <a:latin typeface="#9Slide03 Arima Madurai Black" panose="00000A00000000000000" pitchFamily="2" charset="-93"/>
                  <a:cs typeface="#9Slide03 Arima Madurai Black" panose="00000A00000000000000" pitchFamily="2" charset="-93"/>
                </a:defRPr>
              </a:lvl1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1/1000000 kg</a:t>
              </a:r>
            </a:p>
          </p:txBody>
        </p:sp>
        <p:sp>
          <p:nvSpPr>
            <p:cNvPr id="368" name="TextBox 367">
              <a:extLst>
                <a:ext uri="{FF2B5EF4-FFF2-40B4-BE49-F238E27FC236}">
                  <a16:creationId xmlns:a16="http://schemas.microsoft.com/office/drawing/2014/main" id="{AA598368-57FD-4F09-8E6B-0B3D3FC4AB04}"/>
                </a:ext>
              </a:extLst>
            </p:cNvPr>
            <p:cNvSpPr txBox="1"/>
            <p:nvPr/>
          </p:nvSpPr>
          <p:spPr>
            <a:xfrm>
              <a:off x="5927796" y="3940898"/>
              <a:ext cx="767878" cy="600164"/>
            </a:xfrm>
            <a:prstGeom prst="rect">
              <a:avLst/>
            </a:prstGeom>
            <a:noFill/>
          </p:spPr>
          <p:txBody>
            <a:bodyPr wrap="square" rtlCol="0">
              <a:spAutoFit/>
            </a:bodyPr>
            <a:lstStyle>
              <a:defPPr>
                <a:defRPr lang="en-US"/>
              </a:defPPr>
              <a:lvl1pPr algn="ctr">
                <a:lnSpc>
                  <a:spcPct val="150000"/>
                </a:lnSpc>
                <a:defRPr sz="2400">
                  <a:solidFill>
                    <a:schemeClr val="bg1"/>
                  </a:solidFill>
                  <a:latin typeface="#9Slide03 Arima Madurai Black" panose="00000A00000000000000" pitchFamily="2" charset="-93"/>
                  <a:cs typeface="#9Slide03 Arima Madurai Black" panose="00000A00000000000000" pitchFamily="2" charset="-93"/>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g</a:t>
              </a:r>
            </a:p>
          </p:txBody>
        </p:sp>
        <p:sp>
          <p:nvSpPr>
            <p:cNvPr id="369" name="TextBox 368">
              <a:extLst>
                <a:ext uri="{FF2B5EF4-FFF2-40B4-BE49-F238E27FC236}">
                  <a16:creationId xmlns:a16="http://schemas.microsoft.com/office/drawing/2014/main" id="{0F1A493C-C827-4787-8986-228975864C18}"/>
                </a:ext>
              </a:extLst>
            </p:cNvPr>
            <p:cNvSpPr txBox="1"/>
            <p:nvPr/>
          </p:nvSpPr>
          <p:spPr>
            <a:xfrm>
              <a:off x="7533994" y="3984502"/>
              <a:ext cx="1894281" cy="600164"/>
            </a:xfrm>
            <a:prstGeom prst="rect">
              <a:avLst/>
            </a:prstGeom>
            <a:noFill/>
          </p:spPr>
          <p:txBody>
            <a:bodyPr wrap="square" rtlCol="0">
              <a:spAutoFit/>
            </a:bodyPr>
            <a:lstStyle>
              <a:defPPr>
                <a:defRPr lang="en-US"/>
              </a:defPPr>
              <a:lvl1pPr algn="ctr">
                <a:lnSpc>
                  <a:spcPct val="150000"/>
                </a:lnSpc>
                <a:defRPr sz="2400">
                  <a:solidFill>
                    <a:schemeClr val="bg1"/>
                  </a:solidFill>
                  <a:latin typeface="#9Slide03 Arima Madurai Black" panose="00000A00000000000000" pitchFamily="2" charset="-93"/>
                  <a:cs typeface="#9Slide03 Arima Madurai Black" panose="00000A00000000000000" pitchFamily="2" charset="-93"/>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1/1000 kg</a:t>
              </a:r>
            </a:p>
          </p:txBody>
        </p:sp>
        <p:sp>
          <p:nvSpPr>
            <p:cNvPr id="370" name="TextBox 369">
              <a:extLst>
                <a:ext uri="{FF2B5EF4-FFF2-40B4-BE49-F238E27FC236}">
                  <a16:creationId xmlns:a16="http://schemas.microsoft.com/office/drawing/2014/main" id="{6066FA1A-90B7-4E28-8533-F296F83742D5}"/>
                </a:ext>
              </a:extLst>
            </p:cNvPr>
            <p:cNvSpPr txBox="1"/>
            <p:nvPr/>
          </p:nvSpPr>
          <p:spPr>
            <a:xfrm>
              <a:off x="5927796" y="4594205"/>
              <a:ext cx="767878" cy="600164"/>
            </a:xfrm>
            <a:prstGeom prst="rect">
              <a:avLst/>
            </a:prstGeom>
            <a:noFill/>
          </p:spPr>
          <p:txBody>
            <a:bodyPr wrap="square" rtlCol="0">
              <a:spAutoFit/>
            </a:bodyPr>
            <a:lstStyle>
              <a:defPPr>
                <a:defRPr lang="en-US"/>
              </a:defPPr>
              <a:lvl1pPr algn="ctr">
                <a:lnSpc>
                  <a:spcPct val="150000"/>
                </a:lnSpc>
                <a:defRPr sz="2400">
                  <a:solidFill>
                    <a:schemeClr val="bg1"/>
                  </a:solidFill>
                  <a:latin typeface="#9Slide03 Arima Madurai Black" panose="00000A00000000000000" pitchFamily="2" charset="-93"/>
                  <a:cs typeface="#9Slide03 Arima Madurai Black" panose="00000A00000000000000" pitchFamily="2" charset="-93"/>
                </a:defRPr>
              </a:lvl1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hg</a:t>
              </a:r>
            </a:p>
          </p:txBody>
        </p:sp>
        <p:sp>
          <p:nvSpPr>
            <p:cNvPr id="371" name="TextBox 370">
              <a:extLst>
                <a:ext uri="{FF2B5EF4-FFF2-40B4-BE49-F238E27FC236}">
                  <a16:creationId xmlns:a16="http://schemas.microsoft.com/office/drawing/2014/main" id="{679A69BD-481A-450F-9487-CF6E6B93DE97}"/>
                </a:ext>
              </a:extLst>
            </p:cNvPr>
            <p:cNvSpPr txBox="1"/>
            <p:nvPr/>
          </p:nvSpPr>
          <p:spPr>
            <a:xfrm>
              <a:off x="7508989" y="4625453"/>
              <a:ext cx="1446750" cy="600164"/>
            </a:xfrm>
            <a:prstGeom prst="rect">
              <a:avLst/>
            </a:prstGeom>
            <a:noFill/>
          </p:spPr>
          <p:txBody>
            <a:bodyPr wrap="square" rtlCol="0">
              <a:spAutoFit/>
            </a:bodyPr>
            <a:lstStyle>
              <a:defPPr>
                <a:defRPr lang="en-US"/>
              </a:defPPr>
              <a:lvl1pPr algn="ctr">
                <a:lnSpc>
                  <a:spcPct val="150000"/>
                </a:lnSpc>
                <a:defRPr sz="2400">
                  <a:solidFill>
                    <a:schemeClr val="bg1"/>
                  </a:solidFill>
                  <a:latin typeface="#9Slide03 Arima Madurai Black" panose="00000A00000000000000" pitchFamily="2" charset="-93"/>
                  <a:cs typeface="#9Slide03 Arima Madurai Black" panose="00000A00000000000000" pitchFamily="2" charset="-93"/>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1/10 kg</a:t>
              </a:r>
            </a:p>
          </p:txBody>
        </p:sp>
        <p:sp>
          <p:nvSpPr>
            <p:cNvPr id="372" name="TextBox 371">
              <a:extLst>
                <a:ext uri="{FF2B5EF4-FFF2-40B4-BE49-F238E27FC236}">
                  <a16:creationId xmlns:a16="http://schemas.microsoft.com/office/drawing/2014/main" id="{831D86A7-DB09-406E-BF58-AEAB7A129034}"/>
                </a:ext>
              </a:extLst>
            </p:cNvPr>
            <p:cNvSpPr txBox="1"/>
            <p:nvPr/>
          </p:nvSpPr>
          <p:spPr>
            <a:xfrm>
              <a:off x="5927796" y="5202243"/>
              <a:ext cx="767878" cy="600164"/>
            </a:xfrm>
            <a:prstGeom prst="rect">
              <a:avLst/>
            </a:prstGeom>
            <a:noFill/>
          </p:spPr>
          <p:txBody>
            <a:bodyPr wrap="square" rtlCol="0">
              <a:spAutoFit/>
            </a:bodyPr>
            <a:lstStyle>
              <a:defPPr>
                <a:defRPr lang="en-US"/>
              </a:defPPr>
              <a:lvl1pPr algn="ctr">
                <a:lnSpc>
                  <a:spcPct val="150000"/>
                </a:lnSpc>
                <a:defRPr sz="2400">
                  <a:solidFill>
                    <a:schemeClr val="bg1"/>
                  </a:solidFill>
                  <a:latin typeface="#9Slide03 Arima Madurai Black" panose="00000A00000000000000" pitchFamily="2" charset="-93"/>
                  <a:cs typeface="#9Slide03 Arima Madurai Black" panose="00000A00000000000000" pitchFamily="2" charset="-93"/>
                </a:defRPr>
              </a:lvl1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yến</a:t>
              </a:r>
              <a:endParaRPr kumimoji="0" lang="en-US" sz="2400" b="0"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endParaRPr>
            </a:p>
          </p:txBody>
        </p:sp>
        <p:sp>
          <p:nvSpPr>
            <p:cNvPr id="373" name="TextBox 372">
              <a:extLst>
                <a:ext uri="{FF2B5EF4-FFF2-40B4-BE49-F238E27FC236}">
                  <a16:creationId xmlns:a16="http://schemas.microsoft.com/office/drawing/2014/main" id="{71BBD176-C92F-4E01-AFCF-1369DDA549DE}"/>
                </a:ext>
              </a:extLst>
            </p:cNvPr>
            <p:cNvSpPr txBox="1"/>
            <p:nvPr/>
          </p:nvSpPr>
          <p:spPr>
            <a:xfrm>
              <a:off x="7553889" y="5184427"/>
              <a:ext cx="1557586" cy="600164"/>
            </a:xfrm>
            <a:prstGeom prst="rect">
              <a:avLst/>
            </a:prstGeom>
            <a:noFill/>
          </p:spPr>
          <p:txBody>
            <a:bodyPr wrap="square" rtlCol="0">
              <a:spAutoFit/>
            </a:bodyPr>
            <a:lstStyle>
              <a:defPPr>
                <a:defRPr lang="en-US"/>
              </a:defPPr>
              <a:lvl1pPr algn="ctr">
                <a:lnSpc>
                  <a:spcPct val="150000"/>
                </a:lnSpc>
                <a:defRPr sz="2400">
                  <a:solidFill>
                    <a:schemeClr val="bg1"/>
                  </a:solidFill>
                  <a:latin typeface="#9Slide03 Arima Madurai Black" panose="00000A00000000000000" pitchFamily="2" charset="-93"/>
                  <a:cs typeface="#9Slide03 Arima Madurai Black" panose="00000A00000000000000" pitchFamily="2" charset="-93"/>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10 kg</a:t>
              </a:r>
            </a:p>
          </p:txBody>
        </p:sp>
        <p:sp>
          <p:nvSpPr>
            <p:cNvPr id="374" name="TextBox 373">
              <a:extLst>
                <a:ext uri="{FF2B5EF4-FFF2-40B4-BE49-F238E27FC236}">
                  <a16:creationId xmlns:a16="http://schemas.microsoft.com/office/drawing/2014/main" id="{7184BECE-EDA3-450C-9D0A-34FC66E86521}"/>
                </a:ext>
              </a:extLst>
            </p:cNvPr>
            <p:cNvSpPr txBox="1"/>
            <p:nvPr/>
          </p:nvSpPr>
          <p:spPr>
            <a:xfrm>
              <a:off x="3526948" y="3306552"/>
              <a:ext cx="1606719" cy="600164"/>
            </a:xfrm>
            <a:prstGeom prst="rect">
              <a:avLst/>
            </a:prstGeom>
            <a:noFill/>
          </p:spPr>
          <p:txBody>
            <a:bodyPr wrap="square" rtlCol="0">
              <a:spAutoFit/>
            </a:bodyPr>
            <a:lstStyle>
              <a:defPPr>
                <a:defRPr lang="en-US"/>
              </a:defPPr>
              <a:lvl1pPr algn="ctr">
                <a:lnSpc>
                  <a:spcPct val="150000"/>
                </a:lnSpc>
                <a:defRPr sz="2400">
                  <a:solidFill>
                    <a:schemeClr val="bg1"/>
                  </a:solidFill>
                  <a:latin typeface="#9Slide03 Arima Madurai Black" panose="00000A00000000000000" pitchFamily="2" charset="-93"/>
                  <a:cs typeface="#9Slide03 Arima Madurai Black" panose="00000A00000000000000" pitchFamily="2" charset="-93"/>
                </a:defRPr>
              </a:lvl1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miligam</a:t>
              </a:r>
              <a:endParaRPr kumimoji="0" lang="en-US" sz="2400" b="0"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endParaRPr>
            </a:p>
          </p:txBody>
        </p:sp>
        <p:sp>
          <p:nvSpPr>
            <p:cNvPr id="375" name="TextBox 374">
              <a:extLst>
                <a:ext uri="{FF2B5EF4-FFF2-40B4-BE49-F238E27FC236}">
                  <a16:creationId xmlns:a16="http://schemas.microsoft.com/office/drawing/2014/main" id="{4A459519-A103-4B14-A3FC-7DD03FBD2248}"/>
                </a:ext>
              </a:extLst>
            </p:cNvPr>
            <p:cNvSpPr txBox="1"/>
            <p:nvPr/>
          </p:nvSpPr>
          <p:spPr>
            <a:xfrm>
              <a:off x="3346208" y="3951069"/>
              <a:ext cx="1606719" cy="600164"/>
            </a:xfrm>
            <a:prstGeom prst="rect">
              <a:avLst/>
            </a:prstGeom>
            <a:noFill/>
          </p:spPr>
          <p:txBody>
            <a:bodyPr wrap="square" rtlCol="0">
              <a:spAutoFit/>
            </a:bodyPr>
            <a:lstStyle>
              <a:defPPr>
                <a:defRPr lang="en-US"/>
              </a:defPPr>
              <a:lvl1pPr algn="ctr">
                <a:lnSpc>
                  <a:spcPct val="150000"/>
                </a:lnSpc>
                <a:defRPr sz="2400">
                  <a:solidFill>
                    <a:schemeClr val="bg1"/>
                  </a:solidFill>
                  <a:latin typeface="#9Slide03 Arima Madurai Black" panose="00000A00000000000000" pitchFamily="2" charset="-93"/>
                  <a:cs typeface="#9Slide03 Arima Madurai Black" panose="00000A00000000000000" pitchFamily="2" charset="-93"/>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gam</a:t>
              </a:r>
            </a:p>
          </p:txBody>
        </p:sp>
        <p:sp>
          <p:nvSpPr>
            <p:cNvPr id="376" name="TextBox 375">
              <a:extLst>
                <a:ext uri="{FF2B5EF4-FFF2-40B4-BE49-F238E27FC236}">
                  <a16:creationId xmlns:a16="http://schemas.microsoft.com/office/drawing/2014/main" id="{4F355D16-8189-4948-9969-F6110649AFF9}"/>
                </a:ext>
              </a:extLst>
            </p:cNvPr>
            <p:cNvSpPr txBox="1"/>
            <p:nvPr/>
          </p:nvSpPr>
          <p:spPr>
            <a:xfrm>
              <a:off x="3318713" y="5187888"/>
              <a:ext cx="1804684" cy="600164"/>
            </a:xfrm>
            <a:prstGeom prst="rect">
              <a:avLst/>
            </a:prstGeom>
            <a:noFill/>
          </p:spPr>
          <p:txBody>
            <a:bodyPr wrap="square" rtlCol="0">
              <a:spAutoFit/>
            </a:bodyPr>
            <a:lstStyle>
              <a:defPPr>
                <a:defRPr lang="en-US"/>
              </a:defPPr>
              <a:lvl1pPr algn="ctr">
                <a:lnSpc>
                  <a:spcPct val="150000"/>
                </a:lnSpc>
                <a:defRPr sz="2400">
                  <a:solidFill>
                    <a:schemeClr val="bg1"/>
                  </a:solidFill>
                  <a:latin typeface="#9Slide03 Arima Madurai Black" panose="00000A00000000000000" pitchFamily="2" charset="-93"/>
                  <a:cs typeface="#9Slide03 Arima Madurai Black" panose="00000A00000000000000" pitchFamily="2" charset="-93"/>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yến</a:t>
              </a:r>
              <a:endParaRPr kumimoji="0" lang="en-US" sz="2400" b="0"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endParaRPr>
            </a:p>
          </p:txBody>
        </p:sp>
        <p:sp>
          <p:nvSpPr>
            <p:cNvPr id="377" name="TextBox 376">
              <a:extLst>
                <a:ext uri="{FF2B5EF4-FFF2-40B4-BE49-F238E27FC236}">
                  <a16:creationId xmlns:a16="http://schemas.microsoft.com/office/drawing/2014/main" id="{144DE0A3-333C-47FD-AF06-ECE37DAFF51D}"/>
                </a:ext>
              </a:extLst>
            </p:cNvPr>
            <p:cNvSpPr txBox="1"/>
            <p:nvPr/>
          </p:nvSpPr>
          <p:spPr>
            <a:xfrm>
              <a:off x="3281680" y="4576718"/>
              <a:ext cx="1804684" cy="600164"/>
            </a:xfrm>
            <a:prstGeom prst="rect">
              <a:avLst/>
            </a:prstGeom>
            <a:noFill/>
          </p:spPr>
          <p:txBody>
            <a:bodyPr wrap="square" rtlCol="0">
              <a:spAutoFit/>
            </a:bodyPr>
            <a:lstStyle>
              <a:defPPr>
                <a:defRPr lang="en-US"/>
              </a:defPPr>
              <a:lvl1pPr algn="ctr">
                <a:lnSpc>
                  <a:spcPct val="150000"/>
                </a:lnSpc>
                <a:defRPr sz="2400">
                  <a:solidFill>
                    <a:schemeClr val="bg1"/>
                  </a:solidFill>
                  <a:latin typeface="#9Slide03 Arima Madurai Black" panose="00000A00000000000000" pitchFamily="2" charset="-93"/>
                  <a:cs typeface="#9Slide03 Arima Madurai Black" panose="00000A00000000000000" pitchFamily="2" charset="-93"/>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Lạng</a:t>
              </a:r>
              <a:r>
                <a:rPr kumimoji="0" lang="en-US" sz="1200" b="0"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a:t>
              </a:r>
              <a:r>
                <a:rPr kumimoji="0" lang="en-US" sz="1200" b="0"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hectogam</a:t>
              </a:r>
              <a:r>
                <a:rPr kumimoji="0" lang="en-US" sz="1200" b="0"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a:t>
              </a:r>
              <a:endParaRPr kumimoji="0" lang="en-US" sz="2400" b="0"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endParaRPr>
            </a:p>
          </p:txBody>
        </p:sp>
        <p:sp>
          <p:nvSpPr>
            <p:cNvPr id="378" name="TextBox 377">
              <a:extLst>
                <a:ext uri="{FF2B5EF4-FFF2-40B4-BE49-F238E27FC236}">
                  <a16:creationId xmlns:a16="http://schemas.microsoft.com/office/drawing/2014/main" id="{EBA46A01-6A50-4DCF-A7FA-BFDBFCD7EA53}"/>
                </a:ext>
              </a:extLst>
            </p:cNvPr>
            <p:cNvSpPr txBox="1"/>
            <p:nvPr/>
          </p:nvSpPr>
          <p:spPr>
            <a:xfrm>
              <a:off x="3621044" y="2759925"/>
              <a:ext cx="1182515" cy="600164"/>
            </a:xfrm>
            <a:prstGeom prst="rect">
              <a:avLst/>
            </a:prstGeom>
            <a:noFill/>
          </p:spPr>
          <p:txBody>
            <a:bodyPr wrap="square" rtlCol="0">
              <a:spAutoFit/>
            </a:bodyPr>
            <a:lstStyle>
              <a:defPPr>
                <a:defRPr lang="en-US"/>
              </a:defPPr>
              <a:lvl1pPr algn="ctr">
                <a:lnSpc>
                  <a:spcPct val="150000"/>
                </a:lnSpc>
                <a:defRPr sz="2400">
                  <a:solidFill>
                    <a:schemeClr val="bg1"/>
                  </a:solidFill>
                  <a:latin typeface="#9Slide03 Arima Madurai Black" panose="00000A00000000000000" pitchFamily="2" charset="-93"/>
                  <a:cs typeface="#9Slide03 Arima Madurai Black" panose="00000A00000000000000" pitchFamily="2" charset="-93"/>
                </a:defRPr>
              </a:lvl1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Đơn</a:t>
              </a:r>
              <a:r>
                <a:rPr kumimoji="0" lang="en-US" sz="2400" b="0"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400" b="0"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vị</a:t>
              </a:r>
              <a:endParaRPr kumimoji="0" lang="en-US" sz="2400" b="0"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endParaRPr>
            </a:p>
          </p:txBody>
        </p:sp>
        <p:sp>
          <p:nvSpPr>
            <p:cNvPr id="379" name="TextBox 378">
              <a:extLst>
                <a:ext uri="{FF2B5EF4-FFF2-40B4-BE49-F238E27FC236}">
                  <a16:creationId xmlns:a16="http://schemas.microsoft.com/office/drawing/2014/main" id="{79C2C493-30CB-43B4-A66D-BA3873068589}"/>
                </a:ext>
              </a:extLst>
            </p:cNvPr>
            <p:cNvSpPr txBox="1"/>
            <p:nvPr/>
          </p:nvSpPr>
          <p:spPr>
            <a:xfrm>
              <a:off x="5655775" y="2749038"/>
              <a:ext cx="1182515" cy="600164"/>
            </a:xfrm>
            <a:prstGeom prst="rect">
              <a:avLst/>
            </a:prstGeom>
            <a:noFill/>
          </p:spPr>
          <p:txBody>
            <a:bodyPr wrap="square" rtlCol="0">
              <a:spAutoFit/>
            </a:bodyPr>
            <a:lstStyle>
              <a:defPPr>
                <a:defRPr lang="en-US"/>
              </a:defPPr>
              <a:lvl1pPr algn="ctr">
                <a:lnSpc>
                  <a:spcPct val="150000"/>
                </a:lnSpc>
                <a:defRPr sz="2400">
                  <a:solidFill>
                    <a:schemeClr val="bg1"/>
                  </a:solidFill>
                  <a:latin typeface="#9Slide03 Arima Madurai Black" panose="00000A00000000000000" pitchFamily="2" charset="-93"/>
                  <a:cs typeface="#9Slide03 Arima Madurai Black" panose="00000A00000000000000" pitchFamily="2" charset="-93"/>
                </a:defRPr>
              </a:lvl1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Kí</a:t>
              </a:r>
              <a:r>
                <a:rPr kumimoji="0" lang="en-US" sz="2400" b="0"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400" b="0"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hiệu</a:t>
              </a:r>
              <a:endParaRPr kumimoji="0" lang="en-US" sz="2400" b="0"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endParaRPr>
            </a:p>
          </p:txBody>
        </p:sp>
        <p:sp>
          <p:nvSpPr>
            <p:cNvPr id="380" name="TextBox 379">
              <a:extLst>
                <a:ext uri="{FF2B5EF4-FFF2-40B4-BE49-F238E27FC236}">
                  <a16:creationId xmlns:a16="http://schemas.microsoft.com/office/drawing/2014/main" id="{293D0B34-EB9F-479D-BF7F-E55E644A9F50}"/>
                </a:ext>
              </a:extLst>
            </p:cNvPr>
            <p:cNvSpPr txBox="1"/>
            <p:nvPr/>
          </p:nvSpPr>
          <p:spPr>
            <a:xfrm>
              <a:off x="7248905" y="2767893"/>
              <a:ext cx="2134622" cy="600164"/>
            </a:xfrm>
            <a:prstGeom prst="rect">
              <a:avLst/>
            </a:prstGeom>
            <a:noFill/>
          </p:spPr>
          <p:txBody>
            <a:bodyPr wrap="square" rtlCol="0">
              <a:spAutoFit/>
            </a:bodyPr>
            <a:lstStyle>
              <a:defPPr>
                <a:defRPr lang="en-US"/>
              </a:defPPr>
              <a:lvl1pPr algn="ctr">
                <a:lnSpc>
                  <a:spcPct val="150000"/>
                </a:lnSpc>
                <a:defRPr sz="2400">
                  <a:solidFill>
                    <a:schemeClr val="bg1"/>
                  </a:solidFill>
                  <a:latin typeface="#9Slide03 Arima Madurai Black" panose="00000A00000000000000" pitchFamily="2" charset="-93"/>
                  <a:cs typeface="#9Slide03 Arima Madurai Black" panose="00000A00000000000000" pitchFamily="2" charset="-93"/>
                </a:defRPr>
              </a:lvl1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Quy</a:t>
              </a:r>
              <a:r>
                <a:rPr kumimoji="0" lang="en-US" sz="2400" b="0"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400" b="0"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đổi</a:t>
              </a:r>
              <a:r>
                <a:rPr kumimoji="0" lang="en-US" sz="2400" b="0"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 ra m</a:t>
              </a:r>
            </a:p>
          </p:txBody>
        </p:sp>
        <p:sp>
          <p:nvSpPr>
            <p:cNvPr id="381" name="TextBox 380">
              <a:extLst>
                <a:ext uri="{FF2B5EF4-FFF2-40B4-BE49-F238E27FC236}">
                  <a16:creationId xmlns:a16="http://schemas.microsoft.com/office/drawing/2014/main" id="{A0BAD3F9-190C-4FF4-96B0-7EA51C55FB81}"/>
                </a:ext>
              </a:extLst>
            </p:cNvPr>
            <p:cNvSpPr txBox="1"/>
            <p:nvPr/>
          </p:nvSpPr>
          <p:spPr>
            <a:xfrm>
              <a:off x="3699713" y="5743060"/>
              <a:ext cx="889662" cy="600164"/>
            </a:xfrm>
            <a:prstGeom prst="rect">
              <a:avLst/>
            </a:prstGeom>
            <a:noFill/>
          </p:spPr>
          <p:txBody>
            <a:bodyPr wrap="square" rtlCol="0">
              <a:spAutoFit/>
            </a:bodyPr>
            <a:lstStyle>
              <a:defPPr>
                <a:defRPr lang="en-US"/>
              </a:defPPr>
              <a:lvl1pPr algn="ctr">
                <a:lnSpc>
                  <a:spcPct val="150000"/>
                </a:lnSpc>
                <a:defRPr sz="2400">
                  <a:solidFill>
                    <a:schemeClr val="bg1"/>
                  </a:solidFill>
                  <a:latin typeface="#9Slide03 Arima Madurai Black" panose="00000A00000000000000" pitchFamily="2" charset="-93"/>
                  <a:cs typeface="#9Slide03 Arima Madurai Black" panose="00000A00000000000000" pitchFamily="2" charset="-93"/>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tạ</a:t>
              </a:r>
              <a:endParaRPr kumimoji="0" lang="en-US" sz="2400" b="0"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endParaRPr>
            </a:p>
          </p:txBody>
        </p:sp>
        <p:sp>
          <p:nvSpPr>
            <p:cNvPr id="382" name="TextBox 381">
              <a:extLst>
                <a:ext uri="{FF2B5EF4-FFF2-40B4-BE49-F238E27FC236}">
                  <a16:creationId xmlns:a16="http://schemas.microsoft.com/office/drawing/2014/main" id="{D1D029C0-7A9B-40A1-9C06-97924EFF6100}"/>
                </a:ext>
              </a:extLst>
            </p:cNvPr>
            <p:cNvSpPr txBox="1"/>
            <p:nvPr/>
          </p:nvSpPr>
          <p:spPr>
            <a:xfrm>
              <a:off x="5838293" y="5724758"/>
              <a:ext cx="767878" cy="600164"/>
            </a:xfrm>
            <a:prstGeom prst="rect">
              <a:avLst/>
            </a:prstGeom>
            <a:noFill/>
          </p:spPr>
          <p:txBody>
            <a:bodyPr wrap="square" rtlCol="0">
              <a:spAutoFit/>
            </a:bodyPr>
            <a:lstStyle>
              <a:defPPr>
                <a:defRPr lang="en-US"/>
              </a:defPPr>
              <a:lvl1pPr algn="ctr">
                <a:lnSpc>
                  <a:spcPct val="150000"/>
                </a:lnSpc>
                <a:defRPr sz="2400">
                  <a:solidFill>
                    <a:schemeClr val="bg1"/>
                  </a:solidFill>
                  <a:latin typeface="#9Slide03 Arima Madurai Black" panose="00000A00000000000000" pitchFamily="2" charset="-93"/>
                  <a:cs typeface="#9Slide03 Arima Madurai Black" panose="00000A00000000000000" pitchFamily="2" charset="-93"/>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tạ</a:t>
              </a:r>
              <a:endParaRPr kumimoji="0" lang="en-US" sz="2400" b="0"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endParaRPr>
            </a:p>
          </p:txBody>
        </p:sp>
        <p:sp>
          <p:nvSpPr>
            <p:cNvPr id="383" name="TextBox 382">
              <a:extLst>
                <a:ext uri="{FF2B5EF4-FFF2-40B4-BE49-F238E27FC236}">
                  <a16:creationId xmlns:a16="http://schemas.microsoft.com/office/drawing/2014/main" id="{CF94201A-6443-4B4D-8981-E7A72D668B7B}"/>
                </a:ext>
              </a:extLst>
            </p:cNvPr>
            <p:cNvSpPr txBox="1"/>
            <p:nvPr/>
          </p:nvSpPr>
          <p:spPr>
            <a:xfrm>
              <a:off x="7553889" y="5761372"/>
              <a:ext cx="1557586" cy="600164"/>
            </a:xfrm>
            <a:prstGeom prst="rect">
              <a:avLst/>
            </a:prstGeom>
            <a:noFill/>
          </p:spPr>
          <p:txBody>
            <a:bodyPr wrap="square" rtlCol="0">
              <a:spAutoFit/>
            </a:bodyPr>
            <a:lstStyle>
              <a:defPPr>
                <a:defRPr lang="en-US"/>
              </a:defPPr>
              <a:lvl1pPr algn="ctr">
                <a:lnSpc>
                  <a:spcPct val="150000"/>
                </a:lnSpc>
                <a:defRPr sz="2400">
                  <a:solidFill>
                    <a:schemeClr val="bg1"/>
                  </a:solidFill>
                  <a:latin typeface="#9Slide03 Arima Madurai Black" panose="00000A00000000000000" pitchFamily="2" charset="-93"/>
                  <a:cs typeface="#9Slide03 Arima Madurai Black" panose="00000A00000000000000" pitchFamily="2" charset="-93"/>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100 kg</a:t>
              </a:r>
            </a:p>
          </p:txBody>
        </p:sp>
        <p:sp>
          <p:nvSpPr>
            <p:cNvPr id="384" name="TextBox 383">
              <a:extLst>
                <a:ext uri="{FF2B5EF4-FFF2-40B4-BE49-F238E27FC236}">
                  <a16:creationId xmlns:a16="http://schemas.microsoft.com/office/drawing/2014/main" id="{DDFC3BE3-2CD6-4A42-AF4E-F924203B8A79}"/>
                </a:ext>
              </a:extLst>
            </p:cNvPr>
            <p:cNvSpPr txBox="1"/>
            <p:nvPr/>
          </p:nvSpPr>
          <p:spPr>
            <a:xfrm>
              <a:off x="3688828" y="6287346"/>
              <a:ext cx="889662" cy="600164"/>
            </a:xfrm>
            <a:prstGeom prst="rect">
              <a:avLst/>
            </a:prstGeom>
            <a:noFill/>
          </p:spPr>
          <p:txBody>
            <a:bodyPr wrap="square" rtlCol="0">
              <a:spAutoFit/>
            </a:bodyPr>
            <a:lstStyle>
              <a:defPPr>
                <a:defRPr lang="en-US"/>
              </a:defPPr>
              <a:lvl1pPr algn="ctr">
                <a:lnSpc>
                  <a:spcPct val="150000"/>
                </a:lnSpc>
                <a:defRPr sz="2400">
                  <a:solidFill>
                    <a:schemeClr val="bg1"/>
                  </a:solidFill>
                  <a:latin typeface="#9Slide03 Arima Madurai Black" panose="00000A00000000000000" pitchFamily="2" charset="-93"/>
                  <a:cs typeface="#9Slide03 Arima Madurai Black" panose="00000A00000000000000" pitchFamily="2" charset="-93"/>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tấn</a:t>
              </a:r>
              <a:endParaRPr kumimoji="0" lang="en-US" sz="2400" b="0"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endParaRPr>
            </a:p>
          </p:txBody>
        </p:sp>
        <p:sp>
          <p:nvSpPr>
            <p:cNvPr id="385" name="TextBox 384">
              <a:extLst>
                <a:ext uri="{FF2B5EF4-FFF2-40B4-BE49-F238E27FC236}">
                  <a16:creationId xmlns:a16="http://schemas.microsoft.com/office/drawing/2014/main" id="{5D2CDC3D-2DC2-4D75-91BA-4D28E7481BED}"/>
                </a:ext>
              </a:extLst>
            </p:cNvPr>
            <p:cNvSpPr txBox="1"/>
            <p:nvPr/>
          </p:nvSpPr>
          <p:spPr>
            <a:xfrm>
              <a:off x="5838293" y="6290816"/>
              <a:ext cx="767878" cy="600164"/>
            </a:xfrm>
            <a:prstGeom prst="rect">
              <a:avLst/>
            </a:prstGeom>
            <a:noFill/>
          </p:spPr>
          <p:txBody>
            <a:bodyPr wrap="square" rtlCol="0">
              <a:spAutoFit/>
            </a:bodyPr>
            <a:lstStyle>
              <a:defPPr>
                <a:defRPr lang="en-US"/>
              </a:defPPr>
              <a:lvl1pPr algn="ctr">
                <a:lnSpc>
                  <a:spcPct val="150000"/>
                </a:lnSpc>
                <a:defRPr sz="2400">
                  <a:solidFill>
                    <a:schemeClr val="bg1"/>
                  </a:solidFill>
                  <a:latin typeface="#9Slide03 Arima Madurai Black" panose="00000A00000000000000" pitchFamily="2" charset="-93"/>
                  <a:cs typeface="#9Slide03 Arima Madurai Black" panose="00000A00000000000000" pitchFamily="2" charset="-93"/>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tấn</a:t>
              </a:r>
              <a:endParaRPr kumimoji="0" lang="en-US" sz="2400" b="0"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endParaRPr>
            </a:p>
          </p:txBody>
        </p:sp>
        <p:sp>
          <p:nvSpPr>
            <p:cNvPr id="386" name="TextBox 385">
              <a:extLst>
                <a:ext uri="{FF2B5EF4-FFF2-40B4-BE49-F238E27FC236}">
                  <a16:creationId xmlns:a16="http://schemas.microsoft.com/office/drawing/2014/main" id="{8841EF3D-3CD8-47B0-8877-BEF2B0B017DE}"/>
                </a:ext>
              </a:extLst>
            </p:cNvPr>
            <p:cNvSpPr txBox="1"/>
            <p:nvPr/>
          </p:nvSpPr>
          <p:spPr>
            <a:xfrm>
              <a:off x="7553889" y="6332056"/>
              <a:ext cx="1557586" cy="600164"/>
            </a:xfrm>
            <a:prstGeom prst="rect">
              <a:avLst/>
            </a:prstGeom>
            <a:noFill/>
          </p:spPr>
          <p:txBody>
            <a:bodyPr wrap="square" rtlCol="0">
              <a:spAutoFit/>
            </a:bodyPr>
            <a:lstStyle>
              <a:defPPr>
                <a:defRPr lang="en-US"/>
              </a:defPPr>
              <a:lvl1pPr algn="ctr">
                <a:lnSpc>
                  <a:spcPct val="150000"/>
                </a:lnSpc>
                <a:defRPr sz="2400">
                  <a:solidFill>
                    <a:schemeClr val="bg1"/>
                  </a:solidFill>
                  <a:latin typeface="#9Slide03 Arima Madurai Black" panose="00000A00000000000000" pitchFamily="2" charset="-93"/>
                  <a:cs typeface="#9Slide03 Arima Madurai Black" panose="00000A00000000000000" pitchFamily="2" charset="-93"/>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1000 kg</a:t>
              </a:r>
            </a:p>
          </p:txBody>
        </p:sp>
      </p:grpSp>
    </p:spTree>
    <p:extLst>
      <p:ext uri="{BB962C8B-B14F-4D97-AF65-F5344CB8AC3E}">
        <p14:creationId xmlns:p14="http://schemas.microsoft.com/office/powerpoint/2010/main" val="8766114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68"/>
                                        </p:tgtEl>
                                        <p:attrNameLst>
                                          <p:attrName>style.visibility</p:attrName>
                                        </p:attrNameLst>
                                      </p:cBhvr>
                                      <p:to>
                                        <p:strVal val="visible"/>
                                      </p:to>
                                    </p:set>
                                    <p:animEffect transition="in" filter="fade">
                                      <p:cBhvr>
                                        <p:cTn id="7" dur="750"/>
                                        <p:tgtEl>
                                          <p:spTgt spid="468"/>
                                        </p:tgtEl>
                                      </p:cBhvr>
                                    </p:animEffect>
                                    <p:anim calcmode="lin" valueType="num">
                                      <p:cBhvr>
                                        <p:cTn id="8" dur="750" fill="hold"/>
                                        <p:tgtEl>
                                          <p:spTgt spid="468"/>
                                        </p:tgtEl>
                                        <p:attrNameLst>
                                          <p:attrName>ppt_x</p:attrName>
                                        </p:attrNameLst>
                                      </p:cBhvr>
                                      <p:tavLst>
                                        <p:tav tm="0">
                                          <p:val>
                                            <p:strVal val="#ppt_x"/>
                                          </p:val>
                                        </p:tav>
                                        <p:tav tm="100000">
                                          <p:val>
                                            <p:strVal val="#ppt_x"/>
                                          </p:val>
                                        </p:tav>
                                      </p:tavLst>
                                    </p:anim>
                                    <p:anim calcmode="lin" valueType="num">
                                      <p:cBhvr>
                                        <p:cTn id="9" dur="750" fill="hold"/>
                                        <p:tgtEl>
                                          <p:spTgt spid="468"/>
                                        </p:tgtEl>
                                        <p:attrNameLst>
                                          <p:attrName>ppt_y</p:attrName>
                                        </p:attrNameLst>
                                      </p:cBhvr>
                                      <p:tavLst>
                                        <p:tav tm="0">
                                          <p:val>
                                            <p:strVal val="#ppt_y-.1"/>
                                          </p:val>
                                        </p:tav>
                                        <p:tav tm="100000">
                                          <p:val>
                                            <p:strVal val="#ppt_y"/>
                                          </p:val>
                                        </p:tav>
                                      </p:tavLst>
                                    </p:anim>
                                  </p:childTnLst>
                                </p:cTn>
                              </p:par>
                              <p:par>
                                <p:cTn id="10" presetID="2" presetClass="entr" presetSubtype="8" fill="hold" grpId="0" nodeType="withEffect">
                                  <p:stCondLst>
                                    <p:cond delay="1000"/>
                                  </p:stCondLst>
                                  <p:childTnLst>
                                    <p:set>
                                      <p:cBhvr>
                                        <p:cTn id="11" dur="1" fill="hold">
                                          <p:stCondLst>
                                            <p:cond delay="0"/>
                                          </p:stCondLst>
                                        </p:cTn>
                                        <p:tgtEl>
                                          <p:spTgt spid="312"/>
                                        </p:tgtEl>
                                        <p:attrNameLst>
                                          <p:attrName>style.visibility</p:attrName>
                                        </p:attrNameLst>
                                      </p:cBhvr>
                                      <p:to>
                                        <p:strVal val="visible"/>
                                      </p:to>
                                    </p:set>
                                    <p:anim calcmode="lin" valueType="num">
                                      <p:cBhvr additive="base">
                                        <p:cTn id="12" dur="500" fill="hold"/>
                                        <p:tgtEl>
                                          <p:spTgt spid="312"/>
                                        </p:tgtEl>
                                        <p:attrNameLst>
                                          <p:attrName>ppt_x</p:attrName>
                                        </p:attrNameLst>
                                      </p:cBhvr>
                                      <p:tavLst>
                                        <p:tav tm="0">
                                          <p:val>
                                            <p:strVal val="0-#ppt_w/2"/>
                                          </p:val>
                                        </p:tav>
                                        <p:tav tm="100000">
                                          <p:val>
                                            <p:strVal val="#ppt_x"/>
                                          </p:val>
                                        </p:tav>
                                      </p:tavLst>
                                    </p:anim>
                                    <p:anim calcmode="lin" valueType="num">
                                      <p:cBhvr additive="base">
                                        <p:cTn id="13" dur="500" fill="hold"/>
                                        <p:tgtEl>
                                          <p:spTgt spid="312"/>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1000"/>
                                  </p:stCondLst>
                                  <p:childTnLst>
                                    <p:set>
                                      <p:cBhvr>
                                        <p:cTn id="15" dur="1" fill="hold">
                                          <p:stCondLst>
                                            <p:cond delay="0"/>
                                          </p:stCondLst>
                                        </p:cTn>
                                        <p:tgtEl>
                                          <p:spTgt spid="363"/>
                                        </p:tgtEl>
                                        <p:attrNameLst>
                                          <p:attrName>style.visibility</p:attrName>
                                        </p:attrNameLst>
                                      </p:cBhvr>
                                      <p:to>
                                        <p:strVal val="visible"/>
                                      </p:to>
                                    </p:set>
                                    <p:anim calcmode="lin" valueType="num">
                                      <p:cBhvr additive="base">
                                        <p:cTn id="16" dur="500" fill="hold"/>
                                        <p:tgtEl>
                                          <p:spTgt spid="363"/>
                                        </p:tgtEl>
                                        <p:attrNameLst>
                                          <p:attrName>ppt_x</p:attrName>
                                        </p:attrNameLst>
                                      </p:cBhvr>
                                      <p:tavLst>
                                        <p:tav tm="0">
                                          <p:val>
                                            <p:strVal val="0-#ppt_w/2"/>
                                          </p:val>
                                        </p:tav>
                                        <p:tav tm="100000">
                                          <p:val>
                                            <p:strVal val="#ppt_x"/>
                                          </p:val>
                                        </p:tav>
                                      </p:tavLst>
                                    </p:anim>
                                    <p:anim calcmode="lin" valueType="num">
                                      <p:cBhvr additive="base">
                                        <p:cTn id="17" dur="500" fill="hold"/>
                                        <p:tgtEl>
                                          <p:spTgt spid="363"/>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2" presetClass="entr" presetSubtype="1" fill="hold" nodeType="afterEffect">
                                  <p:stCondLst>
                                    <p:cond delay="0"/>
                                  </p:stCondLst>
                                  <p:childTnLst>
                                    <p:set>
                                      <p:cBhvr>
                                        <p:cTn id="20" dur="1" fill="hold">
                                          <p:stCondLst>
                                            <p:cond delay="0"/>
                                          </p:stCondLst>
                                        </p:cTn>
                                        <p:tgtEl>
                                          <p:spTgt spid="364"/>
                                        </p:tgtEl>
                                        <p:attrNameLst>
                                          <p:attrName>style.visibility</p:attrName>
                                        </p:attrNameLst>
                                      </p:cBhvr>
                                      <p:to>
                                        <p:strVal val="visible"/>
                                      </p:to>
                                    </p:set>
                                    <p:animEffect transition="in" filter="wipe(up)">
                                      <p:cBhvr>
                                        <p:cTn id="21" dur="500"/>
                                        <p:tgtEl>
                                          <p:spTgt spid="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8" grpId="0"/>
      <p:bldP spid="312" grpId="0"/>
      <p:bldP spid="36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4C4C6D"/>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9CA955-79F3-4322-8EE1-C3C74689E971}"/>
              </a:ext>
            </a:extLst>
          </p:cNvPr>
          <p:cNvSpPr/>
          <p:nvPr/>
        </p:nvSpPr>
        <p:spPr>
          <a:xfrm>
            <a:off x="1" y="0"/>
            <a:ext cx="12192000" cy="51847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97309E25-FEE5-40FC-892E-11770E87E6DE}"/>
              </a:ext>
            </a:extLst>
          </p:cNvPr>
          <p:cNvSpPr txBox="1"/>
          <p:nvPr/>
        </p:nvSpPr>
        <p:spPr>
          <a:xfrm>
            <a:off x="8831211" y="32657"/>
            <a:ext cx="348061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9Slide07 IcielBaliho Script" pitchFamily="2" charset="-93"/>
                <a:ea typeface="+mn-ea"/>
                <a:cs typeface="+mn-cs"/>
              </a:rPr>
              <a:t>CHỦ ĐỀ 1: CÁC PHÉP ĐO</a:t>
            </a:r>
          </a:p>
        </p:txBody>
      </p:sp>
      <p:sp>
        <p:nvSpPr>
          <p:cNvPr id="292" name="Freeform: Shape 291">
            <a:extLst>
              <a:ext uri="{FF2B5EF4-FFF2-40B4-BE49-F238E27FC236}">
                <a16:creationId xmlns:a16="http://schemas.microsoft.com/office/drawing/2014/main" id="{94C23D56-D212-4389-A4E6-C28E0A955CB4}"/>
              </a:ext>
            </a:extLst>
          </p:cNvPr>
          <p:cNvSpPr/>
          <p:nvPr/>
        </p:nvSpPr>
        <p:spPr>
          <a:xfrm>
            <a:off x="598714" y="0"/>
            <a:ext cx="1600199" cy="521110"/>
          </a:xfrm>
          <a:custGeom>
            <a:avLst/>
            <a:gdLst>
              <a:gd name="connsiteX0" fmla="*/ 0 w 1223465"/>
              <a:gd name="connsiteY0" fmla="*/ 0 h 521110"/>
              <a:gd name="connsiteX1" fmla="*/ 1223465 w 1223465"/>
              <a:gd name="connsiteY1" fmla="*/ 0 h 521110"/>
              <a:gd name="connsiteX2" fmla="*/ 819762 w 1223465"/>
              <a:gd name="connsiteY2" fmla="*/ 521110 h 521110"/>
              <a:gd name="connsiteX3" fmla="*/ 57103 w 1223465"/>
              <a:gd name="connsiteY3" fmla="*/ 521110 h 521110"/>
              <a:gd name="connsiteX4" fmla="*/ 396150 w 1223465"/>
              <a:gd name="connsiteY4" fmla="*/ 1 h 521110"/>
              <a:gd name="connsiteX5" fmla="*/ 0 w 1223465"/>
              <a:gd name="connsiteY5" fmla="*/ 1 h 521110"/>
              <a:gd name="connsiteX6" fmla="*/ 0 w 1223465"/>
              <a:gd name="connsiteY6" fmla="*/ 0 h 521110"/>
              <a:gd name="connsiteX0" fmla="*/ 0 w 1223465"/>
              <a:gd name="connsiteY0" fmla="*/ 0 h 521110"/>
              <a:gd name="connsiteX1" fmla="*/ 1223465 w 1223465"/>
              <a:gd name="connsiteY1" fmla="*/ 0 h 521110"/>
              <a:gd name="connsiteX2" fmla="*/ 961251 w 1223465"/>
              <a:gd name="connsiteY2" fmla="*/ 521110 h 521110"/>
              <a:gd name="connsiteX3" fmla="*/ 57103 w 1223465"/>
              <a:gd name="connsiteY3" fmla="*/ 521110 h 521110"/>
              <a:gd name="connsiteX4" fmla="*/ 396150 w 1223465"/>
              <a:gd name="connsiteY4" fmla="*/ 1 h 521110"/>
              <a:gd name="connsiteX5" fmla="*/ 0 w 1223465"/>
              <a:gd name="connsiteY5" fmla="*/ 1 h 521110"/>
              <a:gd name="connsiteX6" fmla="*/ 0 w 1223465"/>
              <a:gd name="connsiteY6" fmla="*/ 0 h 521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3465" h="521110">
                <a:moveTo>
                  <a:pt x="0" y="0"/>
                </a:moveTo>
                <a:lnTo>
                  <a:pt x="1223465" y="0"/>
                </a:lnTo>
                <a:lnTo>
                  <a:pt x="961251" y="521110"/>
                </a:lnTo>
                <a:lnTo>
                  <a:pt x="57103" y="521110"/>
                </a:lnTo>
                <a:lnTo>
                  <a:pt x="396150" y="1"/>
                </a:lnTo>
                <a:lnTo>
                  <a:pt x="0" y="1"/>
                </a:lnTo>
                <a:lnTo>
                  <a:pt x="0" y="0"/>
                </a:lnTo>
                <a:close/>
              </a:path>
            </a:pathLst>
          </a:custGeom>
          <a:solidFill>
            <a:srgbClr val="FDD2BF">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FDCC9A04-15E6-4638-9B7F-63904B58400B}"/>
              </a:ext>
            </a:extLst>
          </p:cNvPr>
          <p:cNvGrpSpPr/>
          <p:nvPr/>
        </p:nvGrpSpPr>
        <p:grpSpPr>
          <a:xfrm>
            <a:off x="0" y="0"/>
            <a:ext cx="1027522" cy="521111"/>
            <a:chOff x="0" y="0"/>
            <a:chExt cx="1027522" cy="521111"/>
          </a:xfrm>
        </p:grpSpPr>
        <p:sp>
          <p:nvSpPr>
            <p:cNvPr id="293" name="Freeform: Shape 292">
              <a:extLst>
                <a:ext uri="{FF2B5EF4-FFF2-40B4-BE49-F238E27FC236}">
                  <a16:creationId xmlns:a16="http://schemas.microsoft.com/office/drawing/2014/main" id="{CB5F7F1C-F0DE-49D0-91A7-D9B199D51415}"/>
                </a:ext>
              </a:extLst>
            </p:cNvPr>
            <p:cNvSpPr/>
            <p:nvPr/>
          </p:nvSpPr>
          <p:spPr>
            <a:xfrm>
              <a:off x="631372" y="0"/>
              <a:ext cx="396150" cy="521109"/>
            </a:xfrm>
            <a:custGeom>
              <a:avLst/>
              <a:gdLst>
                <a:gd name="connsiteX0" fmla="*/ 0 w 396150"/>
                <a:gd name="connsiteY0" fmla="*/ 0 h 521109"/>
                <a:gd name="connsiteX1" fmla="*/ 396150 w 396150"/>
                <a:gd name="connsiteY1" fmla="*/ 0 h 521109"/>
                <a:gd name="connsiteX2" fmla="*/ 57103 w 396150"/>
                <a:gd name="connsiteY2" fmla="*/ 521109 h 521109"/>
                <a:gd name="connsiteX3" fmla="*/ 0 w 396150"/>
                <a:gd name="connsiteY3" fmla="*/ 521109 h 521109"/>
                <a:gd name="connsiteX4" fmla="*/ 0 w 396150"/>
                <a:gd name="connsiteY4" fmla="*/ 0 h 521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150" h="521109">
                  <a:moveTo>
                    <a:pt x="0" y="0"/>
                  </a:moveTo>
                  <a:lnTo>
                    <a:pt x="396150" y="0"/>
                  </a:lnTo>
                  <a:lnTo>
                    <a:pt x="57103" y="521109"/>
                  </a:lnTo>
                  <a:lnTo>
                    <a:pt x="0" y="521109"/>
                  </a:lnTo>
                  <a:lnTo>
                    <a:pt x="0" y="0"/>
                  </a:lnTo>
                  <a:close/>
                </a:path>
              </a:pathLst>
            </a:custGeom>
            <a:solidFill>
              <a:srgbClr val="E5FBB8">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1" name="Freeform: Shape 290">
              <a:extLst>
                <a:ext uri="{FF2B5EF4-FFF2-40B4-BE49-F238E27FC236}">
                  <a16:creationId xmlns:a16="http://schemas.microsoft.com/office/drawing/2014/main" id="{45AA6CA8-0CDD-45A3-981E-29F1CDD035F3}"/>
                </a:ext>
              </a:extLst>
            </p:cNvPr>
            <p:cNvSpPr/>
            <p:nvPr/>
          </p:nvSpPr>
          <p:spPr>
            <a:xfrm>
              <a:off x="0" y="1"/>
              <a:ext cx="688475" cy="521110"/>
            </a:xfrm>
            <a:custGeom>
              <a:avLst/>
              <a:gdLst>
                <a:gd name="connsiteX0" fmla="*/ 0 w 688475"/>
                <a:gd name="connsiteY0" fmla="*/ 0 h 521110"/>
                <a:gd name="connsiteX1" fmla="*/ 631372 w 688475"/>
                <a:gd name="connsiteY1" fmla="*/ 0 h 521110"/>
                <a:gd name="connsiteX2" fmla="*/ 631372 w 688475"/>
                <a:gd name="connsiteY2" fmla="*/ 521109 h 521110"/>
                <a:gd name="connsiteX3" fmla="*/ 688475 w 688475"/>
                <a:gd name="connsiteY3" fmla="*/ 521109 h 521110"/>
                <a:gd name="connsiteX4" fmla="*/ 688474 w 688475"/>
                <a:gd name="connsiteY4" fmla="*/ 521110 h 521110"/>
                <a:gd name="connsiteX5" fmla="*/ 0 w 688475"/>
                <a:gd name="connsiteY5" fmla="*/ 521110 h 521110"/>
                <a:gd name="connsiteX6" fmla="*/ 0 w 688475"/>
                <a:gd name="connsiteY6" fmla="*/ 0 h 521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475" h="521110">
                  <a:moveTo>
                    <a:pt x="0" y="0"/>
                  </a:moveTo>
                  <a:lnTo>
                    <a:pt x="631372" y="0"/>
                  </a:lnTo>
                  <a:lnTo>
                    <a:pt x="631372" y="521109"/>
                  </a:lnTo>
                  <a:lnTo>
                    <a:pt x="688475" y="521109"/>
                  </a:lnTo>
                  <a:lnTo>
                    <a:pt x="688474" y="521110"/>
                  </a:lnTo>
                  <a:lnTo>
                    <a:pt x="0" y="521110"/>
                  </a:lnTo>
                  <a:lnTo>
                    <a:pt x="0" y="0"/>
                  </a:lnTo>
                  <a:close/>
                </a:path>
              </a:pathLst>
            </a:custGeom>
            <a:solidFill>
              <a:srgbClr val="E5FBB8">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55" name="TextBox 454">
            <a:extLst>
              <a:ext uri="{FF2B5EF4-FFF2-40B4-BE49-F238E27FC236}">
                <a16:creationId xmlns:a16="http://schemas.microsoft.com/office/drawing/2014/main" id="{71D88DB9-F105-46EE-9C65-CFA46305BE7D}"/>
              </a:ext>
            </a:extLst>
          </p:cNvPr>
          <p:cNvSpPr txBox="1"/>
          <p:nvPr/>
        </p:nvSpPr>
        <p:spPr>
          <a:xfrm>
            <a:off x="721690" y="2736222"/>
            <a:ext cx="30807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FF00"/>
                </a:solidFill>
                <a:effectLst/>
                <a:uLnTx/>
                <a:uFillTx/>
                <a:latin typeface="#9Slide07 IcielBaliho Script" pitchFamily="2" charset="-93"/>
                <a:ea typeface="+mn-ea"/>
                <a:cs typeface="+mn-cs"/>
              </a:rPr>
              <a:t>Hoạt</a:t>
            </a:r>
            <a:r>
              <a:rPr kumimoji="0" lang="en-US" sz="3200" b="0" i="0" u="none" strike="noStrike" kern="1200" cap="none" spc="0" normalizeH="0" baseline="0" noProof="0" dirty="0">
                <a:ln>
                  <a:noFill/>
                </a:ln>
                <a:solidFill>
                  <a:srgbClr val="FFFF00"/>
                </a:solidFill>
                <a:effectLst/>
                <a:uLnTx/>
                <a:uFillTx/>
                <a:latin typeface="#9Slide07 IcielBaliho Script" pitchFamily="2" charset="-93"/>
                <a:ea typeface="+mn-ea"/>
                <a:cs typeface="+mn-cs"/>
              </a:rPr>
              <a:t> </a:t>
            </a:r>
            <a:r>
              <a:rPr kumimoji="0" lang="en-US" sz="3200" b="0" i="0" u="none" strike="noStrike" kern="1200" cap="none" spc="0" normalizeH="0" baseline="0" noProof="0" dirty="0" err="1">
                <a:ln>
                  <a:noFill/>
                </a:ln>
                <a:solidFill>
                  <a:srgbClr val="FFFF00"/>
                </a:solidFill>
                <a:effectLst/>
                <a:uLnTx/>
                <a:uFillTx/>
                <a:latin typeface="#9Slide07 IcielBaliho Script" pitchFamily="2" charset="-93"/>
                <a:ea typeface="+mn-ea"/>
                <a:cs typeface="+mn-cs"/>
              </a:rPr>
              <a:t>động</a:t>
            </a:r>
            <a:r>
              <a:rPr kumimoji="0" lang="en-US" sz="3200" b="0" i="0" u="none" strike="noStrike" kern="1200" cap="none" spc="0" normalizeH="0" baseline="0" noProof="0" dirty="0">
                <a:ln>
                  <a:noFill/>
                </a:ln>
                <a:solidFill>
                  <a:srgbClr val="FFFF00"/>
                </a:solidFill>
                <a:effectLst/>
                <a:uLnTx/>
                <a:uFillTx/>
                <a:latin typeface="#9Slide07 IcielBaliho Script" pitchFamily="2" charset="-93"/>
                <a:ea typeface="+mn-ea"/>
                <a:cs typeface="+mn-cs"/>
              </a:rPr>
              <a:t> </a:t>
            </a:r>
            <a:r>
              <a:rPr kumimoji="0" lang="en-US" sz="3200" b="0" i="0" u="none" strike="noStrike" kern="1200" cap="none" spc="0" normalizeH="0" baseline="0" noProof="0" dirty="0" err="1">
                <a:ln>
                  <a:noFill/>
                </a:ln>
                <a:solidFill>
                  <a:srgbClr val="FFFF00"/>
                </a:solidFill>
                <a:effectLst/>
                <a:uLnTx/>
                <a:uFillTx/>
                <a:latin typeface="#9Slide07 IcielBaliho Script" pitchFamily="2" charset="-93"/>
                <a:ea typeface="+mn-ea"/>
                <a:cs typeface="+mn-cs"/>
              </a:rPr>
              <a:t>cá</a:t>
            </a:r>
            <a:r>
              <a:rPr kumimoji="0" lang="en-US" sz="3200" b="0" i="0" u="none" strike="noStrike" kern="1200" cap="none" spc="0" normalizeH="0" baseline="0" noProof="0" dirty="0">
                <a:ln>
                  <a:noFill/>
                </a:ln>
                <a:solidFill>
                  <a:srgbClr val="FFFF00"/>
                </a:solidFill>
                <a:effectLst/>
                <a:uLnTx/>
                <a:uFillTx/>
                <a:latin typeface="#9Slide07 IcielBaliho Script" pitchFamily="2" charset="-93"/>
                <a:ea typeface="+mn-ea"/>
                <a:cs typeface="+mn-cs"/>
              </a:rPr>
              <a:t> </a:t>
            </a:r>
            <a:r>
              <a:rPr kumimoji="0" lang="en-US" sz="3200" b="0" i="0" u="none" strike="noStrike" kern="1200" cap="none" spc="0" normalizeH="0" baseline="0" noProof="0" dirty="0" err="1">
                <a:ln>
                  <a:noFill/>
                </a:ln>
                <a:solidFill>
                  <a:srgbClr val="FFFF00"/>
                </a:solidFill>
                <a:effectLst/>
                <a:uLnTx/>
                <a:uFillTx/>
                <a:latin typeface="#9Slide07 IcielBaliho Script" pitchFamily="2" charset="-93"/>
                <a:ea typeface="+mn-ea"/>
                <a:cs typeface="+mn-cs"/>
              </a:rPr>
              <a:t>nhân</a:t>
            </a:r>
            <a:endParaRPr kumimoji="0" lang="en-US" sz="3200" b="0" i="0" u="none" strike="noStrike" kern="1200" cap="none" spc="0" normalizeH="0" baseline="0" noProof="0" dirty="0">
              <a:ln>
                <a:noFill/>
              </a:ln>
              <a:solidFill>
                <a:srgbClr val="FFFF00"/>
              </a:solidFill>
              <a:effectLst/>
              <a:uLnTx/>
              <a:uFillTx/>
              <a:latin typeface="#9Slide07 IcielBaliho Script" pitchFamily="2" charset="-93"/>
              <a:ea typeface="+mn-ea"/>
              <a:cs typeface="+mn-cs"/>
            </a:endParaRPr>
          </a:p>
        </p:txBody>
      </p:sp>
      <p:sp>
        <p:nvSpPr>
          <p:cNvPr id="468" name="TextBox 467">
            <a:extLst>
              <a:ext uri="{FF2B5EF4-FFF2-40B4-BE49-F238E27FC236}">
                <a16:creationId xmlns:a16="http://schemas.microsoft.com/office/drawing/2014/main" id="{BE3A4EDB-411E-4192-8F01-3AE803F8BE1C}"/>
              </a:ext>
            </a:extLst>
          </p:cNvPr>
          <p:cNvSpPr txBox="1"/>
          <p:nvPr/>
        </p:nvSpPr>
        <p:spPr>
          <a:xfrm>
            <a:off x="4852818" y="701947"/>
            <a:ext cx="274695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9Slide07 IcielBaliho Script" pitchFamily="2" charset="-93"/>
                <a:ea typeface="+mn-ea"/>
                <a:cs typeface="#9Slide03 Arima Madurai Black" panose="00000A00000000000000" pitchFamily="2" charset="-93"/>
              </a:rPr>
              <a:t>ĐƠN VỊ</a:t>
            </a:r>
          </a:p>
        </p:txBody>
      </p:sp>
      <p:sp>
        <p:nvSpPr>
          <p:cNvPr id="306" name="Freeform: Shape 305">
            <a:extLst>
              <a:ext uri="{FF2B5EF4-FFF2-40B4-BE49-F238E27FC236}">
                <a16:creationId xmlns:a16="http://schemas.microsoft.com/office/drawing/2014/main" id="{1333F57C-43A8-4628-A8E9-5AA1CED92005}"/>
              </a:ext>
            </a:extLst>
          </p:cNvPr>
          <p:cNvSpPr/>
          <p:nvPr/>
        </p:nvSpPr>
        <p:spPr>
          <a:xfrm>
            <a:off x="1603730" y="0"/>
            <a:ext cx="1600199" cy="521110"/>
          </a:xfrm>
          <a:custGeom>
            <a:avLst/>
            <a:gdLst>
              <a:gd name="connsiteX0" fmla="*/ 0 w 1223465"/>
              <a:gd name="connsiteY0" fmla="*/ 0 h 521110"/>
              <a:gd name="connsiteX1" fmla="*/ 1223465 w 1223465"/>
              <a:gd name="connsiteY1" fmla="*/ 0 h 521110"/>
              <a:gd name="connsiteX2" fmla="*/ 819762 w 1223465"/>
              <a:gd name="connsiteY2" fmla="*/ 521110 h 521110"/>
              <a:gd name="connsiteX3" fmla="*/ 57103 w 1223465"/>
              <a:gd name="connsiteY3" fmla="*/ 521110 h 521110"/>
              <a:gd name="connsiteX4" fmla="*/ 396150 w 1223465"/>
              <a:gd name="connsiteY4" fmla="*/ 1 h 521110"/>
              <a:gd name="connsiteX5" fmla="*/ 0 w 1223465"/>
              <a:gd name="connsiteY5" fmla="*/ 1 h 521110"/>
              <a:gd name="connsiteX6" fmla="*/ 0 w 1223465"/>
              <a:gd name="connsiteY6" fmla="*/ 0 h 521110"/>
              <a:gd name="connsiteX0" fmla="*/ 0 w 1223465"/>
              <a:gd name="connsiteY0" fmla="*/ 0 h 521110"/>
              <a:gd name="connsiteX1" fmla="*/ 1223465 w 1223465"/>
              <a:gd name="connsiteY1" fmla="*/ 0 h 521110"/>
              <a:gd name="connsiteX2" fmla="*/ 961251 w 1223465"/>
              <a:gd name="connsiteY2" fmla="*/ 521110 h 521110"/>
              <a:gd name="connsiteX3" fmla="*/ 57103 w 1223465"/>
              <a:gd name="connsiteY3" fmla="*/ 521110 h 521110"/>
              <a:gd name="connsiteX4" fmla="*/ 396150 w 1223465"/>
              <a:gd name="connsiteY4" fmla="*/ 1 h 521110"/>
              <a:gd name="connsiteX5" fmla="*/ 0 w 1223465"/>
              <a:gd name="connsiteY5" fmla="*/ 1 h 521110"/>
              <a:gd name="connsiteX6" fmla="*/ 0 w 1223465"/>
              <a:gd name="connsiteY6" fmla="*/ 0 h 521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3465" h="521110">
                <a:moveTo>
                  <a:pt x="0" y="0"/>
                </a:moveTo>
                <a:lnTo>
                  <a:pt x="1223465" y="0"/>
                </a:lnTo>
                <a:lnTo>
                  <a:pt x="961251" y="521110"/>
                </a:lnTo>
                <a:lnTo>
                  <a:pt x="57103" y="521110"/>
                </a:lnTo>
                <a:lnTo>
                  <a:pt x="396150" y="1"/>
                </a:lnTo>
                <a:lnTo>
                  <a:pt x="0" y="1"/>
                </a:lnTo>
                <a:lnTo>
                  <a:pt x="0" y="0"/>
                </a:lnTo>
                <a:close/>
              </a:path>
            </a:pathLst>
          </a:custGeom>
          <a:solidFill>
            <a:srgbClr val="8D92A4">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07" name="Group 306">
            <a:extLst>
              <a:ext uri="{FF2B5EF4-FFF2-40B4-BE49-F238E27FC236}">
                <a16:creationId xmlns:a16="http://schemas.microsoft.com/office/drawing/2014/main" id="{73D8B466-5046-4067-B97A-0439D91FDACC}"/>
              </a:ext>
            </a:extLst>
          </p:cNvPr>
          <p:cNvGrpSpPr/>
          <p:nvPr/>
        </p:nvGrpSpPr>
        <p:grpSpPr>
          <a:xfrm>
            <a:off x="2237742" y="37071"/>
            <a:ext cx="369536" cy="457093"/>
            <a:chOff x="4557440" y="902542"/>
            <a:chExt cx="1766107" cy="2184562"/>
          </a:xfrm>
          <a:solidFill>
            <a:schemeClr val="tx1"/>
          </a:solidFill>
        </p:grpSpPr>
        <p:sp>
          <p:nvSpPr>
            <p:cNvPr id="308" name="Freeform: Shape 307">
              <a:extLst>
                <a:ext uri="{FF2B5EF4-FFF2-40B4-BE49-F238E27FC236}">
                  <a16:creationId xmlns:a16="http://schemas.microsoft.com/office/drawing/2014/main" id="{EF48D7B3-689B-4F2A-B625-9D73DD2A1F56}"/>
                </a:ext>
              </a:extLst>
            </p:cNvPr>
            <p:cNvSpPr/>
            <p:nvPr/>
          </p:nvSpPr>
          <p:spPr>
            <a:xfrm flipV="1">
              <a:off x="4557440" y="902542"/>
              <a:ext cx="1766107" cy="2184562"/>
            </a:xfrm>
            <a:custGeom>
              <a:avLst/>
              <a:gdLst>
                <a:gd name="connsiteX0" fmla="*/ 752867 w 1766107"/>
                <a:gd name="connsiteY0" fmla="*/ 2175203 h 2184562"/>
                <a:gd name="connsiteX1" fmla="*/ 625518 w 1766107"/>
                <a:gd name="connsiteY1" fmla="*/ 1957175 h 2184562"/>
                <a:gd name="connsiteX2" fmla="*/ 634852 w 1766107"/>
                <a:gd name="connsiteY2" fmla="*/ 1922504 h 2184562"/>
                <a:gd name="connsiteX3" fmla="*/ 542174 w 1766107"/>
                <a:gd name="connsiteY3" fmla="*/ 1922504 h 2184562"/>
                <a:gd name="connsiteX4" fmla="*/ 448829 w 1766107"/>
                <a:gd name="connsiteY4" fmla="*/ 1922504 h 2184562"/>
                <a:gd name="connsiteX5" fmla="*/ 429493 w 1766107"/>
                <a:gd name="connsiteY5" fmla="*/ 1903169 h 2184562"/>
                <a:gd name="connsiteX6" fmla="*/ 410157 w 1766107"/>
                <a:gd name="connsiteY6" fmla="*/ 1799822 h 2184562"/>
                <a:gd name="connsiteX7" fmla="*/ 410157 w 1766107"/>
                <a:gd name="connsiteY7" fmla="*/ 1715812 h 2184562"/>
                <a:gd name="connsiteX8" fmla="*/ 326147 w 1766107"/>
                <a:gd name="connsiteY8" fmla="*/ 1715812 h 2184562"/>
                <a:gd name="connsiteX9" fmla="*/ 222801 w 1766107"/>
                <a:gd name="connsiteY9" fmla="*/ 1696476 h 2184562"/>
                <a:gd name="connsiteX10" fmla="*/ 210132 w 1766107"/>
                <a:gd name="connsiteY10" fmla="*/ 1601798 h 2184562"/>
                <a:gd name="connsiteX11" fmla="*/ 444162 w 1766107"/>
                <a:gd name="connsiteY11" fmla="*/ 1356434 h 2184562"/>
                <a:gd name="connsiteX12" fmla="*/ 598848 w 1766107"/>
                <a:gd name="connsiteY12" fmla="*/ 1349099 h 2184562"/>
                <a:gd name="connsiteX13" fmla="*/ 723530 w 1766107"/>
                <a:gd name="connsiteY13" fmla="*/ 1349099 h 2184562"/>
                <a:gd name="connsiteX14" fmla="*/ 723530 w 1766107"/>
                <a:gd name="connsiteY14" fmla="*/ 1281758 h 2184562"/>
                <a:gd name="connsiteX15" fmla="*/ 723530 w 1766107"/>
                <a:gd name="connsiteY15" fmla="*/ 1215083 h 2184562"/>
                <a:gd name="connsiteX16" fmla="*/ 698860 w 1766107"/>
                <a:gd name="connsiteY16" fmla="*/ 1205081 h 2184562"/>
                <a:gd name="connsiteX17" fmla="*/ 266806 w 1766107"/>
                <a:gd name="connsiteY17" fmla="*/ 683016 h 2184562"/>
                <a:gd name="connsiteX18" fmla="*/ 256805 w 1766107"/>
                <a:gd name="connsiteY18" fmla="*/ 364976 h 2184562"/>
                <a:gd name="connsiteX19" fmla="*/ 256805 w 1766107"/>
                <a:gd name="connsiteY19" fmla="*/ 102277 h 2184562"/>
                <a:gd name="connsiteX20" fmla="*/ 143457 w 1766107"/>
                <a:gd name="connsiteY20" fmla="*/ 102277 h 2184562"/>
                <a:gd name="connsiteX21" fmla="*/ 13441 w 1766107"/>
                <a:gd name="connsiteY21" fmla="*/ 85608 h 2184562"/>
                <a:gd name="connsiteX22" fmla="*/ 38111 w 1766107"/>
                <a:gd name="connsiteY22" fmla="*/ -1070 h 2184562"/>
                <a:gd name="connsiteX23" fmla="*/ 895551 w 1766107"/>
                <a:gd name="connsiteY23" fmla="*/ -3070 h 2184562"/>
                <a:gd name="connsiteX24" fmla="*/ 1738323 w 1766107"/>
                <a:gd name="connsiteY24" fmla="*/ -1070 h 2184562"/>
                <a:gd name="connsiteX25" fmla="*/ 1750992 w 1766107"/>
                <a:gd name="connsiteY25" fmla="*/ 14932 h 2184562"/>
                <a:gd name="connsiteX26" fmla="*/ 1748325 w 1766107"/>
                <a:gd name="connsiteY26" fmla="*/ 87608 h 2184562"/>
                <a:gd name="connsiteX27" fmla="*/ 1672315 w 1766107"/>
                <a:gd name="connsiteY27" fmla="*/ 102277 h 2184562"/>
                <a:gd name="connsiteX28" fmla="*/ 1611641 w 1766107"/>
                <a:gd name="connsiteY28" fmla="*/ 102277 h 2184562"/>
                <a:gd name="connsiteX29" fmla="*/ 1608974 w 1766107"/>
                <a:gd name="connsiteY29" fmla="*/ 387646 h 2184562"/>
                <a:gd name="connsiteX30" fmla="*/ 1588971 w 1766107"/>
                <a:gd name="connsiteY30" fmla="*/ 736356 h 2184562"/>
                <a:gd name="connsiteX31" fmla="*/ 1408282 w 1766107"/>
                <a:gd name="connsiteY31" fmla="*/ 1049729 h 2184562"/>
                <a:gd name="connsiteX32" fmla="*/ 1192255 w 1766107"/>
                <a:gd name="connsiteY32" fmla="*/ 1194413 h 2184562"/>
                <a:gd name="connsiteX33" fmla="*/ 1143582 w 1766107"/>
                <a:gd name="connsiteY33" fmla="*/ 1212416 h 2184562"/>
                <a:gd name="connsiteX34" fmla="*/ 1143582 w 1766107"/>
                <a:gd name="connsiteY34" fmla="*/ 1281091 h 2184562"/>
                <a:gd name="connsiteX35" fmla="*/ 1143582 w 1766107"/>
                <a:gd name="connsiteY35" fmla="*/ 1349099 h 2184562"/>
                <a:gd name="connsiteX36" fmla="*/ 1268931 w 1766107"/>
                <a:gd name="connsiteY36" fmla="*/ 1349099 h 2184562"/>
                <a:gd name="connsiteX37" fmla="*/ 1490292 w 1766107"/>
                <a:gd name="connsiteY37" fmla="*/ 1382437 h 2184562"/>
                <a:gd name="connsiteX38" fmla="*/ 1659647 w 1766107"/>
                <a:gd name="connsiteY38" fmla="*/ 1644470 h 2184562"/>
                <a:gd name="connsiteX39" fmla="*/ 1641645 w 1766107"/>
                <a:gd name="connsiteY39" fmla="*/ 1699810 h 2184562"/>
                <a:gd name="connsiteX40" fmla="*/ 1540299 w 1766107"/>
                <a:gd name="connsiteY40" fmla="*/ 1715812 h 2184562"/>
                <a:gd name="connsiteX41" fmla="*/ 1458288 w 1766107"/>
                <a:gd name="connsiteY41" fmla="*/ 1715812 h 2184562"/>
                <a:gd name="connsiteX42" fmla="*/ 1455621 w 1766107"/>
                <a:gd name="connsiteY42" fmla="*/ 1803156 h 2184562"/>
                <a:gd name="connsiteX43" fmla="*/ 1434952 w 1766107"/>
                <a:gd name="connsiteY43" fmla="*/ 1906502 h 2184562"/>
                <a:gd name="connsiteX44" fmla="*/ 1323605 w 1766107"/>
                <a:gd name="connsiteY44" fmla="*/ 1922504 h 2184562"/>
                <a:gd name="connsiteX45" fmla="*/ 1230260 w 1766107"/>
                <a:gd name="connsiteY45" fmla="*/ 1922504 h 2184562"/>
                <a:gd name="connsiteX46" fmla="*/ 1236927 w 1766107"/>
                <a:gd name="connsiteY46" fmla="*/ 1939840 h 2184562"/>
                <a:gd name="connsiteX47" fmla="*/ 1235594 w 1766107"/>
                <a:gd name="connsiteY47" fmla="*/ 2056521 h 2184562"/>
                <a:gd name="connsiteX48" fmla="*/ 1100244 w 1766107"/>
                <a:gd name="connsiteY48" fmla="*/ 2176536 h 2184562"/>
                <a:gd name="connsiteX49" fmla="*/ 968227 w 1766107"/>
                <a:gd name="connsiteY49" fmla="*/ 2153200 h 2184562"/>
                <a:gd name="connsiteX50" fmla="*/ 930889 w 1766107"/>
                <a:gd name="connsiteY50" fmla="*/ 2130530 h 2184562"/>
                <a:gd name="connsiteX51" fmla="*/ 908886 w 1766107"/>
                <a:gd name="connsiteY51" fmla="*/ 2146532 h 2184562"/>
                <a:gd name="connsiteX52" fmla="*/ 752867 w 1766107"/>
                <a:gd name="connsiteY52" fmla="*/ 2175203 h 2184562"/>
                <a:gd name="connsiteX53" fmla="*/ 836877 w 1766107"/>
                <a:gd name="connsiteY53" fmla="*/ 2065856 h 2184562"/>
                <a:gd name="connsiteX54" fmla="*/ 876882 w 1766107"/>
                <a:gd name="connsiteY54" fmla="*/ 1997180 h 2184562"/>
                <a:gd name="connsiteX55" fmla="*/ 760201 w 1766107"/>
                <a:gd name="connsiteY55" fmla="*/ 1937173 h 2184562"/>
                <a:gd name="connsiteX56" fmla="*/ 762868 w 1766107"/>
                <a:gd name="connsiteY56" fmla="*/ 2060522 h 2184562"/>
                <a:gd name="connsiteX57" fmla="*/ 836877 w 1766107"/>
                <a:gd name="connsiteY57" fmla="*/ 2065856 h 2184562"/>
                <a:gd name="connsiteX58" fmla="*/ 1096910 w 1766107"/>
                <a:gd name="connsiteY58" fmla="*/ 2065856 h 2184562"/>
                <a:gd name="connsiteX59" fmla="*/ 1136915 w 1766107"/>
                <a:gd name="connsiteY59" fmla="*/ 1997180 h 2184562"/>
                <a:gd name="connsiteX60" fmla="*/ 1114245 w 1766107"/>
                <a:gd name="connsiteY60" fmla="*/ 1945174 h 2184562"/>
                <a:gd name="connsiteX61" fmla="*/ 1064239 w 1766107"/>
                <a:gd name="connsiteY61" fmla="*/ 1922504 h 2184562"/>
                <a:gd name="connsiteX62" fmla="*/ 987563 w 1766107"/>
                <a:gd name="connsiteY62" fmla="*/ 1983179 h 2184562"/>
                <a:gd name="connsiteX63" fmla="*/ 1024901 w 1766107"/>
                <a:gd name="connsiteY63" fmla="*/ 2062522 h 2184562"/>
                <a:gd name="connsiteX64" fmla="*/ 1096910 w 1766107"/>
                <a:gd name="connsiteY64" fmla="*/ 2065856 h 2184562"/>
                <a:gd name="connsiteX65" fmla="*/ 1343607 w 1766107"/>
                <a:gd name="connsiteY65" fmla="*/ 1765818 h 2184562"/>
                <a:gd name="connsiteX66" fmla="*/ 1343607 w 1766107"/>
                <a:gd name="connsiteY66" fmla="*/ 1715812 h 2184562"/>
                <a:gd name="connsiteX67" fmla="*/ 930222 w 1766107"/>
                <a:gd name="connsiteY67" fmla="*/ 1715812 h 2184562"/>
                <a:gd name="connsiteX68" fmla="*/ 516837 w 1766107"/>
                <a:gd name="connsiteY68" fmla="*/ 1715812 h 2184562"/>
                <a:gd name="connsiteX69" fmla="*/ 516837 w 1766107"/>
                <a:gd name="connsiteY69" fmla="*/ 1765818 h 2184562"/>
                <a:gd name="connsiteX70" fmla="*/ 516837 w 1766107"/>
                <a:gd name="connsiteY70" fmla="*/ 1815824 h 2184562"/>
                <a:gd name="connsiteX71" fmla="*/ 930222 w 1766107"/>
                <a:gd name="connsiteY71" fmla="*/ 1815824 h 2184562"/>
                <a:gd name="connsiteX72" fmla="*/ 1343607 w 1766107"/>
                <a:gd name="connsiteY72" fmla="*/ 1815824 h 2184562"/>
                <a:gd name="connsiteX73" fmla="*/ 1343607 w 1766107"/>
                <a:gd name="connsiteY73" fmla="*/ 1765818 h 2184562"/>
                <a:gd name="connsiteX74" fmla="*/ 1543632 w 1766107"/>
                <a:gd name="connsiteY74" fmla="*/ 1599131 h 2184562"/>
                <a:gd name="connsiteX75" fmla="*/ 1440953 w 1766107"/>
                <a:gd name="connsiteY75" fmla="*/ 1477115 h 2184562"/>
                <a:gd name="connsiteX76" fmla="*/ 1406949 w 1766107"/>
                <a:gd name="connsiteY76" fmla="*/ 1459113 h 2184562"/>
                <a:gd name="connsiteX77" fmla="*/ 944224 w 1766107"/>
                <a:gd name="connsiteY77" fmla="*/ 1457113 h 2184562"/>
                <a:gd name="connsiteX78" fmla="*/ 383487 w 1766107"/>
                <a:gd name="connsiteY78" fmla="*/ 1507119 h 2184562"/>
                <a:gd name="connsiteX79" fmla="*/ 323480 w 1766107"/>
                <a:gd name="connsiteY79" fmla="*/ 1592463 h 2184562"/>
                <a:gd name="connsiteX80" fmla="*/ 316812 w 1766107"/>
                <a:gd name="connsiteY80" fmla="*/ 1609132 h 2184562"/>
                <a:gd name="connsiteX81" fmla="*/ 930222 w 1766107"/>
                <a:gd name="connsiteY81" fmla="*/ 1609132 h 2184562"/>
                <a:gd name="connsiteX82" fmla="*/ 1543632 w 1766107"/>
                <a:gd name="connsiteY82" fmla="*/ 1599131 h 2184562"/>
                <a:gd name="connsiteX83" fmla="*/ 1036902 w 1766107"/>
                <a:gd name="connsiteY83" fmla="*/ 1296426 h 2184562"/>
                <a:gd name="connsiteX84" fmla="*/ 1036902 w 1766107"/>
                <a:gd name="connsiteY84" fmla="*/ 1244420 h 2184562"/>
                <a:gd name="connsiteX85" fmla="*/ 933556 w 1766107"/>
                <a:gd name="connsiteY85" fmla="*/ 1244420 h 2184562"/>
                <a:gd name="connsiteX86" fmla="*/ 830210 w 1766107"/>
                <a:gd name="connsiteY86" fmla="*/ 1245086 h 2184562"/>
                <a:gd name="connsiteX87" fmla="*/ 830210 w 1766107"/>
                <a:gd name="connsiteY87" fmla="*/ 1297093 h 2184562"/>
                <a:gd name="connsiteX88" fmla="*/ 830210 w 1766107"/>
                <a:gd name="connsiteY88" fmla="*/ 1349099 h 2184562"/>
                <a:gd name="connsiteX89" fmla="*/ 933556 w 1766107"/>
                <a:gd name="connsiteY89" fmla="*/ 1349099 h 2184562"/>
                <a:gd name="connsiteX90" fmla="*/ 1036902 w 1766107"/>
                <a:gd name="connsiteY90" fmla="*/ 1349099 h 2184562"/>
                <a:gd name="connsiteX91" fmla="*/ 1036902 w 1766107"/>
                <a:gd name="connsiteY91" fmla="*/ 1296426 h 2184562"/>
                <a:gd name="connsiteX92" fmla="*/ 1056905 w 1766107"/>
                <a:gd name="connsiteY92" fmla="*/ 1125071 h 2184562"/>
                <a:gd name="connsiteX93" fmla="*/ 1484958 w 1766107"/>
                <a:gd name="connsiteY93" fmla="*/ 712353 h 2184562"/>
                <a:gd name="connsiteX94" fmla="*/ 1502294 w 1766107"/>
                <a:gd name="connsiteY94" fmla="*/ 380978 h 2184562"/>
                <a:gd name="connsiteX95" fmla="*/ 1504294 w 1766107"/>
                <a:gd name="connsiteY95" fmla="*/ 102277 h 2184562"/>
                <a:gd name="connsiteX96" fmla="*/ 933556 w 1766107"/>
                <a:gd name="connsiteY96" fmla="*/ 102277 h 2184562"/>
                <a:gd name="connsiteX97" fmla="*/ 362818 w 1766107"/>
                <a:gd name="connsiteY97" fmla="*/ 102277 h 2184562"/>
                <a:gd name="connsiteX98" fmla="*/ 364818 w 1766107"/>
                <a:gd name="connsiteY98" fmla="*/ 387646 h 2184562"/>
                <a:gd name="connsiteX99" fmla="*/ 382154 w 1766107"/>
                <a:gd name="connsiteY99" fmla="*/ 721021 h 2184562"/>
                <a:gd name="connsiteX100" fmla="*/ 1056905 w 1766107"/>
                <a:gd name="connsiteY100" fmla="*/ 1125071 h 218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1766107" h="2184562">
                  <a:moveTo>
                    <a:pt x="752867" y="2175203"/>
                  </a:moveTo>
                  <a:cubicBezTo>
                    <a:pt x="662189" y="2149199"/>
                    <a:pt x="602848" y="2046520"/>
                    <a:pt x="625518" y="1957175"/>
                  </a:cubicBezTo>
                  <a:lnTo>
                    <a:pt x="634852" y="1922504"/>
                  </a:lnTo>
                  <a:lnTo>
                    <a:pt x="542174" y="1922504"/>
                  </a:lnTo>
                  <a:lnTo>
                    <a:pt x="448829" y="1922504"/>
                  </a:lnTo>
                  <a:lnTo>
                    <a:pt x="429493" y="1903169"/>
                  </a:lnTo>
                  <a:cubicBezTo>
                    <a:pt x="410157" y="1883833"/>
                    <a:pt x="410157" y="1883166"/>
                    <a:pt x="410157" y="1799822"/>
                  </a:cubicBezTo>
                  <a:lnTo>
                    <a:pt x="410157" y="1715812"/>
                  </a:lnTo>
                  <a:lnTo>
                    <a:pt x="326147" y="1715812"/>
                  </a:lnTo>
                  <a:cubicBezTo>
                    <a:pt x="242803" y="1715812"/>
                    <a:pt x="242136" y="1715812"/>
                    <a:pt x="222801" y="1696476"/>
                  </a:cubicBezTo>
                  <a:cubicBezTo>
                    <a:pt x="201465" y="1674473"/>
                    <a:pt x="199464" y="1659138"/>
                    <a:pt x="210132" y="1601798"/>
                  </a:cubicBezTo>
                  <a:cubicBezTo>
                    <a:pt x="232135" y="1486450"/>
                    <a:pt x="331481" y="1382437"/>
                    <a:pt x="444162" y="1356434"/>
                  </a:cubicBezTo>
                  <a:cubicBezTo>
                    <a:pt x="460164" y="1352433"/>
                    <a:pt x="529506" y="1349099"/>
                    <a:pt x="598848" y="1349099"/>
                  </a:cubicBezTo>
                  <a:lnTo>
                    <a:pt x="723530" y="1349099"/>
                  </a:lnTo>
                  <a:lnTo>
                    <a:pt x="723530" y="1281758"/>
                  </a:lnTo>
                  <a:lnTo>
                    <a:pt x="723530" y="1215083"/>
                  </a:lnTo>
                  <a:lnTo>
                    <a:pt x="698860" y="1205081"/>
                  </a:lnTo>
                  <a:cubicBezTo>
                    <a:pt x="467498" y="1113737"/>
                    <a:pt x="308145" y="921712"/>
                    <a:pt x="266806" y="683016"/>
                  </a:cubicBezTo>
                  <a:cubicBezTo>
                    <a:pt x="258805" y="640344"/>
                    <a:pt x="256805" y="565668"/>
                    <a:pt x="256805" y="364976"/>
                  </a:cubicBezTo>
                  <a:lnTo>
                    <a:pt x="256805" y="102277"/>
                  </a:lnTo>
                  <a:lnTo>
                    <a:pt x="143457" y="102277"/>
                  </a:lnTo>
                  <a:cubicBezTo>
                    <a:pt x="31443" y="102277"/>
                    <a:pt x="29443" y="102277"/>
                    <a:pt x="13441" y="85608"/>
                  </a:cubicBezTo>
                  <a:cubicBezTo>
                    <a:pt x="-16563" y="56271"/>
                    <a:pt x="-2561" y="8932"/>
                    <a:pt x="38111" y="-1070"/>
                  </a:cubicBezTo>
                  <a:cubicBezTo>
                    <a:pt x="46779" y="-3070"/>
                    <a:pt x="432827" y="-3737"/>
                    <a:pt x="895551" y="-3070"/>
                  </a:cubicBezTo>
                  <a:lnTo>
                    <a:pt x="1738323" y="-1070"/>
                  </a:lnTo>
                  <a:lnTo>
                    <a:pt x="1750992" y="14932"/>
                  </a:lnTo>
                  <a:cubicBezTo>
                    <a:pt x="1768327" y="36268"/>
                    <a:pt x="1767660" y="69606"/>
                    <a:pt x="1748325" y="87608"/>
                  </a:cubicBezTo>
                  <a:cubicBezTo>
                    <a:pt x="1734990" y="100276"/>
                    <a:pt x="1724988" y="102277"/>
                    <a:pt x="1672315" y="102277"/>
                  </a:cubicBezTo>
                  <a:lnTo>
                    <a:pt x="1611641" y="102277"/>
                  </a:lnTo>
                  <a:lnTo>
                    <a:pt x="1608974" y="387646"/>
                  </a:lnTo>
                  <a:cubicBezTo>
                    <a:pt x="1606307" y="669681"/>
                    <a:pt x="1606307" y="673015"/>
                    <a:pt x="1588971" y="736356"/>
                  </a:cubicBezTo>
                  <a:cubicBezTo>
                    <a:pt x="1556301" y="858371"/>
                    <a:pt x="1496293" y="961717"/>
                    <a:pt x="1408282" y="1049729"/>
                  </a:cubicBezTo>
                  <a:cubicBezTo>
                    <a:pt x="1350275" y="1107069"/>
                    <a:pt x="1256930" y="1169744"/>
                    <a:pt x="1192255" y="1194413"/>
                  </a:cubicBezTo>
                  <a:lnTo>
                    <a:pt x="1143582" y="1212416"/>
                  </a:lnTo>
                  <a:lnTo>
                    <a:pt x="1143582" y="1281091"/>
                  </a:lnTo>
                  <a:lnTo>
                    <a:pt x="1143582" y="1349099"/>
                  </a:lnTo>
                  <a:lnTo>
                    <a:pt x="1268931" y="1349099"/>
                  </a:lnTo>
                  <a:cubicBezTo>
                    <a:pt x="1400948" y="1349099"/>
                    <a:pt x="1435619" y="1354433"/>
                    <a:pt x="1490292" y="1382437"/>
                  </a:cubicBezTo>
                  <a:cubicBezTo>
                    <a:pt x="1588305" y="1432443"/>
                    <a:pt x="1657647" y="1539123"/>
                    <a:pt x="1659647" y="1644470"/>
                  </a:cubicBezTo>
                  <a:cubicBezTo>
                    <a:pt x="1660314" y="1679807"/>
                    <a:pt x="1658313" y="1685141"/>
                    <a:pt x="1641645" y="1699810"/>
                  </a:cubicBezTo>
                  <a:cubicBezTo>
                    <a:pt x="1624309" y="1715145"/>
                    <a:pt x="1618308" y="1715812"/>
                    <a:pt x="1540299" y="1715812"/>
                  </a:cubicBezTo>
                  <a:lnTo>
                    <a:pt x="1458288" y="1715812"/>
                  </a:lnTo>
                  <a:lnTo>
                    <a:pt x="1455621" y="1803156"/>
                  </a:lnTo>
                  <a:cubicBezTo>
                    <a:pt x="1453621" y="1889167"/>
                    <a:pt x="1453621" y="1890500"/>
                    <a:pt x="1434952" y="1906502"/>
                  </a:cubicBezTo>
                  <a:cubicBezTo>
                    <a:pt x="1416950" y="1921838"/>
                    <a:pt x="1411616" y="1922504"/>
                    <a:pt x="1323605" y="1922504"/>
                  </a:cubicBezTo>
                  <a:lnTo>
                    <a:pt x="1230260" y="1922504"/>
                  </a:lnTo>
                  <a:lnTo>
                    <a:pt x="1236927" y="1939840"/>
                  </a:lnTo>
                  <a:cubicBezTo>
                    <a:pt x="1246262" y="1963176"/>
                    <a:pt x="1245595" y="2029184"/>
                    <a:pt x="1235594" y="2056521"/>
                  </a:cubicBezTo>
                  <a:cubicBezTo>
                    <a:pt x="1214925" y="2117195"/>
                    <a:pt x="1164252" y="2161868"/>
                    <a:pt x="1100244" y="2176536"/>
                  </a:cubicBezTo>
                  <a:cubicBezTo>
                    <a:pt x="1052904" y="2187204"/>
                    <a:pt x="1012899" y="2179870"/>
                    <a:pt x="968227" y="2153200"/>
                  </a:cubicBezTo>
                  <a:lnTo>
                    <a:pt x="930889" y="2130530"/>
                  </a:lnTo>
                  <a:lnTo>
                    <a:pt x="908886" y="2146532"/>
                  </a:lnTo>
                  <a:cubicBezTo>
                    <a:pt x="867548" y="2177203"/>
                    <a:pt x="801540" y="2189204"/>
                    <a:pt x="752867" y="2175203"/>
                  </a:cubicBezTo>
                  <a:close/>
                  <a:moveTo>
                    <a:pt x="836877" y="2065856"/>
                  </a:moveTo>
                  <a:cubicBezTo>
                    <a:pt x="864881" y="2051854"/>
                    <a:pt x="876882" y="2030518"/>
                    <a:pt x="876882" y="1997180"/>
                  </a:cubicBezTo>
                  <a:cubicBezTo>
                    <a:pt x="876882" y="1936506"/>
                    <a:pt x="806874" y="1900502"/>
                    <a:pt x="760201" y="1937173"/>
                  </a:cubicBezTo>
                  <a:cubicBezTo>
                    <a:pt x="716862" y="1971177"/>
                    <a:pt x="717529" y="2030518"/>
                    <a:pt x="762868" y="2060522"/>
                  </a:cubicBezTo>
                  <a:cubicBezTo>
                    <a:pt x="788871" y="2078524"/>
                    <a:pt x="810207" y="2079857"/>
                    <a:pt x="836877" y="2065856"/>
                  </a:cubicBezTo>
                  <a:close/>
                  <a:moveTo>
                    <a:pt x="1096910" y="2065856"/>
                  </a:moveTo>
                  <a:cubicBezTo>
                    <a:pt x="1124913" y="2051854"/>
                    <a:pt x="1136915" y="2030518"/>
                    <a:pt x="1136915" y="1997180"/>
                  </a:cubicBezTo>
                  <a:cubicBezTo>
                    <a:pt x="1136915" y="1972511"/>
                    <a:pt x="1132914" y="1963843"/>
                    <a:pt x="1114245" y="1945174"/>
                  </a:cubicBezTo>
                  <a:cubicBezTo>
                    <a:pt x="1095576" y="1926505"/>
                    <a:pt x="1086242" y="1922504"/>
                    <a:pt x="1064239" y="1922504"/>
                  </a:cubicBezTo>
                  <a:cubicBezTo>
                    <a:pt x="1031568" y="1922504"/>
                    <a:pt x="994230" y="1951841"/>
                    <a:pt x="987563" y="1983179"/>
                  </a:cubicBezTo>
                  <a:cubicBezTo>
                    <a:pt x="982229" y="2011182"/>
                    <a:pt x="998231" y="2046520"/>
                    <a:pt x="1024901" y="2062522"/>
                  </a:cubicBezTo>
                  <a:cubicBezTo>
                    <a:pt x="1050904" y="2078524"/>
                    <a:pt x="1070907" y="2079191"/>
                    <a:pt x="1096910" y="2065856"/>
                  </a:cubicBezTo>
                  <a:close/>
                  <a:moveTo>
                    <a:pt x="1343607" y="1765818"/>
                  </a:moveTo>
                  <a:lnTo>
                    <a:pt x="1343607" y="1715812"/>
                  </a:lnTo>
                  <a:lnTo>
                    <a:pt x="930222" y="1715812"/>
                  </a:lnTo>
                  <a:lnTo>
                    <a:pt x="516837" y="1715812"/>
                  </a:lnTo>
                  <a:lnTo>
                    <a:pt x="516837" y="1765818"/>
                  </a:lnTo>
                  <a:lnTo>
                    <a:pt x="516837" y="1815824"/>
                  </a:lnTo>
                  <a:lnTo>
                    <a:pt x="930222" y="1815824"/>
                  </a:lnTo>
                  <a:lnTo>
                    <a:pt x="1343607" y="1815824"/>
                  </a:lnTo>
                  <a:lnTo>
                    <a:pt x="1343607" y="1765818"/>
                  </a:lnTo>
                  <a:close/>
                  <a:moveTo>
                    <a:pt x="1543632" y="1599131"/>
                  </a:moveTo>
                  <a:cubicBezTo>
                    <a:pt x="1543632" y="1566460"/>
                    <a:pt x="1489626" y="1502452"/>
                    <a:pt x="1440953" y="1477115"/>
                  </a:cubicBezTo>
                  <a:lnTo>
                    <a:pt x="1406949" y="1459113"/>
                  </a:lnTo>
                  <a:lnTo>
                    <a:pt x="944224" y="1457113"/>
                  </a:lnTo>
                  <a:cubicBezTo>
                    <a:pt x="420825" y="1455113"/>
                    <a:pt x="443495" y="1453112"/>
                    <a:pt x="383487" y="1507119"/>
                  </a:cubicBezTo>
                  <a:cubicBezTo>
                    <a:pt x="350817" y="1536456"/>
                    <a:pt x="337482" y="1555792"/>
                    <a:pt x="323480" y="1592463"/>
                  </a:cubicBezTo>
                  <a:lnTo>
                    <a:pt x="316812" y="1609132"/>
                  </a:lnTo>
                  <a:lnTo>
                    <a:pt x="930222" y="1609132"/>
                  </a:lnTo>
                  <a:cubicBezTo>
                    <a:pt x="1479624" y="1609132"/>
                    <a:pt x="1543632" y="1607798"/>
                    <a:pt x="1543632" y="1599131"/>
                  </a:cubicBezTo>
                  <a:close/>
                  <a:moveTo>
                    <a:pt x="1036902" y="1296426"/>
                  </a:moveTo>
                  <a:lnTo>
                    <a:pt x="1036902" y="1244420"/>
                  </a:lnTo>
                  <a:lnTo>
                    <a:pt x="933556" y="1244420"/>
                  </a:lnTo>
                  <a:lnTo>
                    <a:pt x="830210" y="1245086"/>
                  </a:lnTo>
                  <a:lnTo>
                    <a:pt x="830210" y="1297093"/>
                  </a:lnTo>
                  <a:lnTo>
                    <a:pt x="830210" y="1349099"/>
                  </a:lnTo>
                  <a:lnTo>
                    <a:pt x="933556" y="1349099"/>
                  </a:lnTo>
                  <a:lnTo>
                    <a:pt x="1036902" y="1349099"/>
                  </a:lnTo>
                  <a:lnTo>
                    <a:pt x="1036902" y="1296426"/>
                  </a:lnTo>
                  <a:close/>
                  <a:moveTo>
                    <a:pt x="1056905" y="1125071"/>
                  </a:moveTo>
                  <a:cubicBezTo>
                    <a:pt x="1263597" y="1079066"/>
                    <a:pt x="1427618" y="921046"/>
                    <a:pt x="1484958" y="712353"/>
                  </a:cubicBezTo>
                  <a:cubicBezTo>
                    <a:pt x="1498960" y="662347"/>
                    <a:pt x="1499627" y="641677"/>
                    <a:pt x="1502294" y="380978"/>
                  </a:cubicBezTo>
                  <a:lnTo>
                    <a:pt x="1504294" y="102277"/>
                  </a:lnTo>
                  <a:lnTo>
                    <a:pt x="933556" y="102277"/>
                  </a:lnTo>
                  <a:lnTo>
                    <a:pt x="362818" y="102277"/>
                  </a:lnTo>
                  <a:lnTo>
                    <a:pt x="364818" y="387646"/>
                  </a:lnTo>
                  <a:cubicBezTo>
                    <a:pt x="367485" y="658346"/>
                    <a:pt x="368152" y="675015"/>
                    <a:pt x="382154" y="721021"/>
                  </a:cubicBezTo>
                  <a:cubicBezTo>
                    <a:pt x="472165" y="1017724"/>
                    <a:pt x="760201" y="1190413"/>
                    <a:pt x="1056905" y="1125071"/>
                  </a:cubicBezTo>
                  <a:close/>
                </a:path>
              </a:pathLst>
            </a:custGeom>
            <a:grpFill/>
            <a:ln w="6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a16="http://schemas.microsoft.com/office/drawing/2014/main" id="{4C3E7B5B-4D14-4381-84DF-21554B5BF022}"/>
                </a:ext>
              </a:extLst>
            </p:cNvPr>
            <p:cNvSpPr/>
            <p:nvPr/>
          </p:nvSpPr>
          <p:spPr>
            <a:xfrm flipV="1">
              <a:off x="5130642" y="2097763"/>
              <a:ext cx="726302" cy="728673"/>
            </a:xfrm>
            <a:custGeom>
              <a:avLst/>
              <a:gdLst>
                <a:gd name="connsiteX0" fmla="*/ 302276 w 726302"/>
                <a:gd name="connsiteY0" fmla="*/ 722489 h 728673"/>
                <a:gd name="connsiteX1" fmla="*/ 104918 w 726302"/>
                <a:gd name="connsiteY1" fmla="*/ 620476 h 728673"/>
                <a:gd name="connsiteX2" fmla="*/ 10239 w 726302"/>
                <a:gd name="connsiteY2" fmla="*/ 463790 h 728673"/>
                <a:gd name="connsiteX3" fmla="*/ 15573 w 726302"/>
                <a:gd name="connsiteY3" fmla="*/ 239095 h 728673"/>
                <a:gd name="connsiteX4" fmla="*/ 479631 w 726302"/>
                <a:gd name="connsiteY4" fmla="*/ 18401 h 728673"/>
                <a:gd name="connsiteX5" fmla="*/ 624983 w 726302"/>
                <a:gd name="connsiteY5" fmla="*/ 609808 h 728673"/>
                <a:gd name="connsiteX6" fmla="*/ 478964 w 726302"/>
                <a:gd name="connsiteY6" fmla="*/ 705820 h 728673"/>
                <a:gd name="connsiteX7" fmla="*/ 302276 w 726302"/>
                <a:gd name="connsiteY7" fmla="*/ 722489 h 728673"/>
                <a:gd name="connsiteX8" fmla="*/ 445627 w 726302"/>
                <a:gd name="connsiteY8" fmla="*/ 605141 h 728673"/>
                <a:gd name="connsiteX9" fmla="*/ 541639 w 726302"/>
                <a:gd name="connsiteY9" fmla="*/ 539800 h 728673"/>
                <a:gd name="connsiteX10" fmla="*/ 438293 w 726302"/>
                <a:gd name="connsiteY10" fmla="*/ 471791 h 728673"/>
                <a:gd name="connsiteX11" fmla="*/ 324278 w 726302"/>
                <a:gd name="connsiteY11" fmla="*/ 399782 h 728673"/>
                <a:gd name="connsiteX12" fmla="*/ 357616 w 726302"/>
                <a:gd name="connsiteY12" fmla="*/ 309104 h 728673"/>
                <a:gd name="connsiteX13" fmla="*/ 486965 w 726302"/>
                <a:gd name="connsiteY13" fmla="*/ 375779 h 728673"/>
                <a:gd name="connsiteX14" fmla="*/ 606314 w 726302"/>
                <a:gd name="connsiteY14" fmla="*/ 435787 h 728673"/>
                <a:gd name="connsiteX15" fmla="*/ 613648 w 726302"/>
                <a:gd name="connsiteY15" fmla="*/ 363778 h 728673"/>
                <a:gd name="connsiteX16" fmla="*/ 592312 w 726302"/>
                <a:gd name="connsiteY16" fmla="*/ 254431 h 728673"/>
                <a:gd name="connsiteX17" fmla="*/ 405622 w 726302"/>
                <a:gd name="connsiteY17" fmla="*/ 109079 h 728673"/>
                <a:gd name="connsiteX18" fmla="*/ 124253 w 726302"/>
                <a:gd name="connsiteY18" fmla="*/ 255764 h 728673"/>
                <a:gd name="connsiteX19" fmla="*/ 106918 w 726302"/>
                <a:gd name="connsiteY19" fmla="*/ 362444 h 728673"/>
                <a:gd name="connsiteX20" fmla="*/ 126254 w 726302"/>
                <a:gd name="connsiteY20" fmla="*/ 472458 h 728673"/>
                <a:gd name="connsiteX21" fmla="*/ 445627 w 726302"/>
                <a:gd name="connsiteY21" fmla="*/ 605141 h 72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26302" h="728673">
                  <a:moveTo>
                    <a:pt x="302276" y="722489"/>
                  </a:moveTo>
                  <a:cubicBezTo>
                    <a:pt x="222932" y="708487"/>
                    <a:pt x="164258" y="677817"/>
                    <a:pt x="104918" y="620476"/>
                  </a:cubicBezTo>
                  <a:cubicBezTo>
                    <a:pt x="59579" y="576471"/>
                    <a:pt x="28908" y="525131"/>
                    <a:pt x="10239" y="463790"/>
                  </a:cubicBezTo>
                  <a:cubicBezTo>
                    <a:pt x="-9097" y="400449"/>
                    <a:pt x="-6430" y="300436"/>
                    <a:pt x="15573" y="239095"/>
                  </a:cubicBezTo>
                  <a:cubicBezTo>
                    <a:pt x="83582" y="51739"/>
                    <a:pt x="294941" y="-48941"/>
                    <a:pt x="479631" y="18401"/>
                  </a:cubicBezTo>
                  <a:cubicBezTo>
                    <a:pt x="728996" y="108412"/>
                    <a:pt x="804338" y="416451"/>
                    <a:pt x="624983" y="609808"/>
                  </a:cubicBezTo>
                  <a:cubicBezTo>
                    <a:pt x="581644" y="656481"/>
                    <a:pt x="537638" y="685818"/>
                    <a:pt x="478964" y="705820"/>
                  </a:cubicBezTo>
                  <a:cubicBezTo>
                    <a:pt x="427625" y="723823"/>
                    <a:pt x="348948" y="731157"/>
                    <a:pt x="302276" y="722489"/>
                  </a:cubicBezTo>
                  <a:close/>
                  <a:moveTo>
                    <a:pt x="445627" y="605141"/>
                  </a:moveTo>
                  <a:cubicBezTo>
                    <a:pt x="480965" y="592473"/>
                    <a:pt x="544973" y="549801"/>
                    <a:pt x="541639" y="539800"/>
                  </a:cubicBezTo>
                  <a:cubicBezTo>
                    <a:pt x="540305" y="535799"/>
                    <a:pt x="493633" y="505129"/>
                    <a:pt x="438293" y="471791"/>
                  </a:cubicBezTo>
                  <a:cubicBezTo>
                    <a:pt x="382286" y="438454"/>
                    <a:pt x="330946" y="405783"/>
                    <a:pt x="324278" y="399782"/>
                  </a:cubicBezTo>
                  <a:cubicBezTo>
                    <a:pt x="289607" y="367778"/>
                    <a:pt x="310943" y="309771"/>
                    <a:pt x="357616" y="309104"/>
                  </a:cubicBezTo>
                  <a:cubicBezTo>
                    <a:pt x="368284" y="309104"/>
                    <a:pt x="420290" y="335774"/>
                    <a:pt x="486965" y="375779"/>
                  </a:cubicBezTo>
                  <a:cubicBezTo>
                    <a:pt x="567642" y="424452"/>
                    <a:pt x="600980" y="441121"/>
                    <a:pt x="606314" y="435787"/>
                  </a:cubicBezTo>
                  <a:cubicBezTo>
                    <a:pt x="610314" y="431786"/>
                    <a:pt x="613648" y="401782"/>
                    <a:pt x="613648" y="363778"/>
                  </a:cubicBezTo>
                  <a:cubicBezTo>
                    <a:pt x="613648" y="305104"/>
                    <a:pt x="611648" y="295102"/>
                    <a:pt x="592312" y="254431"/>
                  </a:cubicBezTo>
                  <a:cubicBezTo>
                    <a:pt x="554974" y="175754"/>
                    <a:pt x="490966" y="125748"/>
                    <a:pt x="405622" y="109079"/>
                  </a:cubicBezTo>
                  <a:cubicBezTo>
                    <a:pt x="292274" y="86410"/>
                    <a:pt x="175593" y="147751"/>
                    <a:pt x="124253" y="255764"/>
                  </a:cubicBezTo>
                  <a:cubicBezTo>
                    <a:pt x="108918" y="287768"/>
                    <a:pt x="106918" y="301103"/>
                    <a:pt x="106918" y="362444"/>
                  </a:cubicBezTo>
                  <a:cubicBezTo>
                    <a:pt x="106918" y="426452"/>
                    <a:pt x="108918" y="435787"/>
                    <a:pt x="126254" y="472458"/>
                  </a:cubicBezTo>
                  <a:cubicBezTo>
                    <a:pt x="184261" y="591139"/>
                    <a:pt x="322278" y="648480"/>
                    <a:pt x="445627" y="605141"/>
                  </a:cubicBezTo>
                  <a:close/>
                </a:path>
              </a:pathLst>
            </a:custGeom>
            <a:grpFill/>
            <a:ln w="6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a16="http://schemas.microsoft.com/office/drawing/2014/main" id="{1BD5F8A9-1706-4507-9E16-57AEC3894652}"/>
                </a:ext>
              </a:extLst>
            </p:cNvPr>
            <p:cNvSpPr/>
            <p:nvPr/>
          </p:nvSpPr>
          <p:spPr>
            <a:xfrm flipV="1">
              <a:off x="4970267" y="2828156"/>
              <a:ext cx="106680" cy="100012"/>
            </a:xfrm>
            <a:custGeom>
              <a:avLst/>
              <a:gdLst>
                <a:gd name="connsiteX0" fmla="*/ -2106 w 106680"/>
                <a:gd name="connsiteY0" fmla="*/ 48144 h 100012"/>
                <a:gd name="connsiteX1" fmla="*/ -2106 w 106680"/>
                <a:gd name="connsiteY1" fmla="*/ -1863 h 100012"/>
                <a:gd name="connsiteX2" fmla="*/ 51234 w 106680"/>
                <a:gd name="connsiteY2" fmla="*/ -1863 h 100012"/>
                <a:gd name="connsiteX3" fmla="*/ 104574 w 106680"/>
                <a:gd name="connsiteY3" fmla="*/ -1863 h 100012"/>
                <a:gd name="connsiteX4" fmla="*/ 104574 w 106680"/>
                <a:gd name="connsiteY4" fmla="*/ 48144 h 100012"/>
                <a:gd name="connsiteX5" fmla="*/ 104574 w 106680"/>
                <a:gd name="connsiteY5" fmla="*/ 98150 h 100012"/>
                <a:gd name="connsiteX6" fmla="*/ 51234 w 106680"/>
                <a:gd name="connsiteY6" fmla="*/ 98150 h 100012"/>
                <a:gd name="connsiteX7" fmla="*/ -2106 w 106680"/>
                <a:gd name="connsiteY7" fmla="*/ 98150 h 100012"/>
                <a:gd name="connsiteX8" fmla="*/ -2106 w 106680"/>
                <a:gd name="connsiteY8" fmla="*/ 48144 h 10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680" h="100012">
                  <a:moveTo>
                    <a:pt x="-2106" y="48144"/>
                  </a:moveTo>
                  <a:lnTo>
                    <a:pt x="-2106" y="-1863"/>
                  </a:lnTo>
                  <a:lnTo>
                    <a:pt x="51234" y="-1863"/>
                  </a:lnTo>
                  <a:lnTo>
                    <a:pt x="104574" y="-1863"/>
                  </a:lnTo>
                  <a:lnTo>
                    <a:pt x="104574" y="48144"/>
                  </a:lnTo>
                  <a:lnTo>
                    <a:pt x="104574" y="98150"/>
                  </a:lnTo>
                  <a:lnTo>
                    <a:pt x="51234" y="98150"/>
                  </a:lnTo>
                  <a:lnTo>
                    <a:pt x="-2106" y="98150"/>
                  </a:lnTo>
                  <a:lnTo>
                    <a:pt x="-2106" y="48144"/>
                  </a:lnTo>
                  <a:close/>
                </a:path>
              </a:pathLst>
            </a:custGeom>
            <a:grpFill/>
            <a:ln w="6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a16="http://schemas.microsoft.com/office/drawing/2014/main" id="{F75255E1-1C15-485F-A6DC-604ACC50BFE2}"/>
                </a:ext>
              </a:extLst>
            </p:cNvPr>
            <p:cNvSpPr/>
            <p:nvPr/>
          </p:nvSpPr>
          <p:spPr>
            <a:xfrm flipV="1">
              <a:off x="5130287" y="2828156"/>
              <a:ext cx="100012" cy="100012"/>
            </a:xfrm>
            <a:custGeom>
              <a:avLst/>
              <a:gdLst>
                <a:gd name="connsiteX0" fmla="*/ -2318 w 100012"/>
                <a:gd name="connsiteY0" fmla="*/ 48144 h 100012"/>
                <a:gd name="connsiteX1" fmla="*/ -2318 w 100012"/>
                <a:gd name="connsiteY1" fmla="*/ -1863 h 100012"/>
                <a:gd name="connsiteX2" fmla="*/ 47689 w 100012"/>
                <a:gd name="connsiteY2" fmla="*/ -1863 h 100012"/>
                <a:gd name="connsiteX3" fmla="*/ 97695 w 100012"/>
                <a:gd name="connsiteY3" fmla="*/ -1863 h 100012"/>
                <a:gd name="connsiteX4" fmla="*/ 97695 w 100012"/>
                <a:gd name="connsiteY4" fmla="*/ 48144 h 100012"/>
                <a:gd name="connsiteX5" fmla="*/ 97695 w 100012"/>
                <a:gd name="connsiteY5" fmla="*/ 98150 h 100012"/>
                <a:gd name="connsiteX6" fmla="*/ 47689 w 100012"/>
                <a:gd name="connsiteY6" fmla="*/ 98150 h 100012"/>
                <a:gd name="connsiteX7" fmla="*/ -2318 w 100012"/>
                <a:gd name="connsiteY7" fmla="*/ 98150 h 100012"/>
                <a:gd name="connsiteX8" fmla="*/ -2318 w 100012"/>
                <a:gd name="connsiteY8" fmla="*/ 48144 h 10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12" h="100012">
                  <a:moveTo>
                    <a:pt x="-2318" y="48144"/>
                  </a:moveTo>
                  <a:lnTo>
                    <a:pt x="-2318" y="-1863"/>
                  </a:lnTo>
                  <a:lnTo>
                    <a:pt x="47689" y="-1863"/>
                  </a:lnTo>
                  <a:lnTo>
                    <a:pt x="97695" y="-1863"/>
                  </a:lnTo>
                  <a:lnTo>
                    <a:pt x="97695" y="48144"/>
                  </a:lnTo>
                  <a:lnTo>
                    <a:pt x="97695" y="98150"/>
                  </a:lnTo>
                  <a:lnTo>
                    <a:pt x="47689" y="98150"/>
                  </a:lnTo>
                  <a:lnTo>
                    <a:pt x="-2318" y="98150"/>
                  </a:lnTo>
                  <a:lnTo>
                    <a:pt x="-2318" y="48144"/>
                  </a:lnTo>
                  <a:close/>
                </a:path>
              </a:pathLst>
            </a:custGeom>
            <a:grpFill/>
            <a:ln w="6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12" name="TextBox 311">
            <a:extLst>
              <a:ext uri="{FF2B5EF4-FFF2-40B4-BE49-F238E27FC236}">
                <a16:creationId xmlns:a16="http://schemas.microsoft.com/office/drawing/2014/main" id="{71F4E54F-5F77-4652-A8E2-90E658068D88}"/>
              </a:ext>
            </a:extLst>
          </p:cNvPr>
          <p:cNvSpPr txBox="1"/>
          <p:nvPr/>
        </p:nvSpPr>
        <p:spPr>
          <a:xfrm>
            <a:off x="762227" y="3603605"/>
            <a:ext cx="5798830" cy="60016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Liệt</a:t>
            </a: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4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kê</a:t>
            </a: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4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các</a:t>
            </a: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4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dụng</a:t>
            </a:r>
            <a:r>
              <a:rPr kumimoji="0" lang="en-US" sz="2400" b="0" i="0" u="none" strike="noStrike" kern="1200" cap="none" spc="0" normalizeH="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400" b="0" i="0" u="none" strike="noStrike" kern="1200" cap="none" spc="0" normalizeH="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cụ</a:t>
            </a:r>
            <a:r>
              <a:rPr kumimoji="0" lang="en-US" sz="2400" b="0" i="0" u="none" strike="noStrike" kern="1200" cap="none" spc="0" normalizeH="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4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đo</a:t>
            </a: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4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chiều</a:t>
            </a: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4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dài</a:t>
            </a: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4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đã</a:t>
            </a: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4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biết</a:t>
            </a: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a:t>
            </a:r>
          </a:p>
        </p:txBody>
      </p:sp>
      <p:grpSp>
        <p:nvGrpSpPr>
          <p:cNvPr id="317" name="Group 316">
            <a:extLst>
              <a:ext uri="{FF2B5EF4-FFF2-40B4-BE49-F238E27FC236}">
                <a16:creationId xmlns:a16="http://schemas.microsoft.com/office/drawing/2014/main" id="{DC52BAAF-7742-4A97-AFFC-43DBAF17ACCD}"/>
              </a:ext>
            </a:extLst>
          </p:cNvPr>
          <p:cNvGrpSpPr/>
          <p:nvPr/>
        </p:nvGrpSpPr>
        <p:grpSpPr>
          <a:xfrm>
            <a:off x="8134591" y="1836753"/>
            <a:ext cx="2791729" cy="4096966"/>
            <a:chOff x="4628292" y="1400770"/>
            <a:chExt cx="2612612" cy="4218979"/>
          </a:xfrm>
        </p:grpSpPr>
        <p:sp>
          <p:nvSpPr>
            <p:cNvPr id="318" name="Freeform: Shape 317">
              <a:extLst>
                <a:ext uri="{FF2B5EF4-FFF2-40B4-BE49-F238E27FC236}">
                  <a16:creationId xmlns:a16="http://schemas.microsoft.com/office/drawing/2014/main" id="{171C8A71-34DF-41A5-BD5F-94AF70B74561}"/>
                </a:ext>
              </a:extLst>
            </p:cNvPr>
            <p:cNvSpPr/>
            <p:nvPr/>
          </p:nvSpPr>
          <p:spPr>
            <a:xfrm>
              <a:off x="4628292" y="2435828"/>
              <a:ext cx="476345" cy="731071"/>
            </a:xfrm>
            <a:custGeom>
              <a:avLst/>
              <a:gdLst>
                <a:gd name="connsiteX0" fmla="*/ 148209 w 476345"/>
                <a:gd name="connsiteY0" fmla="*/ 483680 h 731071"/>
                <a:gd name="connsiteX1" fmla="*/ 148209 w 476345"/>
                <a:gd name="connsiteY1" fmla="*/ 455962 h 731071"/>
                <a:gd name="connsiteX2" fmla="*/ 329184 w 476345"/>
                <a:gd name="connsiteY2" fmla="*/ 205454 h 731071"/>
                <a:gd name="connsiteX3" fmla="*/ 239935 w 476345"/>
                <a:gd name="connsiteY3" fmla="*/ 132588 h 731071"/>
                <a:gd name="connsiteX4" fmla="*/ 144685 w 476345"/>
                <a:gd name="connsiteY4" fmla="*/ 209550 h 731071"/>
                <a:gd name="connsiteX5" fmla="*/ 144685 w 476345"/>
                <a:gd name="connsiteY5" fmla="*/ 220885 h 731071"/>
                <a:gd name="connsiteX6" fmla="*/ 127254 w 476345"/>
                <a:gd name="connsiteY6" fmla="*/ 237268 h 731071"/>
                <a:gd name="connsiteX7" fmla="*/ 17431 w 476345"/>
                <a:gd name="connsiteY7" fmla="*/ 233172 h 731071"/>
                <a:gd name="connsiteX8" fmla="*/ 0 w 476345"/>
                <a:gd name="connsiteY8" fmla="*/ 220885 h 731071"/>
                <a:gd name="connsiteX9" fmla="*/ 0 w 476345"/>
                <a:gd name="connsiteY9" fmla="*/ 209550 h 731071"/>
                <a:gd name="connsiteX10" fmla="*/ 243268 w 476345"/>
                <a:gd name="connsiteY10" fmla="*/ 0 h 731071"/>
                <a:gd name="connsiteX11" fmla="*/ 476345 w 476345"/>
                <a:gd name="connsiteY11" fmla="*/ 200025 h 731071"/>
                <a:gd name="connsiteX12" fmla="*/ 292513 w 476345"/>
                <a:gd name="connsiteY12" fmla="*/ 464915 h 731071"/>
                <a:gd name="connsiteX13" fmla="*/ 292513 w 476345"/>
                <a:gd name="connsiteY13" fmla="*/ 483394 h 731071"/>
                <a:gd name="connsiteX14" fmla="*/ 278723 w 476345"/>
                <a:gd name="connsiteY14" fmla="*/ 500825 h 731071"/>
                <a:gd name="connsiteX15" fmla="*/ 275082 w 476345"/>
                <a:gd name="connsiteY15" fmla="*/ 500825 h 731071"/>
                <a:gd name="connsiteX16" fmla="*/ 165640 w 476345"/>
                <a:gd name="connsiteY16" fmla="*/ 500825 h 731071"/>
                <a:gd name="connsiteX17" fmla="*/ 148236 w 476345"/>
                <a:gd name="connsiteY17" fmla="*/ 487000 h 731071"/>
                <a:gd name="connsiteX18" fmla="*/ 148209 w 476345"/>
                <a:gd name="connsiteY18" fmla="*/ 483680 h 731071"/>
                <a:gd name="connsiteX19" fmla="*/ 138684 w 476345"/>
                <a:gd name="connsiteY19" fmla="*/ 648938 h 731071"/>
                <a:gd name="connsiteX20" fmla="*/ 226886 w 476345"/>
                <a:gd name="connsiteY20" fmla="*/ 566833 h 731071"/>
                <a:gd name="connsiteX21" fmla="*/ 314230 w 476345"/>
                <a:gd name="connsiteY21" fmla="*/ 648938 h 731071"/>
                <a:gd name="connsiteX22" fmla="*/ 225933 w 476345"/>
                <a:gd name="connsiteY22" fmla="*/ 731044 h 731071"/>
                <a:gd name="connsiteX23" fmla="*/ 138970 w 476345"/>
                <a:gd name="connsiteY23" fmla="*/ 648938 h 731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6345" h="731071">
                  <a:moveTo>
                    <a:pt x="148209" y="483680"/>
                  </a:moveTo>
                  <a:lnTo>
                    <a:pt x="148209" y="455962"/>
                  </a:lnTo>
                  <a:cubicBezTo>
                    <a:pt x="148209" y="313087"/>
                    <a:pt x="329184" y="307086"/>
                    <a:pt x="329184" y="205454"/>
                  </a:cubicBezTo>
                  <a:cubicBezTo>
                    <a:pt x="329184" y="161258"/>
                    <a:pt x="293275" y="132588"/>
                    <a:pt x="239935" y="132588"/>
                  </a:cubicBezTo>
                  <a:cubicBezTo>
                    <a:pt x="181356" y="132588"/>
                    <a:pt x="144685" y="164402"/>
                    <a:pt x="144685" y="209550"/>
                  </a:cubicBezTo>
                  <a:lnTo>
                    <a:pt x="144685" y="220885"/>
                  </a:lnTo>
                  <a:cubicBezTo>
                    <a:pt x="144685" y="232124"/>
                    <a:pt x="138589" y="237268"/>
                    <a:pt x="127254" y="237268"/>
                  </a:cubicBezTo>
                  <a:lnTo>
                    <a:pt x="17431" y="233172"/>
                  </a:lnTo>
                  <a:cubicBezTo>
                    <a:pt x="7144" y="233172"/>
                    <a:pt x="0" y="228029"/>
                    <a:pt x="0" y="220885"/>
                  </a:cubicBezTo>
                  <a:lnTo>
                    <a:pt x="0" y="209550"/>
                  </a:lnTo>
                  <a:cubicBezTo>
                    <a:pt x="0" y="85725"/>
                    <a:pt x="98488" y="0"/>
                    <a:pt x="243268" y="0"/>
                  </a:cubicBezTo>
                  <a:cubicBezTo>
                    <a:pt x="384905" y="0"/>
                    <a:pt x="476345" y="80105"/>
                    <a:pt x="476345" y="200025"/>
                  </a:cubicBezTo>
                  <a:cubicBezTo>
                    <a:pt x="476345" y="370427"/>
                    <a:pt x="292513" y="371475"/>
                    <a:pt x="292513" y="464915"/>
                  </a:cubicBezTo>
                  <a:lnTo>
                    <a:pt x="292513" y="483394"/>
                  </a:lnTo>
                  <a:cubicBezTo>
                    <a:pt x="293518" y="492015"/>
                    <a:pt x="287344" y="499819"/>
                    <a:pt x="278723" y="500825"/>
                  </a:cubicBezTo>
                  <a:cubicBezTo>
                    <a:pt x="277513" y="500966"/>
                    <a:pt x="276291" y="500966"/>
                    <a:pt x="275082" y="500825"/>
                  </a:cubicBezTo>
                  <a:lnTo>
                    <a:pt x="165640" y="500825"/>
                  </a:lnTo>
                  <a:cubicBezTo>
                    <a:pt x="157016" y="501813"/>
                    <a:pt x="149225" y="495623"/>
                    <a:pt x="148236" y="487000"/>
                  </a:cubicBezTo>
                  <a:cubicBezTo>
                    <a:pt x="148110" y="485897"/>
                    <a:pt x="148101" y="484784"/>
                    <a:pt x="148209" y="483680"/>
                  </a:cubicBezTo>
                  <a:close/>
                  <a:moveTo>
                    <a:pt x="138684" y="648938"/>
                  </a:moveTo>
                  <a:cubicBezTo>
                    <a:pt x="138684" y="603790"/>
                    <a:pt x="178689" y="566833"/>
                    <a:pt x="226886" y="566833"/>
                  </a:cubicBezTo>
                  <a:cubicBezTo>
                    <a:pt x="273082" y="566833"/>
                    <a:pt x="314230" y="603790"/>
                    <a:pt x="314230" y="648938"/>
                  </a:cubicBezTo>
                  <a:cubicBezTo>
                    <a:pt x="314230" y="694087"/>
                    <a:pt x="273082" y="731044"/>
                    <a:pt x="225933" y="731044"/>
                  </a:cubicBezTo>
                  <a:cubicBezTo>
                    <a:pt x="179309" y="732220"/>
                    <a:pt x="140473" y="695553"/>
                    <a:pt x="138970" y="648938"/>
                  </a:cubicBezTo>
                  <a:close/>
                </a:path>
              </a:pathLst>
            </a:custGeom>
            <a:solidFill>
              <a:srgbClr val="C53F3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Shape 318">
              <a:extLst>
                <a:ext uri="{FF2B5EF4-FFF2-40B4-BE49-F238E27FC236}">
                  <a16:creationId xmlns:a16="http://schemas.microsoft.com/office/drawing/2014/main" id="{CCBF8251-FDB4-4252-A03C-3DC2F21F6C1F}"/>
                </a:ext>
              </a:extLst>
            </p:cNvPr>
            <p:cNvSpPr/>
            <p:nvPr/>
          </p:nvSpPr>
          <p:spPr>
            <a:xfrm>
              <a:off x="7000208" y="1582197"/>
              <a:ext cx="240696" cy="369312"/>
            </a:xfrm>
            <a:custGeom>
              <a:avLst/>
              <a:gdLst>
                <a:gd name="connsiteX0" fmla="*/ 75247 w 240696"/>
                <a:gd name="connsiteY0" fmla="*/ 244316 h 369312"/>
                <a:gd name="connsiteX1" fmla="*/ 75247 w 240696"/>
                <a:gd name="connsiteY1" fmla="*/ 230315 h 369312"/>
                <a:gd name="connsiteX2" fmla="*/ 166497 w 240696"/>
                <a:gd name="connsiteY2" fmla="*/ 103727 h 369312"/>
                <a:gd name="connsiteX3" fmla="*/ 121349 w 240696"/>
                <a:gd name="connsiteY3" fmla="*/ 66866 h 369312"/>
                <a:gd name="connsiteX4" fmla="*/ 73152 w 240696"/>
                <a:gd name="connsiteY4" fmla="*/ 105823 h 369312"/>
                <a:gd name="connsiteX5" fmla="*/ 73152 w 240696"/>
                <a:gd name="connsiteY5" fmla="*/ 111538 h 369312"/>
                <a:gd name="connsiteX6" fmla="*/ 64294 w 240696"/>
                <a:gd name="connsiteY6" fmla="*/ 119825 h 369312"/>
                <a:gd name="connsiteX7" fmla="*/ 8858 w 240696"/>
                <a:gd name="connsiteY7" fmla="*/ 117729 h 369312"/>
                <a:gd name="connsiteX8" fmla="*/ 0 w 240696"/>
                <a:gd name="connsiteY8" fmla="*/ 111538 h 369312"/>
                <a:gd name="connsiteX9" fmla="*/ 0 w 240696"/>
                <a:gd name="connsiteY9" fmla="*/ 105823 h 369312"/>
                <a:gd name="connsiteX10" fmla="*/ 122968 w 240696"/>
                <a:gd name="connsiteY10" fmla="*/ 0 h 369312"/>
                <a:gd name="connsiteX11" fmla="*/ 240697 w 240696"/>
                <a:gd name="connsiteY11" fmla="*/ 101156 h 369312"/>
                <a:gd name="connsiteX12" fmla="*/ 147828 w 240696"/>
                <a:gd name="connsiteY12" fmla="*/ 234506 h 369312"/>
                <a:gd name="connsiteX13" fmla="*/ 147828 w 240696"/>
                <a:gd name="connsiteY13" fmla="*/ 244031 h 369312"/>
                <a:gd name="connsiteX14" fmla="*/ 140898 w 240696"/>
                <a:gd name="connsiteY14" fmla="*/ 252804 h 369312"/>
                <a:gd name="connsiteX15" fmla="*/ 138970 w 240696"/>
                <a:gd name="connsiteY15" fmla="*/ 252794 h 369312"/>
                <a:gd name="connsiteX16" fmla="*/ 84011 w 240696"/>
                <a:gd name="connsiteY16" fmla="*/ 252794 h 369312"/>
                <a:gd name="connsiteX17" fmla="*/ 75276 w 240696"/>
                <a:gd name="connsiteY17" fmla="*/ 246032 h 369312"/>
                <a:gd name="connsiteX18" fmla="*/ 75247 w 240696"/>
                <a:gd name="connsiteY18" fmla="*/ 244316 h 369312"/>
                <a:gd name="connsiteX19" fmla="*/ 70580 w 240696"/>
                <a:gd name="connsiteY19" fmla="*/ 327850 h 369312"/>
                <a:gd name="connsiteX20" fmla="*/ 111909 w 240696"/>
                <a:gd name="connsiteY20" fmla="*/ 280425 h 369312"/>
                <a:gd name="connsiteX21" fmla="*/ 159335 w 240696"/>
                <a:gd name="connsiteY21" fmla="*/ 321755 h 369312"/>
                <a:gd name="connsiteX22" fmla="*/ 118006 w 240696"/>
                <a:gd name="connsiteY22" fmla="*/ 369180 h 369312"/>
                <a:gd name="connsiteX23" fmla="*/ 114967 w 240696"/>
                <a:gd name="connsiteY23" fmla="*/ 369284 h 369312"/>
                <a:gd name="connsiteX24" fmla="*/ 70585 w 240696"/>
                <a:gd name="connsiteY24" fmla="*/ 327997 h 369312"/>
                <a:gd name="connsiteX25" fmla="*/ 70580 w 240696"/>
                <a:gd name="connsiteY25" fmla="*/ 327851 h 369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0696" h="369312">
                  <a:moveTo>
                    <a:pt x="75247" y="244316"/>
                  </a:moveTo>
                  <a:lnTo>
                    <a:pt x="75247" y="230315"/>
                  </a:lnTo>
                  <a:cubicBezTo>
                    <a:pt x="75247" y="158210"/>
                    <a:pt x="166497" y="155067"/>
                    <a:pt x="166497" y="103727"/>
                  </a:cubicBezTo>
                  <a:cubicBezTo>
                    <a:pt x="166497" y="81439"/>
                    <a:pt x="148304" y="66866"/>
                    <a:pt x="121349" y="66866"/>
                  </a:cubicBezTo>
                  <a:cubicBezTo>
                    <a:pt x="91821" y="66866"/>
                    <a:pt x="73152" y="82963"/>
                    <a:pt x="73152" y="105823"/>
                  </a:cubicBezTo>
                  <a:lnTo>
                    <a:pt x="73152" y="111538"/>
                  </a:lnTo>
                  <a:cubicBezTo>
                    <a:pt x="73152" y="117253"/>
                    <a:pt x="70009" y="119825"/>
                    <a:pt x="64294" y="119825"/>
                  </a:cubicBezTo>
                  <a:lnTo>
                    <a:pt x="8858" y="117729"/>
                  </a:lnTo>
                  <a:cubicBezTo>
                    <a:pt x="3620" y="117729"/>
                    <a:pt x="0" y="115157"/>
                    <a:pt x="0" y="111538"/>
                  </a:cubicBezTo>
                  <a:lnTo>
                    <a:pt x="0" y="105823"/>
                  </a:lnTo>
                  <a:cubicBezTo>
                    <a:pt x="0" y="43053"/>
                    <a:pt x="49816" y="0"/>
                    <a:pt x="122968" y="0"/>
                  </a:cubicBezTo>
                  <a:cubicBezTo>
                    <a:pt x="194501" y="0"/>
                    <a:pt x="240697" y="40481"/>
                    <a:pt x="240697" y="101156"/>
                  </a:cubicBezTo>
                  <a:cubicBezTo>
                    <a:pt x="240697" y="186881"/>
                    <a:pt x="147828" y="187738"/>
                    <a:pt x="147828" y="234506"/>
                  </a:cubicBezTo>
                  <a:lnTo>
                    <a:pt x="147828" y="244031"/>
                  </a:lnTo>
                  <a:cubicBezTo>
                    <a:pt x="148337" y="248367"/>
                    <a:pt x="145234" y="252295"/>
                    <a:pt x="140898" y="252804"/>
                  </a:cubicBezTo>
                  <a:cubicBezTo>
                    <a:pt x="140257" y="252879"/>
                    <a:pt x="139610" y="252876"/>
                    <a:pt x="138970" y="252794"/>
                  </a:cubicBezTo>
                  <a:lnTo>
                    <a:pt x="84011" y="252794"/>
                  </a:lnTo>
                  <a:cubicBezTo>
                    <a:pt x="79731" y="253338"/>
                    <a:pt x="75821" y="250311"/>
                    <a:pt x="75276" y="246032"/>
                  </a:cubicBezTo>
                  <a:cubicBezTo>
                    <a:pt x="75204" y="245463"/>
                    <a:pt x="75194" y="244888"/>
                    <a:pt x="75247" y="244316"/>
                  </a:cubicBezTo>
                  <a:close/>
                  <a:moveTo>
                    <a:pt x="70580" y="327850"/>
                  </a:moveTo>
                  <a:cubicBezTo>
                    <a:pt x="68897" y="303342"/>
                    <a:pt x="87401" y="282109"/>
                    <a:pt x="111909" y="280425"/>
                  </a:cubicBezTo>
                  <a:cubicBezTo>
                    <a:pt x="136418" y="278742"/>
                    <a:pt x="157651" y="297246"/>
                    <a:pt x="159335" y="321755"/>
                  </a:cubicBezTo>
                  <a:cubicBezTo>
                    <a:pt x="161018" y="346263"/>
                    <a:pt x="142514" y="367496"/>
                    <a:pt x="118006" y="369180"/>
                  </a:cubicBezTo>
                  <a:cubicBezTo>
                    <a:pt x="116994" y="369249"/>
                    <a:pt x="115981" y="369284"/>
                    <a:pt x="114967" y="369284"/>
                  </a:cubicBezTo>
                  <a:cubicBezTo>
                    <a:pt x="91310" y="370139"/>
                    <a:pt x="71440" y="351653"/>
                    <a:pt x="70585" y="327997"/>
                  </a:cubicBezTo>
                  <a:cubicBezTo>
                    <a:pt x="70583" y="327948"/>
                    <a:pt x="70582" y="327899"/>
                    <a:pt x="70580" y="327851"/>
                  </a:cubicBezTo>
                  <a:close/>
                </a:path>
              </a:pathLst>
            </a:custGeom>
            <a:solidFill>
              <a:srgbClr val="C53F3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20" name="Graphic 267">
              <a:extLst>
                <a:ext uri="{FF2B5EF4-FFF2-40B4-BE49-F238E27FC236}">
                  <a16:creationId xmlns:a16="http://schemas.microsoft.com/office/drawing/2014/main" id="{8973AD1A-7D9A-4921-9CA1-953D3B8848D3}"/>
                </a:ext>
              </a:extLst>
            </p:cNvPr>
            <p:cNvGrpSpPr/>
            <p:nvPr/>
          </p:nvGrpSpPr>
          <p:grpSpPr>
            <a:xfrm>
              <a:off x="5261419" y="2826734"/>
              <a:ext cx="1616487" cy="2793015"/>
              <a:chOff x="5261419" y="2826734"/>
              <a:chExt cx="1616487" cy="2793015"/>
            </a:xfrm>
          </p:grpSpPr>
          <p:sp>
            <p:nvSpPr>
              <p:cNvPr id="357" name="Freeform: Shape 356">
                <a:extLst>
                  <a:ext uri="{FF2B5EF4-FFF2-40B4-BE49-F238E27FC236}">
                    <a16:creationId xmlns:a16="http://schemas.microsoft.com/office/drawing/2014/main" id="{870B2762-0E09-4986-864F-21FCD8DC47B4}"/>
                  </a:ext>
                </a:extLst>
              </p:cNvPr>
              <p:cNvSpPr/>
              <p:nvPr/>
            </p:nvSpPr>
            <p:spPr>
              <a:xfrm>
                <a:off x="5735190" y="4657629"/>
                <a:ext cx="595695" cy="650271"/>
              </a:xfrm>
              <a:custGeom>
                <a:avLst/>
                <a:gdLst>
                  <a:gd name="connsiteX0" fmla="*/ 578456 w 595695"/>
                  <a:gd name="connsiteY0" fmla="*/ 279083 h 650271"/>
                  <a:gd name="connsiteX1" fmla="*/ 576360 w 595695"/>
                  <a:gd name="connsiteY1" fmla="*/ 273082 h 650271"/>
                  <a:gd name="connsiteX2" fmla="*/ 574265 w 595695"/>
                  <a:gd name="connsiteY2" fmla="*/ 266986 h 650271"/>
                  <a:gd name="connsiteX3" fmla="*/ 572169 w 595695"/>
                  <a:gd name="connsiteY3" fmla="*/ 260985 h 650271"/>
                  <a:gd name="connsiteX4" fmla="*/ 570074 w 595695"/>
                  <a:gd name="connsiteY4" fmla="*/ 254889 h 650271"/>
                  <a:gd name="connsiteX5" fmla="*/ 567978 w 595695"/>
                  <a:gd name="connsiteY5" fmla="*/ 248888 h 650271"/>
                  <a:gd name="connsiteX6" fmla="*/ 565883 w 595695"/>
                  <a:gd name="connsiteY6" fmla="*/ 242792 h 650271"/>
                  <a:gd name="connsiteX7" fmla="*/ 563787 w 595695"/>
                  <a:gd name="connsiteY7" fmla="*/ 236792 h 650271"/>
                  <a:gd name="connsiteX8" fmla="*/ 561692 w 595695"/>
                  <a:gd name="connsiteY8" fmla="*/ 230696 h 650271"/>
                  <a:gd name="connsiteX9" fmla="*/ 559596 w 595695"/>
                  <a:gd name="connsiteY9" fmla="*/ 224695 h 650271"/>
                  <a:gd name="connsiteX10" fmla="*/ 557501 w 595695"/>
                  <a:gd name="connsiteY10" fmla="*/ 218599 h 650271"/>
                  <a:gd name="connsiteX11" fmla="*/ 555405 w 595695"/>
                  <a:gd name="connsiteY11" fmla="*/ 212598 h 650271"/>
                  <a:gd name="connsiteX12" fmla="*/ 553310 w 595695"/>
                  <a:gd name="connsiteY12" fmla="*/ 206502 h 650271"/>
                  <a:gd name="connsiteX13" fmla="*/ 551309 w 595695"/>
                  <a:gd name="connsiteY13" fmla="*/ 200120 h 650271"/>
                  <a:gd name="connsiteX14" fmla="*/ 549214 w 595695"/>
                  <a:gd name="connsiteY14" fmla="*/ 194024 h 650271"/>
                  <a:gd name="connsiteX15" fmla="*/ 547023 w 595695"/>
                  <a:gd name="connsiteY15" fmla="*/ 188024 h 650271"/>
                  <a:gd name="connsiteX16" fmla="*/ 544927 w 595695"/>
                  <a:gd name="connsiteY16" fmla="*/ 181928 h 650271"/>
                  <a:gd name="connsiteX17" fmla="*/ 542832 w 595695"/>
                  <a:gd name="connsiteY17" fmla="*/ 175927 h 650271"/>
                  <a:gd name="connsiteX18" fmla="*/ 540737 w 595695"/>
                  <a:gd name="connsiteY18" fmla="*/ 169831 h 650271"/>
                  <a:gd name="connsiteX19" fmla="*/ 538641 w 595695"/>
                  <a:gd name="connsiteY19" fmla="*/ 163830 h 650271"/>
                  <a:gd name="connsiteX20" fmla="*/ 305945 w 595695"/>
                  <a:gd name="connsiteY20" fmla="*/ 0 h 650271"/>
                  <a:gd name="connsiteX21" fmla="*/ 77345 w 595695"/>
                  <a:gd name="connsiteY21" fmla="*/ 143637 h 650271"/>
                  <a:gd name="connsiteX22" fmla="*/ 74678 w 595695"/>
                  <a:gd name="connsiteY22" fmla="*/ 149447 h 650271"/>
                  <a:gd name="connsiteX23" fmla="*/ 72107 w 595695"/>
                  <a:gd name="connsiteY23" fmla="*/ 155353 h 650271"/>
                  <a:gd name="connsiteX24" fmla="*/ 69440 w 595695"/>
                  <a:gd name="connsiteY24" fmla="*/ 161163 h 650271"/>
                  <a:gd name="connsiteX25" fmla="*/ 66773 w 595695"/>
                  <a:gd name="connsiteY25" fmla="*/ 166973 h 650271"/>
                  <a:gd name="connsiteX26" fmla="*/ 64201 w 595695"/>
                  <a:gd name="connsiteY26" fmla="*/ 172784 h 650271"/>
                  <a:gd name="connsiteX27" fmla="*/ 61534 w 595695"/>
                  <a:gd name="connsiteY27" fmla="*/ 178689 h 650271"/>
                  <a:gd name="connsiteX28" fmla="*/ 58867 w 595695"/>
                  <a:gd name="connsiteY28" fmla="*/ 184499 h 650271"/>
                  <a:gd name="connsiteX29" fmla="*/ 56200 w 595695"/>
                  <a:gd name="connsiteY29" fmla="*/ 190310 h 650271"/>
                  <a:gd name="connsiteX30" fmla="*/ 53628 w 595695"/>
                  <a:gd name="connsiteY30" fmla="*/ 196120 h 650271"/>
                  <a:gd name="connsiteX31" fmla="*/ 50961 w 595695"/>
                  <a:gd name="connsiteY31" fmla="*/ 201930 h 650271"/>
                  <a:gd name="connsiteX32" fmla="*/ 48294 w 595695"/>
                  <a:gd name="connsiteY32" fmla="*/ 207740 h 650271"/>
                  <a:gd name="connsiteX33" fmla="*/ 45722 w 595695"/>
                  <a:gd name="connsiteY33" fmla="*/ 213646 h 650271"/>
                  <a:gd name="connsiteX34" fmla="*/ 43055 w 595695"/>
                  <a:gd name="connsiteY34" fmla="*/ 219456 h 650271"/>
                  <a:gd name="connsiteX35" fmla="*/ 40388 w 595695"/>
                  <a:gd name="connsiteY35" fmla="*/ 225266 h 650271"/>
                  <a:gd name="connsiteX36" fmla="*/ 37817 w 595695"/>
                  <a:gd name="connsiteY36" fmla="*/ 231077 h 650271"/>
                  <a:gd name="connsiteX37" fmla="*/ 35150 w 595695"/>
                  <a:gd name="connsiteY37" fmla="*/ 236982 h 650271"/>
                  <a:gd name="connsiteX38" fmla="*/ 32483 w 595695"/>
                  <a:gd name="connsiteY38" fmla="*/ 242792 h 650271"/>
                  <a:gd name="connsiteX39" fmla="*/ 29911 w 595695"/>
                  <a:gd name="connsiteY39" fmla="*/ 248603 h 650271"/>
                  <a:gd name="connsiteX40" fmla="*/ 27244 w 595695"/>
                  <a:gd name="connsiteY40" fmla="*/ 254413 h 650271"/>
                  <a:gd name="connsiteX41" fmla="*/ 24577 w 595695"/>
                  <a:gd name="connsiteY41" fmla="*/ 260318 h 650271"/>
                  <a:gd name="connsiteX42" fmla="*/ 2 w 595695"/>
                  <a:gd name="connsiteY42" fmla="*/ 371570 h 650271"/>
                  <a:gd name="connsiteX43" fmla="*/ 296135 w 595695"/>
                  <a:gd name="connsiteY43" fmla="*/ 650272 h 650271"/>
                  <a:gd name="connsiteX44" fmla="*/ 595696 w 595695"/>
                  <a:gd name="connsiteY44" fmla="*/ 371570 h 650271"/>
                  <a:gd name="connsiteX45" fmla="*/ 580551 w 595695"/>
                  <a:gd name="connsiteY45" fmla="*/ 285845 h 650271"/>
                  <a:gd name="connsiteX46" fmla="*/ 578456 w 595695"/>
                  <a:gd name="connsiteY46" fmla="*/ 279083 h 650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95695" h="650271">
                    <a:moveTo>
                      <a:pt x="578456" y="279083"/>
                    </a:moveTo>
                    <a:cubicBezTo>
                      <a:pt x="577789" y="277082"/>
                      <a:pt x="577122" y="275082"/>
                      <a:pt x="576360" y="273082"/>
                    </a:cubicBezTo>
                    <a:cubicBezTo>
                      <a:pt x="575598" y="271082"/>
                      <a:pt x="575027" y="268986"/>
                      <a:pt x="574265" y="266986"/>
                    </a:cubicBezTo>
                    <a:cubicBezTo>
                      <a:pt x="573502" y="264986"/>
                      <a:pt x="572931" y="262985"/>
                      <a:pt x="572169" y="260985"/>
                    </a:cubicBezTo>
                    <a:cubicBezTo>
                      <a:pt x="571407" y="258985"/>
                      <a:pt x="570836" y="256889"/>
                      <a:pt x="570074" y="254889"/>
                    </a:cubicBezTo>
                    <a:cubicBezTo>
                      <a:pt x="569312" y="252889"/>
                      <a:pt x="568740" y="250888"/>
                      <a:pt x="567978" y="248888"/>
                    </a:cubicBezTo>
                    <a:cubicBezTo>
                      <a:pt x="567216" y="246888"/>
                      <a:pt x="566644" y="244793"/>
                      <a:pt x="565883" y="242792"/>
                    </a:cubicBezTo>
                    <a:lnTo>
                      <a:pt x="563787" y="236792"/>
                    </a:lnTo>
                    <a:cubicBezTo>
                      <a:pt x="563120" y="234696"/>
                      <a:pt x="562358" y="232696"/>
                      <a:pt x="561692" y="230696"/>
                    </a:cubicBezTo>
                    <a:lnTo>
                      <a:pt x="559596" y="224695"/>
                    </a:lnTo>
                    <a:cubicBezTo>
                      <a:pt x="558929" y="222599"/>
                      <a:pt x="558167" y="220599"/>
                      <a:pt x="557501" y="218599"/>
                    </a:cubicBezTo>
                    <a:lnTo>
                      <a:pt x="555405" y="212598"/>
                    </a:lnTo>
                    <a:cubicBezTo>
                      <a:pt x="554738" y="210503"/>
                      <a:pt x="553976" y="208502"/>
                      <a:pt x="553310" y="206502"/>
                    </a:cubicBezTo>
                    <a:lnTo>
                      <a:pt x="551309" y="200120"/>
                    </a:lnTo>
                    <a:cubicBezTo>
                      <a:pt x="550643" y="198025"/>
                      <a:pt x="549881" y="196025"/>
                      <a:pt x="549214" y="194024"/>
                    </a:cubicBezTo>
                    <a:lnTo>
                      <a:pt x="547023" y="188024"/>
                    </a:lnTo>
                    <a:cubicBezTo>
                      <a:pt x="546356" y="185928"/>
                      <a:pt x="545690" y="183928"/>
                      <a:pt x="544927" y="181928"/>
                    </a:cubicBezTo>
                    <a:cubicBezTo>
                      <a:pt x="544166" y="179927"/>
                      <a:pt x="543594" y="177927"/>
                      <a:pt x="542832" y="175927"/>
                    </a:cubicBezTo>
                    <a:cubicBezTo>
                      <a:pt x="542070" y="173927"/>
                      <a:pt x="541499" y="171831"/>
                      <a:pt x="540737" y="169831"/>
                    </a:cubicBezTo>
                    <a:cubicBezTo>
                      <a:pt x="539975" y="167830"/>
                      <a:pt x="539403" y="165830"/>
                      <a:pt x="538641" y="163830"/>
                    </a:cubicBezTo>
                    <a:cubicBezTo>
                      <a:pt x="507590" y="69342"/>
                      <a:pt x="411578" y="0"/>
                      <a:pt x="305945" y="0"/>
                    </a:cubicBezTo>
                    <a:cubicBezTo>
                      <a:pt x="203552" y="0"/>
                      <a:pt x="114493" y="59627"/>
                      <a:pt x="77345" y="143637"/>
                    </a:cubicBezTo>
                    <a:cubicBezTo>
                      <a:pt x="76393" y="145542"/>
                      <a:pt x="75536" y="147542"/>
                      <a:pt x="74678" y="149447"/>
                    </a:cubicBezTo>
                    <a:lnTo>
                      <a:pt x="72107" y="155353"/>
                    </a:lnTo>
                    <a:cubicBezTo>
                      <a:pt x="71154" y="157258"/>
                      <a:pt x="70297" y="159163"/>
                      <a:pt x="69440" y="161163"/>
                    </a:cubicBezTo>
                    <a:cubicBezTo>
                      <a:pt x="68582" y="163163"/>
                      <a:pt x="67630" y="165068"/>
                      <a:pt x="66773" y="166973"/>
                    </a:cubicBezTo>
                    <a:lnTo>
                      <a:pt x="64201" y="172784"/>
                    </a:lnTo>
                    <a:cubicBezTo>
                      <a:pt x="63248" y="174784"/>
                      <a:pt x="62391" y="176689"/>
                      <a:pt x="61534" y="178689"/>
                    </a:cubicBezTo>
                    <a:cubicBezTo>
                      <a:pt x="60677" y="180689"/>
                      <a:pt x="59724" y="182499"/>
                      <a:pt x="58867" y="184499"/>
                    </a:cubicBezTo>
                    <a:cubicBezTo>
                      <a:pt x="58010" y="186500"/>
                      <a:pt x="57057" y="188309"/>
                      <a:pt x="56200" y="190310"/>
                    </a:cubicBezTo>
                    <a:lnTo>
                      <a:pt x="53628" y="196120"/>
                    </a:lnTo>
                    <a:cubicBezTo>
                      <a:pt x="52676" y="198025"/>
                      <a:pt x="51818" y="200025"/>
                      <a:pt x="50961" y="201930"/>
                    </a:cubicBezTo>
                    <a:cubicBezTo>
                      <a:pt x="50104" y="203835"/>
                      <a:pt x="49151" y="205835"/>
                      <a:pt x="48294" y="207740"/>
                    </a:cubicBezTo>
                    <a:lnTo>
                      <a:pt x="45722" y="213646"/>
                    </a:lnTo>
                    <a:cubicBezTo>
                      <a:pt x="44770" y="215551"/>
                      <a:pt x="43913" y="217456"/>
                      <a:pt x="43055" y="219456"/>
                    </a:cubicBezTo>
                    <a:cubicBezTo>
                      <a:pt x="42198" y="221456"/>
                      <a:pt x="41246" y="223361"/>
                      <a:pt x="40388" y="225266"/>
                    </a:cubicBezTo>
                    <a:lnTo>
                      <a:pt x="37817" y="231077"/>
                    </a:lnTo>
                    <a:cubicBezTo>
                      <a:pt x="36864" y="233077"/>
                      <a:pt x="36007" y="234982"/>
                      <a:pt x="35150" y="236982"/>
                    </a:cubicBezTo>
                    <a:cubicBezTo>
                      <a:pt x="34292" y="238982"/>
                      <a:pt x="33340" y="240792"/>
                      <a:pt x="32483" y="242792"/>
                    </a:cubicBezTo>
                    <a:lnTo>
                      <a:pt x="29911" y="248603"/>
                    </a:lnTo>
                    <a:cubicBezTo>
                      <a:pt x="28958" y="250508"/>
                      <a:pt x="28101" y="252508"/>
                      <a:pt x="27244" y="254413"/>
                    </a:cubicBezTo>
                    <a:cubicBezTo>
                      <a:pt x="26387" y="256318"/>
                      <a:pt x="25434" y="258318"/>
                      <a:pt x="24577" y="260318"/>
                    </a:cubicBezTo>
                    <a:cubicBezTo>
                      <a:pt x="8235" y="295121"/>
                      <a:pt x="-160" y="333123"/>
                      <a:pt x="2" y="371570"/>
                    </a:cubicBezTo>
                    <a:cubicBezTo>
                      <a:pt x="2" y="524923"/>
                      <a:pt x="132400" y="650272"/>
                      <a:pt x="296135" y="650272"/>
                    </a:cubicBezTo>
                    <a:cubicBezTo>
                      <a:pt x="456345" y="650272"/>
                      <a:pt x="595696" y="524923"/>
                      <a:pt x="595696" y="371570"/>
                    </a:cubicBezTo>
                    <a:cubicBezTo>
                      <a:pt x="595666" y="342333"/>
                      <a:pt x="590541" y="313324"/>
                      <a:pt x="580551" y="285845"/>
                    </a:cubicBezTo>
                    <a:cubicBezTo>
                      <a:pt x="579884" y="283083"/>
                      <a:pt x="579218" y="281083"/>
                      <a:pt x="578456" y="279083"/>
                    </a:cubicBezTo>
                    <a:close/>
                  </a:path>
                </a:pathLst>
              </a:custGeom>
              <a:solidFill>
                <a:srgbClr val="2632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Freeform: Shape 357">
                <a:extLst>
                  <a:ext uri="{FF2B5EF4-FFF2-40B4-BE49-F238E27FC236}">
                    <a16:creationId xmlns:a16="http://schemas.microsoft.com/office/drawing/2014/main" id="{900F0542-09FE-4483-9015-51B2409AC471}"/>
                  </a:ext>
                </a:extLst>
              </p:cNvPr>
              <p:cNvSpPr/>
              <p:nvPr/>
            </p:nvSpPr>
            <p:spPr>
              <a:xfrm>
                <a:off x="5261419" y="2827020"/>
                <a:ext cx="1616487" cy="1699831"/>
              </a:xfrm>
              <a:custGeom>
                <a:avLst/>
                <a:gdLst>
                  <a:gd name="connsiteX0" fmla="*/ 825627 w 1616487"/>
                  <a:gd name="connsiteY0" fmla="*/ 0 h 1699831"/>
                  <a:gd name="connsiteX1" fmla="*/ 0 w 1616487"/>
                  <a:gd name="connsiteY1" fmla="*/ 710660 h 1699831"/>
                  <a:gd name="connsiteX2" fmla="*/ 0 w 1616487"/>
                  <a:gd name="connsiteY2" fmla="*/ 748760 h 1699831"/>
                  <a:gd name="connsiteX3" fmla="*/ 18097 w 1616487"/>
                  <a:gd name="connsiteY3" fmla="*/ 779812 h 1699831"/>
                  <a:gd name="connsiteX4" fmla="*/ 24765 w 1616487"/>
                  <a:gd name="connsiteY4" fmla="*/ 785146 h 1699831"/>
                  <a:gd name="connsiteX5" fmla="*/ 31528 w 1616487"/>
                  <a:gd name="connsiteY5" fmla="*/ 790480 h 1699831"/>
                  <a:gd name="connsiteX6" fmla="*/ 38291 w 1616487"/>
                  <a:gd name="connsiteY6" fmla="*/ 795814 h 1699831"/>
                  <a:gd name="connsiteX7" fmla="*/ 45053 w 1616487"/>
                  <a:gd name="connsiteY7" fmla="*/ 801148 h 1699831"/>
                  <a:gd name="connsiteX8" fmla="*/ 51721 w 1616487"/>
                  <a:gd name="connsiteY8" fmla="*/ 806482 h 1699831"/>
                  <a:gd name="connsiteX9" fmla="*/ 58484 w 1616487"/>
                  <a:gd name="connsiteY9" fmla="*/ 811911 h 1699831"/>
                  <a:gd name="connsiteX10" fmla="*/ 65246 w 1616487"/>
                  <a:gd name="connsiteY10" fmla="*/ 817245 h 1699831"/>
                  <a:gd name="connsiteX11" fmla="*/ 72009 w 1616487"/>
                  <a:gd name="connsiteY11" fmla="*/ 822579 h 1699831"/>
                  <a:gd name="connsiteX12" fmla="*/ 78677 w 1616487"/>
                  <a:gd name="connsiteY12" fmla="*/ 827913 h 1699831"/>
                  <a:gd name="connsiteX13" fmla="*/ 86011 w 1616487"/>
                  <a:gd name="connsiteY13" fmla="*/ 833628 h 1699831"/>
                  <a:gd name="connsiteX14" fmla="*/ 92202 w 1616487"/>
                  <a:gd name="connsiteY14" fmla="*/ 838486 h 1699831"/>
                  <a:gd name="connsiteX15" fmla="*/ 98965 w 1616487"/>
                  <a:gd name="connsiteY15" fmla="*/ 843820 h 1699831"/>
                  <a:gd name="connsiteX16" fmla="*/ 105633 w 1616487"/>
                  <a:gd name="connsiteY16" fmla="*/ 849154 h 1699831"/>
                  <a:gd name="connsiteX17" fmla="*/ 112395 w 1616487"/>
                  <a:gd name="connsiteY17" fmla="*/ 854488 h 1699831"/>
                  <a:gd name="connsiteX18" fmla="*/ 119158 w 1616487"/>
                  <a:gd name="connsiteY18" fmla="*/ 859822 h 1699831"/>
                  <a:gd name="connsiteX19" fmla="*/ 125826 w 1616487"/>
                  <a:gd name="connsiteY19" fmla="*/ 865156 h 1699831"/>
                  <a:gd name="connsiteX20" fmla="*/ 132588 w 1616487"/>
                  <a:gd name="connsiteY20" fmla="*/ 870490 h 1699831"/>
                  <a:gd name="connsiteX21" fmla="*/ 139256 w 1616487"/>
                  <a:gd name="connsiteY21" fmla="*/ 875824 h 1699831"/>
                  <a:gd name="connsiteX22" fmla="*/ 146019 w 1616487"/>
                  <a:gd name="connsiteY22" fmla="*/ 881158 h 1699831"/>
                  <a:gd name="connsiteX23" fmla="*/ 152686 w 1616487"/>
                  <a:gd name="connsiteY23" fmla="*/ 886492 h 1699831"/>
                  <a:gd name="connsiteX24" fmla="*/ 192691 w 1616487"/>
                  <a:gd name="connsiteY24" fmla="*/ 900398 h 1699831"/>
                  <a:gd name="connsiteX25" fmla="*/ 499015 w 1616487"/>
                  <a:gd name="connsiteY25" fmla="*/ 911828 h 1699831"/>
                  <a:gd name="connsiteX26" fmla="*/ 547688 w 1616487"/>
                  <a:gd name="connsiteY26" fmla="*/ 866013 h 1699831"/>
                  <a:gd name="connsiteX27" fmla="*/ 547688 w 1616487"/>
                  <a:gd name="connsiteY27" fmla="*/ 834581 h 1699831"/>
                  <a:gd name="connsiteX28" fmla="*/ 814388 w 1616487"/>
                  <a:gd name="connsiteY28" fmla="*/ 619887 h 1699831"/>
                  <a:gd name="connsiteX29" fmla="*/ 1063466 w 1616487"/>
                  <a:gd name="connsiteY29" fmla="*/ 823151 h 1699831"/>
                  <a:gd name="connsiteX30" fmla="*/ 1059466 w 1616487"/>
                  <a:gd name="connsiteY30" fmla="*/ 864965 h 1699831"/>
                  <a:gd name="connsiteX31" fmla="*/ 505587 w 1616487"/>
                  <a:gd name="connsiteY31" fmla="*/ 1546574 h 1699831"/>
                  <a:gd name="connsiteX32" fmla="*/ 505587 w 1616487"/>
                  <a:gd name="connsiteY32" fmla="*/ 1640681 h 1699831"/>
                  <a:gd name="connsiteX33" fmla="*/ 564832 w 1616487"/>
                  <a:gd name="connsiteY33" fmla="*/ 1699832 h 1699831"/>
                  <a:gd name="connsiteX34" fmla="*/ 933640 w 1616487"/>
                  <a:gd name="connsiteY34" fmla="*/ 1699832 h 1699831"/>
                  <a:gd name="connsiteX35" fmla="*/ 992886 w 1616487"/>
                  <a:gd name="connsiteY35" fmla="*/ 1640681 h 1699831"/>
                  <a:gd name="connsiteX36" fmla="*/ 992886 w 1616487"/>
                  <a:gd name="connsiteY36" fmla="*/ 1577911 h 1699831"/>
                  <a:gd name="connsiteX37" fmla="*/ 1616488 w 1616487"/>
                  <a:gd name="connsiteY37" fmla="*/ 679133 h 1699831"/>
                  <a:gd name="connsiteX38" fmla="*/ 825627 w 1616487"/>
                  <a:gd name="connsiteY38" fmla="*/ 0 h 1699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616487" h="1699831">
                    <a:moveTo>
                      <a:pt x="825627" y="0"/>
                    </a:moveTo>
                    <a:cubicBezTo>
                      <a:pt x="334423" y="0"/>
                      <a:pt x="0" y="289084"/>
                      <a:pt x="0" y="710660"/>
                    </a:cubicBezTo>
                    <a:lnTo>
                      <a:pt x="0" y="748760"/>
                    </a:lnTo>
                    <a:cubicBezTo>
                      <a:pt x="181" y="761565"/>
                      <a:pt x="7045" y="773343"/>
                      <a:pt x="18097" y="779812"/>
                    </a:cubicBezTo>
                    <a:cubicBezTo>
                      <a:pt x="20153" y="781789"/>
                      <a:pt x="22384" y="783575"/>
                      <a:pt x="24765" y="785146"/>
                    </a:cubicBezTo>
                    <a:cubicBezTo>
                      <a:pt x="26829" y="787152"/>
                      <a:pt x="29095" y="788940"/>
                      <a:pt x="31528" y="790480"/>
                    </a:cubicBezTo>
                    <a:cubicBezTo>
                      <a:pt x="33592" y="792486"/>
                      <a:pt x="35858" y="794274"/>
                      <a:pt x="38291" y="795814"/>
                    </a:cubicBezTo>
                    <a:cubicBezTo>
                      <a:pt x="40336" y="797842"/>
                      <a:pt x="42605" y="799631"/>
                      <a:pt x="45053" y="801148"/>
                    </a:cubicBezTo>
                    <a:cubicBezTo>
                      <a:pt x="47084" y="803153"/>
                      <a:pt x="49319" y="804941"/>
                      <a:pt x="51721" y="806482"/>
                    </a:cubicBezTo>
                    <a:cubicBezTo>
                      <a:pt x="53783" y="808519"/>
                      <a:pt x="56049" y="810338"/>
                      <a:pt x="58484" y="811911"/>
                    </a:cubicBezTo>
                    <a:cubicBezTo>
                      <a:pt x="60572" y="813890"/>
                      <a:pt x="62836" y="815675"/>
                      <a:pt x="65246" y="817245"/>
                    </a:cubicBezTo>
                    <a:cubicBezTo>
                      <a:pt x="67316" y="819246"/>
                      <a:pt x="69582" y="821033"/>
                      <a:pt x="72009" y="822579"/>
                    </a:cubicBezTo>
                    <a:cubicBezTo>
                      <a:pt x="74045" y="824579"/>
                      <a:pt x="76279" y="826366"/>
                      <a:pt x="78677" y="827913"/>
                    </a:cubicBezTo>
                    <a:cubicBezTo>
                      <a:pt x="80914" y="830070"/>
                      <a:pt x="83373" y="831986"/>
                      <a:pt x="86011" y="833628"/>
                    </a:cubicBezTo>
                    <a:cubicBezTo>
                      <a:pt x="87953" y="835397"/>
                      <a:pt x="90022" y="837020"/>
                      <a:pt x="92202" y="838486"/>
                    </a:cubicBezTo>
                    <a:cubicBezTo>
                      <a:pt x="94291" y="840465"/>
                      <a:pt x="96554" y="842250"/>
                      <a:pt x="98965" y="843820"/>
                    </a:cubicBezTo>
                    <a:cubicBezTo>
                      <a:pt x="101020" y="845797"/>
                      <a:pt x="103252" y="847583"/>
                      <a:pt x="105633" y="849154"/>
                    </a:cubicBezTo>
                    <a:cubicBezTo>
                      <a:pt x="107721" y="851133"/>
                      <a:pt x="109985" y="852918"/>
                      <a:pt x="112395" y="854488"/>
                    </a:cubicBezTo>
                    <a:cubicBezTo>
                      <a:pt x="114465" y="856488"/>
                      <a:pt x="116730" y="858275"/>
                      <a:pt x="119158" y="859822"/>
                    </a:cubicBezTo>
                    <a:cubicBezTo>
                      <a:pt x="121194" y="861822"/>
                      <a:pt x="123428" y="863609"/>
                      <a:pt x="125826" y="865156"/>
                    </a:cubicBezTo>
                    <a:cubicBezTo>
                      <a:pt x="127895" y="867156"/>
                      <a:pt x="130161" y="868943"/>
                      <a:pt x="132588" y="870490"/>
                    </a:cubicBezTo>
                    <a:cubicBezTo>
                      <a:pt x="134624" y="872490"/>
                      <a:pt x="136858" y="874277"/>
                      <a:pt x="139256" y="875824"/>
                    </a:cubicBezTo>
                    <a:cubicBezTo>
                      <a:pt x="141344" y="877802"/>
                      <a:pt x="143608" y="879588"/>
                      <a:pt x="146019" y="881158"/>
                    </a:cubicBezTo>
                    <a:cubicBezTo>
                      <a:pt x="148054" y="883158"/>
                      <a:pt x="150288" y="884945"/>
                      <a:pt x="152686" y="886492"/>
                    </a:cubicBezTo>
                    <a:cubicBezTo>
                      <a:pt x="163692" y="896176"/>
                      <a:pt x="178051" y="901168"/>
                      <a:pt x="192691" y="900398"/>
                    </a:cubicBezTo>
                    <a:lnTo>
                      <a:pt x="499015" y="911828"/>
                    </a:lnTo>
                    <a:cubicBezTo>
                      <a:pt x="530543" y="911828"/>
                      <a:pt x="547688" y="897541"/>
                      <a:pt x="547688" y="866013"/>
                    </a:cubicBezTo>
                    <a:lnTo>
                      <a:pt x="547688" y="834581"/>
                    </a:lnTo>
                    <a:cubicBezTo>
                      <a:pt x="547688" y="708565"/>
                      <a:pt x="650748" y="619887"/>
                      <a:pt x="814388" y="619887"/>
                    </a:cubicBezTo>
                    <a:cubicBezTo>
                      <a:pt x="963263" y="619887"/>
                      <a:pt x="1063466" y="699992"/>
                      <a:pt x="1063466" y="823151"/>
                    </a:cubicBezTo>
                    <a:cubicBezTo>
                      <a:pt x="1063469" y="837185"/>
                      <a:pt x="1062130" y="851187"/>
                      <a:pt x="1059466" y="864965"/>
                    </a:cubicBezTo>
                    <a:cubicBezTo>
                      <a:pt x="905732" y="1066514"/>
                      <a:pt x="505587" y="1155383"/>
                      <a:pt x="505587" y="1546574"/>
                    </a:cubicBezTo>
                    <a:lnTo>
                      <a:pt x="505587" y="1640681"/>
                    </a:lnTo>
                    <a:cubicBezTo>
                      <a:pt x="505587" y="1678781"/>
                      <a:pt x="526447" y="1699832"/>
                      <a:pt x="564832" y="1699832"/>
                    </a:cubicBezTo>
                    <a:lnTo>
                      <a:pt x="933640" y="1699832"/>
                    </a:lnTo>
                    <a:cubicBezTo>
                      <a:pt x="971740" y="1699832"/>
                      <a:pt x="992886" y="1678972"/>
                      <a:pt x="992886" y="1640681"/>
                    </a:cubicBezTo>
                    <a:lnTo>
                      <a:pt x="992886" y="1577911"/>
                    </a:lnTo>
                    <a:cubicBezTo>
                      <a:pt x="992886" y="1260919"/>
                      <a:pt x="1616488" y="1257395"/>
                      <a:pt x="1616488" y="679133"/>
                    </a:cubicBezTo>
                    <a:cubicBezTo>
                      <a:pt x="1616488" y="271653"/>
                      <a:pt x="1306354" y="0"/>
                      <a:pt x="825627" y="0"/>
                    </a:cubicBezTo>
                    <a:close/>
                  </a:path>
                </a:pathLst>
              </a:custGeom>
              <a:solidFill>
                <a:srgbClr val="2632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Freeform: Shape 358">
                <a:extLst>
                  <a:ext uri="{FF2B5EF4-FFF2-40B4-BE49-F238E27FC236}">
                    <a16:creationId xmlns:a16="http://schemas.microsoft.com/office/drawing/2014/main" id="{1CA53359-2510-4C63-B62A-DD199537B012}"/>
                  </a:ext>
                </a:extLst>
              </p:cNvPr>
              <p:cNvSpPr/>
              <p:nvPr/>
            </p:nvSpPr>
            <p:spPr>
              <a:xfrm>
                <a:off x="5261514" y="2826734"/>
                <a:ext cx="1616202" cy="2480690"/>
              </a:xfrm>
              <a:custGeom>
                <a:avLst/>
                <a:gdLst>
                  <a:gd name="connsiteX0" fmla="*/ 505016 w 1616202"/>
                  <a:gd name="connsiteY0" fmla="*/ 1641158 h 2480690"/>
                  <a:gd name="connsiteX1" fmla="*/ 505016 w 1616202"/>
                  <a:gd name="connsiteY1" fmla="*/ 1547051 h 2480690"/>
                  <a:gd name="connsiteX2" fmla="*/ 1118140 w 1616202"/>
                  <a:gd name="connsiteY2" fmla="*/ 697040 h 2480690"/>
                  <a:gd name="connsiteX3" fmla="*/ 815054 w 1616202"/>
                  <a:gd name="connsiteY3" fmla="*/ 449389 h 2480690"/>
                  <a:gd name="connsiteX4" fmla="*/ 491204 w 1616202"/>
                  <a:gd name="connsiteY4" fmla="*/ 710660 h 2480690"/>
                  <a:gd name="connsiteX5" fmla="*/ 491204 w 1616202"/>
                  <a:gd name="connsiteY5" fmla="*/ 748760 h 2480690"/>
                  <a:gd name="connsiteX6" fmla="*/ 431959 w 1616202"/>
                  <a:gd name="connsiteY6" fmla="*/ 804577 h 2480690"/>
                  <a:gd name="connsiteX7" fmla="*/ 59150 w 1616202"/>
                  <a:gd name="connsiteY7" fmla="*/ 790575 h 2480690"/>
                  <a:gd name="connsiteX8" fmla="*/ 0 w 1616202"/>
                  <a:gd name="connsiteY8" fmla="*/ 748760 h 2480690"/>
                  <a:gd name="connsiteX9" fmla="*/ 0 w 1616202"/>
                  <a:gd name="connsiteY9" fmla="*/ 710660 h 2480690"/>
                  <a:gd name="connsiteX10" fmla="*/ 825627 w 1616202"/>
                  <a:gd name="connsiteY10" fmla="*/ 0 h 2480690"/>
                  <a:gd name="connsiteX11" fmla="*/ 1616202 w 1616202"/>
                  <a:gd name="connsiteY11" fmla="*/ 679323 h 2480690"/>
                  <a:gd name="connsiteX12" fmla="*/ 992600 w 1616202"/>
                  <a:gd name="connsiteY12" fmla="*/ 1578102 h 2480690"/>
                  <a:gd name="connsiteX13" fmla="*/ 992600 w 1616202"/>
                  <a:gd name="connsiteY13" fmla="*/ 1640872 h 2480690"/>
                  <a:gd name="connsiteX14" fmla="*/ 933355 w 1616202"/>
                  <a:gd name="connsiteY14" fmla="*/ 1700022 h 2480690"/>
                  <a:gd name="connsiteX15" fmla="*/ 564261 w 1616202"/>
                  <a:gd name="connsiteY15" fmla="*/ 1700022 h 2480690"/>
                  <a:gd name="connsiteX16" fmla="*/ 505016 w 1616202"/>
                  <a:gd name="connsiteY16" fmla="*/ 1641158 h 2480690"/>
                  <a:gd name="connsiteX17" fmla="*/ 473678 w 1616202"/>
                  <a:gd name="connsiteY17" fmla="*/ 2202466 h 2480690"/>
                  <a:gd name="connsiteX18" fmla="*/ 773240 w 1616202"/>
                  <a:gd name="connsiteY18" fmla="*/ 1923764 h 2480690"/>
                  <a:gd name="connsiteX19" fmla="*/ 1069372 w 1616202"/>
                  <a:gd name="connsiteY19" fmla="*/ 2202466 h 2480690"/>
                  <a:gd name="connsiteX20" fmla="*/ 769811 w 1616202"/>
                  <a:gd name="connsiteY20" fmla="*/ 2480691 h 2480690"/>
                  <a:gd name="connsiteX21" fmla="*/ 473678 w 1616202"/>
                  <a:gd name="connsiteY21" fmla="*/ 2202466 h 2480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16202" h="2480690">
                    <a:moveTo>
                      <a:pt x="505016" y="1641158"/>
                    </a:moveTo>
                    <a:lnTo>
                      <a:pt x="505016" y="1547051"/>
                    </a:lnTo>
                    <a:cubicBezTo>
                      <a:pt x="505016" y="1062800"/>
                      <a:pt x="1118140" y="1042226"/>
                      <a:pt x="1118140" y="697040"/>
                    </a:cubicBezTo>
                    <a:cubicBezTo>
                      <a:pt x="1118140" y="547211"/>
                      <a:pt x="996220" y="449389"/>
                      <a:pt x="815054" y="449389"/>
                    </a:cubicBezTo>
                    <a:cubicBezTo>
                      <a:pt x="616458" y="449389"/>
                      <a:pt x="491204" y="557403"/>
                      <a:pt x="491204" y="710660"/>
                    </a:cubicBezTo>
                    <a:lnTo>
                      <a:pt x="491204" y="748760"/>
                    </a:lnTo>
                    <a:cubicBezTo>
                      <a:pt x="491204" y="786860"/>
                      <a:pt x="470249" y="804577"/>
                      <a:pt x="431959" y="804577"/>
                    </a:cubicBezTo>
                    <a:lnTo>
                      <a:pt x="59150" y="790575"/>
                    </a:lnTo>
                    <a:cubicBezTo>
                      <a:pt x="24384" y="790575"/>
                      <a:pt x="0" y="773144"/>
                      <a:pt x="0" y="748760"/>
                    </a:cubicBezTo>
                    <a:lnTo>
                      <a:pt x="0" y="710660"/>
                    </a:lnTo>
                    <a:cubicBezTo>
                      <a:pt x="0" y="289084"/>
                      <a:pt x="334423" y="0"/>
                      <a:pt x="825627" y="0"/>
                    </a:cubicBezTo>
                    <a:cubicBezTo>
                      <a:pt x="1306354" y="0"/>
                      <a:pt x="1616202" y="271653"/>
                      <a:pt x="1616202" y="679323"/>
                    </a:cubicBezTo>
                    <a:cubicBezTo>
                      <a:pt x="1616202" y="1257586"/>
                      <a:pt x="992600" y="1261110"/>
                      <a:pt x="992600" y="1578102"/>
                    </a:cubicBezTo>
                    <a:lnTo>
                      <a:pt x="992600" y="1640872"/>
                    </a:lnTo>
                    <a:cubicBezTo>
                      <a:pt x="992600" y="1678972"/>
                      <a:pt x="971645" y="1700022"/>
                      <a:pt x="933355" y="1700022"/>
                    </a:cubicBezTo>
                    <a:lnTo>
                      <a:pt x="564261" y="1700022"/>
                    </a:lnTo>
                    <a:cubicBezTo>
                      <a:pt x="525875" y="1700308"/>
                      <a:pt x="505016" y="1679448"/>
                      <a:pt x="505016" y="1641158"/>
                    </a:cubicBezTo>
                    <a:close/>
                    <a:moveTo>
                      <a:pt x="473678" y="2202466"/>
                    </a:moveTo>
                    <a:cubicBezTo>
                      <a:pt x="473678" y="2049209"/>
                      <a:pt x="609505" y="1923764"/>
                      <a:pt x="773240" y="1923764"/>
                    </a:cubicBezTo>
                    <a:cubicBezTo>
                      <a:pt x="930021" y="1923764"/>
                      <a:pt x="1069372" y="2049209"/>
                      <a:pt x="1069372" y="2202466"/>
                    </a:cubicBezTo>
                    <a:cubicBezTo>
                      <a:pt x="1069372" y="2355723"/>
                      <a:pt x="929735" y="2480691"/>
                      <a:pt x="769811" y="2480691"/>
                    </a:cubicBezTo>
                    <a:cubicBezTo>
                      <a:pt x="605885" y="2480691"/>
                      <a:pt x="473678" y="2355342"/>
                      <a:pt x="473678" y="2202466"/>
                    </a:cubicBezTo>
                    <a:close/>
                  </a:path>
                </a:pathLst>
              </a:custGeom>
              <a:solidFill>
                <a:srgbClr val="C53F3F"/>
              </a:solidFill>
              <a:ln w="9525" cap="flat">
                <a:solidFill>
                  <a:srgbClr val="C53F3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Freeform: Shape 359">
                <a:extLst>
                  <a:ext uri="{FF2B5EF4-FFF2-40B4-BE49-F238E27FC236}">
                    <a16:creationId xmlns:a16="http://schemas.microsoft.com/office/drawing/2014/main" id="{07F01C88-4505-44D4-809A-02328531F14B}"/>
                  </a:ext>
                </a:extLst>
              </p:cNvPr>
              <p:cNvSpPr/>
              <p:nvPr/>
            </p:nvSpPr>
            <p:spPr>
              <a:xfrm>
                <a:off x="5495925" y="5387149"/>
                <a:ext cx="1040320" cy="232600"/>
              </a:xfrm>
              <a:custGeom>
                <a:avLst/>
                <a:gdLst>
                  <a:gd name="connsiteX0" fmla="*/ 1040321 w 1040320"/>
                  <a:gd name="connsiteY0" fmla="*/ 116300 h 232600"/>
                  <a:gd name="connsiteX1" fmla="*/ 520160 w 1040320"/>
                  <a:gd name="connsiteY1" fmla="*/ 232601 h 232600"/>
                  <a:gd name="connsiteX2" fmla="*/ 0 w 1040320"/>
                  <a:gd name="connsiteY2" fmla="*/ 116300 h 232600"/>
                  <a:gd name="connsiteX3" fmla="*/ 520160 w 1040320"/>
                  <a:gd name="connsiteY3" fmla="*/ 0 h 232600"/>
                  <a:gd name="connsiteX4" fmla="*/ 1040321 w 1040320"/>
                  <a:gd name="connsiteY4" fmla="*/ 116300 h 232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320" h="232600">
                    <a:moveTo>
                      <a:pt x="1040321" y="116300"/>
                    </a:moveTo>
                    <a:cubicBezTo>
                      <a:pt x="1040321" y="180531"/>
                      <a:pt x="807437" y="232601"/>
                      <a:pt x="520160" y="232601"/>
                    </a:cubicBezTo>
                    <a:cubicBezTo>
                      <a:pt x="232884" y="232601"/>
                      <a:pt x="0" y="180531"/>
                      <a:pt x="0" y="116300"/>
                    </a:cubicBezTo>
                    <a:cubicBezTo>
                      <a:pt x="0" y="52069"/>
                      <a:pt x="232884" y="0"/>
                      <a:pt x="520160" y="0"/>
                    </a:cubicBezTo>
                    <a:cubicBezTo>
                      <a:pt x="807437" y="0"/>
                      <a:pt x="1040321" y="52070"/>
                      <a:pt x="1040321" y="116300"/>
                    </a:cubicBezTo>
                    <a:close/>
                  </a:path>
                </a:pathLst>
              </a:custGeom>
              <a:solidFill>
                <a:srgbClr val="2632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21" name="Graphic 267">
              <a:extLst>
                <a:ext uri="{FF2B5EF4-FFF2-40B4-BE49-F238E27FC236}">
                  <a16:creationId xmlns:a16="http://schemas.microsoft.com/office/drawing/2014/main" id="{4819C823-B581-43BA-BA0E-1348E8FA1B3B}"/>
                </a:ext>
              </a:extLst>
            </p:cNvPr>
            <p:cNvGrpSpPr/>
            <p:nvPr/>
          </p:nvGrpSpPr>
          <p:grpSpPr>
            <a:xfrm>
              <a:off x="5482970" y="1400770"/>
              <a:ext cx="1262461" cy="2420251"/>
              <a:chOff x="5482970" y="1400770"/>
              <a:chExt cx="1262461" cy="2420251"/>
            </a:xfrm>
          </p:grpSpPr>
          <p:sp>
            <p:nvSpPr>
              <p:cNvPr id="322" name="Freeform: Shape 321">
                <a:extLst>
                  <a:ext uri="{FF2B5EF4-FFF2-40B4-BE49-F238E27FC236}">
                    <a16:creationId xmlns:a16="http://schemas.microsoft.com/office/drawing/2014/main" id="{03BE5016-EDBD-4B7D-B5C5-4E82CF110C51}"/>
                  </a:ext>
                </a:extLst>
              </p:cNvPr>
              <p:cNvSpPr/>
              <p:nvPr/>
            </p:nvSpPr>
            <p:spPr>
              <a:xfrm>
                <a:off x="5482970" y="2865596"/>
                <a:ext cx="208883" cy="136840"/>
              </a:xfrm>
              <a:custGeom>
                <a:avLst/>
                <a:gdLst>
                  <a:gd name="connsiteX0" fmla="*/ 135541 w 208883"/>
                  <a:gd name="connsiteY0" fmla="*/ 0 h 136840"/>
                  <a:gd name="connsiteX1" fmla="*/ 115633 w 208883"/>
                  <a:gd name="connsiteY1" fmla="*/ 43434 h 136840"/>
                  <a:gd name="connsiteX2" fmla="*/ 0 w 208883"/>
                  <a:gd name="connsiteY2" fmla="*/ 64579 h 136840"/>
                  <a:gd name="connsiteX3" fmla="*/ 7525 w 208883"/>
                  <a:gd name="connsiteY3" fmla="*/ 135446 h 136840"/>
                  <a:gd name="connsiteX4" fmla="*/ 22384 w 208883"/>
                  <a:gd name="connsiteY4" fmla="*/ 135446 h 136840"/>
                  <a:gd name="connsiteX5" fmla="*/ 192691 w 208883"/>
                  <a:gd name="connsiteY5" fmla="*/ 91916 h 136840"/>
                  <a:gd name="connsiteX6" fmla="*/ 208883 w 208883"/>
                  <a:gd name="connsiteY6" fmla="*/ 14859 h 136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883" h="136840">
                    <a:moveTo>
                      <a:pt x="135541" y="0"/>
                    </a:moveTo>
                    <a:lnTo>
                      <a:pt x="115633" y="43434"/>
                    </a:lnTo>
                    <a:cubicBezTo>
                      <a:pt x="115633" y="43434"/>
                      <a:pt x="0" y="55912"/>
                      <a:pt x="0" y="64579"/>
                    </a:cubicBezTo>
                    <a:cubicBezTo>
                      <a:pt x="0" y="73247"/>
                      <a:pt x="1238" y="132969"/>
                      <a:pt x="7525" y="135446"/>
                    </a:cubicBezTo>
                    <a:cubicBezTo>
                      <a:pt x="12303" y="137306"/>
                      <a:pt x="17605" y="137306"/>
                      <a:pt x="22384" y="135446"/>
                    </a:cubicBezTo>
                    <a:lnTo>
                      <a:pt x="192691" y="91916"/>
                    </a:lnTo>
                    <a:lnTo>
                      <a:pt x="208883" y="14859"/>
                    </a:lnTo>
                    <a:close/>
                  </a:path>
                </a:pathLst>
              </a:custGeom>
              <a:solidFill>
                <a:srgbClr val="FFFFFF"/>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Shape 322">
                <a:extLst>
                  <a:ext uri="{FF2B5EF4-FFF2-40B4-BE49-F238E27FC236}">
                    <a16:creationId xmlns:a16="http://schemas.microsoft.com/office/drawing/2014/main" id="{39B55BEC-1EA0-4449-93F0-AAD142517709}"/>
                  </a:ext>
                </a:extLst>
              </p:cNvPr>
              <p:cNvSpPr/>
              <p:nvPr/>
            </p:nvSpPr>
            <p:spPr>
              <a:xfrm>
                <a:off x="5493328" y="2926175"/>
                <a:ext cx="183475" cy="93535"/>
              </a:xfrm>
              <a:custGeom>
                <a:avLst/>
                <a:gdLst>
                  <a:gd name="connsiteX0" fmla="*/ 92798 w 183475"/>
                  <a:gd name="connsiteY0" fmla="*/ 17050 h 93535"/>
                  <a:gd name="connsiteX1" fmla="*/ 24694 w 183475"/>
                  <a:gd name="connsiteY1" fmla="*/ 62389 h 93535"/>
                  <a:gd name="connsiteX2" fmla="*/ 4882 w 183475"/>
                  <a:gd name="connsiteY2" fmla="*/ 93535 h 93535"/>
                  <a:gd name="connsiteX3" fmla="*/ 91369 w 183475"/>
                  <a:gd name="connsiteY3" fmla="*/ 60960 h 93535"/>
                  <a:gd name="connsiteX4" fmla="*/ 172141 w 183475"/>
                  <a:gd name="connsiteY4" fmla="*/ 36862 h 93535"/>
                  <a:gd name="connsiteX5" fmla="*/ 183476 w 183475"/>
                  <a:gd name="connsiteY5" fmla="*/ 0 h 93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475" h="93535">
                    <a:moveTo>
                      <a:pt x="92798" y="17050"/>
                    </a:moveTo>
                    <a:cubicBezTo>
                      <a:pt x="71650" y="34375"/>
                      <a:pt x="48837" y="49562"/>
                      <a:pt x="24694" y="62389"/>
                    </a:cubicBezTo>
                    <a:cubicBezTo>
                      <a:pt x="-2833" y="74771"/>
                      <a:pt x="-3881" y="93535"/>
                      <a:pt x="4882" y="93535"/>
                    </a:cubicBezTo>
                    <a:cubicBezTo>
                      <a:pt x="13645" y="93535"/>
                      <a:pt x="91369" y="60960"/>
                      <a:pt x="91369" y="60960"/>
                    </a:cubicBezTo>
                    <a:cubicBezTo>
                      <a:pt x="91369" y="60960"/>
                      <a:pt x="161949" y="42481"/>
                      <a:pt x="172141" y="36862"/>
                    </a:cubicBezTo>
                    <a:cubicBezTo>
                      <a:pt x="182333" y="31242"/>
                      <a:pt x="183476" y="0"/>
                      <a:pt x="183476" y="0"/>
                    </a:cubicBezTo>
                  </a:path>
                </a:pathLst>
              </a:custGeom>
              <a:solidFill>
                <a:srgbClr val="FFFFFF"/>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Shape 323">
                <a:extLst>
                  <a:ext uri="{FF2B5EF4-FFF2-40B4-BE49-F238E27FC236}">
                    <a16:creationId xmlns:a16="http://schemas.microsoft.com/office/drawing/2014/main" id="{D88893C3-DF01-4017-BC04-7D05E30BED64}"/>
                  </a:ext>
                </a:extLst>
              </p:cNvPr>
              <p:cNvSpPr/>
              <p:nvPr/>
            </p:nvSpPr>
            <p:spPr>
              <a:xfrm>
                <a:off x="5599747" y="2031015"/>
                <a:ext cx="230314" cy="865441"/>
              </a:xfrm>
              <a:custGeom>
                <a:avLst/>
                <a:gdLst>
                  <a:gd name="connsiteX0" fmla="*/ 120491 w 230314"/>
                  <a:gd name="connsiteY0" fmla="*/ 0 h 865441"/>
                  <a:gd name="connsiteX1" fmla="*/ 49435 w 230314"/>
                  <a:gd name="connsiteY1" fmla="*/ 544640 h 865441"/>
                  <a:gd name="connsiteX2" fmla="*/ 0 w 230314"/>
                  <a:gd name="connsiteY2" fmla="*/ 839533 h 865441"/>
                  <a:gd name="connsiteX3" fmla="*/ 109728 w 230314"/>
                  <a:gd name="connsiteY3" fmla="*/ 865441 h 865441"/>
                  <a:gd name="connsiteX4" fmla="*/ 191548 w 230314"/>
                  <a:gd name="connsiteY4" fmla="*/ 516636 h 865441"/>
                  <a:gd name="connsiteX5" fmla="*/ 230315 w 230314"/>
                  <a:gd name="connsiteY5" fmla="*/ 297085 h 865441"/>
                  <a:gd name="connsiteX6" fmla="*/ 120491 w 230314"/>
                  <a:gd name="connsiteY6" fmla="*/ 0 h 865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314" h="865441">
                    <a:moveTo>
                      <a:pt x="120491" y="0"/>
                    </a:moveTo>
                    <a:lnTo>
                      <a:pt x="49435" y="544640"/>
                    </a:lnTo>
                    <a:lnTo>
                      <a:pt x="0" y="839533"/>
                    </a:lnTo>
                    <a:lnTo>
                      <a:pt x="109728" y="865441"/>
                    </a:lnTo>
                    <a:lnTo>
                      <a:pt x="191548" y="516636"/>
                    </a:lnTo>
                    <a:lnTo>
                      <a:pt x="230315" y="297085"/>
                    </a:lnTo>
                    <a:lnTo>
                      <a:pt x="120491" y="0"/>
                    </a:lnTo>
                    <a:close/>
                  </a:path>
                </a:pathLst>
              </a:custGeom>
              <a:solidFill>
                <a:srgbClr val="7D7D7D"/>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Shape 324">
                <a:extLst>
                  <a:ext uri="{FF2B5EF4-FFF2-40B4-BE49-F238E27FC236}">
                    <a16:creationId xmlns:a16="http://schemas.microsoft.com/office/drawing/2014/main" id="{5A4C8B9E-91EF-41F1-B8DB-4E577374AC78}"/>
                  </a:ext>
                </a:extLst>
              </p:cNvPr>
              <p:cNvSpPr/>
              <p:nvPr/>
            </p:nvSpPr>
            <p:spPr>
              <a:xfrm>
                <a:off x="6158293" y="1596199"/>
                <a:ext cx="137636" cy="118110"/>
              </a:xfrm>
              <a:custGeom>
                <a:avLst/>
                <a:gdLst>
                  <a:gd name="connsiteX0" fmla="*/ 135350 w 137636"/>
                  <a:gd name="connsiteY0" fmla="*/ 40481 h 118110"/>
                  <a:gd name="connsiteX1" fmla="*/ 92012 w 137636"/>
                  <a:gd name="connsiteY1" fmla="*/ 33623 h 118110"/>
                  <a:gd name="connsiteX2" fmla="*/ 3238 w 137636"/>
                  <a:gd name="connsiteY2" fmla="*/ 0 h 118110"/>
                  <a:gd name="connsiteX3" fmla="*/ 0 w 137636"/>
                  <a:gd name="connsiteY3" fmla="*/ 105442 h 118110"/>
                  <a:gd name="connsiteX4" fmla="*/ 137636 w 137636"/>
                  <a:gd name="connsiteY4" fmla="*/ 118110 h 118110"/>
                  <a:gd name="connsiteX5" fmla="*/ 135350 w 137636"/>
                  <a:gd name="connsiteY5" fmla="*/ 40481 h 118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636" h="118110">
                    <a:moveTo>
                      <a:pt x="135350" y="40481"/>
                    </a:moveTo>
                    <a:lnTo>
                      <a:pt x="92012" y="33623"/>
                    </a:lnTo>
                    <a:lnTo>
                      <a:pt x="3238" y="0"/>
                    </a:lnTo>
                    <a:lnTo>
                      <a:pt x="0" y="105442"/>
                    </a:lnTo>
                    <a:lnTo>
                      <a:pt x="137636" y="118110"/>
                    </a:lnTo>
                    <a:lnTo>
                      <a:pt x="135350" y="40481"/>
                    </a:lnTo>
                    <a:close/>
                  </a:path>
                </a:pathLst>
              </a:custGeom>
              <a:solidFill>
                <a:srgbClr val="FFFFFF"/>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Shape 325">
                <a:extLst>
                  <a:ext uri="{FF2B5EF4-FFF2-40B4-BE49-F238E27FC236}">
                    <a16:creationId xmlns:a16="http://schemas.microsoft.com/office/drawing/2014/main" id="{815019C9-BEEC-4DB9-A00B-BCF7281CE254}"/>
                  </a:ext>
                </a:extLst>
              </p:cNvPr>
              <p:cNvSpPr/>
              <p:nvPr/>
            </p:nvSpPr>
            <p:spPr>
              <a:xfrm>
                <a:off x="5675320" y="3541479"/>
                <a:ext cx="232147" cy="279287"/>
              </a:xfrm>
              <a:custGeom>
                <a:avLst/>
                <a:gdLst>
                  <a:gd name="connsiteX0" fmla="*/ 111688 w 232147"/>
                  <a:gd name="connsiteY0" fmla="*/ 26586 h 279287"/>
                  <a:gd name="connsiteX1" fmla="*/ 21296 w 232147"/>
                  <a:gd name="connsiteY1" fmla="*/ 144696 h 279287"/>
                  <a:gd name="connsiteX2" fmla="*/ 42823 w 232147"/>
                  <a:gd name="connsiteY2" fmla="*/ 276045 h 279287"/>
                  <a:gd name="connsiteX3" fmla="*/ 161218 w 232147"/>
                  <a:gd name="connsiteY3" fmla="*/ 217848 h 279287"/>
                  <a:gd name="connsiteX4" fmla="*/ 195603 w 232147"/>
                  <a:gd name="connsiteY4" fmla="*/ 136123 h 279287"/>
                  <a:gd name="connsiteX5" fmla="*/ 230084 w 232147"/>
                  <a:gd name="connsiteY5" fmla="*/ 28491 h 279287"/>
                  <a:gd name="connsiteX6" fmla="*/ 111688 w 232147"/>
                  <a:gd name="connsiteY6" fmla="*/ 26586 h 279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147" h="279287">
                    <a:moveTo>
                      <a:pt x="111688" y="26586"/>
                    </a:moveTo>
                    <a:cubicBezTo>
                      <a:pt x="79388" y="64247"/>
                      <a:pt x="49211" y="103678"/>
                      <a:pt x="21296" y="144696"/>
                    </a:cubicBezTo>
                    <a:cubicBezTo>
                      <a:pt x="-15375" y="200703"/>
                      <a:pt x="-2421" y="260901"/>
                      <a:pt x="42823" y="276045"/>
                    </a:cubicBezTo>
                    <a:cubicBezTo>
                      <a:pt x="88066" y="291190"/>
                      <a:pt x="146073" y="250137"/>
                      <a:pt x="161218" y="217848"/>
                    </a:cubicBezTo>
                    <a:cubicBezTo>
                      <a:pt x="176363" y="185558"/>
                      <a:pt x="171982" y="168413"/>
                      <a:pt x="195603" y="136123"/>
                    </a:cubicBezTo>
                    <a:cubicBezTo>
                      <a:pt x="219226" y="103833"/>
                      <a:pt x="238657" y="71544"/>
                      <a:pt x="230084" y="28491"/>
                    </a:cubicBezTo>
                    <a:cubicBezTo>
                      <a:pt x="221511" y="-14562"/>
                      <a:pt x="134929" y="-3513"/>
                      <a:pt x="111688" y="26586"/>
                    </a:cubicBezTo>
                    <a:close/>
                  </a:path>
                </a:pathLst>
              </a:custGeom>
              <a:solidFill>
                <a:srgbClr val="7D7D7D"/>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Shape 326">
                <a:extLst>
                  <a:ext uri="{FF2B5EF4-FFF2-40B4-BE49-F238E27FC236}">
                    <a16:creationId xmlns:a16="http://schemas.microsoft.com/office/drawing/2014/main" id="{D123C1AA-3F47-40E4-B735-952F84DEDD4C}"/>
                  </a:ext>
                </a:extLst>
              </p:cNvPr>
              <p:cNvSpPr/>
              <p:nvPr/>
            </p:nvSpPr>
            <p:spPr>
              <a:xfrm>
                <a:off x="5675639" y="3695095"/>
                <a:ext cx="156518" cy="125876"/>
              </a:xfrm>
              <a:custGeom>
                <a:avLst/>
                <a:gdLst>
                  <a:gd name="connsiteX0" fmla="*/ 156518 w 156518"/>
                  <a:gd name="connsiteY0" fmla="*/ 72328 h 125876"/>
                  <a:gd name="connsiteX1" fmla="*/ 145755 w 156518"/>
                  <a:gd name="connsiteY1" fmla="*/ 51659 h 125876"/>
                  <a:gd name="connsiteX2" fmla="*/ 12405 w 156518"/>
                  <a:gd name="connsiteY2" fmla="*/ 6987 h 125876"/>
                  <a:gd name="connsiteX3" fmla="*/ 42694 w 156518"/>
                  <a:gd name="connsiteY3" fmla="*/ 122716 h 125876"/>
                  <a:gd name="connsiteX4" fmla="*/ 156518 w 156518"/>
                  <a:gd name="connsiteY4" fmla="*/ 72328 h 125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518" h="125876">
                    <a:moveTo>
                      <a:pt x="156518" y="72328"/>
                    </a:moveTo>
                    <a:cubicBezTo>
                      <a:pt x="153470" y="65851"/>
                      <a:pt x="149946" y="58993"/>
                      <a:pt x="145755" y="51659"/>
                    </a:cubicBezTo>
                    <a:cubicBezTo>
                      <a:pt x="111179" y="-9206"/>
                      <a:pt x="50505" y="-4348"/>
                      <a:pt x="12405" y="6987"/>
                    </a:cubicBezTo>
                    <a:cubicBezTo>
                      <a:pt x="-12646" y="58136"/>
                      <a:pt x="1641" y="109000"/>
                      <a:pt x="42694" y="122716"/>
                    </a:cubicBezTo>
                    <a:cubicBezTo>
                      <a:pt x="83747" y="136432"/>
                      <a:pt x="136706" y="102903"/>
                      <a:pt x="156518" y="72328"/>
                    </a:cubicBezTo>
                    <a:close/>
                  </a:path>
                </a:pathLst>
              </a:custGeom>
              <a:solidFill>
                <a:srgbClr val="FFFFFF"/>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Shape 327">
                <a:extLst>
                  <a:ext uri="{FF2B5EF4-FFF2-40B4-BE49-F238E27FC236}">
                    <a16:creationId xmlns:a16="http://schemas.microsoft.com/office/drawing/2014/main" id="{F0480718-CAA0-4E77-B588-DB9C8C90BB5A}"/>
                  </a:ext>
                </a:extLst>
              </p:cNvPr>
              <p:cNvSpPr/>
              <p:nvPr/>
            </p:nvSpPr>
            <p:spPr>
              <a:xfrm>
                <a:off x="5676900" y="3570255"/>
                <a:ext cx="230948" cy="250766"/>
              </a:xfrm>
              <a:custGeom>
                <a:avLst/>
                <a:gdLst>
                  <a:gd name="connsiteX0" fmla="*/ 144494 w 230948"/>
                  <a:gd name="connsiteY0" fmla="*/ 176498 h 250766"/>
                  <a:gd name="connsiteX1" fmla="*/ 47625 w 230948"/>
                  <a:gd name="connsiteY1" fmla="*/ 226028 h 250766"/>
                  <a:gd name="connsiteX2" fmla="*/ 0 w 230948"/>
                  <a:gd name="connsiteY2" fmla="*/ 196025 h 250766"/>
                  <a:gd name="connsiteX3" fmla="*/ 41624 w 230948"/>
                  <a:gd name="connsiteY3" fmla="*/ 247555 h 250766"/>
                  <a:gd name="connsiteX4" fmla="*/ 160020 w 230948"/>
                  <a:gd name="connsiteY4" fmla="*/ 189357 h 250766"/>
                  <a:gd name="connsiteX5" fmla="*/ 194405 w 230948"/>
                  <a:gd name="connsiteY5" fmla="*/ 107633 h 250766"/>
                  <a:gd name="connsiteX6" fmla="*/ 228886 w 230948"/>
                  <a:gd name="connsiteY6" fmla="*/ 0 h 250766"/>
                  <a:gd name="connsiteX7" fmla="*/ 185833 w 230948"/>
                  <a:gd name="connsiteY7" fmla="*/ 88202 h 250766"/>
                  <a:gd name="connsiteX8" fmla="*/ 144494 w 230948"/>
                  <a:gd name="connsiteY8" fmla="*/ 176498 h 25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948" h="250766">
                    <a:moveTo>
                      <a:pt x="144494" y="176498"/>
                    </a:moveTo>
                    <a:cubicBezTo>
                      <a:pt x="131636" y="195548"/>
                      <a:pt x="114395" y="247555"/>
                      <a:pt x="47625" y="226028"/>
                    </a:cubicBezTo>
                    <a:cubicBezTo>
                      <a:pt x="29005" y="221248"/>
                      <a:pt x="12351" y="210755"/>
                      <a:pt x="0" y="196025"/>
                    </a:cubicBezTo>
                    <a:cubicBezTo>
                      <a:pt x="2944" y="219720"/>
                      <a:pt x="19078" y="239693"/>
                      <a:pt x="41624" y="247555"/>
                    </a:cubicBezTo>
                    <a:cubicBezTo>
                      <a:pt x="86773" y="262604"/>
                      <a:pt x="144875" y="221647"/>
                      <a:pt x="160020" y="189357"/>
                    </a:cubicBezTo>
                    <a:cubicBezTo>
                      <a:pt x="175165" y="157067"/>
                      <a:pt x="170783" y="139922"/>
                      <a:pt x="194405" y="107633"/>
                    </a:cubicBezTo>
                    <a:cubicBezTo>
                      <a:pt x="218027" y="75343"/>
                      <a:pt x="237458" y="43053"/>
                      <a:pt x="228886" y="0"/>
                    </a:cubicBezTo>
                    <a:cubicBezTo>
                      <a:pt x="228886" y="51626"/>
                      <a:pt x="209836" y="60198"/>
                      <a:pt x="185833" y="88202"/>
                    </a:cubicBezTo>
                    <a:cubicBezTo>
                      <a:pt x="161830" y="116205"/>
                      <a:pt x="157448" y="157067"/>
                      <a:pt x="144494" y="176498"/>
                    </a:cubicBezTo>
                    <a:close/>
                  </a:path>
                </a:pathLst>
              </a:custGeom>
              <a:solidFill>
                <a:srgbClr val="FFFFFF"/>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Shape 328">
                <a:extLst>
                  <a:ext uri="{FF2B5EF4-FFF2-40B4-BE49-F238E27FC236}">
                    <a16:creationId xmlns:a16="http://schemas.microsoft.com/office/drawing/2014/main" id="{7D1B9BCC-E636-47C5-8421-880217FBF4E4}"/>
                  </a:ext>
                </a:extLst>
              </p:cNvPr>
              <p:cNvSpPr/>
              <p:nvPr/>
            </p:nvSpPr>
            <p:spPr>
              <a:xfrm>
                <a:off x="6301772" y="3541479"/>
                <a:ext cx="232147" cy="279287"/>
              </a:xfrm>
              <a:custGeom>
                <a:avLst/>
                <a:gdLst>
                  <a:gd name="connsiteX0" fmla="*/ 120459 w 232147"/>
                  <a:gd name="connsiteY0" fmla="*/ 26586 h 279287"/>
                  <a:gd name="connsiteX1" fmla="*/ 210851 w 232147"/>
                  <a:gd name="connsiteY1" fmla="*/ 144696 h 279287"/>
                  <a:gd name="connsiteX2" fmla="*/ 189325 w 232147"/>
                  <a:gd name="connsiteY2" fmla="*/ 276045 h 279287"/>
                  <a:gd name="connsiteX3" fmla="*/ 70929 w 232147"/>
                  <a:gd name="connsiteY3" fmla="*/ 217848 h 279287"/>
                  <a:gd name="connsiteX4" fmla="*/ 36544 w 232147"/>
                  <a:gd name="connsiteY4" fmla="*/ 136123 h 279287"/>
                  <a:gd name="connsiteX5" fmla="*/ 2063 w 232147"/>
                  <a:gd name="connsiteY5" fmla="*/ 28491 h 279287"/>
                  <a:gd name="connsiteX6" fmla="*/ 120459 w 232147"/>
                  <a:gd name="connsiteY6" fmla="*/ 26586 h 279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147" h="279287">
                    <a:moveTo>
                      <a:pt x="120459" y="26586"/>
                    </a:moveTo>
                    <a:cubicBezTo>
                      <a:pt x="152759" y="64247"/>
                      <a:pt x="182937" y="103678"/>
                      <a:pt x="210851" y="144696"/>
                    </a:cubicBezTo>
                    <a:cubicBezTo>
                      <a:pt x="247522" y="200703"/>
                      <a:pt x="234568" y="260901"/>
                      <a:pt x="189325" y="276045"/>
                    </a:cubicBezTo>
                    <a:cubicBezTo>
                      <a:pt x="144081" y="291190"/>
                      <a:pt x="86074" y="250137"/>
                      <a:pt x="70929" y="217848"/>
                    </a:cubicBezTo>
                    <a:cubicBezTo>
                      <a:pt x="55784" y="185558"/>
                      <a:pt x="60166" y="168413"/>
                      <a:pt x="36544" y="136123"/>
                    </a:cubicBezTo>
                    <a:cubicBezTo>
                      <a:pt x="12922" y="103833"/>
                      <a:pt x="-6509" y="71544"/>
                      <a:pt x="2063" y="28491"/>
                    </a:cubicBezTo>
                    <a:cubicBezTo>
                      <a:pt x="10636" y="-14562"/>
                      <a:pt x="96837" y="-3513"/>
                      <a:pt x="120459" y="26586"/>
                    </a:cubicBezTo>
                    <a:close/>
                  </a:path>
                </a:pathLst>
              </a:custGeom>
              <a:solidFill>
                <a:srgbClr val="7D7D7D"/>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Shape 329">
                <a:extLst>
                  <a:ext uri="{FF2B5EF4-FFF2-40B4-BE49-F238E27FC236}">
                    <a16:creationId xmlns:a16="http://schemas.microsoft.com/office/drawing/2014/main" id="{7ABCCB53-5E00-41AC-A0AC-0ED0B040A0E5}"/>
                  </a:ext>
                </a:extLst>
              </p:cNvPr>
              <p:cNvSpPr/>
              <p:nvPr/>
            </p:nvSpPr>
            <p:spPr>
              <a:xfrm>
                <a:off x="6377177" y="3695095"/>
                <a:ext cx="156422" cy="125876"/>
              </a:xfrm>
              <a:custGeom>
                <a:avLst/>
                <a:gdLst>
                  <a:gd name="connsiteX0" fmla="*/ 0 w 156422"/>
                  <a:gd name="connsiteY0" fmla="*/ 72328 h 125876"/>
                  <a:gd name="connsiteX1" fmla="*/ 10668 w 156422"/>
                  <a:gd name="connsiteY1" fmla="*/ 51659 h 125876"/>
                  <a:gd name="connsiteX2" fmla="*/ 144018 w 156422"/>
                  <a:gd name="connsiteY2" fmla="*/ 6987 h 125876"/>
                  <a:gd name="connsiteX3" fmla="*/ 113729 w 156422"/>
                  <a:gd name="connsiteY3" fmla="*/ 122716 h 125876"/>
                  <a:gd name="connsiteX4" fmla="*/ 0 w 156422"/>
                  <a:gd name="connsiteY4" fmla="*/ 72328 h 125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422" h="125876">
                    <a:moveTo>
                      <a:pt x="0" y="72328"/>
                    </a:moveTo>
                    <a:cubicBezTo>
                      <a:pt x="2953" y="65851"/>
                      <a:pt x="6477" y="58993"/>
                      <a:pt x="10668" y="51659"/>
                    </a:cubicBezTo>
                    <a:cubicBezTo>
                      <a:pt x="45244" y="-9206"/>
                      <a:pt x="105918" y="-4348"/>
                      <a:pt x="144018" y="6987"/>
                    </a:cubicBezTo>
                    <a:cubicBezTo>
                      <a:pt x="169069" y="58136"/>
                      <a:pt x="154781" y="109000"/>
                      <a:pt x="113729" y="122716"/>
                    </a:cubicBezTo>
                    <a:cubicBezTo>
                      <a:pt x="72676" y="136432"/>
                      <a:pt x="19717" y="102903"/>
                      <a:pt x="0" y="72328"/>
                    </a:cubicBezTo>
                    <a:close/>
                  </a:path>
                </a:pathLst>
              </a:custGeom>
              <a:solidFill>
                <a:srgbClr val="FFFFFF"/>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Shape 330">
                <a:extLst>
                  <a:ext uri="{FF2B5EF4-FFF2-40B4-BE49-F238E27FC236}">
                    <a16:creationId xmlns:a16="http://schemas.microsoft.com/office/drawing/2014/main" id="{98482FB1-D8CA-4F57-ADBD-D232F047C4C9}"/>
                  </a:ext>
                </a:extLst>
              </p:cNvPr>
              <p:cNvSpPr/>
              <p:nvPr/>
            </p:nvSpPr>
            <p:spPr>
              <a:xfrm>
                <a:off x="6301391" y="3570255"/>
                <a:ext cx="230948" cy="250766"/>
              </a:xfrm>
              <a:custGeom>
                <a:avLst/>
                <a:gdLst>
                  <a:gd name="connsiteX0" fmla="*/ 86455 w 230948"/>
                  <a:gd name="connsiteY0" fmla="*/ 176498 h 250766"/>
                  <a:gd name="connsiteX1" fmla="*/ 183324 w 230948"/>
                  <a:gd name="connsiteY1" fmla="*/ 226028 h 250766"/>
                  <a:gd name="connsiteX2" fmla="*/ 230949 w 230948"/>
                  <a:gd name="connsiteY2" fmla="*/ 196025 h 250766"/>
                  <a:gd name="connsiteX3" fmla="*/ 189325 w 230948"/>
                  <a:gd name="connsiteY3" fmla="*/ 247555 h 250766"/>
                  <a:gd name="connsiteX4" fmla="*/ 70929 w 230948"/>
                  <a:gd name="connsiteY4" fmla="*/ 189357 h 250766"/>
                  <a:gd name="connsiteX5" fmla="*/ 36544 w 230948"/>
                  <a:gd name="connsiteY5" fmla="*/ 107633 h 250766"/>
                  <a:gd name="connsiteX6" fmla="*/ 2063 w 230948"/>
                  <a:gd name="connsiteY6" fmla="*/ 0 h 250766"/>
                  <a:gd name="connsiteX7" fmla="*/ 45116 w 230948"/>
                  <a:gd name="connsiteY7" fmla="*/ 88202 h 250766"/>
                  <a:gd name="connsiteX8" fmla="*/ 86455 w 230948"/>
                  <a:gd name="connsiteY8" fmla="*/ 176498 h 25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948" h="250766">
                    <a:moveTo>
                      <a:pt x="86455" y="176498"/>
                    </a:moveTo>
                    <a:cubicBezTo>
                      <a:pt x="99313" y="195548"/>
                      <a:pt x="116554" y="247555"/>
                      <a:pt x="183324" y="226028"/>
                    </a:cubicBezTo>
                    <a:cubicBezTo>
                      <a:pt x="201943" y="221248"/>
                      <a:pt x="218598" y="210755"/>
                      <a:pt x="230949" y="196025"/>
                    </a:cubicBezTo>
                    <a:cubicBezTo>
                      <a:pt x="228005" y="219720"/>
                      <a:pt x="211871" y="239693"/>
                      <a:pt x="189325" y="247555"/>
                    </a:cubicBezTo>
                    <a:cubicBezTo>
                      <a:pt x="144176" y="262604"/>
                      <a:pt x="86074" y="221647"/>
                      <a:pt x="70929" y="189357"/>
                    </a:cubicBezTo>
                    <a:cubicBezTo>
                      <a:pt x="55784" y="157067"/>
                      <a:pt x="60166" y="139922"/>
                      <a:pt x="36544" y="107633"/>
                    </a:cubicBezTo>
                    <a:cubicBezTo>
                      <a:pt x="12922" y="75343"/>
                      <a:pt x="-6509" y="43053"/>
                      <a:pt x="2063" y="0"/>
                    </a:cubicBezTo>
                    <a:cubicBezTo>
                      <a:pt x="2063" y="51626"/>
                      <a:pt x="21113" y="60198"/>
                      <a:pt x="45116" y="88202"/>
                    </a:cubicBezTo>
                    <a:cubicBezTo>
                      <a:pt x="69119" y="116205"/>
                      <a:pt x="73501" y="157067"/>
                      <a:pt x="86455" y="176498"/>
                    </a:cubicBezTo>
                    <a:close/>
                  </a:path>
                </a:pathLst>
              </a:custGeom>
              <a:solidFill>
                <a:srgbClr val="FFFFFF"/>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Shape 331">
                <a:extLst>
                  <a:ext uri="{FF2B5EF4-FFF2-40B4-BE49-F238E27FC236}">
                    <a16:creationId xmlns:a16="http://schemas.microsoft.com/office/drawing/2014/main" id="{A6D085E6-BE50-41E1-BF81-4579EE3C31FE}"/>
                  </a:ext>
                </a:extLst>
              </p:cNvPr>
              <p:cNvSpPr/>
              <p:nvPr/>
            </p:nvSpPr>
            <p:spPr>
              <a:xfrm>
                <a:off x="5692330" y="2657687"/>
                <a:ext cx="830865" cy="947323"/>
              </a:xfrm>
              <a:custGeom>
                <a:avLst/>
                <a:gdLst>
                  <a:gd name="connsiteX0" fmla="*/ 830866 w 830865"/>
                  <a:gd name="connsiteY0" fmla="*/ 167714 h 947323"/>
                  <a:gd name="connsiteX1" fmla="*/ 764191 w 830865"/>
                  <a:gd name="connsiteY1" fmla="*/ 85894 h 947323"/>
                  <a:gd name="connsiteX2" fmla="*/ 415385 w 830865"/>
                  <a:gd name="connsiteY2" fmla="*/ 6360 h 947323"/>
                  <a:gd name="connsiteX3" fmla="*/ 66675 w 830865"/>
                  <a:gd name="connsiteY3" fmla="*/ 85894 h 947323"/>
                  <a:gd name="connsiteX4" fmla="*/ 0 w 830865"/>
                  <a:gd name="connsiteY4" fmla="*/ 167714 h 947323"/>
                  <a:gd name="connsiteX5" fmla="*/ 84011 w 830865"/>
                  <a:gd name="connsiteY5" fmla="*/ 906092 h 947323"/>
                  <a:gd name="connsiteX6" fmla="*/ 142113 w 830865"/>
                  <a:gd name="connsiteY6" fmla="*/ 946954 h 947323"/>
                  <a:gd name="connsiteX7" fmla="*/ 227838 w 830865"/>
                  <a:gd name="connsiteY7" fmla="*/ 916855 h 947323"/>
                  <a:gd name="connsiteX8" fmla="*/ 251555 w 830865"/>
                  <a:gd name="connsiteY8" fmla="*/ 324876 h 947323"/>
                  <a:gd name="connsiteX9" fmla="*/ 365855 w 830865"/>
                  <a:gd name="connsiteY9" fmla="*/ 253820 h 947323"/>
                  <a:gd name="connsiteX10" fmla="*/ 389477 w 830865"/>
                  <a:gd name="connsiteY10" fmla="*/ 250486 h 947323"/>
                  <a:gd name="connsiteX11" fmla="*/ 389477 w 830865"/>
                  <a:gd name="connsiteY11" fmla="*/ 251629 h 947323"/>
                  <a:gd name="connsiteX12" fmla="*/ 441198 w 830865"/>
                  <a:gd name="connsiteY12" fmla="*/ 251629 h 947323"/>
                  <a:gd name="connsiteX13" fmla="*/ 441198 w 830865"/>
                  <a:gd name="connsiteY13" fmla="*/ 250486 h 947323"/>
                  <a:gd name="connsiteX14" fmla="*/ 464820 w 830865"/>
                  <a:gd name="connsiteY14" fmla="*/ 253820 h 947323"/>
                  <a:gd name="connsiteX15" fmla="*/ 579120 w 830865"/>
                  <a:gd name="connsiteY15" fmla="*/ 324876 h 947323"/>
                  <a:gd name="connsiteX16" fmla="*/ 602837 w 830865"/>
                  <a:gd name="connsiteY16" fmla="*/ 916855 h 947323"/>
                  <a:gd name="connsiteX17" fmla="*/ 688562 w 830865"/>
                  <a:gd name="connsiteY17" fmla="*/ 946954 h 947323"/>
                  <a:gd name="connsiteX18" fmla="*/ 746665 w 830865"/>
                  <a:gd name="connsiteY18" fmla="*/ 906092 h 947323"/>
                  <a:gd name="connsiteX19" fmla="*/ 830866 w 830865"/>
                  <a:gd name="connsiteY19" fmla="*/ 167714 h 94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0865" h="947323">
                    <a:moveTo>
                      <a:pt x="830866" y="167714"/>
                    </a:moveTo>
                    <a:cubicBezTo>
                      <a:pt x="830866" y="128947"/>
                      <a:pt x="764191" y="85894"/>
                      <a:pt x="764191" y="85894"/>
                    </a:cubicBezTo>
                    <a:cubicBezTo>
                      <a:pt x="663702" y="-16309"/>
                      <a:pt x="482346" y="-2784"/>
                      <a:pt x="415385" y="6360"/>
                    </a:cubicBezTo>
                    <a:cubicBezTo>
                      <a:pt x="348710" y="-3165"/>
                      <a:pt x="167164" y="-16309"/>
                      <a:pt x="66675" y="85894"/>
                    </a:cubicBezTo>
                    <a:cubicBezTo>
                      <a:pt x="66675" y="85894"/>
                      <a:pt x="0" y="128947"/>
                      <a:pt x="0" y="167714"/>
                    </a:cubicBezTo>
                    <a:cubicBezTo>
                      <a:pt x="0" y="206480"/>
                      <a:pt x="84011" y="906092"/>
                      <a:pt x="84011" y="906092"/>
                    </a:cubicBezTo>
                    <a:cubicBezTo>
                      <a:pt x="84011" y="906092"/>
                      <a:pt x="81820" y="942668"/>
                      <a:pt x="142113" y="946954"/>
                    </a:cubicBezTo>
                    <a:cubicBezTo>
                      <a:pt x="202406" y="951240"/>
                      <a:pt x="227838" y="916855"/>
                      <a:pt x="227838" y="916855"/>
                    </a:cubicBezTo>
                    <a:lnTo>
                      <a:pt x="251555" y="324876"/>
                    </a:lnTo>
                    <a:cubicBezTo>
                      <a:pt x="251555" y="324876"/>
                      <a:pt x="348425" y="255915"/>
                      <a:pt x="365855" y="253820"/>
                    </a:cubicBezTo>
                    <a:cubicBezTo>
                      <a:pt x="372142" y="252962"/>
                      <a:pt x="380333" y="251629"/>
                      <a:pt x="389477" y="250486"/>
                    </a:cubicBezTo>
                    <a:lnTo>
                      <a:pt x="389477" y="251629"/>
                    </a:lnTo>
                    <a:cubicBezTo>
                      <a:pt x="406534" y="248072"/>
                      <a:pt x="424141" y="248072"/>
                      <a:pt x="441198" y="251629"/>
                    </a:cubicBezTo>
                    <a:lnTo>
                      <a:pt x="441198" y="250486"/>
                    </a:lnTo>
                    <a:cubicBezTo>
                      <a:pt x="450723" y="251629"/>
                      <a:pt x="458438" y="252962"/>
                      <a:pt x="464820" y="253820"/>
                    </a:cubicBezTo>
                    <a:cubicBezTo>
                      <a:pt x="482060" y="255915"/>
                      <a:pt x="579120" y="324876"/>
                      <a:pt x="579120" y="324876"/>
                    </a:cubicBezTo>
                    <a:lnTo>
                      <a:pt x="602837" y="916855"/>
                    </a:lnTo>
                    <a:cubicBezTo>
                      <a:pt x="602837" y="916855"/>
                      <a:pt x="628650" y="951240"/>
                      <a:pt x="688562" y="946954"/>
                    </a:cubicBezTo>
                    <a:cubicBezTo>
                      <a:pt x="748475" y="942668"/>
                      <a:pt x="746665" y="906092"/>
                      <a:pt x="746665" y="906092"/>
                    </a:cubicBezTo>
                    <a:cubicBezTo>
                      <a:pt x="746665" y="906092"/>
                      <a:pt x="830866" y="206480"/>
                      <a:pt x="830866" y="167714"/>
                    </a:cubicBezTo>
                    <a:close/>
                  </a:path>
                </a:pathLst>
              </a:custGeom>
              <a:solidFill>
                <a:srgbClr val="263238"/>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Shape 332">
                <a:extLst>
                  <a:ext uri="{FF2B5EF4-FFF2-40B4-BE49-F238E27FC236}">
                    <a16:creationId xmlns:a16="http://schemas.microsoft.com/office/drawing/2014/main" id="{E6117C2F-B9A9-4726-8565-A39D3F52B5BB}"/>
                  </a:ext>
                </a:extLst>
              </p:cNvPr>
              <p:cNvSpPr/>
              <p:nvPr/>
            </p:nvSpPr>
            <p:spPr>
              <a:xfrm>
                <a:off x="6270242" y="2786633"/>
                <a:ext cx="50642" cy="195929"/>
              </a:xfrm>
              <a:custGeom>
                <a:avLst/>
                <a:gdLst>
                  <a:gd name="connsiteX0" fmla="*/ 1113 w 50642"/>
                  <a:gd name="connsiteY0" fmla="*/ 195929 h 195929"/>
                  <a:gd name="connsiteX1" fmla="*/ 50643 w 50642"/>
                  <a:gd name="connsiteY1" fmla="*/ 0 h 195929"/>
                </a:gdLst>
                <a:ahLst/>
                <a:cxnLst>
                  <a:cxn ang="0">
                    <a:pos x="connsiteX0" y="connsiteY0"/>
                  </a:cxn>
                  <a:cxn ang="0">
                    <a:pos x="connsiteX1" y="connsiteY1"/>
                  </a:cxn>
                </a:cxnLst>
                <a:rect l="l" t="t" r="r" b="b"/>
                <a:pathLst>
                  <a:path w="50642" h="195929">
                    <a:moveTo>
                      <a:pt x="1113" y="195929"/>
                    </a:moveTo>
                    <a:cubicBezTo>
                      <a:pt x="1113" y="195929"/>
                      <a:pt x="-11841" y="53816"/>
                      <a:pt x="50643" y="0"/>
                    </a:cubicBezTo>
                  </a:path>
                </a:pathLst>
              </a:custGeom>
              <a:noFill/>
              <a:ln w="9525" cap="rnd">
                <a:solidFill>
                  <a:srgbClr val="70707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Shape 333">
                <a:extLst>
                  <a:ext uri="{FF2B5EF4-FFF2-40B4-BE49-F238E27FC236}">
                    <a16:creationId xmlns:a16="http://schemas.microsoft.com/office/drawing/2014/main" id="{06A12011-1E88-4D71-858C-FAF01EEC91ED}"/>
                  </a:ext>
                </a:extLst>
              </p:cNvPr>
              <p:cNvSpPr/>
              <p:nvPr/>
            </p:nvSpPr>
            <p:spPr>
              <a:xfrm>
                <a:off x="5903213" y="2760821"/>
                <a:ext cx="42576" cy="221741"/>
              </a:xfrm>
              <a:custGeom>
                <a:avLst/>
                <a:gdLst>
                  <a:gd name="connsiteX0" fmla="*/ 40958 w 42576"/>
                  <a:gd name="connsiteY0" fmla="*/ 221742 h 221741"/>
                  <a:gd name="connsiteX1" fmla="*/ 34481 w 42576"/>
                  <a:gd name="connsiteY1" fmla="*/ 60293 h 221741"/>
                  <a:gd name="connsiteX2" fmla="*/ 0 w 42576"/>
                  <a:gd name="connsiteY2" fmla="*/ 0 h 221741"/>
                </a:gdLst>
                <a:ahLst/>
                <a:cxnLst>
                  <a:cxn ang="0">
                    <a:pos x="connsiteX0" y="connsiteY0"/>
                  </a:cxn>
                  <a:cxn ang="0">
                    <a:pos x="connsiteX1" y="connsiteY1"/>
                  </a:cxn>
                  <a:cxn ang="0">
                    <a:pos x="connsiteX2" y="connsiteY2"/>
                  </a:cxn>
                </a:cxnLst>
                <a:rect l="l" t="t" r="r" b="b"/>
                <a:pathLst>
                  <a:path w="42576" h="221741">
                    <a:moveTo>
                      <a:pt x="40958" y="221742"/>
                    </a:moveTo>
                    <a:cubicBezTo>
                      <a:pt x="40958" y="221742"/>
                      <a:pt x="47435" y="103346"/>
                      <a:pt x="34481" y="60293"/>
                    </a:cubicBezTo>
                    <a:cubicBezTo>
                      <a:pt x="21527" y="17240"/>
                      <a:pt x="0" y="0"/>
                      <a:pt x="0" y="0"/>
                    </a:cubicBezTo>
                  </a:path>
                </a:pathLst>
              </a:custGeom>
              <a:noFill/>
              <a:ln w="9525" cap="rnd">
                <a:solidFill>
                  <a:srgbClr val="70707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Shape 334">
                <a:extLst>
                  <a:ext uri="{FF2B5EF4-FFF2-40B4-BE49-F238E27FC236}">
                    <a16:creationId xmlns:a16="http://schemas.microsoft.com/office/drawing/2014/main" id="{F790F757-1889-412B-9D86-A23D4821D0DA}"/>
                  </a:ext>
                </a:extLst>
              </p:cNvPr>
              <p:cNvSpPr/>
              <p:nvPr/>
            </p:nvSpPr>
            <p:spPr>
              <a:xfrm>
                <a:off x="6023800" y="2700528"/>
                <a:ext cx="81819" cy="146399"/>
              </a:xfrm>
              <a:custGeom>
                <a:avLst/>
                <a:gdLst>
                  <a:gd name="connsiteX0" fmla="*/ 0 w 81819"/>
                  <a:gd name="connsiteY0" fmla="*/ 0 h 146399"/>
                  <a:gd name="connsiteX1" fmla="*/ 81820 w 81819"/>
                  <a:gd name="connsiteY1" fmla="*/ 146399 h 146399"/>
                </a:gdLst>
                <a:ahLst/>
                <a:cxnLst>
                  <a:cxn ang="0">
                    <a:pos x="connsiteX0" y="connsiteY0"/>
                  </a:cxn>
                  <a:cxn ang="0">
                    <a:pos x="connsiteX1" y="connsiteY1"/>
                  </a:cxn>
                </a:cxnLst>
                <a:rect l="l" t="t" r="r" b="b"/>
                <a:pathLst>
                  <a:path w="81819" h="146399">
                    <a:moveTo>
                      <a:pt x="0" y="0"/>
                    </a:moveTo>
                    <a:cubicBezTo>
                      <a:pt x="0" y="0"/>
                      <a:pt x="68866" y="79629"/>
                      <a:pt x="81820" y="146399"/>
                    </a:cubicBezTo>
                  </a:path>
                </a:pathLst>
              </a:custGeom>
              <a:noFill/>
              <a:ln w="9525" cap="rnd">
                <a:solidFill>
                  <a:srgbClr val="70707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a:extLst>
                  <a:ext uri="{FF2B5EF4-FFF2-40B4-BE49-F238E27FC236}">
                    <a16:creationId xmlns:a16="http://schemas.microsoft.com/office/drawing/2014/main" id="{0CEB0170-A8E1-438E-9084-B9C07CEF3474}"/>
                  </a:ext>
                </a:extLst>
              </p:cNvPr>
              <p:cNvSpPr/>
              <p:nvPr/>
            </p:nvSpPr>
            <p:spPr>
              <a:xfrm>
                <a:off x="6131433" y="2705100"/>
                <a:ext cx="43052" cy="75342"/>
              </a:xfrm>
              <a:custGeom>
                <a:avLst/>
                <a:gdLst>
                  <a:gd name="connsiteX0" fmla="*/ 43053 w 43052"/>
                  <a:gd name="connsiteY0" fmla="*/ 0 h 75342"/>
                  <a:gd name="connsiteX1" fmla="*/ 0 w 43052"/>
                  <a:gd name="connsiteY1" fmla="*/ 75343 h 75342"/>
                </a:gdLst>
                <a:ahLst/>
                <a:cxnLst>
                  <a:cxn ang="0">
                    <a:pos x="connsiteX0" y="connsiteY0"/>
                  </a:cxn>
                  <a:cxn ang="0">
                    <a:pos x="connsiteX1" y="connsiteY1"/>
                  </a:cxn>
                </a:cxnLst>
                <a:rect l="l" t="t" r="r" b="b"/>
                <a:pathLst>
                  <a:path w="43052" h="75342">
                    <a:moveTo>
                      <a:pt x="43053" y="0"/>
                    </a:moveTo>
                    <a:cubicBezTo>
                      <a:pt x="43053" y="0"/>
                      <a:pt x="4286" y="43053"/>
                      <a:pt x="0" y="75343"/>
                    </a:cubicBezTo>
                  </a:path>
                </a:pathLst>
              </a:custGeom>
              <a:noFill/>
              <a:ln w="9525" cap="rnd">
                <a:solidFill>
                  <a:srgbClr val="70707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a16="http://schemas.microsoft.com/office/drawing/2014/main" id="{223C4529-9E85-4D16-A16E-7907C7E060CE}"/>
                  </a:ext>
                </a:extLst>
              </p:cNvPr>
              <p:cNvSpPr/>
              <p:nvPr/>
            </p:nvSpPr>
            <p:spPr>
              <a:xfrm>
                <a:off x="5898927" y="1865746"/>
                <a:ext cx="392666" cy="834495"/>
              </a:xfrm>
              <a:custGeom>
                <a:avLst/>
                <a:gdLst>
                  <a:gd name="connsiteX0" fmla="*/ 178689 w 392666"/>
                  <a:gd name="connsiteY0" fmla="*/ 1725 h 834495"/>
                  <a:gd name="connsiteX1" fmla="*/ 94774 w 392666"/>
                  <a:gd name="connsiteY1" fmla="*/ 14584 h 834495"/>
                  <a:gd name="connsiteX2" fmla="*/ 0 w 392666"/>
                  <a:gd name="connsiteY2" fmla="*/ 115453 h 834495"/>
                  <a:gd name="connsiteX3" fmla="*/ 38767 w 392666"/>
                  <a:gd name="connsiteY3" fmla="*/ 800015 h 834495"/>
                  <a:gd name="connsiteX4" fmla="*/ 202406 w 392666"/>
                  <a:gd name="connsiteY4" fmla="*/ 834496 h 834495"/>
                  <a:gd name="connsiteX5" fmla="*/ 383381 w 392666"/>
                  <a:gd name="connsiteY5" fmla="*/ 791443 h 834495"/>
                  <a:gd name="connsiteX6" fmla="*/ 385572 w 392666"/>
                  <a:gd name="connsiteY6" fmla="*/ 42301 h 834495"/>
                  <a:gd name="connsiteX7" fmla="*/ 178689 w 392666"/>
                  <a:gd name="connsiteY7" fmla="*/ 1725 h 834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666" h="834495">
                    <a:moveTo>
                      <a:pt x="178689" y="1725"/>
                    </a:moveTo>
                    <a:cubicBezTo>
                      <a:pt x="178689" y="1725"/>
                      <a:pt x="116300" y="-6943"/>
                      <a:pt x="94774" y="14584"/>
                    </a:cubicBezTo>
                    <a:cubicBezTo>
                      <a:pt x="73247" y="36110"/>
                      <a:pt x="0" y="115453"/>
                      <a:pt x="0" y="115453"/>
                    </a:cubicBezTo>
                    <a:lnTo>
                      <a:pt x="38767" y="800015"/>
                    </a:lnTo>
                    <a:cubicBezTo>
                      <a:pt x="38767" y="800015"/>
                      <a:pt x="127063" y="834496"/>
                      <a:pt x="202406" y="834496"/>
                    </a:cubicBezTo>
                    <a:cubicBezTo>
                      <a:pt x="277749" y="834496"/>
                      <a:pt x="363855" y="806492"/>
                      <a:pt x="383381" y="791443"/>
                    </a:cubicBezTo>
                    <a:cubicBezTo>
                      <a:pt x="402907" y="776393"/>
                      <a:pt x="385572" y="42301"/>
                      <a:pt x="385572" y="42301"/>
                    </a:cubicBezTo>
                    <a:cubicBezTo>
                      <a:pt x="385572" y="42301"/>
                      <a:pt x="225647" y="-4752"/>
                      <a:pt x="178689" y="1725"/>
                    </a:cubicBezTo>
                    <a:close/>
                  </a:path>
                </a:pathLst>
              </a:custGeom>
              <a:solidFill>
                <a:srgbClr val="C53F3F"/>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a:extLst>
                  <a:ext uri="{FF2B5EF4-FFF2-40B4-BE49-F238E27FC236}">
                    <a16:creationId xmlns:a16="http://schemas.microsoft.com/office/drawing/2014/main" id="{23CB4914-C6C8-4983-B9E6-19AA3244A252}"/>
                  </a:ext>
                </a:extLst>
              </p:cNvPr>
              <p:cNvSpPr/>
              <p:nvPr/>
            </p:nvSpPr>
            <p:spPr>
              <a:xfrm>
                <a:off x="6157626" y="1620474"/>
                <a:ext cx="587805" cy="1120915"/>
              </a:xfrm>
              <a:custGeom>
                <a:avLst/>
                <a:gdLst>
                  <a:gd name="connsiteX0" fmla="*/ 34099 w 587805"/>
                  <a:gd name="connsiteY0" fmla="*/ 262046 h 1120915"/>
                  <a:gd name="connsiteX1" fmla="*/ 133064 w 587805"/>
                  <a:gd name="connsiteY1" fmla="*/ 253378 h 1120915"/>
                  <a:gd name="connsiteX2" fmla="*/ 218789 w 587805"/>
                  <a:gd name="connsiteY2" fmla="*/ 255569 h 1120915"/>
                  <a:gd name="connsiteX3" fmla="*/ 326422 w 587805"/>
                  <a:gd name="connsiteY3" fmla="*/ 152223 h 1120915"/>
                  <a:gd name="connsiteX4" fmla="*/ 109823 w 587805"/>
                  <a:gd name="connsiteY4" fmla="*/ 102693 h 1120915"/>
                  <a:gd name="connsiteX5" fmla="*/ 127063 w 587805"/>
                  <a:gd name="connsiteY5" fmla="*/ 3728 h 1120915"/>
                  <a:gd name="connsiteX6" fmla="*/ 365951 w 587805"/>
                  <a:gd name="connsiteY6" fmla="*/ 8014 h 1120915"/>
                  <a:gd name="connsiteX7" fmla="*/ 576929 w 587805"/>
                  <a:gd name="connsiteY7" fmla="*/ 61831 h 1120915"/>
                  <a:gd name="connsiteX8" fmla="*/ 585502 w 587805"/>
                  <a:gd name="connsiteY8" fmla="*/ 102693 h 1120915"/>
                  <a:gd name="connsiteX9" fmla="*/ 316039 w 587805"/>
                  <a:gd name="connsiteY9" fmla="*/ 401968 h 1120915"/>
                  <a:gd name="connsiteX10" fmla="*/ 204121 w 587805"/>
                  <a:gd name="connsiteY10" fmla="*/ 524650 h 1120915"/>
                  <a:gd name="connsiteX11" fmla="*/ 176498 w 587805"/>
                  <a:gd name="connsiteY11" fmla="*/ 1004710 h 1120915"/>
                  <a:gd name="connsiteX12" fmla="*/ 260509 w 587805"/>
                  <a:gd name="connsiteY12" fmla="*/ 1056336 h 1120915"/>
                  <a:gd name="connsiteX13" fmla="*/ 288512 w 587805"/>
                  <a:gd name="connsiteY13" fmla="*/ 1120915 h 1120915"/>
                  <a:gd name="connsiteX14" fmla="*/ 122682 w 587805"/>
                  <a:gd name="connsiteY14" fmla="*/ 1062813 h 1120915"/>
                  <a:gd name="connsiteX15" fmla="*/ 60293 w 587805"/>
                  <a:gd name="connsiteY15" fmla="*/ 1043763 h 1120915"/>
                  <a:gd name="connsiteX16" fmla="*/ 0 w 587805"/>
                  <a:gd name="connsiteY16" fmla="*/ 456070 h 1120915"/>
                  <a:gd name="connsiteX17" fmla="*/ 2191 w 587805"/>
                  <a:gd name="connsiteY17" fmla="*/ 273095 h 1120915"/>
                  <a:gd name="connsiteX18" fmla="*/ 34099 w 587805"/>
                  <a:gd name="connsiteY18" fmla="*/ 262046 h 11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7805" h="1120915">
                    <a:moveTo>
                      <a:pt x="34099" y="262046"/>
                    </a:moveTo>
                    <a:cubicBezTo>
                      <a:pt x="66872" y="257070"/>
                      <a:pt x="99926" y="254175"/>
                      <a:pt x="133064" y="253378"/>
                    </a:cubicBezTo>
                    <a:cubicBezTo>
                      <a:pt x="176117" y="253378"/>
                      <a:pt x="218789" y="255569"/>
                      <a:pt x="218789" y="255569"/>
                    </a:cubicBezTo>
                    <a:lnTo>
                      <a:pt x="326422" y="152223"/>
                    </a:lnTo>
                    <a:lnTo>
                      <a:pt x="109823" y="102693"/>
                    </a:lnTo>
                    <a:lnTo>
                      <a:pt x="127063" y="3728"/>
                    </a:lnTo>
                    <a:cubicBezTo>
                      <a:pt x="127063" y="3728"/>
                      <a:pt x="286321" y="-7035"/>
                      <a:pt x="365951" y="8014"/>
                    </a:cubicBezTo>
                    <a:cubicBezTo>
                      <a:pt x="445580" y="23064"/>
                      <a:pt x="570452" y="61831"/>
                      <a:pt x="576929" y="61831"/>
                    </a:cubicBezTo>
                    <a:cubicBezTo>
                      <a:pt x="583406" y="61831"/>
                      <a:pt x="591979" y="85548"/>
                      <a:pt x="585502" y="102693"/>
                    </a:cubicBezTo>
                    <a:cubicBezTo>
                      <a:pt x="579025" y="119838"/>
                      <a:pt x="376523" y="343866"/>
                      <a:pt x="316039" y="401968"/>
                    </a:cubicBezTo>
                    <a:cubicBezTo>
                      <a:pt x="276474" y="440743"/>
                      <a:pt x="239110" y="481701"/>
                      <a:pt x="204121" y="524650"/>
                    </a:cubicBezTo>
                    <a:lnTo>
                      <a:pt x="176498" y="1004710"/>
                    </a:lnTo>
                    <a:cubicBezTo>
                      <a:pt x="176498" y="1004710"/>
                      <a:pt x="247555" y="1043477"/>
                      <a:pt x="260509" y="1056336"/>
                    </a:cubicBezTo>
                    <a:cubicBezTo>
                      <a:pt x="273463" y="1069195"/>
                      <a:pt x="288512" y="1120915"/>
                      <a:pt x="288512" y="1120915"/>
                    </a:cubicBezTo>
                    <a:cubicBezTo>
                      <a:pt x="288512" y="1120915"/>
                      <a:pt x="157163" y="1067099"/>
                      <a:pt x="122682" y="1062813"/>
                    </a:cubicBezTo>
                    <a:cubicBezTo>
                      <a:pt x="88202" y="1058527"/>
                      <a:pt x="66770" y="1056336"/>
                      <a:pt x="60293" y="1043763"/>
                    </a:cubicBezTo>
                    <a:cubicBezTo>
                      <a:pt x="53816" y="1031190"/>
                      <a:pt x="0" y="456070"/>
                      <a:pt x="0" y="456070"/>
                    </a:cubicBezTo>
                    <a:lnTo>
                      <a:pt x="2191" y="273095"/>
                    </a:lnTo>
                    <a:cubicBezTo>
                      <a:pt x="2191" y="273095"/>
                      <a:pt x="1810" y="262046"/>
                      <a:pt x="34099" y="262046"/>
                    </a:cubicBezTo>
                    <a:close/>
                  </a:path>
                </a:pathLst>
              </a:custGeom>
              <a:solidFill>
                <a:srgbClr val="7D7D7D"/>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Shape 338">
                <a:extLst>
                  <a:ext uri="{FF2B5EF4-FFF2-40B4-BE49-F238E27FC236}">
                    <a16:creationId xmlns:a16="http://schemas.microsoft.com/office/drawing/2014/main" id="{A4F6FD13-EB5F-4A52-A8D6-0E8394E31754}"/>
                  </a:ext>
                </a:extLst>
              </p:cNvPr>
              <p:cNvSpPr/>
              <p:nvPr/>
            </p:nvSpPr>
            <p:spPr>
              <a:xfrm>
                <a:off x="6204584" y="2177414"/>
                <a:ext cx="124872" cy="73152"/>
              </a:xfrm>
              <a:custGeom>
                <a:avLst/>
                <a:gdLst>
                  <a:gd name="connsiteX0" fmla="*/ 116300 w 124872"/>
                  <a:gd name="connsiteY0" fmla="*/ 0 h 73152"/>
                  <a:gd name="connsiteX1" fmla="*/ 0 w 124872"/>
                  <a:gd name="connsiteY1" fmla="*/ 15050 h 73152"/>
                  <a:gd name="connsiteX2" fmla="*/ 10763 w 124872"/>
                  <a:gd name="connsiteY2" fmla="*/ 58102 h 73152"/>
                  <a:gd name="connsiteX3" fmla="*/ 68961 w 124872"/>
                  <a:gd name="connsiteY3" fmla="*/ 73152 h 73152"/>
                  <a:gd name="connsiteX4" fmla="*/ 124873 w 124872"/>
                  <a:gd name="connsiteY4" fmla="*/ 47339 h 73152"/>
                  <a:gd name="connsiteX5" fmla="*/ 116300 w 124872"/>
                  <a:gd name="connsiteY5" fmla="*/ 0 h 73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872" h="73152">
                    <a:moveTo>
                      <a:pt x="116300" y="0"/>
                    </a:moveTo>
                    <a:lnTo>
                      <a:pt x="0" y="15050"/>
                    </a:lnTo>
                    <a:lnTo>
                      <a:pt x="10763" y="58102"/>
                    </a:lnTo>
                    <a:lnTo>
                      <a:pt x="68961" y="73152"/>
                    </a:lnTo>
                    <a:lnTo>
                      <a:pt x="124873" y="47339"/>
                    </a:lnTo>
                    <a:lnTo>
                      <a:pt x="116300" y="0"/>
                    </a:lnTo>
                    <a:close/>
                  </a:path>
                </a:pathLst>
              </a:custGeom>
              <a:no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Shape 339">
                <a:extLst>
                  <a:ext uri="{FF2B5EF4-FFF2-40B4-BE49-F238E27FC236}">
                    <a16:creationId xmlns:a16="http://schemas.microsoft.com/office/drawing/2014/main" id="{C6E0E9F6-CADD-412F-9C5F-663B9FFF8DF8}"/>
                  </a:ext>
                </a:extLst>
              </p:cNvPr>
              <p:cNvSpPr/>
              <p:nvPr/>
            </p:nvSpPr>
            <p:spPr>
              <a:xfrm>
                <a:off x="6361747" y="1919097"/>
                <a:ext cx="66770" cy="226028"/>
              </a:xfrm>
              <a:custGeom>
                <a:avLst/>
                <a:gdLst>
                  <a:gd name="connsiteX0" fmla="*/ 25813 w 66770"/>
                  <a:gd name="connsiteY0" fmla="*/ 0 h 226028"/>
                  <a:gd name="connsiteX1" fmla="*/ 0 w 66770"/>
                  <a:gd name="connsiteY1" fmla="*/ 226028 h 226028"/>
                  <a:gd name="connsiteX2" fmla="*/ 66770 w 66770"/>
                  <a:gd name="connsiteY2" fmla="*/ 34480 h 226028"/>
                </a:gdLst>
                <a:ahLst/>
                <a:cxnLst>
                  <a:cxn ang="0">
                    <a:pos x="connsiteX0" y="connsiteY0"/>
                  </a:cxn>
                  <a:cxn ang="0">
                    <a:pos x="connsiteX1" y="connsiteY1"/>
                  </a:cxn>
                  <a:cxn ang="0">
                    <a:pos x="connsiteX2" y="connsiteY2"/>
                  </a:cxn>
                </a:cxnLst>
                <a:rect l="l" t="t" r="r" b="b"/>
                <a:pathLst>
                  <a:path w="66770" h="226028">
                    <a:moveTo>
                      <a:pt x="25813" y="0"/>
                    </a:moveTo>
                    <a:lnTo>
                      <a:pt x="0" y="226028"/>
                    </a:lnTo>
                    <a:lnTo>
                      <a:pt x="66770" y="34480"/>
                    </a:lnTo>
                  </a:path>
                </a:pathLst>
              </a:custGeom>
              <a:no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Shape 340">
                <a:extLst>
                  <a:ext uri="{FF2B5EF4-FFF2-40B4-BE49-F238E27FC236}">
                    <a16:creationId xmlns:a16="http://schemas.microsoft.com/office/drawing/2014/main" id="{8849F342-3BD6-4FB3-B8D1-3CE791F448AF}"/>
                  </a:ext>
                </a:extLst>
              </p:cNvPr>
              <p:cNvSpPr/>
              <p:nvPr/>
            </p:nvSpPr>
            <p:spPr>
              <a:xfrm>
                <a:off x="6484429" y="1751171"/>
                <a:ext cx="135635" cy="23248"/>
              </a:xfrm>
              <a:custGeom>
                <a:avLst/>
                <a:gdLst>
                  <a:gd name="connsiteX0" fmla="*/ 0 w 135635"/>
                  <a:gd name="connsiteY0" fmla="*/ 21527 h 23248"/>
                  <a:gd name="connsiteX1" fmla="*/ 135636 w 135635"/>
                  <a:gd name="connsiteY1" fmla="*/ 0 h 23248"/>
                </a:gdLst>
                <a:ahLst/>
                <a:cxnLst>
                  <a:cxn ang="0">
                    <a:pos x="connsiteX0" y="connsiteY0"/>
                  </a:cxn>
                  <a:cxn ang="0">
                    <a:pos x="connsiteX1" y="connsiteY1"/>
                  </a:cxn>
                </a:cxnLst>
                <a:rect l="l" t="t" r="r" b="b"/>
                <a:pathLst>
                  <a:path w="135635" h="23248">
                    <a:moveTo>
                      <a:pt x="0" y="21527"/>
                    </a:moveTo>
                    <a:cubicBezTo>
                      <a:pt x="0" y="21527"/>
                      <a:pt x="53816" y="32290"/>
                      <a:pt x="135636" y="0"/>
                    </a:cubicBezTo>
                  </a:path>
                </a:pathLst>
              </a:custGeom>
              <a:no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Shape 341">
                <a:extLst>
                  <a:ext uri="{FF2B5EF4-FFF2-40B4-BE49-F238E27FC236}">
                    <a16:creationId xmlns:a16="http://schemas.microsoft.com/office/drawing/2014/main" id="{9F925166-1E97-4366-B87F-ACE87F34AC4C}"/>
                  </a:ext>
                </a:extLst>
              </p:cNvPr>
              <p:cNvSpPr/>
              <p:nvPr/>
            </p:nvSpPr>
            <p:spPr>
              <a:xfrm>
                <a:off x="6540436" y="1779174"/>
                <a:ext cx="105441" cy="8760"/>
              </a:xfrm>
              <a:custGeom>
                <a:avLst/>
                <a:gdLst>
                  <a:gd name="connsiteX0" fmla="*/ 0 w 105441"/>
                  <a:gd name="connsiteY0" fmla="*/ 8573 h 8760"/>
                  <a:gd name="connsiteX1" fmla="*/ 105442 w 105441"/>
                  <a:gd name="connsiteY1" fmla="*/ 0 h 8760"/>
                </a:gdLst>
                <a:ahLst/>
                <a:cxnLst>
                  <a:cxn ang="0">
                    <a:pos x="connsiteX0" y="connsiteY0"/>
                  </a:cxn>
                  <a:cxn ang="0">
                    <a:pos x="connsiteX1" y="connsiteY1"/>
                  </a:cxn>
                </a:cxnLst>
                <a:rect l="l" t="t" r="r" b="b"/>
                <a:pathLst>
                  <a:path w="105441" h="8760">
                    <a:moveTo>
                      <a:pt x="0" y="8573"/>
                    </a:moveTo>
                    <a:cubicBezTo>
                      <a:pt x="35354" y="9557"/>
                      <a:pt x="70711" y="6682"/>
                      <a:pt x="105442" y="0"/>
                    </a:cubicBezTo>
                  </a:path>
                </a:pathLst>
              </a:custGeom>
              <a:no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Shape 342">
                <a:extLst>
                  <a:ext uri="{FF2B5EF4-FFF2-40B4-BE49-F238E27FC236}">
                    <a16:creationId xmlns:a16="http://schemas.microsoft.com/office/drawing/2014/main" id="{92D3DE35-9F8C-484E-A3FB-36110BC924F4}"/>
                  </a:ext>
                </a:extLst>
              </p:cNvPr>
              <p:cNvSpPr/>
              <p:nvPr/>
            </p:nvSpPr>
            <p:spPr>
              <a:xfrm>
                <a:off x="6004464" y="1865280"/>
                <a:ext cx="154971" cy="198035"/>
              </a:xfrm>
              <a:custGeom>
                <a:avLst/>
                <a:gdLst>
                  <a:gd name="connsiteX0" fmla="*/ 0 w 154971"/>
                  <a:gd name="connsiteY0" fmla="*/ 0 h 198035"/>
                  <a:gd name="connsiteX1" fmla="*/ 10763 w 154971"/>
                  <a:gd name="connsiteY1" fmla="*/ 157163 h 198035"/>
                  <a:gd name="connsiteX2" fmla="*/ 94679 w 154971"/>
                  <a:gd name="connsiteY2" fmla="*/ 198025 h 198035"/>
                  <a:gd name="connsiteX3" fmla="*/ 154972 w 154971"/>
                  <a:gd name="connsiteY3" fmla="*/ 157163 h 198035"/>
                  <a:gd name="connsiteX4" fmla="*/ 154972 w 154971"/>
                  <a:gd name="connsiteY4" fmla="*/ 28003 h 198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71" h="198035">
                    <a:moveTo>
                      <a:pt x="0" y="0"/>
                    </a:moveTo>
                    <a:lnTo>
                      <a:pt x="10763" y="157163"/>
                    </a:lnTo>
                    <a:cubicBezTo>
                      <a:pt x="30661" y="183334"/>
                      <a:pt x="61806" y="198499"/>
                      <a:pt x="94679" y="198025"/>
                    </a:cubicBezTo>
                    <a:cubicBezTo>
                      <a:pt x="148495" y="195929"/>
                      <a:pt x="154972" y="157163"/>
                      <a:pt x="154972" y="157163"/>
                    </a:cubicBezTo>
                    <a:lnTo>
                      <a:pt x="154972" y="28003"/>
                    </a:lnTo>
                    <a:close/>
                  </a:path>
                </a:pathLst>
              </a:custGeom>
              <a:solidFill>
                <a:srgbClr val="FFFFFF"/>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Shape 343">
                <a:extLst>
                  <a:ext uri="{FF2B5EF4-FFF2-40B4-BE49-F238E27FC236}">
                    <a16:creationId xmlns:a16="http://schemas.microsoft.com/office/drawing/2014/main" id="{445AF5B4-86CD-462E-8538-E9B6D3EAF22D}"/>
                  </a:ext>
                </a:extLst>
              </p:cNvPr>
              <p:cNvSpPr/>
              <p:nvPr/>
            </p:nvSpPr>
            <p:spPr>
              <a:xfrm>
                <a:off x="6157245" y="1859905"/>
                <a:ext cx="111690" cy="216544"/>
              </a:xfrm>
              <a:custGeom>
                <a:avLst/>
                <a:gdLst>
                  <a:gd name="connsiteX0" fmla="*/ 4286 w 111690"/>
                  <a:gd name="connsiteY0" fmla="*/ 87195 h 216544"/>
                  <a:gd name="connsiteX1" fmla="*/ 0 w 111690"/>
                  <a:gd name="connsiteY1" fmla="*/ 216544 h 216544"/>
                  <a:gd name="connsiteX2" fmla="*/ 45244 w 111690"/>
                  <a:gd name="connsiteY2" fmla="*/ 145488 h 216544"/>
                  <a:gd name="connsiteX3" fmla="*/ 107633 w 111690"/>
                  <a:gd name="connsiteY3" fmla="*/ 205781 h 216544"/>
                  <a:gd name="connsiteX4" fmla="*/ 94774 w 111690"/>
                  <a:gd name="connsiteY4" fmla="*/ 154155 h 216544"/>
                  <a:gd name="connsiteX5" fmla="*/ 49530 w 111690"/>
                  <a:gd name="connsiteY5" fmla="*/ 22806 h 216544"/>
                  <a:gd name="connsiteX6" fmla="*/ 1905 w 111690"/>
                  <a:gd name="connsiteY6" fmla="*/ 5565 h 216544"/>
                  <a:gd name="connsiteX7" fmla="*/ 1905 w 111690"/>
                  <a:gd name="connsiteY7" fmla="*/ 33569 h 216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690" h="216544">
                    <a:moveTo>
                      <a:pt x="4286" y="87195"/>
                    </a:moveTo>
                    <a:lnTo>
                      <a:pt x="0" y="216544"/>
                    </a:lnTo>
                    <a:lnTo>
                      <a:pt x="45244" y="145488"/>
                    </a:lnTo>
                    <a:cubicBezTo>
                      <a:pt x="45244" y="145488"/>
                      <a:pt x="94774" y="207876"/>
                      <a:pt x="107633" y="205781"/>
                    </a:cubicBezTo>
                    <a:cubicBezTo>
                      <a:pt x="120491" y="203685"/>
                      <a:pt x="99060" y="177777"/>
                      <a:pt x="94774" y="154155"/>
                    </a:cubicBezTo>
                    <a:cubicBezTo>
                      <a:pt x="90488" y="130533"/>
                      <a:pt x="53816" y="46428"/>
                      <a:pt x="49530" y="22806"/>
                    </a:cubicBezTo>
                    <a:cubicBezTo>
                      <a:pt x="45244" y="-816"/>
                      <a:pt x="4286" y="-5198"/>
                      <a:pt x="1905" y="5565"/>
                    </a:cubicBezTo>
                    <a:cubicBezTo>
                      <a:pt x="711" y="14862"/>
                      <a:pt x="711" y="24272"/>
                      <a:pt x="1905" y="33569"/>
                    </a:cubicBezTo>
                    <a:close/>
                  </a:path>
                </a:pathLst>
              </a:custGeom>
              <a:solidFill>
                <a:srgbClr val="7D7D7D"/>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Shape 344">
                <a:extLst>
                  <a:ext uri="{FF2B5EF4-FFF2-40B4-BE49-F238E27FC236}">
                    <a16:creationId xmlns:a16="http://schemas.microsoft.com/office/drawing/2014/main" id="{AB32844A-9D57-4892-BE8A-BE4EF1A91721}"/>
                  </a:ext>
                </a:extLst>
              </p:cNvPr>
              <p:cNvSpPr/>
              <p:nvPr/>
            </p:nvSpPr>
            <p:spPr>
              <a:xfrm>
                <a:off x="5719744" y="1875782"/>
                <a:ext cx="294977" cy="868179"/>
              </a:xfrm>
              <a:custGeom>
                <a:avLst/>
                <a:gdLst>
                  <a:gd name="connsiteX0" fmla="*/ 293293 w 294977"/>
                  <a:gd name="connsiteY0" fmla="*/ 187523 h 868179"/>
                  <a:gd name="connsiteX1" fmla="*/ 280339 w 294977"/>
                  <a:gd name="connsiteY1" fmla="*/ 797123 h 868179"/>
                  <a:gd name="connsiteX2" fmla="*/ 118414 w 294977"/>
                  <a:gd name="connsiteY2" fmla="*/ 831603 h 868179"/>
                  <a:gd name="connsiteX3" fmla="*/ 38785 w 294977"/>
                  <a:gd name="connsiteY3" fmla="*/ 868179 h 868179"/>
                  <a:gd name="connsiteX4" fmla="*/ 94792 w 294977"/>
                  <a:gd name="connsiteY4" fmla="*/ 777787 h 868179"/>
                  <a:gd name="connsiteX5" fmla="*/ 161467 w 294977"/>
                  <a:gd name="connsiteY5" fmla="*/ 732543 h 868179"/>
                  <a:gd name="connsiteX6" fmla="*/ 105555 w 294977"/>
                  <a:gd name="connsiteY6" fmla="*/ 444126 h 868179"/>
                  <a:gd name="connsiteX7" fmla="*/ 18 w 294977"/>
                  <a:gd name="connsiteY7" fmla="*/ 155614 h 868179"/>
                  <a:gd name="connsiteX8" fmla="*/ 236810 w 294977"/>
                  <a:gd name="connsiteY8" fmla="*/ 9215 h 868179"/>
                  <a:gd name="connsiteX9" fmla="*/ 288530 w 294977"/>
                  <a:gd name="connsiteY9" fmla="*/ 7119 h 868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77" h="868179">
                    <a:moveTo>
                      <a:pt x="293293" y="187523"/>
                    </a:moveTo>
                    <a:cubicBezTo>
                      <a:pt x="293293" y="187523"/>
                      <a:pt x="301865" y="790265"/>
                      <a:pt x="280339" y="797123"/>
                    </a:cubicBezTo>
                    <a:cubicBezTo>
                      <a:pt x="258812" y="803981"/>
                      <a:pt x="172706" y="805791"/>
                      <a:pt x="118414" y="831603"/>
                    </a:cubicBezTo>
                    <a:cubicBezTo>
                      <a:pt x="64121" y="857416"/>
                      <a:pt x="38785" y="868179"/>
                      <a:pt x="38785" y="868179"/>
                    </a:cubicBezTo>
                    <a:cubicBezTo>
                      <a:pt x="38785" y="868179"/>
                      <a:pt x="64598" y="805791"/>
                      <a:pt x="94792" y="777787"/>
                    </a:cubicBezTo>
                    <a:cubicBezTo>
                      <a:pt x="114860" y="759750"/>
                      <a:pt x="137291" y="744529"/>
                      <a:pt x="161467" y="732543"/>
                    </a:cubicBezTo>
                    <a:lnTo>
                      <a:pt x="105555" y="444126"/>
                    </a:lnTo>
                    <a:cubicBezTo>
                      <a:pt x="105555" y="444126"/>
                      <a:pt x="2209" y="170664"/>
                      <a:pt x="18" y="155614"/>
                    </a:cubicBezTo>
                    <a:cubicBezTo>
                      <a:pt x="-2173" y="140565"/>
                      <a:pt x="195947" y="28646"/>
                      <a:pt x="236810" y="9215"/>
                    </a:cubicBezTo>
                    <a:cubicBezTo>
                      <a:pt x="277672" y="-10216"/>
                      <a:pt x="288530" y="7119"/>
                      <a:pt x="288530" y="7119"/>
                    </a:cubicBezTo>
                    <a:close/>
                  </a:path>
                </a:pathLst>
              </a:custGeom>
              <a:solidFill>
                <a:srgbClr val="7D7D7D"/>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Shape 345">
                <a:extLst>
                  <a:ext uri="{FF2B5EF4-FFF2-40B4-BE49-F238E27FC236}">
                    <a16:creationId xmlns:a16="http://schemas.microsoft.com/office/drawing/2014/main" id="{55074AE2-40AF-48D1-A7C1-C20A071FF3AB}"/>
                  </a:ext>
                </a:extLst>
              </p:cNvPr>
              <p:cNvSpPr/>
              <p:nvPr/>
            </p:nvSpPr>
            <p:spPr>
              <a:xfrm>
                <a:off x="5901600" y="1846759"/>
                <a:ext cx="111436" cy="216546"/>
              </a:xfrm>
              <a:custGeom>
                <a:avLst/>
                <a:gdLst>
                  <a:gd name="connsiteX0" fmla="*/ 57620 w 111436"/>
                  <a:gd name="connsiteY0" fmla="*/ 7758 h 216546"/>
                  <a:gd name="connsiteX1" fmla="*/ 1613 w 111436"/>
                  <a:gd name="connsiteY1" fmla="*/ 192924 h 216546"/>
                  <a:gd name="connsiteX2" fmla="*/ 16758 w 111436"/>
                  <a:gd name="connsiteY2" fmla="*/ 199306 h 216546"/>
                  <a:gd name="connsiteX3" fmla="*/ 70574 w 111436"/>
                  <a:gd name="connsiteY3" fmla="*/ 147681 h 216546"/>
                  <a:gd name="connsiteX4" fmla="*/ 111436 w 111436"/>
                  <a:gd name="connsiteY4" fmla="*/ 216546 h 216546"/>
                  <a:gd name="connsiteX5" fmla="*/ 109246 w 111436"/>
                  <a:gd name="connsiteY5" fmla="*/ 89578 h 216546"/>
                  <a:gd name="connsiteX6" fmla="*/ 109246 w 111436"/>
                  <a:gd name="connsiteY6" fmla="*/ 16331 h 216546"/>
                  <a:gd name="connsiteX7" fmla="*/ 57620 w 111436"/>
                  <a:gd name="connsiteY7" fmla="*/ 7758 h 21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436" h="216546">
                    <a:moveTo>
                      <a:pt x="57620" y="7758"/>
                    </a:moveTo>
                    <a:cubicBezTo>
                      <a:pt x="57620" y="7758"/>
                      <a:pt x="5995" y="171398"/>
                      <a:pt x="1613" y="192924"/>
                    </a:cubicBezTo>
                    <a:cubicBezTo>
                      <a:pt x="-2768" y="214451"/>
                      <a:pt x="1613" y="214451"/>
                      <a:pt x="16758" y="199306"/>
                    </a:cubicBezTo>
                    <a:cubicBezTo>
                      <a:pt x="31903" y="184161"/>
                      <a:pt x="70574" y="147681"/>
                      <a:pt x="70574" y="147681"/>
                    </a:cubicBezTo>
                    <a:lnTo>
                      <a:pt x="111436" y="216546"/>
                    </a:lnTo>
                    <a:lnTo>
                      <a:pt x="109246" y="89578"/>
                    </a:lnTo>
                    <a:lnTo>
                      <a:pt x="109246" y="16331"/>
                    </a:lnTo>
                    <a:cubicBezTo>
                      <a:pt x="109246" y="16331"/>
                      <a:pt x="107150" y="-13768"/>
                      <a:pt x="57620" y="7758"/>
                    </a:cubicBezTo>
                    <a:close/>
                  </a:path>
                </a:pathLst>
              </a:custGeom>
              <a:solidFill>
                <a:srgbClr val="7D7D7D"/>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 name="Freeform: Shape 346">
                <a:extLst>
                  <a:ext uri="{FF2B5EF4-FFF2-40B4-BE49-F238E27FC236}">
                    <a16:creationId xmlns:a16="http://schemas.microsoft.com/office/drawing/2014/main" id="{E577B9CC-04E0-4180-AFFD-E7D628AD73AE}"/>
                  </a:ext>
                </a:extLst>
              </p:cNvPr>
              <p:cNvSpPr/>
              <p:nvPr/>
            </p:nvSpPr>
            <p:spPr>
              <a:xfrm>
                <a:off x="5855874" y="2207609"/>
                <a:ext cx="129159" cy="70961"/>
              </a:xfrm>
              <a:custGeom>
                <a:avLst/>
                <a:gdLst>
                  <a:gd name="connsiteX0" fmla="*/ 2191 w 129159"/>
                  <a:gd name="connsiteY0" fmla="*/ 0 h 70961"/>
                  <a:gd name="connsiteX1" fmla="*/ 129159 w 129159"/>
                  <a:gd name="connsiteY1" fmla="*/ 0 h 70961"/>
                  <a:gd name="connsiteX2" fmla="*/ 127064 w 129159"/>
                  <a:gd name="connsiteY2" fmla="*/ 51626 h 70961"/>
                  <a:gd name="connsiteX3" fmla="*/ 71057 w 129159"/>
                  <a:gd name="connsiteY3" fmla="*/ 70961 h 70961"/>
                  <a:gd name="connsiteX4" fmla="*/ 0 w 129159"/>
                  <a:gd name="connsiteY4" fmla="*/ 51626 h 70961"/>
                  <a:gd name="connsiteX5" fmla="*/ 2191 w 129159"/>
                  <a:gd name="connsiteY5" fmla="*/ 0 h 7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159" h="70961">
                    <a:moveTo>
                      <a:pt x="2191" y="0"/>
                    </a:moveTo>
                    <a:lnTo>
                      <a:pt x="129159" y="0"/>
                    </a:lnTo>
                    <a:lnTo>
                      <a:pt x="127064" y="51626"/>
                    </a:lnTo>
                    <a:lnTo>
                      <a:pt x="71057" y="70961"/>
                    </a:lnTo>
                    <a:lnTo>
                      <a:pt x="0" y="51626"/>
                    </a:lnTo>
                    <a:lnTo>
                      <a:pt x="2191" y="0"/>
                    </a:lnTo>
                    <a:close/>
                  </a:path>
                </a:pathLst>
              </a:custGeom>
              <a:no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8" name="Freeform: Shape 347">
                <a:extLst>
                  <a:ext uri="{FF2B5EF4-FFF2-40B4-BE49-F238E27FC236}">
                    <a16:creationId xmlns:a16="http://schemas.microsoft.com/office/drawing/2014/main" id="{1D9198E4-B8CA-4728-903C-E8AF4A261BE3}"/>
                  </a:ext>
                </a:extLst>
              </p:cNvPr>
              <p:cNvSpPr/>
              <p:nvPr/>
            </p:nvSpPr>
            <p:spPr>
              <a:xfrm>
                <a:off x="5884065" y="1570386"/>
                <a:ext cx="359976" cy="378428"/>
              </a:xfrm>
              <a:custGeom>
                <a:avLst/>
                <a:gdLst>
                  <a:gd name="connsiteX0" fmla="*/ 322710 w 359976"/>
                  <a:gd name="connsiteY0" fmla="*/ 71057 h 378428"/>
                  <a:gd name="connsiteX1" fmla="*/ 359286 w 359976"/>
                  <a:gd name="connsiteY1" fmla="*/ 223457 h 378428"/>
                  <a:gd name="connsiteX2" fmla="*/ 311661 w 359976"/>
                  <a:gd name="connsiteY2" fmla="*/ 348329 h 378428"/>
                  <a:gd name="connsiteX3" fmla="*/ 264036 w 359976"/>
                  <a:gd name="connsiteY3" fmla="*/ 378428 h 378428"/>
                  <a:gd name="connsiteX4" fmla="*/ 147736 w 359976"/>
                  <a:gd name="connsiteY4" fmla="*/ 337566 h 378428"/>
                  <a:gd name="connsiteX5" fmla="*/ 109064 w 359976"/>
                  <a:gd name="connsiteY5" fmla="*/ 309563 h 378428"/>
                  <a:gd name="connsiteX6" fmla="*/ 53057 w 359976"/>
                  <a:gd name="connsiteY6" fmla="*/ 300990 h 378428"/>
                  <a:gd name="connsiteX7" fmla="*/ 1336 w 359976"/>
                  <a:gd name="connsiteY7" fmla="*/ 229934 h 378428"/>
                  <a:gd name="connsiteX8" fmla="*/ 50866 w 359976"/>
                  <a:gd name="connsiteY8" fmla="*/ 199835 h 378428"/>
                  <a:gd name="connsiteX9" fmla="*/ 66011 w 359976"/>
                  <a:gd name="connsiteY9" fmla="*/ 197644 h 378428"/>
                  <a:gd name="connsiteX10" fmla="*/ 22958 w 359976"/>
                  <a:gd name="connsiteY10" fmla="*/ 85725 h 378428"/>
                  <a:gd name="connsiteX11" fmla="*/ 169262 w 359976"/>
                  <a:gd name="connsiteY11" fmla="*/ 0 h 378428"/>
                  <a:gd name="connsiteX12" fmla="*/ 276895 w 359976"/>
                  <a:gd name="connsiteY12" fmla="*/ 25813 h 37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9976" h="378428">
                    <a:moveTo>
                      <a:pt x="322710" y="71057"/>
                    </a:moveTo>
                    <a:cubicBezTo>
                      <a:pt x="322710" y="71057"/>
                      <a:pt x="352809" y="202311"/>
                      <a:pt x="359286" y="223457"/>
                    </a:cubicBezTo>
                    <a:cubicBezTo>
                      <a:pt x="365763" y="244602"/>
                      <a:pt x="324901" y="328994"/>
                      <a:pt x="311661" y="348329"/>
                    </a:cubicBezTo>
                    <a:cubicBezTo>
                      <a:pt x="301444" y="365334"/>
                      <a:pt x="283780" y="376498"/>
                      <a:pt x="264036" y="378428"/>
                    </a:cubicBezTo>
                    <a:cubicBezTo>
                      <a:pt x="248986" y="378428"/>
                      <a:pt x="167167" y="350520"/>
                      <a:pt x="147736" y="337566"/>
                    </a:cubicBezTo>
                    <a:cubicBezTo>
                      <a:pt x="128305" y="324612"/>
                      <a:pt x="109064" y="309563"/>
                      <a:pt x="109064" y="309563"/>
                    </a:cubicBezTo>
                    <a:cubicBezTo>
                      <a:pt x="90351" y="318095"/>
                      <a:pt x="68361" y="314729"/>
                      <a:pt x="53057" y="300990"/>
                    </a:cubicBezTo>
                    <a:cubicBezTo>
                      <a:pt x="27244" y="277273"/>
                      <a:pt x="-7236" y="249269"/>
                      <a:pt x="1336" y="229934"/>
                    </a:cubicBezTo>
                    <a:cubicBezTo>
                      <a:pt x="9891" y="210498"/>
                      <a:pt x="29675" y="198475"/>
                      <a:pt x="50866" y="199835"/>
                    </a:cubicBezTo>
                    <a:cubicBezTo>
                      <a:pt x="74584" y="199835"/>
                      <a:pt x="66011" y="197644"/>
                      <a:pt x="66011" y="197644"/>
                    </a:cubicBezTo>
                    <a:cubicBezTo>
                      <a:pt x="66011" y="197644"/>
                      <a:pt x="22958" y="135255"/>
                      <a:pt x="22958" y="85725"/>
                    </a:cubicBezTo>
                    <a:cubicBezTo>
                      <a:pt x="22958" y="36195"/>
                      <a:pt x="115446" y="0"/>
                      <a:pt x="169262" y="0"/>
                    </a:cubicBezTo>
                    <a:cubicBezTo>
                      <a:pt x="206473" y="1551"/>
                      <a:pt x="243028" y="10317"/>
                      <a:pt x="276895" y="25813"/>
                    </a:cubicBezTo>
                    <a:close/>
                  </a:path>
                </a:pathLst>
              </a:custGeom>
              <a:solidFill>
                <a:srgbClr val="FFFFFF"/>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Freeform: Shape 348">
                <a:extLst>
                  <a:ext uri="{FF2B5EF4-FFF2-40B4-BE49-F238E27FC236}">
                    <a16:creationId xmlns:a16="http://schemas.microsoft.com/office/drawing/2014/main" id="{96CFA8F0-BFE9-4218-9256-467FC04E0192}"/>
                  </a:ext>
                </a:extLst>
              </p:cNvPr>
              <p:cNvSpPr/>
              <p:nvPr/>
            </p:nvSpPr>
            <p:spPr>
              <a:xfrm>
                <a:off x="6114192" y="1690877"/>
                <a:ext cx="56007" cy="99060"/>
              </a:xfrm>
              <a:custGeom>
                <a:avLst/>
                <a:gdLst>
                  <a:gd name="connsiteX0" fmla="*/ 17240 w 56007"/>
                  <a:gd name="connsiteY0" fmla="*/ 0 h 99060"/>
                  <a:gd name="connsiteX1" fmla="*/ 56007 w 56007"/>
                  <a:gd name="connsiteY1" fmla="*/ 73247 h 99060"/>
                  <a:gd name="connsiteX2" fmla="*/ 17240 w 56007"/>
                  <a:gd name="connsiteY2" fmla="*/ 99060 h 99060"/>
                  <a:gd name="connsiteX3" fmla="*/ 0 w 56007"/>
                  <a:gd name="connsiteY3" fmla="*/ 77534 h 99060"/>
                </a:gdLst>
                <a:ahLst/>
                <a:cxnLst>
                  <a:cxn ang="0">
                    <a:pos x="connsiteX0" y="connsiteY0"/>
                  </a:cxn>
                  <a:cxn ang="0">
                    <a:pos x="connsiteX1" y="connsiteY1"/>
                  </a:cxn>
                  <a:cxn ang="0">
                    <a:pos x="connsiteX2" y="connsiteY2"/>
                  </a:cxn>
                  <a:cxn ang="0">
                    <a:pos x="connsiteX3" y="connsiteY3"/>
                  </a:cxn>
                </a:cxnLst>
                <a:rect l="l" t="t" r="r" b="b"/>
                <a:pathLst>
                  <a:path w="56007" h="99060">
                    <a:moveTo>
                      <a:pt x="17240" y="0"/>
                    </a:moveTo>
                    <a:lnTo>
                      <a:pt x="56007" y="73247"/>
                    </a:lnTo>
                    <a:lnTo>
                      <a:pt x="17240" y="99060"/>
                    </a:lnTo>
                    <a:lnTo>
                      <a:pt x="0" y="77534"/>
                    </a:lnTo>
                  </a:path>
                </a:pathLst>
              </a:custGeom>
              <a:no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Freeform: Shape 349">
                <a:extLst>
                  <a:ext uri="{FF2B5EF4-FFF2-40B4-BE49-F238E27FC236}">
                    <a16:creationId xmlns:a16="http://schemas.microsoft.com/office/drawing/2014/main" id="{84091D37-F6EB-4EA3-91CE-605476992898}"/>
                  </a:ext>
                </a:extLst>
              </p:cNvPr>
              <p:cNvSpPr/>
              <p:nvPr/>
            </p:nvSpPr>
            <p:spPr>
              <a:xfrm>
                <a:off x="6178772" y="1757648"/>
                <a:ext cx="23758" cy="45243"/>
              </a:xfrm>
              <a:custGeom>
                <a:avLst/>
                <a:gdLst>
                  <a:gd name="connsiteX0" fmla="*/ 23717 w 23758"/>
                  <a:gd name="connsiteY0" fmla="*/ 0 h 45243"/>
                  <a:gd name="connsiteX1" fmla="*/ 0 w 23758"/>
                  <a:gd name="connsiteY1" fmla="*/ 45244 h 45243"/>
                </a:gdLst>
                <a:ahLst/>
                <a:cxnLst>
                  <a:cxn ang="0">
                    <a:pos x="connsiteX0" y="connsiteY0"/>
                  </a:cxn>
                  <a:cxn ang="0">
                    <a:pos x="connsiteX1" y="connsiteY1"/>
                  </a:cxn>
                </a:cxnLst>
                <a:rect l="l" t="t" r="r" b="b"/>
                <a:pathLst>
                  <a:path w="23758" h="45243">
                    <a:moveTo>
                      <a:pt x="23717" y="0"/>
                    </a:moveTo>
                    <a:cubicBezTo>
                      <a:pt x="23717" y="0"/>
                      <a:pt x="25813" y="17240"/>
                      <a:pt x="0" y="45244"/>
                    </a:cubicBezTo>
                  </a:path>
                </a:pathLst>
              </a:custGeom>
              <a:no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Freeform: Shape 350">
                <a:extLst>
                  <a:ext uri="{FF2B5EF4-FFF2-40B4-BE49-F238E27FC236}">
                    <a16:creationId xmlns:a16="http://schemas.microsoft.com/office/drawing/2014/main" id="{98631ED7-7E54-4CFC-A30F-93F371313A71}"/>
                  </a:ext>
                </a:extLst>
              </p:cNvPr>
              <p:cNvSpPr/>
              <p:nvPr/>
            </p:nvSpPr>
            <p:spPr>
              <a:xfrm>
                <a:off x="6071520" y="1699545"/>
                <a:ext cx="19050" cy="36575"/>
              </a:xfrm>
              <a:custGeom>
                <a:avLst/>
                <a:gdLst>
                  <a:gd name="connsiteX0" fmla="*/ 19050 w 19050"/>
                  <a:gd name="connsiteY0" fmla="*/ 18288 h 36575"/>
                  <a:gd name="connsiteX1" fmla="*/ 9525 w 19050"/>
                  <a:gd name="connsiteY1" fmla="*/ 36576 h 36575"/>
                  <a:gd name="connsiteX2" fmla="*/ 0 w 19050"/>
                  <a:gd name="connsiteY2" fmla="*/ 18288 h 36575"/>
                  <a:gd name="connsiteX3" fmla="*/ 9525 w 19050"/>
                  <a:gd name="connsiteY3" fmla="*/ 0 h 36575"/>
                  <a:gd name="connsiteX4" fmla="*/ 19050 w 19050"/>
                  <a:gd name="connsiteY4" fmla="*/ 18288 h 36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36575">
                    <a:moveTo>
                      <a:pt x="19050" y="18288"/>
                    </a:moveTo>
                    <a:cubicBezTo>
                      <a:pt x="19050" y="28385"/>
                      <a:pt x="14669" y="36576"/>
                      <a:pt x="9525" y="36576"/>
                    </a:cubicBezTo>
                    <a:cubicBezTo>
                      <a:pt x="4382" y="36576"/>
                      <a:pt x="0" y="28385"/>
                      <a:pt x="0" y="18288"/>
                    </a:cubicBezTo>
                    <a:cubicBezTo>
                      <a:pt x="0" y="8192"/>
                      <a:pt x="4382" y="0"/>
                      <a:pt x="9525" y="0"/>
                    </a:cubicBezTo>
                    <a:cubicBezTo>
                      <a:pt x="14669" y="0"/>
                      <a:pt x="19050" y="8192"/>
                      <a:pt x="19050" y="18288"/>
                    </a:cubicBezTo>
                    <a:close/>
                  </a:path>
                </a:pathLst>
              </a:custGeom>
              <a:solidFill>
                <a:srgbClr val="2632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Freeform: Shape 351">
                <a:extLst>
                  <a:ext uri="{FF2B5EF4-FFF2-40B4-BE49-F238E27FC236}">
                    <a16:creationId xmlns:a16="http://schemas.microsoft.com/office/drawing/2014/main" id="{64FD8FB3-D89C-4388-ADC3-57661BD96A93}"/>
                  </a:ext>
                </a:extLst>
              </p:cNvPr>
              <p:cNvSpPr/>
              <p:nvPr/>
            </p:nvSpPr>
            <p:spPr>
              <a:xfrm>
                <a:off x="6148578" y="1665065"/>
                <a:ext cx="19430" cy="36576"/>
              </a:xfrm>
              <a:custGeom>
                <a:avLst/>
                <a:gdLst>
                  <a:gd name="connsiteX0" fmla="*/ 19431 w 19430"/>
                  <a:gd name="connsiteY0" fmla="*/ 18288 h 36576"/>
                  <a:gd name="connsiteX1" fmla="*/ 9716 w 19430"/>
                  <a:gd name="connsiteY1" fmla="*/ 36576 h 36576"/>
                  <a:gd name="connsiteX2" fmla="*/ 0 w 19430"/>
                  <a:gd name="connsiteY2" fmla="*/ 18288 h 36576"/>
                  <a:gd name="connsiteX3" fmla="*/ 9716 w 19430"/>
                  <a:gd name="connsiteY3" fmla="*/ 0 h 36576"/>
                  <a:gd name="connsiteX4" fmla="*/ 19431 w 19430"/>
                  <a:gd name="connsiteY4" fmla="*/ 18288 h 36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 h="36576">
                    <a:moveTo>
                      <a:pt x="19431" y="18288"/>
                    </a:moveTo>
                    <a:cubicBezTo>
                      <a:pt x="19431" y="28388"/>
                      <a:pt x="15081" y="36576"/>
                      <a:pt x="9716" y="36576"/>
                    </a:cubicBezTo>
                    <a:cubicBezTo>
                      <a:pt x="4350" y="36576"/>
                      <a:pt x="0" y="28388"/>
                      <a:pt x="0" y="18288"/>
                    </a:cubicBezTo>
                    <a:cubicBezTo>
                      <a:pt x="0" y="8188"/>
                      <a:pt x="4350" y="0"/>
                      <a:pt x="9716" y="0"/>
                    </a:cubicBezTo>
                    <a:cubicBezTo>
                      <a:pt x="15081" y="0"/>
                      <a:pt x="19431" y="8188"/>
                      <a:pt x="19431" y="18288"/>
                    </a:cubicBezTo>
                    <a:close/>
                  </a:path>
                </a:pathLst>
              </a:custGeom>
              <a:solidFill>
                <a:srgbClr val="2632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Freeform: Shape 352">
                <a:extLst>
                  <a:ext uri="{FF2B5EF4-FFF2-40B4-BE49-F238E27FC236}">
                    <a16:creationId xmlns:a16="http://schemas.microsoft.com/office/drawing/2014/main" id="{C205E395-41E0-40E6-ADB7-0BE82A5360EB}"/>
                  </a:ext>
                </a:extLst>
              </p:cNvPr>
              <p:cNvSpPr/>
              <p:nvPr/>
            </p:nvSpPr>
            <p:spPr>
              <a:xfrm>
                <a:off x="5834230" y="1400770"/>
                <a:ext cx="447792" cy="402732"/>
              </a:xfrm>
              <a:custGeom>
                <a:avLst/>
                <a:gdLst>
                  <a:gd name="connsiteX0" fmla="*/ 140040 w 447792"/>
                  <a:gd name="connsiteY0" fmla="*/ 128659 h 402732"/>
                  <a:gd name="connsiteX1" fmla="*/ 117 w 447792"/>
                  <a:gd name="connsiteY1" fmla="*/ 240673 h 402732"/>
                  <a:gd name="connsiteX2" fmla="*/ 127181 w 447792"/>
                  <a:gd name="connsiteY2" fmla="*/ 399931 h 402732"/>
                  <a:gd name="connsiteX3" fmla="*/ 152994 w 447792"/>
                  <a:gd name="connsiteY3" fmla="*/ 386977 h 402732"/>
                  <a:gd name="connsiteX4" fmla="*/ 144326 w 447792"/>
                  <a:gd name="connsiteY4" fmla="*/ 346115 h 402732"/>
                  <a:gd name="connsiteX5" fmla="*/ 178806 w 447792"/>
                  <a:gd name="connsiteY5" fmla="*/ 288012 h 402732"/>
                  <a:gd name="connsiteX6" fmla="*/ 146517 w 447792"/>
                  <a:gd name="connsiteY6" fmla="*/ 264295 h 402732"/>
                  <a:gd name="connsiteX7" fmla="*/ 273485 w 447792"/>
                  <a:gd name="connsiteY7" fmla="*/ 214765 h 402732"/>
                  <a:gd name="connsiteX8" fmla="*/ 396262 w 447792"/>
                  <a:gd name="connsiteY8" fmla="*/ 257818 h 402732"/>
                  <a:gd name="connsiteX9" fmla="*/ 381117 w 447792"/>
                  <a:gd name="connsiteY9" fmla="*/ 208383 h 402732"/>
                  <a:gd name="connsiteX10" fmla="*/ 447792 w 447792"/>
                  <a:gd name="connsiteY10" fmla="*/ 165330 h 402732"/>
                  <a:gd name="connsiteX11" fmla="*/ 398262 w 447792"/>
                  <a:gd name="connsiteY11" fmla="*/ 107132 h 402732"/>
                  <a:gd name="connsiteX12" fmla="*/ 342351 w 447792"/>
                  <a:gd name="connsiteY12" fmla="*/ 105037 h 402732"/>
                  <a:gd name="connsiteX13" fmla="*/ 344446 w 447792"/>
                  <a:gd name="connsiteY13" fmla="*/ 19312 h 402732"/>
                  <a:gd name="connsiteX14" fmla="*/ 256245 w 447792"/>
                  <a:gd name="connsiteY14" fmla="*/ 36552 h 402732"/>
                  <a:gd name="connsiteX15" fmla="*/ 234718 w 447792"/>
                  <a:gd name="connsiteY15" fmla="*/ 85987 h 402732"/>
                  <a:gd name="connsiteX16" fmla="*/ 170139 w 447792"/>
                  <a:gd name="connsiteY16" fmla="*/ 68842 h 402732"/>
                  <a:gd name="connsiteX17" fmla="*/ 140040 w 447792"/>
                  <a:gd name="connsiteY17" fmla="*/ 128659 h 402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7792" h="402732">
                    <a:moveTo>
                      <a:pt x="140040" y="128659"/>
                    </a:moveTo>
                    <a:cubicBezTo>
                      <a:pt x="140040" y="128659"/>
                      <a:pt x="4594" y="178189"/>
                      <a:pt x="117" y="240673"/>
                    </a:cubicBezTo>
                    <a:cubicBezTo>
                      <a:pt x="-4359" y="303157"/>
                      <a:pt x="120704" y="389168"/>
                      <a:pt x="127181" y="399931"/>
                    </a:cubicBezTo>
                    <a:cubicBezTo>
                      <a:pt x="133658" y="410694"/>
                      <a:pt x="152994" y="386977"/>
                      <a:pt x="152994" y="386977"/>
                    </a:cubicBezTo>
                    <a:cubicBezTo>
                      <a:pt x="144281" y="375273"/>
                      <a:pt x="141115" y="360348"/>
                      <a:pt x="144326" y="346115"/>
                    </a:cubicBezTo>
                    <a:cubicBezTo>
                      <a:pt x="150803" y="324588"/>
                      <a:pt x="178806" y="298490"/>
                      <a:pt x="178806" y="288012"/>
                    </a:cubicBezTo>
                    <a:cubicBezTo>
                      <a:pt x="178806" y="277535"/>
                      <a:pt x="146517" y="296585"/>
                      <a:pt x="146517" y="264295"/>
                    </a:cubicBezTo>
                    <a:cubicBezTo>
                      <a:pt x="146517" y="232005"/>
                      <a:pt x="226146" y="212669"/>
                      <a:pt x="273485" y="214765"/>
                    </a:cubicBezTo>
                    <a:cubicBezTo>
                      <a:pt x="320824" y="216860"/>
                      <a:pt x="361782" y="296585"/>
                      <a:pt x="396262" y="257818"/>
                    </a:cubicBezTo>
                    <a:cubicBezTo>
                      <a:pt x="430743" y="219051"/>
                      <a:pt x="381117" y="208383"/>
                      <a:pt x="381117" y="208383"/>
                    </a:cubicBezTo>
                    <a:cubicBezTo>
                      <a:pt x="381117" y="208383"/>
                      <a:pt x="447792" y="199715"/>
                      <a:pt x="447792" y="165330"/>
                    </a:cubicBezTo>
                    <a:cubicBezTo>
                      <a:pt x="447792" y="130945"/>
                      <a:pt x="413312" y="107132"/>
                      <a:pt x="398262" y="107132"/>
                    </a:cubicBezTo>
                    <a:cubicBezTo>
                      <a:pt x="383213" y="107132"/>
                      <a:pt x="342351" y="133040"/>
                      <a:pt x="342351" y="105037"/>
                    </a:cubicBezTo>
                    <a:cubicBezTo>
                      <a:pt x="342351" y="77033"/>
                      <a:pt x="383213" y="64079"/>
                      <a:pt x="344446" y="19312"/>
                    </a:cubicBezTo>
                    <a:cubicBezTo>
                      <a:pt x="305679" y="-25456"/>
                      <a:pt x="256245" y="19312"/>
                      <a:pt x="256245" y="36552"/>
                    </a:cubicBezTo>
                    <a:cubicBezTo>
                      <a:pt x="256245" y="53792"/>
                      <a:pt x="243291" y="85987"/>
                      <a:pt x="234718" y="85987"/>
                    </a:cubicBezTo>
                    <a:cubicBezTo>
                      <a:pt x="226146" y="85987"/>
                      <a:pt x="200238" y="47315"/>
                      <a:pt x="170139" y="68842"/>
                    </a:cubicBezTo>
                    <a:cubicBezTo>
                      <a:pt x="151823" y="83405"/>
                      <a:pt x="140820" y="105272"/>
                      <a:pt x="140040" y="128659"/>
                    </a:cubicBezTo>
                    <a:close/>
                  </a:path>
                </a:pathLst>
              </a:custGeom>
              <a:solidFill>
                <a:srgbClr val="263238"/>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Freeform: Shape 353">
                <a:extLst>
                  <a:ext uri="{FF2B5EF4-FFF2-40B4-BE49-F238E27FC236}">
                    <a16:creationId xmlns:a16="http://schemas.microsoft.com/office/drawing/2014/main" id="{CC8ECC19-3DA3-4D68-A120-B79476EFE090}"/>
                  </a:ext>
                </a:extLst>
              </p:cNvPr>
              <p:cNvSpPr/>
              <p:nvPr/>
            </p:nvSpPr>
            <p:spPr>
              <a:xfrm>
                <a:off x="6030277" y="1669351"/>
                <a:ext cx="68865" cy="25907"/>
              </a:xfrm>
              <a:custGeom>
                <a:avLst/>
                <a:gdLst>
                  <a:gd name="connsiteX0" fmla="*/ 0 w 68865"/>
                  <a:gd name="connsiteY0" fmla="*/ 25908 h 25907"/>
                  <a:gd name="connsiteX1" fmla="*/ 68866 w 68865"/>
                  <a:gd name="connsiteY1" fmla="*/ 0 h 25907"/>
                </a:gdLst>
                <a:ahLst/>
                <a:cxnLst>
                  <a:cxn ang="0">
                    <a:pos x="connsiteX0" y="connsiteY0"/>
                  </a:cxn>
                  <a:cxn ang="0">
                    <a:pos x="connsiteX1" y="connsiteY1"/>
                  </a:cxn>
                </a:cxnLst>
                <a:rect l="l" t="t" r="r" b="b"/>
                <a:pathLst>
                  <a:path w="68865" h="25907">
                    <a:moveTo>
                      <a:pt x="0" y="25908"/>
                    </a:moveTo>
                    <a:lnTo>
                      <a:pt x="68866" y="0"/>
                    </a:lnTo>
                  </a:path>
                </a:pathLst>
              </a:custGeom>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Freeform: Shape 354">
                <a:extLst>
                  <a:ext uri="{FF2B5EF4-FFF2-40B4-BE49-F238E27FC236}">
                    <a16:creationId xmlns:a16="http://schemas.microsoft.com/office/drawing/2014/main" id="{BB9B4217-6EF8-4A39-934D-05A71402917A}"/>
                  </a:ext>
                </a:extLst>
              </p:cNvPr>
              <p:cNvSpPr/>
              <p:nvPr/>
            </p:nvSpPr>
            <p:spPr>
              <a:xfrm>
                <a:off x="6109359" y="1619440"/>
                <a:ext cx="3595" cy="19812"/>
              </a:xfrm>
              <a:custGeom>
                <a:avLst/>
                <a:gdLst>
                  <a:gd name="connsiteX0" fmla="*/ 547 w 3595"/>
                  <a:gd name="connsiteY0" fmla="*/ 19812 h 19812"/>
                  <a:gd name="connsiteX1" fmla="*/ 3595 w 3595"/>
                  <a:gd name="connsiteY1" fmla="*/ 0 h 19812"/>
                </a:gdLst>
                <a:ahLst/>
                <a:cxnLst>
                  <a:cxn ang="0">
                    <a:pos x="connsiteX0" y="connsiteY0"/>
                  </a:cxn>
                  <a:cxn ang="0">
                    <a:pos x="connsiteX1" y="connsiteY1"/>
                  </a:cxn>
                </a:cxnLst>
                <a:rect l="l" t="t" r="r" b="b"/>
                <a:pathLst>
                  <a:path w="3595" h="19812">
                    <a:moveTo>
                      <a:pt x="547" y="19812"/>
                    </a:moveTo>
                    <a:cubicBezTo>
                      <a:pt x="-770" y="13054"/>
                      <a:pt x="308" y="6049"/>
                      <a:pt x="3595" y="0"/>
                    </a:cubicBezTo>
                  </a:path>
                </a:pathLst>
              </a:custGeom>
              <a:no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Freeform: Shape 355">
                <a:extLst>
                  <a:ext uri="{FF2B5EF4-FFF2-40B4-BE49-F238E27FC236}">
                    <a16:creationId xmlns:a16="http://schemas.microsoft.com/office/drawing/2014/main" id="{469D034B-5316-4CE7-ADC2-9B2EBA1F8282}"/>
                  </a:ext>
                </a:extLst>
              </p:cNvPr>
              <p:cNvSpPr/>
              <p:nvPr/>
            </p:nvSpPr>
            <p:spPr>
              <a:xfrm>
                <a:off x="6112954" y="1587436"/>
                <a:ext cx="40004" cy="31813"/>
              </a:xfrm>
              <a:custGeom>
                <a:avLst/>
                <a:gdLst>
                  <a:gd name="connsiteX0" fmla="*/ 0 w 40004"/>
                  <a:gd name="connsiteY0" fmla="*/ 31814 h 31813"/>
                  <a:gd name="connsiteX1" fmla="*/ 40005 w 40004"/>
                  <a:gd name="connsiteY1" fmla="*/ 0 h 31813"/>
                </a:gdLst>
                <a:ahLst/>
                <a:cxnLst>
                  <a:cxn ang="0">
                    <a:pos x="connsiteX0" y="connsiteY0"/>
                  </a:cxn>
                  <a:cxn ang="0">
                    <a:pos x="connsiteX1" y="connsiteY1"/>
                  </a:cxn>
                </a:cxnLst>
                <a:rect l="l" t="t" r="r" b="b"/>
                <a:pathLst>
                  <a:path w="40004" h="31813">
                    <a:moveTo>
                      <a:pt x="0" y="31814"/>
                    </a:moveTo>
                    <a:cubicBezTo>
                      <a:pt x="4858" y="22289"/>
                      <a:pt x="15812" y="10001"/>
                      <a:pt x="40005" y="0"/>
                    </a:cubicBezTo>
                  </a:path>
                </a:pathLst>
              </a:custGeom>
              <a:noFill/>
              <a:ln w="9525" cap="rnd">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39624299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17"/>
                                        </p:tgtEl>
                                        <p:attrNameLst>
                                          <p:attrName>style.visibility</p:attrName>
                                        </p:attrNameLst>
                                      </p:cBhvr>
                                      <p:to>
                                        <p:strVal val="visible"/>
                                      </p:to>
                                    </p:set>
                                    <p:anim calcmode="lin" valueType="num">
                                      <p:cBhvr additive="base">
                                        <p:cTn id="7" dur="500" fill="hold"/>
                                        <p:tgtEl>
                                          <p:spTgt spid="317"/>
                                        </p:tgtEl>
                                        <p:attrNameLst>
                                          <p:attrName>ppt_x</p:attrName>
                                        </p:attrNameLst>
                                      </p:cBhvr>
                                      <p:tavLst>
                                        <p:tav tm="0">
                                          <p:val>
                                            <p:strVal val="#ppt_x"/>
                                          </p:val>
                                        </p:tav>
                                        <p:tav tm="100000">
                                          <p:val>
                                            <p:strVal val="#ppt_x"/>
                                          </p:val>
                                        </p:tav>
                                      </p:tavLst>
                                    </p:anim>
                                    <p:anim calcmode="lin" valueType="num">
                                      <p:cBhvr additive="base">
                                        <p:cTn id="8" dur="500" fill="hold"/>
                                        <p:tgtEl>
                                          <p:spTgt spid="317"/>
                                        </p:tgtEl>
                                        <p:attrNameLst>
                                          <p:attrName>ppt_y</p:attrName>
                                        </p:attrNameLst>
                                      </p:cBhvr>
                                      <p:tavLst>
                                        <p:tav tm="0">
                                          <p:val>
                                            <p:strVal val="1+#ppt_h/2"/>
                                          </p:val>
                                        </p:tav>
                                        <p:tav tm="100000">
                                          <p:val>
                                            <p:strVal val="#ppt_y"/>
                                          </p:val>
                                        </p:tav>
                                      </p:tavLst>
                                    </p:anim>
                                  </p:childTnLst>
                                </p:cTn>
                              </p:par>
                              <p:par>
                                <p:cTn id="9" presetID="32" presetClass="emph" presetSubtype="0" repeatCount="3000" fill="hold" nodeType="withEffect">
                                  <p:stCondLst>
                                    <p:cond delay="0"/>
                                  </p:stCondLst>
                                  <p:childTnLst>
                                    <p:animRot by="120000">
                                      <p:cBhvr>
                                        <p:cTn id="10" dur="100" fill="hold">
                                          <p:stCondLst>
                                            <p:cond delay="0"/>
                                          </p:stCondLst>
                                        </p:cTn>
                                        <p:tgtEl>
                                          <p:spTgt spid="317"/>
                                        </p:tgtEl>
                                        <p:attrNameLst>
                                          <p:attrName>r</p:attrName>
                                        </p:attrNameLst>
                                      </p:cBhvr>
                                    </p:animRot>
                                    <p:animRot by="-240000">
                                      <p:cBhvr>
                                        <p:cTn id="11" dur="200" fill="hold">
                                          <p:stCondLst>
                                            <p:cond delay="200"/>
                                          </p:stCondLst>
                                        </p:cTn>
                                        <p:tgtEl>
                                          <p:spTgt spid="317"/>
                                        </p:tgtEl>
                                        <p:attrNameLst>
                                          <p:attrName>r</p:attrName>
                                        </p:attrNameLst>
                                      </p:cBhvr>
                                    </p:animRot>
                                    <p:animRot by="240000">
                                      <p:cBhvr>
                                        <p:cTn id="12" dur="200" fill="hold">
                                          <p:stCondLst>
                                            <p:cond delay="400"/>
                                          </p:stCondLst>
                                        </p:cTn>
                                        <p:tgtEl>
                                          <p:spTgt spid="317"/>
                                        </p:tgtEl>
                                        <p:attrNameLst>
                                          <p:attrName>r</p:attrName>
                                        </p:attrNameLst>
                                      </p:cBhvr>
                                    </p:animRot>
                                    <p:animRot by="-240000">
                                      <p:cBhvr>
                                        <p:cTn id="13" dur="200" fill="hold">
                                          <p:stCondLst>
                                            <p:cond delay="600"/>
                                          </p:stCondLst>
                                        </p:cTn>
                                        <p:tgtEl>
                                          <p:spTgt spid="317"/>
                                        </p:tgtEl>
                                        <p:attrNameLst>
                                          <p:attrName>r</p:attrName>
                                        </p:attrNameLst>
                                      </p:cBhvr>
                                    </p:animRot>
                                    <p:animRot by="120000">
                                      <p:cBhvr>
                                        <p:cTn id="14" dur="200" fill="hold">
                                          <p:stCondLst>
                                            <p:cond delay="800"/>
                                          </p:stCondLst>
                                        </p:cTn>
                                        <p:tgtEl>
                                          <p:spTgt spid="317"/>
                                        </p:tgtEl>
                                        <p:attrNameLst>
                                          <p:attrName>r</p:attrName>
                                        </p:attrNameLst>
                                      </p:cBhvr>
                                    </p:animRot>
                                  </p:childTnLst>
                                </p:cTn>
                              </p:par>
                              <p:par>
                                <p:cTn id="15" presetID="47" presetClass="entr" presetSubtype="0" fill="hold" grpId="0" nodeType="withEffect">
                                  <p:stCondLst>
                                    <p:cond delay="250"/>
                                  </p:stCondLst>
                                  <p:childTnLst>
                                    <p:set>
                                      <p:cBhvr>
                                        <p:cTn id="16" dur="1" fill="hold">
                                          <p:stCondLst>
                                            <p:cond delay="0"/>
                                          </p:stCondLst>
                                        </p:cTn>
                                        <p:tgtEl>
                                          <p:spTgt spid="468"/>
                                        </p:tgtEl>
                                        <p:attrNameLst>
                                          <p:attrName>style.visibility</p:attrName>
                                        </p:attrNameLst>
                                      </p:cBhvr>
                                      <p:to>
                                        <p:strVal val="visible"/>
                                      </p:to>
                                    </p:set>
                                    <p:animEffect transition="in" filter="fade">
                                      <p:cBhvr>
                                        <p:cTn id="17" dur="750"/>
                                        <p:tgtEl>
                                          <p:spTgt spid="468"/>
                                        </p:tgtEl>
                                      </p:cBhvr>
                                    </p:animEffect>
                                    <p:anim calcmode="lin" valueType="num">
                                      <p:cBhvr>
                                        <p:cTn id="18" dur="750" fill="hold"/>
                                        <p:tgtEl>
                                          <p:spTgt spid="468"/>
                                        </p:tgtEl>
                                        <p:attrNameLst>
                                          <p:attrName>ppt_x</p:attrName>
                                        </p:attrNameLst>
                                      </p:cBhvr>
                                      <p:tavLst>
                                        <p:tav tm="0">
                                          <p:val>
                                            <p:strVal val="#ppt_x"/>
                                          </p:val>
                                        </p:tav>
                                        <p:tav tm="100000">
                                          <p:val>
                                            <p:strVal val="#ppt_x"/>
                                          </p:val>
                                        </p:tav>
                                      </p:tavLst>
                                    </p:anim>
                                    <p:anim calcmode="lin" valueType="num">
                                      <p:cBhvr>
                                        <p:cTn id="19" dur="750" fill="hold"/>
                                        <p:tgtEl>
                                          <p:spTgt spid="468"/>
                                        </p:tgtEl>
                                        <p:attrNameLst>
                                          <p:attrName>ppt_y</p:attrName>
                                        </p:attrNameLst>
                                      </p:cBhvr>
                                      <p:tavLst>
                                        <p:tav tm="0">
                                          <p:val>
                                            <p:strVal val="#ppt_y-.1"/>
                                          </p:val>
                                        </p:tav>
                                        <p:tav tm="100000">
                                          <p:val>
                                            <p:strVal val="#ppt_y"/>
                                          </p:val>
                                        </p:tav>
                                      </p:tavLst>
                                    </p:anim>
                                  </p:childTnLst>
                                </p:cTn>
                              </p:par>
                              <p:par>
                                <p:cTn id="20" presetID="2" presetClass="entr" presetSubtype="8" fill="hold" grpId="0" nodeType="withEffect">
                                  <p:stCondLst>
                                    <p:cond delay="750"/>
                                  </p:stCondLst>
                                  <p:childTnLst>
                                    <p:set>
                                      <p:cBhvr>
                                        <p:cTn id="21" dur="1" fill="hold">
                                          <p:stCondLst>
                                            <p:cond delay="0"/>
                                          </p:stCondLst>
                                        </p:cTn>
                                        <p:tgtEl>
                                          <p:spTgt spid="455"/>
                                        </p:tgtEl>
                                        <p:attrNameLst>
                                          <p:attrName>style.visibility</p:attrName>
                                        </p:attrNameLst>
                                      </p:cBhvr>
                                      <p:to>
                                        <p:strVal val="visible"/>
                                      </p:to>
                                    </p:set>
                                    <p:anim calcmode="lin" valueType="num">
                                      <p:cBhvr additive="base">
                                        <p:cTn id="22" dur="500" fill="hold"/>
                                        <p:tgtEl>
                                          <p:spTgt spid="455"/>
                                        </p:tgtEl>
                                        <p:attrNameLst>
                                          <p:attrName>ppt_x</p:attrName>
                                        </p:attrNameLst>
                                      </p:cBhvr>
                                      <p:tavLst>
                                        <p:tav tm="0">
                                          <p:val>
                                            <p:strVal val="0-#ppt_w/2"/>
                                          </p:val>
                                        </p:tav>
                                        <p:tav tm="100000">
                                          <p:val>
                                            <p:strVal val="#ppt_x"/>
                                          </p:val>
                                        </p:tav>
                                      </p:tavLst>
                                    </p:anim>
                                    <p:anim calcmode="lin" valueType="num">
                                      <p:cBhvr additive="base">
                                        <p:cTn id="23" dur="500" fill="hold"/>
                                        <p:tgtEl>
                                          <p:spTgt spid="455"/>
                                        </p:tgtEl>
                                        <p:attrNameLst>
                                          <p:attrName>ppt_y</p:attrName>
                                        </p:attrNameLst>
                                      </p:cBhvr>
                                      <p:tavLst>
                                        <p:tav tm="0">
                                          <p:val>
                                            <p:strVal val="#ppt_y"/>
                                          </p:val>
                                        </p:tav>
                                        <p:tav tm="100000">
                                          <p:val>
                                            <p:strVal val="#ppt_y"/>
                                          </p:val>
                                        </p:tav>
                                      </p:tavLst>
                                    </p:anim>
                                  </p:childTnLst>
                                </p:cTn>
                              </p:par>
                              <p:par>
                                <p:cTn id="24" presetID="2" presetClass="entr" presetSubtype="8" fill="hold" grpId="0" nodeType="withEffect">
                                  <p:stCondLst>
                                    <p:cond delay="1000"/>
                                  </p:stCondLst>
                                  <p:childTnLst>
                                    <p:set>
                                      <p:cBhvr>
                                        <p:cTn id="25" dur="1" fill="hold">
                                          <p:stCondLst>
                                            <p:cond delay="0"/>
                                          </p:stCondLst>
                                        </p:cTn>
                                        <p:tgtEl>
                                          <p:spTgt spid="312"/>
                                        </p:tgtEl>
                                        <p:attrNameLst>
                                          <p:attrName>style.visibility</p:attrName>
                                        </p:attrNameLst>
                                      </p:cBhvr>
                                      <p:to>
                                        <p:strVal val="visible"/>
                                      </p:to>
                                    </p:set>
                                    <p:anim calcmode="lin" valueType="num">
                                      <p:cBhvr additive="base">
                                        <p:cTn id="26" dur="500" fill="hold"/>
                                        <p:tgtEl>
                                          <p:spTgt spid="312"/>
                                        </p:tgtEl>
                                        <p:attrNameLst>
                                          <p:attrName>ppt_x</p:attrName>
                                        </p:attrNameLst>
                                      </p:cBhvr>
                                      <p:tavLst>
                                        <p:tav tm="0">
                                          <p:val>
                                            <p:strVal val="0-#ppt_w/2"/>
                                          </p:val>
                                        </p:tav>
                                        <p:tav tm="100000">
                                          <p:val>
                                            <p:strVal val="#ppt_x"/>
                                          </p:val>
                                        </p:tav>
                                      </p:tavLst>
                                    </p:anim>
                                    <p:anim calcmode="lin" valueType="num">
                                      <p:cBhvr additive="base">
                                        <p:cTn id="27" dur="500" fill="hold"/>
                                        <p:tgtEl>
                                          <p:spTgt spid="3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5" grpId="0"/>
      <p:bldP spid="468" grpId="0"/>
      <p:bldP spid="31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4C4C6D"/>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9CA955-79F3-4322-8EE1-C3C74689E971}"/>
              </a:ext>
            </a:extLst>
          </p:cNvPr>
          <p:cNvSpPr/>
          <p:nvPr/>
        </p:nvSpPr>
        <p:spPr>
          <a:xfrm>
            <a:off x="1" y="0"/>
            <a:ext cx="12192000" cy="51847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97309E25-FEE5-40FC-892E-11770E87E6DE}"/>
              </a:ext>
            </a:extLst>
          </p:cNvPr>
          <p:cNvSpPr txBox="1"/>
          <p:nvPr/>
        </p:nvSpPr>
        <p:spPr>
          <a:xfrm>
            <a:off x="8831211" y="32657"/>
            <a:ext cx="348061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9Slide07 IcielBaliho Script" pitchFamily="2" charset="-93"/>
                <a:ea typeface="+mn-ea"/>
                <a:cs typeface="+mn-cs"/>
              </a:rPr>
              <a:t>CHỦ ĐỀ 1: CÁC PHÉP ĐO</a:t>
            </a:r>
          </a:p>
        </p:txBody>
      </p:sp>
      <p:sp>
        <p:nvSpPr>
          <p:cNvPr id="292" name="Freeform: Shape 291">
            <a:extLst>
              <a:ext uri="{FF2B5EF4-FFF2-40B4-BE49-F238E27FC236}">
                <a16:creationId xmlns:a16="http://schemas.microsoft.com/office/drawing/2014/main" id="{94C23D56-D212-4389-A4E6-C28E0A955CB4}"/>
              </a:ext>
            </a:extLst>
          </p:cNvPr>
          <p:cNvSpPr/>
          <p:nvPr/>
        </p:nvSpPr>
        <p:spPr>
          <a:xfrm>
            <a:off x="598714" y="0"/>
            <a:ext cx="1600199" cy="521110"/>
          </a:xfrm>
          <a:custGeom>
            <a:avLst/>
            <a:gdLst>
              <a:gd name="connsiteX0" fmla="*/ 0 w 1223465"/>
              <a:gd name="connsiteY0" fmla="*/ 0 h 521110"/>
              <a:gd name="connsiteX1" fmla="*/ 1223465 w 1223465"/>
              <a:gd name="connsiteY1" fmla="*/ 0 h 521110"/>
              <a:gd name="connsiteX2" fmla="*/ 819762 w 1223465"/>
              <a:gd name="connsiteY2" fmla="*/ 521110 h 521110"/>
              <a:gd name="connsiteX3" fmla="*/ 57103 w 1223465"/>
              <a:gd name="connsiteY3" fmla="*/ 521110 h 521110"/>
              <a:gd name="connsiteX4" fmla="*/ 396150 w 1223465"/>
              <a:gd name="connsiteY4" fmla="*/ 1 h 521110"/>
              <a:gd name="connsiteX5" fmla="*/ 0 w 1223465"/>
              <a:gd name="connsiteY5" fmla="*/ 1 h 521110"/>
              <a:gd name="connsiteX6" fmla="*/ 0 w 1223465"/>
              <a:gd name="connsiteY6" fmla="*/ 0 h 521110"/>
              <a:gd name="connsiteX0" fmla="*/ 0 w 1223465"/>
              <a:gd name="connsiteY0" fmla="*/ 0 h 521110"/>
              <a:gd name="connsiteX1" fmla="*/ 1223465 w 1223465"/>
              <a:gd name="connsiteY1" fmla="*/ 0 h 521110"/>
              <a:gd name="connsiteX2" fmla="*/ 961251 w 1223465"/>
              <a:gd name="connsiteY2" fmla="*/ 521110 h 521110"/>
              <a:gd name="connsiteX3" fmla="*/ 57103 w 1223465"/>
              <a:gd name="connsiteY3" fmla="*/ 521110 h 521110"/>
              <a:gd name="connsiteX4" fmla="*/ 396150 w 1223465"/>
              <a:gd name="connsiteY4" fmla="*/ 1 h 521110"/>
              <a:gd name="connsiteX5" fmla="*/ 0 w 1223465"/>
              <a:gd name="connsiteY5" fmla="*/ 1 h 521110"/>
              <a:gd name="connsiteX6" fmla="*/ 0 w 1223465"/>
              <a:gd name="connsiteY6" fmla="*/ 0 h 521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3465" h="521110">
                <a:moveTo>
                  <a:pt x="0" y="0"/>
                </a:moveTo>
                <a:lnTo>
                  <a:pt x="1223465" y="0"/>
                </a:lnTo>
                <a:lnTo>
                  <a:pt x="961251" y="521110"/>
                </a:lnTo>
                <a:lnTo>
                  <a:pt x="57103" y="521110"/>
                </a:lnTo>
                <a:lnTo>
                  <a:pt x="396150" y="1"/>
                </a:lnTo>
                <a:lnTo>
                  <a:pt x="0" y="1"/>
                </a:lnTo>
                <a:lnTo>
                  <a:pt x="0" y="0"/>
                </a:lnTo>
                <a:close/>
              </a:path>
            </a:pathLst>
          </a:custGeom>
          <a:solidFill>
            <a:srgbClr val="FDD2BF">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FDCC9A04-15E6-4638-9B7F-63904B58400B}"/>
              </a:ext>
            </a:extLst>
          </p:cNvPr>
          <p:cNvGrpSpPr/>
          <p:nvPr/>
        </p:nvGrpSpPr>
        <p:grpSpPr>
          <a:xfrm>
            <a:off x="0" y="0"/>
            <a:ext cx="1027522" cy="521111"/>
            <a:chOff x="0" y="0"/>
            <a:chExt cx="1027522" cy="521111"/>
          </a:xfrm>
        </p:grpSpPr>
        <p:sp>
          <p:nvSpPr>
            <p:cNvPr id="293" name="Freeform: Shape 292">
              <a:extLst>
                <a:ext uri="{FF2B5EF4-FFF2-40B4-BE49-F238E27FC236}">
                  <a16:creationId xmlns:a16="http://schemas.microsoft.com/office/drawing/2014/main" id="{CB5F7F1C-F0DE-49D0-91A7-D9B199D51415}"/>
                </a:ext>
              </a:extLst>
            </p:cNvPr>
            <p:cNvSpPr/>
            <p:nvPr/>
          </p:nvSpPr>
          <p:spPr>
            <a:xfrm>
              <a:off x="631372" y="0"/>
              <a:ext cx="396150" cy="521109"/>
            </a:xfrm>
            <a:custGeom>
              <a:avLst/>
              <a:gdLst>
                <a:gd name="connsiteX0" fmla="*/ 0 w 396150"/>
                <a:gd name="connsiteY0" fmla="*/ 0 h 521109"/>
                <a:gd name="connsiteX1" fmla="*/ 396150 w 396150"/>
                <a:gd name="connsiteY1" fmla="*/ 0 h 521109"/>
                <a:gd name="connsiteX2" fmla="*/ 57103 w 396150"/>
                <a:gd name="connsiteY2" fmla="*/ 521109 h 521109"/>
                <a:gd name="connsiteX3" fmla="*/ 0 w 396150"/>
                <a:gd name="connsiteY3" fmla="*/ 521109 h 521109"/>
                <a:gd name="connsiteX4" fmla="*/ 0 w 396150"/>
                <a:gd name="connsiteY4" fmla="*/ 0 h 521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150" h="521109">
                  <a:moveTo>
                    <a:pt x="0" y="0"/>
                  </a:moveTo>
                  <a:lnTo>
                    <a:pt x="396150" y="0"/>
                  </a:lnTo>
                  <a:lnTo>
                    <a:pt x="57103" y="521109"/>
                  </a:lnTo>
                  <a:lnTo>
                    <a:pt x="0" y="521109"/>
                  </a:lnTo>
                  <a:lnTo>
                    <a:pt x="0" y="0"/>
                  </a:lnTo>
                  <a:close/>
                </a:path>
              </a:pathLst>
            </a:custGeom>
            <a:solidFill>
              <a:srgbClr val="E5FBB8">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1" name="Freeform: Shape 290">
              <a:extLst>
                <a:ext uri="{FF2B5EF4-FFF2-40B4-BE49-F238E27FC236}">
                  <a16:creationId xmlns:a16="http://schemas.microsoft.com/office/drawing/2014/main" id="{45AA6CA8-0CDD-45A3-981E-29F1CDD035F3}"/>
                </a:ext>
              </a:extLst>
            </p:cNvPr>
            <p:cNvSpPr/>
            <p:nvPr/>
          </p:nvSpPr>
          <p:spPr>
            <a:xfrm>
              <a:off x="0" y="1"/>
              <a:ext cx="688475" cy="521110"/>
            </a:xfrm>
            <a:custGeom>
              <a:avLst/>
              <a:gdLst>
                <a:gd name="connsiteX0" fmla="*/ 0 w 688475"/>
                <a:gd name="connsiteY0" fmla="*/ 0 h 521110"/>
                <a:gd name="connsiteX1" fmla="*/ 631372 w 688475"/>
                <a:gd name="connsiteY1" fmla="*/ 0 h 521110"/>
                <a:gd name="connsiteX2" fmla="*/ 631372 w 688475"/>
                <a:gd name="connsiteY2" fmla="*/ 521109 h 521110"/>
                <a:gd name="connsiteX3" fmla="*/ 688475 w 688475"/>
                <a:gd name="connsiteY3" fmla="*/ 521109 h 521110"/>
                <a:gd name="connsiteX4" fmla="*/ 688474 w 688475"/>
                <a:gd name="connsiteY4" fmla="*/ 521110 h 521110"/>
                <a:gd name="connsiteX5" fmla="*/ 0 w 688475"/>
                <a:gd name="connsiteY5" fmla="*/ 521110 h 521110"/>
                <a:gd name="connsiteX6" fmla="*/ 0 w 688475"/>
                <a:gd name="connsiteY6" fmla="*/ 0 h 521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475" h="521110">
                  <a:moveTo>
                    <a:pt x="0" y="0"/>
                  </a:moveTo>
                  <a:lnTo>
                    <a:pt x="631372" y="0"/>
                  </a:lnTo>
                  <a:lnTo>
                    <a:pt x="631372" y="521109"/>
                  </a:lnTo>
                  <a:lnTo>
                    <a:pt x="688475" y="521109"/>
                  </a:lnTo>
                  <a:lnTo>
                    <a:pt x="688474" y="521110"/>
                  </a:lnTo>
                  <a:lnTo>
                    <a:pt x="0" y="521110"/>
                  </a:lnTo>
                  <a:lnTo>
                    <a:pt x="0" y="0"/>
                  </a:lnTo>
                  <a:close/>
                </a:path>
              </a:pathLst>
            </a:custGeom>
            <a:solidFill>
              <a:srgbClr val="E5FBB8">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68" name="TextBox 467">
            <a:extLst>
              <a:ext uri="{FF2B5EF4-FFF2-40B4-BE49-F238E27FC236}">
                <a16:creationId xmlns:a16="http://schemas.microsoft.com/office/drawing/2014/main" id="{BE3A4EDB-411E-4192-8F01-3AE803F8BE1C}"/>
              </a:ext>
            </a:extLst>
          </p:cNvPr>
          <p:cNvSpPr txBox="1"/>
          <p:nvPr/>
        </p:nvSpPr>
        <p:spPr>
          <a:xfrm>
            <a:off x="4722524" y="803547"/>
            <a:ext cx="274695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00"/>
                </a:solidFill>
                <a:effectLst/>
                <a:uLnTx/>
                <a:uFillTx/>
                <a:latin typeface="#9Slide07 IcielBaliho Script" pitchFamily="2" charset="-93"/>
                <a:ea typeface="+mn-ea"/>
                <a:cs typeface="#9Slide03 Arima Madurai Black" panose="00000A00000000000000" pitchFamily="2" charset="-93"/>
              </a:rPr>
              <a:t>DỤNG CỤ</a:t>
            </a:r>
          </a:p>
        </p:txBody>
      </p:sp>
      <p:sp>
        <p:nvSpPr>
          <p:cNvPr id="306" name="Freeform: Shape 305">
            <a:extLst>
              <a:ext uri="{FF2B5EF4-FFF2-40B4-BE49-F238E27FC236}">
                <a16:creationId xmlns:a16="http://schemas.microsoft.com/office/drawing/2014/main" id="{1333F57C-43A8-4628-A8E9-5AA1CED92005}"/>
              </a:ext>
            </a:extLst>
          </p:cNvPr>
          <p:cNvSpPr/>
          <p:nvPr/>
        </p:nvSpPr>
        <p:spPr>
          <a:xfrm>
            <a:off x="1603730" y="0"/>
            <a:ext cx="1600199" cy="521110"/>
          </a:xfrm>
          <a:custGeom>
            <a:avLst/>
            <a:gdLst>
              <a:gd name="connsiteX0" fmla="*/ 0 w 1223465"/>
              <a:gd name="connsiteY0" fmla="*/ 0 h 521110"/>
              <a:gd name="connsiteX1" fmla="*/ 1223465 w 1223465"/>
              <a:gd name="connsiteY1" fmla="*/ 0 h 521110"/>
              <a:gd name="connsiteX2" fmla="*/ 819762 w 1223465"/>
              <a:gd name="connsiteY2" fmla="*/ 521110 h 521110"/>
              <a:gd name="connsiteX3" fmla="*/ 57103 w 1223465"/>
              <a:gd name="connsiteY3" fmla="*/ 521110 h 521110"/>
              <a:gd name="connsiteX4" fmla="*/ 396150 w 1223465"/>
              <a:gd name="connsiteY4" fmla="*/ 1 h 521110"/>
              <a:gd name="connsiteX5" fmla="*/ 0 w 1223465"/>
              <a:gd name="connsiteY5" fmla="*/ 1 h 521110"/>
              <a:gd name="connsiteX6" fmla="*/ 0 w 1223465"/>
              <a:gd name="connsiteY6" fmla="*/ 0 h 521110"/>
              <a:gd name="connsiteX0" fmla="*/ 0 w 1223465"/>
              <a:gd name="connsiteY0" fmla="*/ 0 h 521110"/>
              <a:gd name="connsiteX1" fmla="*/ 1223465 w 1223465"/>
              <a:gd name="connsiteY1" fmla="*/ 0 h 521110"/>
              <a:gd name="connsiteX2" fmla="*/ 961251 w 1223465"/>
              <a:gd name="connsiteY2" fmla="*/ 521110 h 521110"/>
              <a:gd name="connsiteX3" fmla="*/ 57103 w 1223465"/>
              <a:gd name="connsiteY3" fmla="*/ 521110 h 521110"/>
              <a:gd name="connsiteX4" fmla="*/ 396150 w 1223465"/>
              <a:gd name="connsiteY4" fmla="*/ 1 h 521110"/>
              <a:gd name="connsiteX5" fmla="*/ 0 w 1223465"/>
              <a:gd name="connsiteY5" fmla="*/ 1 h 521110"/>
              <a:gd name="connsiteX6" fmla="*/ 0 w 1223465"/>
              <a:gd name="connsiteY6" fmla="*/ 0 h 521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3465" h="521110">
                <a:moveTo>
                  <a:pt x="0" y="0"/>
                </a:moveTo>
                <a:lnTo>
                  <a:pt x="1223465" y="0"/>
                </a:lnTo>
                <a:lnTo>
                  <a:pt x="961251" y="521110"/>
                </a:lnTo>
                <a:lnTo>
                  <a:pt x="57103" y="521110"/>
                </a:lnTo>
                <a:lnTo>
                  <a:pt x="396150" y="1"/>
                </a:lnTo>
                <a:lnTo>
                  <a:pt x="0" y="1"/>
                </a:lnTo>
                <a:lnTo>
                  <a:pt x="0" y="0"/>
                </a:lnTo>
                <a:close/>
              </a:path>
            </a:pathLst>
          </a:custGeom>
          <a:solidFill>
            <a:srgbClr val="8D92A4">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07" name="Group 306">
            <a:extLst>
              <a:ext uri="{FF2B5EF4-FFF2-40B4-BE49-F238E27FC236}">
                <a16:creationId xmlns:a16="http://schemas.microsoft.com/office/drawing/2014/main" id="{73D8B466-5046-4067-B97A-0439D91FDACC}"/>
              </a:ext>
            </a:extLst>
          </p:cNvPr>
          <p:cNvGrpSpPr/>
          <p:nvPr/>
        </p:nvGrpSpPr>
        <p:grpSpPr>
          <a:xfrm>
            <a:off x="2237742" y="37071"/>
            <a:ext cx="369536" cy="457093"/>
            <a:chOff x="4557440" y="902542"/>
            <a:chExt cx="1766107" cy="2184562"/>
          </a:xfrm>
          <a:solidFill>
            <a:schemeClr val="tx1"/>
          </a:solidFill>
        </p:grpSpPr>
        <p:sp>
          <p:nvSpPr>
            <p:cNvPr id="308" name="Freeform: Shape 307">
              <a:extLst>
                <a:ext uri="{FF2B5EF4-FFF2-40B4-BE49-F238E27FC236}">
                  <a16:creationId xmlns:a16="http://schemas.microsoft.com/office/drawing/2014/main" id="{EF48D7B3-689B-4F2A-B625-9D73DD2A1F56}"/>
                </a:ext>
              </a:extLst>
            </p:cNvPr>
            <p:cNvSpPr/>
            <p:nvPr/>
          </p:nvSpPr>
          <p:spPr>
            <a:xfrm flipV="1">
              <a:off x="4557440" y="902542"/>
              <a:ext cx="1766107" cy="2184562"/>
            </a:xfrm>
            <a:custGeom>
              <a:avLst/>
              <a:gdLst>
                <a:gd name="connsiteX0" fmla="*/ 752867 w 1766107"/>
                <a:gd name="connsiteY0" fmla="*/ 2175203 h 2184562"/>
                <a:gd name="connsiteX1" fmla="*/ 625518 w 1766107"/>
                <a:gd name="connsiteY1" fmla="*/ 1957175 h 2184562"/>
                <a:gd name="connsiteX2" fmla="*/ 634852 w 1766107"/>
                <a:gd name="connsiteY2" fmla="*/ 1922504 h 2184562"/>
                <a:gd name="connsiteX3" fmla="*/ 542174 w 1766107"/>
                <a:gd name="connsiteY3" fmla="*/ 1922504 h 2184562"/>
                <a:gd name="connsiteX4" fmla="*/ 448829 w 1766107"/>
                <a:gd name="connsiteY4" fmla="*/ 1922504 h 2184562"/>
                <a:gd name="connsiteX5" fmla="*/ 429493 w 1766107"/>
                <a:gd name="connsiteY5" fmla="*/ 1903169 h 2184562"/>
                <a:gd name="connsiteX6" fmla="*/ 410157 w 1766107"/>
                <a:gd name="connsiteY6" fmla="*/ 1799822 h 2184562"/>
                <a:gd name="connsiteX7" fmla="*/ 410157 w 1766107"/>
                <a:gd name="connsiteY7" fmla="*/ 1715812 h 2184562"/>
                <a:gd name="connsiteX8" fmla="*/ 326147 w 1766107"/>
                <a:gd name="connsiteY8" fmla="*/ 1715812 h 2184562"/>
                <a:gd name="connsiteX9" fmla="*/ 222801 w 1766107"/>
                <a:gd name="connsiteY9" fmla="*/ 1696476 h 2184562"/>
                <a:gd name="connsiteX10" fmla="*/ 210132 w 1766107"/>
                <a:gd name="connsiteY10" fmla="*/ 1601798 h 2184562"/>
                <a:gd name="connsiteX11" fmla="*/ 444162 w 1766107"/>
                <a:gd name="connsiteY11" fmla="*/ 1356434 h 2184562"/>
                <a:gd name="connsiteX12" fmla="*/ 598848 w 1766107"/>
                <a:gd name="connsiteY12" fmla="*/ 1349099 h 2184562"/>
                <a:gd name="connsiteX13" fmla="*/ 723530 w 1766107"/>
                <a:gd name="connsiteY13" fmla="*/ 1349099 h 2184562"/>
                <a:gd name="connsiteX14" fmla="*/ 723530 w 1766107"/>
                <a:gd name="connsiteY14" fmla="*/ 1281758 h 2184562"/>
                <a:gd name="connsiteX15" fmla="*/ 723530 w 1766107"/>
                <a:gd name="connsiteY15" fmla="*/ 1215083 h 2184562"/>
                <a:gd name="connsiteX16" fmla="*/ 698860 w 1766107"/>
                <a:gd name="connsiteY16" fmla="*/ 1205081 h 2184562"/>
                <a:gd name="connsiteX17" fmla="*/ 266806 w 1766107"/>
                <a:gd name="connsiteY17" fmla="*/ 683016 h 2184562"/>
                <a:gd name="connsiteX18" fmla="*/ 256805 w 1766107"/>
                <a:gd name="connsiteY18" fmla="*/ 364976 h 2184562"/>
                <a:gd name="connsiteX19" fmla="*/ 256805 w 1766107"/>
                <a:gd name="connsiteY19" fmla="*/ 102277 h 2184562"/>
                <a:gd name="connsiteX20" fmla="*/ 143457 w 1766107"/>
                <a:gd name="connsiteY20" fmla="*/ 102277 h 2184562"/>
                <a:gd name="connsiteX21" fmla="*/ 13441 w 1766107"/>
                <a:gd name="connsiteY21" fmla="*/ 85608 h 2184562"/>
                <a:gd name="connsiteX22" fmla="*/ 38111 w 1766107"/>
                <a:gd name="connsiteY22" fmla="*/ -1070 h 2184562"/>
                <a:gd name="connsiteX23" fmla="*/ 895551 w 1766107"/>
                <a:gd name="connsiteY23" fmla="*/ -3070 h 2184562"/>
                <a:gd name="connsiteX24" fmla="*/ 1738323 w 1766107"/>
                <a:gd name="connsiteY24" fmla="*/ -1070 h 2184562"/>
                <a:gd name="connsiteX25" fmla="*/ 1750992 w 1766107"/>
                <a:gd name="connsiteY25" fmla="*/ 14932 h 2184562"/>
                <a:gd name="connsiteX26" fmla="*/ 1748325 w 1766107"/>
                <a:gd name="connsiteY26" fmla="*/ 87608 h 2184562"/>
                <a:gd name="connsiteX27" fmla="*/ 1672315 w 1766107"/>
                <a:gd name="connsiteY27" fmla="*/ 102277 h 2184562"/>
                <a:gd name="connsiteX28" fmla="*/ 1611641 w 1766107"/>
                <a:gd name="connsiteY28" fmla="*/ 102277 h 2184562"/>
                <a:gd name="connsiteX29" fmla="*/ 1608974 w 1766107"/>
                <a:gd name="connsiteY29" fmla="*/ 387646 h 2184562"/>
                <a:gd name="connsiteX30" fmla="*/ 1588971 w 1766107"/>
                <a:gd name="connsiteY30" fmla="*/ 736356 h 2184562"/>
                <a:gd name="connsiteX31" fmla="*/ 1408282 w 1766107"/>
                <a:gd name="connsiteY31" fmla="*/ 1049729 h 2184562"/>
                <a:gd name="connsiteX32" fmla="*/ 1192255 w 1766107"/>
                <a:gd name="connsiteY32" fmla="*/ 1194413 h 2184562"/>
                <a:gd name="connsiteX33" fmla="*/ 1143582 w 1766107"/>
                <a:gd name="connsiteY33" fmla="*/ 1212416 h 2184562"/>
                <a:gd name="connsiteX34" fmla="*/ 1143582 w 1766107"/>
                <a:gd name="connsiteY34" fmla="*/ 1281091 h 2184562"/>
                <a:gd name="connsiteX35" fmla="*/ 1143582 w 1766107"/>
                <a:gd name="connsiteY35" fmla="*/ 1349099 h 2184562"/>
                <a:gd name="connsiteX36" fmla="*/ 1268931 w 1766107"/>
                <a:gd name="connsiteY36" fmla="*/ 1349099 h 2184562"/>
                <a:gd name="connsiteX37" fmla="*/ 1490292 w 1766107"/>
                <a:gd name="connsiteY37" fmla="*/ 1382437 h 2184562"/>
                <a:gd name="connsiteX38" fmla="*/ 1659647 w 1766107"/>
                <a:gd name="connsiteY38" fmla="*/ 1644470 h 2184562"/>
                <a:gd name="connsiteX39" fmla="*/ 1641645 w 1766107"/>
                <a:gd name="connsiteY39" fmla="*/ 1699810 h 2184562"/>
                <a:gd name="connsiteX40" fmla="*/ 1540299 w 1766107"/>
                <a:gd name="connsiteY40" fmla="*/ 1715812 h 2184562"/>
                <a:gd name="connsiteX41" fmla="*/ 1458288 w 1766107"/>
                <a:gd name="connsiteY41" fmla="*/ 1715812 h 2184562"/>
                <a:gd name="connsiteX42" fmla="*/ 1455621 w 1766107"/>
                <a:gd name="connsiteY42" fmla="*/ 1803156 h 2184562"/>
                <a:gd name="connsiteX43" fmla="*/ 1434952 w 1766107"/>
                <a:gd name="connsiteY43" fmla="*/ 1906502 h 2184562"/>
                <a:gd name="connsiteX44" fmla="*/ 1323605 w 1766107"/>
                <a:gd name="connsiteY44" fmla="*/ 1922504 h 2184562"/>
                <a:gd name="connsiteX45" fmla="*/ 1230260 w 1766107"/>
                <a:gd name="connsiteY45" fmla="*/ 1922504 h 2184562"/>
                <a:gd name="connsiteX46" fmla="*/ 1236927 w 1766107"/>
                <a:gd name="connsiteY46" fmla="*/ 1939840 h 2184562"/>
                <a:gd name="connsiteX47" fmla="*/ 1235594 w 1766107"/>
                <a:gd name="connsiteY47" fmla="*/ 2056521 h 2184562"/>
                <a:gd name="connsiteX48" fmla="*/ 1100244 w 1766107"/>
                <a:gd name="connsiteY48" fmla="*/ 2176536 h 2184562"/>
                <a:gd name="connsiteX49" fmla="*/ 968227 w 1766107"/>
                <a:gd name="connsiteY49" fmla="*/ 2153200 h 2184562"/>
                <a:gd name="connsiteX50" fmla="*/ 930889 w 1766107"/>
                <a:gd name="connsiteY50" fmla="*/ 2130530 h 2184562"/>
                <a:gd name="connsiteX51" fmla="*/ 908886 w 1766107"/>
                <a:gd name="connsiteY51" fmla="*/ 2146532 h 2184562"/>
                <a:gd name="connsiteX52" fmla="*/ 752867 w 1766107"/>
                <a:gd name="connsiteY52" fmla="*/ 2175203 h 2184562"/>
                <a:gd name="connsiteX53" fmla="*/ 836877 w 1766107"/>
                <a:gd name="connsiteY53" fmla="*/ 2065856 h 2184562"/>
                <a:gd name="connsiteX54" fmla="*/ 876882 w 1766107"/>
                <a:gd name="connsiteY54" fmla="*/ 1997180 h 2184562"/>
                <a:gd name="connsiteX55" fmla="*/ 760201 w 1766107"/>
                <a:gd name="connsiteY55" fmla="*/ 1937173 h 2184562"/>
                <a:gd name="connsiteX56" fmla="*/ 762868 w 1766107"/>
                <a:gd name="connsiteY56" fmla="*/ 2060522 h 2184562"/>
                <a:gd name="connsiteX57" fmla="*/ 836877 w 1766107"/>
                <a:gd name="connsiteY57" fmla="*/ 2065856 h 2184562"/>
                <a:gd name="connsiteX58" fmla="*/ 1096910 w 1766107"/>
                <a:gd name="connsiteY58" fmla="*/ 2065856 h 2184562"/>
                <a:gd name="connsiteX59" fmla="*/ 1136915 w 1766107"/>
                <a:gd name="connsiteY59" fmla="*/ 1997180 h 2184562"/>
                <a:gd name="connsiteX60" fmla="*/ 1114245 w 1766107"/>
                <a:gd name="connsiteY60" fmla="*/ 1945174 h 2184562"/>
                <a:gd name="connsiteX61" fmla="*/ 1064239 w 1766107"/>
                <a:gd name="connsiteY61" fmla="*/ 1922504 h 2184562"/>
                <a:gd name="connsiteX62" fmla="*/ 987563 w 1766107"/>
                <a:gd name="connsiteY62" fmla="*/ 1983179 h 2184562"/>
                <a:gd name="connsiteX63" fmla="*/ 1024901 w 1766107"/>
                <a:gd name="connsiteY63" fmla="*/ 2062522 h 2184562"/>
                <a:gd name="connsiteX64" fmla="*/ 1096910 w 1766107"/>
                <a:gd name="connsiteY64" fmla="*/ 2065856 h 2184562"/>
                <a:gd name="connsiteX65" fmla="*/ 1343607 w 1766107"/>
                <a:gd name="connsiteY65" fmla="*/ 1765818 h 2184562"/>
                <a:gd name="connsiteX66" fmla="*/ 1343607 w 1766107"/>
                <a:gd name="connsiteY66" fmla="*/ 1715812 h 2184562"/>
                <a:gd name="connsiteX67" fmla="*/ 930222 w 1766107"/>
                <a:gd name="connsiteY67" fmla="*/ 1715812 h 2184562"/>
                <a:gd name="connsiteX68" fmla="*/ 516837 w 1766107"/>
                <a:gd name="connsiteY68" fmla="*/ 1715812 h 2184562"/>
                <a:gd name="connsiteX69" fmla="*/ 516837 w 1766107"/>
                <a:gd name="connsiteY69" fmla="*/ 1765818 h 2184562"/>
                <a:gd name="connsiteX70" fmla="*/ 516837 w 1766107"/>
                <a:gd name="connsiteY70" fmla="*/ 1815824 h 2184562"/>
                <a:gd name="connsiteX71" fmla="*/ 930222 w 1766107"/>
                <a:gd name="connsiteY71" fmla="*/ 1815824 h 2184562"/>
                <a:gd name="connsiteX72" fmla="*/ 1343607 w 1766107"/>
                <a:gd name="connsiteY72" fmla="*/ 1815824 h 2184562"/>
                <a:gd name="connsiteX73" fmla="*/ 1343607 w 1766107"/>
                <a:gd name="connsiteY73" fmla="*/ 1765818 h 2184562"/>
                <a:gd name="connsiteX74" fmla="*/ 1543632 w 1766107"/>
                <a:gd name="connsiteY74" fmla="*/ 1599131 h 2184562"/>
                <a:gd name="connsiteX75" fmla="*/ 1440953 w 1766107"/>
                <a:gd name="connsiteY75" fmla="*/ 1477115 h 2184562"/>
                <a:gd name="connsiteX76" fmla="*/ 1406949 w 1766107"/>
                <a:gd name="connsiteY76" fmla="*/ 1459113 h 2184562"/>
                <a:gd name="connsiteX77" fmla="*/ 944224 w 1766107"/>
                <a:gd name="connsiteY77" fmla="*/ 1457113 h 2184562"/>
                <a:gd name="connsiteX78" fmla="*/ 383487 w 1766107"/>
                <a:gd name="connsiteY78" fmla="*/ 1507119 h 2184562"/>
                <a:gd name="connsiteX79" fmla="*/ 323480 w 1766107"/>
                <a:gd name="connsiteY79" fmla="*/ 1592463 h 2184562"/>
                <a:gd name="connsiteX80" fmla="*/ 316812 w 1766107"/>
                <a:gd name="connsiteY80" fmla="*/ 1609132 h 2184562"/>
                <a:gd name="connsiteX81" fmla="*/ 930222 w 1766107"/>
                <a:gd name="connsiteY81" fmla="*/ 1609132 h 2184562"/>
                <a:gd name="connsiteX82" fmla="*/ 1543632 w 1766107"/>
                <a:gd name="connsiteY82" fmla="*/ 1599131 h 2184562"/>
                <a:gd name="connsiteX83" fmla="*/ 1036902 w 1766107"/>
                <a:gd name="connsiteY83" fmla="*/ 1296426 h 2184562"/>
                <a:gd name="connsiteX84" fmla="*/ 1036902 w 1766107"/>
                <a:gd name="connsiteY84" fmla="*/ 1244420 h 2184562"/>
                <a:gd name="connsiteX85" fmla="*/ 933556 w 1766107"/>
                <a:gd name="connsiteY85" fmla="*/ 1244420 h 2184562"/>
                <a:gd name="connsiteX86" fmla="*/ 830210 w 1766107"/>
                <a:gd name="connsiteY86" fmla="*/ 1245086 h 2184562"/>
                <a:gd name="connsiteX87" fmla="*/ 830210 w 1766107"/>
                <a:gd name="connsiteY87" fmla="*/ 1297093 h 2184562"/>
                <a:gd name="connsiteX88" fmla="*/ 830210 w 1766107"/>
                <a:gd name="connsiteY88" fmla="*/ 1349099 h 2184562"/>
                <a:gd name="connsiteX89" fmla="*/ 933556 w 1766107"/>
                <a:gd name="connsiteY89" fmla="*/ 1349099 h 2184562"/>
                <a:gd name="connsiteX90" fmla="*/ 1036902 w 1766107"/>
                <a:gd name="connsiteY90" fmla="*/ 1349099 h 2184562"/>
                <a:gd name="connsiteX91" fmla="*/ 1036902 w 1766107"/>
                <a:gd name="connsiteY91" fmla="*/ 1296426 h 2184562"/>
                <a:gd name="connsiteX92" fmla="*/ 1056905 w 1766107"/>
                <a:gd name="connsiteY92" fmla="*/ 1125071 h 2184562"/>
                <a:gd name="connsiteX93" fmla="*/ 1484958 w 1766107"/>
                <a:gd name="connsiteY93" fmla="*/ 712353 h 2184562"/>
                <a:gd name="connsiteX94" fmla="*/ 1502294 w 1766107"/>
                <a:gd name="connsiteY94" fmla="*/ 380978 h 2184562"/>
                <a:gd name="connsiteX95" fmla="*/ 1504294 w 1766107"/>
                <a:gd name="connsiteY95" fmla="*/ 102277 h 2184562"/>
                <a:gd name="connsiteX96" fmla="*/ 933556 w 1766107"/>
                <a:gd name="connsiteY96" fmla="*/ 102277 h 2184562"/>
                <a:gd name="connsiteX97" fmla="*/ 362818 w 1766107"/>
                <a:gd name="connsiteY97" fmla="*/ 102277 h 2184562"/>
                <a:gd name="connsiteX98" fmla="*/ 364818 w 1766107"/>
                <a:gd name="connsiteY98" fmla="*/ 387646 h 2184562"/>
                <a:gd name="connsiteX99" fmla="*/ 382154 w 1766107"/>
                <a:gd name="connsiteY99" fmla="*/ 721021 h 2184562"/>
                <a:gd name="connsiteX100" fmla="*/ 1056905 w 1766107"/>
                <a:gd name="connsiteY100" fmla="*/ 1125071 h 218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1766107" h="2184562">
                  <a:moveTo>
                    <a:pt x="752867" y="2175203"/>
                  </a:moveTo>
                  <a:cubicBezTo>
                    <a:pt x="662189" y="2149199"/>
                    <a:pt x="602848" y="2046520"/>
                    <a:pt x="625518" y="1957175"/>
                  </a:cubicBezTo>
                  <a:lnTo>
                    <a:pt x="634852" y="1922504"/>
                  </a:lnTo>
                  <a:lnTo>
                    <a:pt x="542174" y="1922504"/>
                  </a:lnTo>
                  <a:lnTo>
                    <a:pt x="448829" y="1922504"/>
                  </a:lnTo>
                  <a:lnTo>
                    <a:pt x="429493" y="1903169"/>
                  </a:lnTo>
                  <a:cubicBezTo>
                    <a:pt x="410157" y="1883833"/>
                    <a:pt x="410157" y="1883166"/>
                    <a:pt x="410157" y="1799822"/>
                  </a:cubicBezTo>
                  <a:lnTo>
                    <a:pt x="410157" y="1715812"/>
                  </a:lnTo>
                  <a:lnTo>
                    <a:pt x="326147" y="1715812"/>
                  </a:lnTo>
                  <a:cubicBezTo>
                    <a:pt x="242803" y="1715812"/>
                    <a:pt x="242136" y="1715812"/>
                    <a:pt x="222801" y="1696476"/>
                  </a:cubicBezTo>
                  <a:cubicBezTo>
                    <a:pt x="201465" y="1674473"/>
                    <a:pt x="199464" y="1659138"/>
                    <a:pt x="210132" y="1601798"/>
                  </a:cubicBezTo>
                  <a:cubicBezTo>
                    <a:pt x="232135" y="1486450"/>
                    <a:pt x="331481" y="1382437"/>
                    <a:pt x="444162" y="1356434"/>
                  </a:cubicBezTo>
                  <a:cubicBezTo>
                    <a:pt x="460164" y="1352433"/>
                    <a:pt x="529506" y="1349099"/>
                    <a:pt x="598848" y="1349099"/>
                  </a:cubicBezTo>
                  <a:lnTo>
                    <a:pt x="723530" y="1349099"/>
                  </a:lnTo>
                  <a:lnTo>
                    <a:pt x="723530" y="1281758"/>
                  </a:lnTo>
                  <a:lnTo>
                    <a:pt x="723530" y="1215083"/>
                  </a:lnTo>
                  <a:lnTo>
                    <a:pt x="698860" y="1205081"/>
                  </a:lnTo>
                  <a:cubicBezTo>
                    <a:pt x="467498" y="1113737"/>
                    <a:pt x="308145" y="921712"/>
                    <a:pt x="266806" y="683016"/>
                  </a:cubicBezTo>
                  <a:cubicBezTo>
                    <a:pt x="258805" y="640344"/>
                    <a:pt x="256805" y="565668"/>
                    <a:pt x="256805" y="364976"/>
                  </a:cubicBezTo>
                  <a:lnTo>
                    <a:pt x="256805" y="102277"/>
                  </a:lnTo>
                  <a:lnTo>
                    <a:pt x="143457" y="102277"/>
                  </a:lnTo>
                  <a:cubicBezTo>
                    <a:pt x="31443" y="102277"/>
                    <a:pt x="29443" y="102277"/>
                    <a:pt x="13441" y="85608"/>
                  </a:cubicBezTo>
                  <a:cubicBezTo>
                    <a:pt x="-16563" y="56271"/>
                    <a:pt x="-2561" y="8932"/>
                    <a:pt x="38111" y="-1070"/>
                  </a:cubicBezTo>
                  <a:cubicBezTo>
                    <a:pt x="46779" y="-3070"/>
                    <a:pt x="432827" y="-3737"/>
                    <a:pt x="895551" y="-3070"/>
                  </a:cubicBezTo>
                  <a:lnTo>
                    <a:pt x="1738323" y="-1070"/>
                  </a:lnTo>
                  <a:lnTo>
                    <a:pt x="1750992" y="14932"/>
                  </a:lnTo>
                  <a:cubicBezTo>
                    <a:pt x="1768327" y="36268"/>
                    <a:pt x="1767660" y="69606"/>
                    <a:pt x="1748325" y="87608"/>
                  </a:cubicBezTo>
                  <a:cubicBezTo>
                    <a:pt x="1734990" y="100276"/>
                    <a:pt x="1724988" y="102277"/>
                    <a:pt x="1672315" y="102277"/>
                  </a:cubicBezTo>
                  <a:lnTo>
                    <a:pt x="1611641" y="102277"/>
                  </a:lnTo>
                  <a:lnTo>
                    <a:pt x="1608974" y="387646"/>
                  </a:lnTo>
                  <a:cubicBezTo>
                    <a:pt x="1606307" y="669681"/>
                    <a:pt x="1606307" y="673015"/>
                    <a:pt x="1588971" y="736356"/>
                  </a:cubicBezTo>
                  <a:cubicBezTo>
                    <a:pt x="1556301" y="858371"/>
                    <a:pt x="1496293" y="961717"/>
                    <a:pt x="1408282" y="1049729"/>
                  </a:cubicBezTo>
                  <a:cubicBezTo>
                    <a:pt x="1350275" y="1107069"/>
                    <a:pt x="1256930" y="1169744"/>
                    <a:pt x="1192255" y="1194413"/>
                  </a:cubicBezTo>
                  <a:lnTo>
                    <a:pt x="1143582" y="1212416"/>
                  </a:lnTo>
                  <a:lnTo>
                    <a:pt x="1143582" y="1281091"/>
                  </a:lnTo>
                  <a:lnTo>
                    <a:pt x="1143582" y="1349099"/>
                  </a:lnTo>
                  <a:lnTo>
                    <a:pt x="1268931" y="1349099"/>
                  </a:lnTo>
                  <a:cubicBezTo>
                    <a:pt x="1400948" y="1349099"/>
                    <a:pt x="1435619" y="1354433"/>
                    <a:pt x="1490292" y="1382437"/>
                  </a:cubicBezTo>
                  <a:cubicBezTo>
                    <a:pt x="1588305" y="1432443"/>
                    <a:pt x="1657647" y="1539123"/>
                    <a:pt x="1659647" y="1644470"/>
                  </a:cubicBezTo>
                  <a:cubicBezTo>
                    <a:pt x="1660314" y="1679807"/>
                    <a:pt x="1658313" y="1685141"/>
                    <a:pt x="1641645" y="1699810"/>
                  </a:cubicBezTo>
                  <a:cubicBezTo>
                    <a:pt x="1624309" y="1715145"/>
                    <a:pt x="1618308" y="1715812"/>
                    <a:pt x="1540299" y="1715812"/>
                  </a:cubicBezTo>
                  <a:lnTo>
                    <a:pt x="1458288" y="1715812"/>
                  </a:lnTo>
                  <a:lnTo>
                    <a:pt x="1455621" y="1803156"/>
                  </a:lnTo>
                  <a:cubicBezTo>
                    <a:pt x="1453621" y="1889167"/>
                    <a:pt x="1453621" y="1890500"/>
                    <a:pt x="1434952" y="1906502"/>
                  </a:cubicBezTo>
                  <a:cubicBezTo>
                    <a:pt x="1416950" y="1921838"/>
                    <a:pt x="1411616" y="1922504"/>
                    <a:pt x="1323605" y="1922504"/>
                  </a:cubicBezTo>
                  <a:lnTo>
                    <a:pt x="1230260" y="1922504"/>
                  </a:lnTo>
                  <a:lnTo>
                    <a:pt x="1236927" y="1939840"/>
                  </a:lnTo>
                  <a:cubicBezTo>
                    <a:pt x="1246262" y="1963176"/>
                    <a:pt x="1245595" y="2029184"/>
                    <a:pt x="1235594" y="2056521"/>
                  </a:cubicBezTo>
                  <a:cubicBezTo>
                    <a:pt x="1214925" y="2117195"/>
                    <a:pt x="1164252" y="2161868"/>
                    <a:pt x="1100244" y="2176536"/>
                  </a:cubicBezTo>
                  <a:cubicBezTo>
                    <a:pt x="1052904" y="2187204"/>
                    <a:pt x="1012899" y="2179870"/>
                    <a:pt x="968227" y="2153200"/>
                  </a:cubicBezTo>
                  <a:lnTo>
                    <a:pt x="930889" y="2130530"/>
                  </a:lnTo>
                  <a:lnTo>
                    <a:pt x="908886" y="2146532"/>
                  </a:lnTo>
                  <a:cubicBezTo>
                    <a:pt x="867548" y="2177203"/>
                    <a:pt x="801540" y="2189204"/>
                    <a:pt x="752867" y="2175203"/>
                  </a:cubicBezTo>
                  <a:close/>
                  <a:moveTo>
                    <a:pt x="836877" y="2065856"/>
                  </a:moveTo>
                  <a:cubicBezTo>
                    <a:pt x="864881" y="2051854"/>
                    <a:pt x="876882" y="2030518"/>
                    <a:pt x="876882" y="1997180"/>
                  </a:cubicBezTo>
                  <a:cubicBezTo>
                    <a:pt x="876882" y="1936506"/>
                    <a:pt x="806874" y="1900502"/>
                    <a:pt x="760201" y="1937173"/>
                  </a:cubicBezTo>
                  <a:cubicBezTo>
                    <a:pt x="716862" y="1971177"/>
                    <a:pt x="717529" y="2030518"/>
                    <a:pt x="762868" y="2060522"/>
                  </a:cubicBezTo>
                  <a:cubicBezTo>
                    <a:pt x="788871" y="2078524"/>
                    <a:pt x="810207" y="2079857"/>
                    <a:pt x="836877" y="2065856"/>
                  </a:cubicBezTo>
                  <a:close/>
                  <a:moveTo>
                    <a:pt x="1096910" y="2065856"/>
                  </a:moveTo>
                  <a:cubicBezTo>
                    <a:pt x="1124913" y="2051854"/>
                    <a:pt x="1136915" y="2030518"/>
                    <a:pt x="1136915" y="1997180"/>
                  </a:cubicBezTo>
                  <a:cubicBezTo>
                    <a:pt x="1136915" y="1972511"/>
                    <a:pt x="1132914" y="1963843"/>
                    <a:pt x="1114245" y="1945174"/>
                  </a:cubicBezTo>
                  <a:cubicBezTo>
                    <a:pt x="1095576" y="1926505"/>
                    <a:pt x="1086242" y="1922504"/>
                    <a:pt x="1064239" y="1922504"/>
                  </a:cubicBezTo>
                  <a:cubicBezTo>
                    <a:pt x="1031568" y="1922504"/>
                    <a:pt x="994230" y="1951841"/>
                    <a:pt x="987563" y="1983179"/>
                  </a:cubicBezTo>
                  <a:cubicBezTo>
                    <a:pt x="982229" y="2011182"/>
                    <a:pt x="998231" y="2046520"/>
                    <a:pt x="1024901" y="2062522"/>
                  </a:cubicBezTo>
                  <a:cubicBezTo>
                    <a:pt x="1050904" y="2078524"/>
                    <a:pt x="1070907" y="2079191"/>
                    <a:pt x="1096910" y="2065856"/>
                  </a:cubicBezTo>
                  <a:close/>
                  <a:moveTo>
                    <a:pt x="1343607" y="1765818"/>
                  </a:moveTo>
                  <a:lnTo>
                    <a:pt x="1343607" y="1715812"/>
                  </a:lnTo>
                  <a:lnTo>
                    <a:pt x="930222" y="1715812"/>
                  </a:lnTo>
                  <a:lnTo>
                    <a:pt x="516837" y="1715812"/>
                  </a:lnTo>
                  <a:lnTo>
                    <a:pt x="516837" y="1765818"/>
                  </a:lnTo>
                  <a:lnTo>
                    <a:pt x="516837" y="1815824"/>
                  </a:lnTo>
                  <a:lnTo>
                    <a:pt x="930222" y="1815824"/>
                  </a:lnTo>
                  <a:lnTo>
                    <a:pt x="1343607" y="1815824"/>
                  </a:lnTo>
                  <a:lnTo>
                    <a:pt x="1343607" y="1765818"/>
                  </a:lnTo>
                  <a:close/>
                  <a:moveTo>
                    <a:pt x="1543632" y="1599131"/>
                  </a:moveTo>
                  <a:cubicBezTo>
                    <a:pt x="1543632" y="1566460"/>
                    <a:pt x="1489626" y="1502452"/>
                    <a:pt x="1440953" y="1477115"/>
                  </a:cubicBezTo>
                  <a:lnTo>
                    <a:pt x="1406949" y="1459113"/>
                  </a:lnTo>
                  <a:lnTo>
                    <a:pt x="944224" y="1457113"/>
                  </a:lnTo>
                  <a:cubicBezTo>
                    <a:pt x="420825" y="1455113"/>
                    <a:pt x="443495" y="1453112"/>
                    <a:pt x="383487" y="1507119"/>
                  </a:cubicBezTo>
                  <a:cubicBezTo>
                    <a:pt x="350817" y="1536456"/>
                    <a:pt x="337482" y="1555792"/>
                    <a:pt x="323480" y="1592463"/>
                  </a:cubicBezTo>
                  <a:lnTo>
                    <a:pt x="316812" y="1609132"/>
                  </a:lnTo>
                  <a:lnTo>
                    <a:pt x="930222" y="1609132"/>
                  </a:lnTo>
                  <a:cubicBezTo>
                    <a:pt x="1479624" y="1609132"/>
                    <a:pt x="1543632" y="1607798"/>
                    <a:pt x="1543632" y="1599131"/>
                  </a:cubicBezTo>
                  <a:close/>
                  <a:moveTo>
                    <a:pt x="1036902" y="1296426"/>
                  </a:moveTo>
                  <a:lnTo>
                    <a:pt x="1036902" y="1244420"/>
                  </a:lnTo>
                  <a:lnTo>
                    <a:pt x="933556" y="1244420"/>
                  </a:lnTo>
                  <a:lnTo>
                    <a:pt x="830210" y="1245086"/>
                  </a:lnTo>
                  <a:lnTo>
                    <a:pt x="830210" y="1297093"/>
                  </a:lnTo>
                  <a:lnTo>
                    <a:pt x="830210" y="1349099"/>
                  </a:lnTo>
                  <a:lnTo>
                    <a:pt x="933556" y="1349099"/>
                  </a:lnTo>
                  <a:lnTo>
                    <a:pt x="1036902" y="1349099"/>
                  </a:lnTo>
                  <a:lnTo>
                    <a:pt x="1036902" y="1296426"/>
                  </a:lnTo>
                  <a:close/>
                  <a:moveTo>
                    <a:pt x="1056905" y="1125071"/>
                  </a:moveTo>
                  <a:cubicBezTo>
                    <a:pt x="1263597" y="1079066"/>
                    <a:pt x="1427618" y="921046"/>
                    <a:pt x="1484958" y="712353"/>
                  </a:cubicBezTo>
                  <a:cubicBezTo>
                    <a:pt x="1498960" y="662347"/>
                    <a:pt x="1499627" y="641677"/>
                    <a:pt x="1502294" y="380978"/>
                  </a:cubicBezTo>
                  <a:lnTo>
                    <a:pt x="1504294" y="102277"/>
                  </a:lnTo>
                  <a:lnTo>
                    <a:pt x="933556" y="102277"/>
                  </a:lnTo>
                  <a:lnTo>
                    <a:pt x="362818" y="102277"/>
                  </a:lnTo>
                  <a:lnTo>
                    <a:pt x="364818" y="387646"/>
                  </a:lnTo>
                  <a:cubicBezTo>
                    <a:pt x="367485" y="658346"/>
                    <a:pt x="368152" y="675015"/>
                    <a:pt x="382154" y="721021"/>
                  </a:cubicBezTo>
                  <a:cubicBezTo>
                    <a:pt x="472165" y="1017724"/>
                    <a:pt x="760201" y="1190413"/>
                    <a:pt x="1056905" y="1125071"/>
                  </a:cubicBezTo>
                  <a:close/>
                </a:path>
              </a:pathLst>
            </a:custGeom>
            <a:grpFill/>
            <a:ln w="6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a16="http://schemas.microsoft.com/office/drawing/2014/main" id="{4C3E7B5B-4D14-4381-84DF-21554B5BF022}"/>
                </a:ext>
              </a:extLst>
            </p:cNvPr>
            <p:cNvSpPr/>
            <p:nvPr/>
          </p:nvSpPr>
          <p:spPr>
            <a:xfrm flipV="1">
              <a:off x="5130642" y="2097763"/>
              <a:ext cx="726302" cy="728673"/>
            </a:xfrm>
            <a:custGeom>
              <a:avLst/>
              <a:gdLst>
                <a:gd name="connsiteX0" fmla="*/ 302276 w 726302"/>
                <a:gd name="connsiteY0" fmla="*/ 722489 h 728673"/>
                <a:gd name="connsiteX1" fmla="*/ 104918 w 726302"/>
                <a:gd name="connsiteY1" fmla="*/ 620476 h 728673"/>
                <a:gd name="connsiteX2" fmla="*/ 10239 w 726302"/>
                <a:gd name="connsiteY2" fmla="*/ 463790 h 728673"/>
                <a:gd name="connsiteX3" fmla="*/ 15573 w 726302"/>
                <a:gd name="connsiteY3" fmla="*/ 239095 h 728673"/>
                <a:gd name="connsiteX4" fmla="*/ 479631 w 726302"/>
                <a:gd name="connsiteY4" fmla="*/ 18401 h 728673"/>
                <a:gd name="connsiteX5" fmla="*/ 624983 w 726302"/>
                <a:gd name="connsiteY5" fmla="*/ 609808 h 728673"/>
                <a:gd name="connsiteX6" fmla="*/ 478964 w 726302"/>
                <a:gd name="connsiteY6" fmla="*/ 705820 h 728673"/>
                <a:gd name="connsiteX7" fmla="*/ 302276 w 726302"/>
                <a:gd name="connsiteY7" fmla="*/ 722489 h 728673"/>
                <a:gd name="connsiteX8" fmla="*/ 445627 w 726302"/>
                <a:gd name="connsiteY8" fmla="*/ 605141 h 728673"/>
                <a:gd name="connsiteX9" fmla="*/ 541639 w 726302"/>
                <a:gd name="connsiteY9" fmla="*/ 539800 h 728673"/>
                <a:gd name="connsiteX10" fmla="*/ 438293 w 726302"/>
                <a:gd name="connsiteY10" fmla="*/ 471791 h 728673"/>
                <a:gd name="connsiteX11" fmla="*/ 324278 w 726302"/>
                <a:gd name="connsiteY11" fmla="*/ 399782 h 728673"/>
                <a:gd name="connsiteX12" fmla="*/ 357616 w 726302"/>
                <a:gd name="connsiteY12" fmla="*/ 309104 h 728673"/>
                <a:gd name="connsiteX13" fmla="*/ 486965 w 726302"/>
                <a:gd name="connsiteY13" fmla="*/ 375779 h 728673"/>
                <a:gd name="connsiteX14" fmla="*/ 606314 w 726302"/>
                <a:gd name="connsiteY14" fmla="*/ 435787 h 728673"/>
                <a:gd name="connsiteX15" fmla="*/ 613648 w 726302"/>
                <a:gd name="connsiteY15" fmla="*/ 363778 h 728673"/>
                <a:gd name="connsiteX16" fmla="*/ 592312 w 726302"/>
                <a:gd name="connsiteY16" fmla="*/ 254431 h 728673"/>
                <a:gd name="connsiteX17" fmla="*/ 405622 w 726302"/>
                <a:gd name="connsiteY17" fmla="*/ 109079 h 728673"/>
                <a:gd name="connsiteX18" fmla="*/ 124253 w 726302"/>
                <a:gd name="connsiteY18" fmla="*/ 255764 h 728673"/>
                <a:gd name="connsiteX19" fmla="*/ 106918 w 726302"/>
                <a:gd name="connsiteY19" fmla="*/ 362444 h 728673"/>
                <a:gd name="connsiteX20" fmla="*/ 126254 w 726302"/>
                <a:gd name="connsiteY20" fmla="*/ 472458 h 728673"/>
                <a:gd name="connsiteX21" fmla="*/ 445627 w 726302"/>
                <a:gd name="connsiteY21" fmla="*/ 605141 h 72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26302" h="728673">
                  <a:moveTo>
                    <a:pt x="302276" y="722489"/>
                  </a:moveTo>
                  <a:cubicBezTo>
                    <a:pt x="222932" y="708487"/>
                    <a:pt x="164258" y="677817"/>
                    <a:pt x="104918" y="620476"/>
                  </a:cubicBezTo>
                  <a:cubicBezTo>
                    <a:pt x="59579" y="576471"/>
                    <a:pt x="28908" y="525131"/>
                    <a:pt x="10239" y="463790"/>
                  </a:cubicBezTo>
                  <a:cubicBezTo>
                    <a:pt x="-9097" y="400449"/>
                    <a:pt x="-6430" y="300436"/>
                    <a:pt x="15573" y="239095"/>
                  </a:cubicBezTo>
                  <a:cubicBezTo>
                    <a:pt x="83582" y="51739"/>
                    <a:pt x="294941" y="-48941"/>
                    <a:pt x="479631" y="18401"/>
                  </a:cubicBezTo>
                  <a:cubicBezTo>
                    <a:pt x="728996" y="108412"/>
                    <a:pt x="804338" y="416451"/>
                    <a:pt x="624983" y="609808"/>
                  </a:cubicBezTo>
                  <a:cubicBezTo>
                    <a:pt x="581644" y="656481"/>
                    <a:pt x="537638" y="685818"/>
                    <a:pt x="478964" y="705820"/>
                  </a:cubicBezTo>
                  <a:cubicBezTo>
                    <a:pt x="427625" y="723823"/>
                    <a:pt x="348948" y="731157"/>
                    <a:pt x="302276" y="722489"/>
                  </a:cubicBezTo>
                  <a:close/>
                  <a:moveTo>
                    <a:pt x="445627" y="605141"/>
                  </a:moveTo>
                  <a:cubicBezTo>
                    <a:pt x="480965" y="592473"/>
                    <a:pt x="544973" y="549801"/>
                    <a:pt x="541639" y="539800"/>
                  </a:cubicBezTo>
                  <a:cubicBezTo>
                    <a:pt x="540305" y="535799"/>
                    <a:pt x="493633" y="505129"/>
                    <a:pt x="438293" y="471791"/>
                  </a:cubicBezTo>
                  <a:cubicBezTo>
                    <a:pt x="382286" y="438454"/>
                    <a:pt x="330946" y="405783"/>
                    <a:pt x="324278" y="399782"/>
                  </a:cubicBezTo>
                  <a:cubicBezTo>
                    <a:pt x="289607" y="367778"/>
                    <a:pt x="310943" y="309771"/>
                    <a:pt x="357616" y="309104"/>
                  </a:cubicBezTo>
                  <a:cubicBezTo>
                    <a:pt x="368284" y="309104"/>
                    <a:pt x="420290" y="335774"/>
                    <a:pt x="486965" y="375779"/>
                  </a:cubicBezTo>
                  <a:cubicBezTo>
                    <a:pt x="567642" y="424452"/>
                    <a:pt x="600980" y="441121"/>
                    <a:pt x="606314" y="435787"/>
                  </a:cubicBezTo>
                  <a:cubicBezTo>
                    <a:pt x="610314" y="431786"/>
                    <a:pt x="613648" y="401782"/>
                    <a:pt x="613648" y="363778"/>
                  </a:cubicBezTo>
                  <a:cubicBezTo>
                    <a:pt x="613648" y="305104"/>
                    <a:pt x="611648" y="295102"/>
                    <a:pt x="592312" y="254431"/>
                  </a:cubicBezTo>
                  <a:cubicBezTo>
                    <a:pt x="554974" y="175754"/>
                    <a:pt x="490966" y="125748"/>
                    <a:pt x="405622" y="109079"/>
                  </a:cubicBezTo>
                  <a:cubicBezTo>
                    <a:pt x="292274" y="86410"/>
                    <a:pt x="175593" y="147751"/>
                    <a:pt x="124253" y="255764"/>
                  </a:cubicBezTo>
                  <a:cubicBezTo>
                    <a:pt x="108918" y="287768"/>
                    <a:pt x="106918" y="301103"/>
                    <a:pt x="106918" y="362444"/>
                  </a:cubicBezTo>
                  <a:cubicBezTo>
                    <a:pt x="106918" y="426452"/>
                    <a:pt x="108918" y="435787"/>
                    <a:pt x="126254" y="472458"/>
                  </a:cubicBezTo>
                  <a:cubicBezTo>
                    <a:pt x="184261" y="591139"/>
                    <a:pt x="322278" y="648480"/>
                    <a:pt x="445627" y="605141"/>
                  </a:cubicBezTo>
                  <a:close/>
                </a:path>
              </a:pathLst>
            </a:custGeom>
            <a:grpFill/>
            <a:ln w="6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a16="http://schemas.microsoft.com/office/drawing/2014/main" id="{1BD5F8A9-1706-4507-9E16-57AEC3894652}"/>
                </a:ext>
              </a:extLst>
            </p:cNvPr>
            <p:cNvSpPr/>
            <p:nvPr/>
          </p:nvSpPr>
          <p:spPr>
            <a:xfrm flipV="1">
              <a:off x="4970267" y="2828156"/>
              <a:ext cx="106680" cy="100012"/>
            </a:xfrm>
            <a:custGeom>
              <a:avLst/>
              <a:gdLst>
                <a:gd name="connsiteX0" fmla="*/ -2106 w 106680"/>
                <a:gd name="connsiteY0" fmla="*/ 48144 h 100012"/>
                <a:gd name="connsiteX1" fmla="*/ -2106 w 106680"/>
                <a:gd name="connsiteY1" fmla="*/ -1863 h 100012"/>
                <a:gd name="connsiteX2" fmla="*/ 51234 w 106680"/>
                <a:gd name="connsiteY2" fmla="*/ -1863 h 100012"/>
                <a:gd name="connsiteX3" fmla="*/ 104574 w 106680"/>
                <a:gd name="connsiteY3" fmla="*/ -1863 h 100012"/>
                <a:gd name="connsiteX4" fmla="*/ 104574 w 106680"/>
                <a:gd name="connsiteY4" fmla="*/ 48144 h 100012"/>
                <a:gd name="connsiteX5" fmla="*/ 104574 w 106680"/>
                <a:gd name="connsiteY5" fmla="*/ 98150 h 100012"/>
                <a:gd name="connsiteX6" fmla="*/ 51234 w 106680"/>
                <a:gd name="connsiteY6" fmla="*/ 98150 h 100012"/>
                <a:gd name="connsiteX7" fmla="*/ -2106 w 106680"/>
                <a:gd name="connsiteY7" fmla="*/ 98150 h 100012"/>
                <a:gd name="connsiteX8" fmla="*/ -2106 w 106680"/>
                <a:gd name="connsiteY8" fmla="*/ 48144 h 10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680" h="100012">
                  <a:moveTo>
                    <a:pt x="-2106" y="48144"/>
                  </a:moveTo>
                  <a:lnTo>
                    <a:pt x="-2106" y="-1863"/>
                  </a:lnTo>
                  <a:lnTo>
                    <a:pt x="51234" y="-1863"/>
                  </a:lnTo>
                  <a:lnTo>
                    <a:pt x="104574" y="-1863"/>
                  </a:lnTo>
                  <a:lnTo>
                    <a:pt x="104574" y="48144"/>
                  </a:lnTo>
                  <a:lnTo>
                    <a:pt x="104574" y="98150"/>
                  </a:lnTo>
                  <a:lnTo>
                    <a:pt x="51234" y="98150"/>
                  </a:lnTo>
                  <a:lnTo>
                    <a:pt x="-2106" y="98150"/>
                  </a:lnTo>
                  <a:lnTo>
                    <a:pt x="-2106" y="48144"/>
                  </a:lnTo>
                  <a:close/>
                </a:path>
              </a:pathLst>
            </a:custGeom>
            <a:grpFill/>
            <a:ln w="6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a16="http://schemas.microsoft.com/office/drawing/2014/main" id="{F75255E1-1C15-485F-A6DC-604ACC50BFE2}"/>
                </a:ext>
              </a:extLst>
            </p:cNvPr>
            <p:cNvSpPr/>
            <p:nvPr/>
          </p:nvSpPr>
          <p:spPr>
            <a:xfrm flipV="1">
              <a:off x="5130287" y="2828156"/>
              <a:ext cx="100012" cy="100012"/>
            </a:xfrm>
            <a:custGeom>
              <a:avLst/>
              <a:gdLst>
                <a:gd name="connsiteX0" fmla="*/ -2318 w 100012"/>
                <a:gd name="connsiteY0" fmla="*/ 48144 h 100012"/>
                <a:gd name="connsiteX1" fmla="*/ -2318 w 100012"/>
                <a:gd name="connsiteY1" fmla="*/ -1863 h 100012"/>
                <a:gd name="connsiteX2" fmla="*/ 47689 w 100012"/>
                <a:gd name="connsiteY2" fmla="*/ -1863 h 100012"/>
                <a:gd name="connsiteX3" fmla="*/ 97695 w 100012"/>
                <a:gd name="connsiteY3" fmla="*/ -1863 h 100012"/>
                <a:gd name="connsiteX4" fmla="*/ 97695 w 100012"/>
                <a:gd name="connsiteY4" fmla="*/ 48144 h 100012"/>
                <a:gd name="connsiteX5" fmla="*/ 97695 w 100012"/>
                <a:gd name="connsiteY5" fmla="*/ 98150 h 100012"/>
                <a:gd name="connsiteX6" fmla="*/ 47689 w 100012"/>
                <a:gd name="connsiteY6" fmla="*/ 98150 h 100012"/>
                <a:gd name="connsiteX7" fmla="*/ -2318 w 100012"/>
                <a:gd name="connsiteY7" fmla="*/ 98150 h 100012"/>
                <a:gd name="connsiteX8" fmla="*/ -2318 w 100012"/>
                <a:gd name="connsiteY8" fmla="*/ 48144 h 10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12" h="100012">
                  <a:moveTo>
                    <a:pt x="-2318" y="48144"/>
                  </a:moveTo>
                  <a:lnTo>
                    <a:pt x="-2318" y="-1863"/>
                  </a:lnTo>
                  <a:lnTo>
                    <a:pt x="47689" y="-1863"/>
                  </a:lnTo>
                  <a:lnTo>
                    <a:pt x="97695" y="-1863"/>
                  </a:lnTo>
                  <a:lnTo>
                    <a:pt x="97695" y="48144"/>
                  </a:lnTo>
                  <a:lnTo>
                    <a:pt x="97695" y="98150"/>
                  </a:lnTo>
                  <a:lnTo>
                    <a:pt x="47689" y="98150"/>
                  </a:lnTo>
                  <a:lnTo>
                    <a:pt x="-2318" y="98150"/>
                  </a:lnTo>
                  <a:lnTo>
                    <a:pt x="-2318" y="48144"/>
                  </a:lnTo>
                  <a:close/>
                </a:path>
              </a:pathLst>
            </a:custGeom>
            <a:grpFill/>
            <a:ln w="6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12" name="TextBox 311">
            <a:extLst>
              <a:ext uri="{FF2B5EF4-FFF2-40B4-BE49-F238E27FC236}">
                <a16:creationId xmlns:a16="http://schemas.microsoft.com/office/drawing/2014/main" id="{71F4E54F-5F77-4652-A8E2-90E658068D88}"/>
              </a:ext>
            </a:extLst>
          </p:cNvPr>
          <p:cNvSpPr txBox="1"/>
          <p:nvPr/>
        </p:nvSpPr>
        <p:spPr>
          <a:xfrm>
            <a:off x="514453" y="1762818"/>
            <a:ext cx="5242881" cy="60016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Để</a:t>
            </a: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4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đo</a:t>
            </a: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4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khối</a:t>
            </a: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4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lượng</a:t>
            </a: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4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người</a:t>
            </a: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ta </a:t>
            </a:r>
            <a:r>
              <a:rPr kumimoji="0" lang="en-US" sz="24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dùng</a:t>
            </a:r>
            <a:r>
              <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 </a:t>
            </a:r>
            <a:r>
              <a:rPr kumimoji="0" lang="en-US" sz="2400" b="0" i="0" u="none" strike="noStrike" kern="1200" cap="none" spc="0" normalizeH="0" baseline="0" noProof="0" dirty="0" err="1">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rPr>
              <a:t>cân</a:t>
            </a:r>
            <a:endParaRPr kumimoji="0" lang="en-US" sz="2400" b="0" i="0" u="none" strike="noStrike" kern="1200" cap="none" spc="0" normalizeH="0" baseline="0" noProof="0" dirty="0">
              <a:ln>
                <a:noFill/>
              </a:ln>
              <a:solidFill>
                <a:prstClr val="white"/>
              </a:solidFill>
              <a:effectLst/>
              <a:uLnTx/>
              <a:uFillTx/>
              <a:latin typeface="#9Slide03 Arima Madurai Bold" panose="00000800000000000000" pitchFamily="2" charset="-93"/>
              <a:ea typeface="+mn-ea"/>
              <a:cs typeface="#9Slide03 Arima Madurai Bold" panose="00000800000000000000" pitchFamily="2" charset="-93"/>
            </a:endParaRPr>
          </a:p>
        </p:txBody>
      </p:sp>
      <p:pic>
        <p:nvPicPr>
          <p:cNvPr id="317" name="Shape 371">
            <a:extLst>
              <a:ext uri="{FF2B5EF4-FFF2-40B4-BE49-F238E27FC236}">
                <a16:creationId xmlns:a16="http://schemas.microsoft.com/office/drawing/2014/main" id="{35E75EAB-5FAD-446A-9F8E-255DD155700B}"/>
              </a:ext>
            </a:extLst>
          </p:cNvPr>
          <p:cNvPicPr/>
          <p:nvPr/>
        </p:nvPicPr>
        <p:blipFill>
          <a:blip r:embed="rId2"/>
          <a:stretch/>
        </p:blipFill>
        <p:spPr>
          <a:xfrm>
            <a:off x="121144" y="2530049"/>
            <a:ext cx="2813967" cy="2366181"/>
          </a:xfrm>
          <a:prstGeom prst="rect">
            <a:avLst/>
          </a:prstGeom>
        </p:spPr>
      </p:pic>
      <p:pic>
        <p:nvPicPr>
          <p:cNvPr id="318" name="Shape 373">
            <a:extLst>
              <a:ext uri="{FF2B5EF4-FFF2-40B4-BE49-F238E27FC236}">
                <a16:creationId xmlns:a16="http://schemas.microsoft.com/office/drawing/2014/main" id="{F5F8E6C4-D021-4489-80B7-33870E2F76A7}"/>
              </a:ext>
            </a:extLst>
          </p:cNvPr>
          <p:cNvPicPr/>
          <p:nvPr/>
        </p:nvPicPr>
        <p:blipFill>
          <a:blip r:embed="rId3"/>
          <a:stretch/>
        </p:blipFill>
        <p:spPr>
          <a:xfrm>
            <a:off x="3328629" y="2515165"/>
            <a:ext cx="983474" cy="2356204"/>
          </a:xfrm>
          <a:prstGeom prst="rect">
            <a:avLst/>
          </a:prstGeom>
        </p:spPr>
      </p:pic>
      <p:pic>
        <p:nvPicPr>
          <p:cNvPr id="319" name="Picture 318">
            <a:extLst>
              <a:ext uri="{FF2B5EF4-FFF2-40B4-BE49-F238E27FC236}">
                <a16:creationId xmlns:a16="http://schemas.microsoft.com/office/drawing/2014/main" id="{FA9A0DDE-0FC5-4856-B17F-ADE6E4237F99}"/>
              </a:ext>
            </a:extLst>
          </p:cNvPr>
          <p:cNvPicPr/>
          <p:nvPr/>
        </p:nvPicPr>
        <p:blipFill>
          <a:blip r:embed="rId4">
            <a:extLst>
              <a:ext uri="{28A0092B-C50C-407E-A947-70E740481C1C}">
                <a14:useLocalDpi xmlns:a14="http://schemas.microsoft.com/office/drawing/2010/main" val="0"/>
              </a:ext>
            </a:extLst>
          </a:blip>
          <a:srcRect l="6492" r="8636"/>
          <a:stretch>
            <a:fillRect/>
          </a:stretch>
        </p:blipFill>
        <p:spPr>
          <a:xfrm>
            <a:off x="4705621" y="2682268"/>
            <a:ext cx="2202164" cy="2092932"/>
          </a:xfrm>
          <a:prstGeom prst="rect">
            <a:avLst/>
          </a:prstGeom>
          <a:noFill/>
          <a:ln>
            <a:noFill/>
          </a:ln>
        </p:spPr>
      </p:pic>
      <p:pic>
        <p:nvPicPr>
          <p:cNvPr id="320" name="Picture 319">
            <a:extLst>
              <a:ext uri="{FF2B5EF4-FFF2-40B4-BE49-F238E27FC236}">
                <a16:creationId xmlns:a16="http://schemas.microsoft.com/office/drawing/2014/main" id="{E0AB94CB-9420-4FBD-BF38-2D4DF5792886}"/>
              </a:ext>
            </a:extLst>
          </p:cNvPr>
          <p:cNvPicPr/>
          <p:nvPr/>
        </p:nvPicPr>
        <p:blipFill>
          <a:blip r:embed="rId5">
            <a:lum contrast="6000"/>
          </a:blip>
          <a:srcRect b="12204"/>
          <a:stretch>
            <a:fillRect/>
          </a:stretch>
        </p:blipFill>
        <p:spPr>
          <a:xfrm>
            <a:off x="7301303" y="2678357"/>
            <a:ext cx="2529735" cy="2093672"/>
          </a:xfrm>
          <a:prstGeom prst="rect">
            <a:avLst/>
          </a:prstGeom>
          <a:noFill/>
          <a:ln>
            <a:noFill/>
          </a:ln>
        </p:spPr>
      </p:pic>
      <p:pic>
        <p:nvPicPr>
          <p:cNvPr id="321" name="Picture 320">
            <a:extLst>
              <a:ext uri="{FF2B5EF4-FFF2-40B4-BE49-F238E27FC236}">
                <a16:creationId xmlns:a16="http://schemas.microsoft.com/office/drawing/2014/main" id="{97262201-D504-4601-9D72-649C4BF72203}"/>
              </a:ext>
            </a:extLst>
          </p:cNvPr>
          <p:cNvPicPr/>
          <p:nvPr/>
        </p:nvPicPr>
        <p:blipFill>
          <a:blip r:embed="rId6"/>
          <a:stretch>
            <a:fillRect/>
          </a:stretch>
        </p:blipFill>
        <p:spPr>
          <a:xfrm>
            <a:off x="10224557" y="2696421"/>
            <a:ext cx="1877131" cy="2115775"/>
          </a:xfrm>
          <a:prstGeom prst="rect">
            <a:avLst/>
          </a:prstGeom>
          <a:noFill/>
          <a:ln>
            <a:noFill/>
          </a:ln>
        </p:spPr>
      </p:pic>
      <p:sp>
        <p:nvSpPr>
          <p:cNvPr id="326" name="TextBox 325">
            <a:extLst>
              <a:ext uri="{FF2B5EF4-FFF2-40B4-BE49-F238E27FC236}">
                <a16:creationId xmlns:a16="http://schemas.microsoft.com/office/drawing/2014/main" id="{44DFEF91-4BC1-4BC8-A374-34A149E0FEDD}"/>
              </a:ext>
            </a:extLst>
          </p:cNvPr>
          <p:cNvSpPr txBox="1"/>
          <p:nvPr/>
        </p:nvSpPr>
        <p:spPr>
          <a:xfrm>
            <a:off x="664640" y="5149768"/>
            <a:ext cx="185278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00"/>
                </a:solidFill>
                <a:effectLst/>
                <a:uLnTx/>
                <a:uFillTx/>
                <a:latin typeface="#9Slide07 IcielBaliho Script" pitchFamily="2" charset="-93"/>
                <a:ea typeface="+mn-ea"/>
                <a:cs typeface="#9Slide03 Arima Madurai Black" panose="00000A00000000000000" pitchFamily="2" charset="-93"/>
              </a:rPr>
              <a:t>Cân</a:t>
            </a:r>
            <a:r>
              <a:rPr kumimoji="0" lang="en-US" sz="2800" b="0" i="0" u="none" strike="noStrike" kern="1200" cap="none" spc="0" normalizeH="0" baseline="0" noProof="0" dirty="0">
                <a:ln>
                  <a:noFill/>
                </a:ln>
                <a:solidFill>
                  <a:srgbClr val="FFFF00"/>
                </a:solidFill>
                <a:effectLst/>
                <a:uLnTx/>
                <a:uFillTx/>
                <a:latin typeface="#9Slide07 IcielBaliho Script" pitchFamily="2" charset="-93"/>
                <a:ea typeface="+mn-ea"/>
                <a:cs typeface="#9Slide03 Arima Madurai Black" panose="00000A00000000000000" pitchFamily="2" charset="-93"/>
              </a:rPr>
              <a:t> </a:t>
            </a:r>
            <a:r>
              <a:rPr kumimoji="0" lang="en-US" sz="2800" b="0" i="0" u="none" strike="noStrike" kern="1200" cap="none" spc="0" normalizeH="0" baseline="0" noProof="0" dirty="0" err="1">
                <a:ln>
                  <a:noFill/>
                </a:ln>
                <a:solidFill>
                  <a:srgbClr val="FFFF00"/>
                </a:solidFill>
                <a:effectLst/>
                <a:uLnTx/>
                <a:uFillTx/>
                <a:latin typeface="#9Slide07 IcielBaliho Script" pitchFamily="2" charset="-93"/>
                <a:ea typeface="+mn-ea"/>
                <a:cs typeface="#9Slide03 Arima Madurai Black" panose="00000A00000000000000" pitchFamily="2" charset="-93"/>
              </a:rPr>
              <a:t>Robeval</a:t>
            </a:r>
            <a:endParaRPr kumimoji="0" lang="en-US" sz="2800" b="0" i="0" u="none" strike="noStrike" kern="1200" cap="none" spc="0" normalizeH="0" baseline="0" noProof="0" dirty="0">
              <a:ln>
                <a:noFill/>
              </a:ln>
              <a:solidFill>
                <a:srgbClr val="FFFF00"/>
              </a:solidFill>
              <a:effectLst/>
              <a:uLnTx/>
              <a:uFillTx/>
              <a:latin typeface="#9Slide07 IcielBaliho Script" pitchFamily="2" charset="-93"/>
              <a:ea typeface="+mn-ea"/>
              <a:cs typeface="#9Slide03 Arima Madurai Black" panose="00000A00000000000000" pitchFamily="2" charset="-93"/>
            </a:endParaRPr>
          </a:p>
        </p:txBody>
      </p:sp>
      <p:sp>
        <p:nvSpPr>
          <p:cNvPr id="327" name="TextBox 326">
            <a:extLst>
              <a:ext uri="{FF2B5EF4-FFF2-40B4-BE49-F238E27FC236}">
                <a16:creationId xmlns:a16="http://schemas.microsoft.com/office/drawing/2014/main" id="{3F7C2938-2D2B-44BA-AEF6-5D8BAA559F28}"/>
              </a:ext>
            </a:extLst>
          </p:cNvPr>
          <p:cNvSpPr txBox="1"/>
          <p:nvPr/>
        </p:nvSpPr>
        <p:spPr>
          <a:xfrm>
            <a:off x="2978862" y="5149769"/>
            <a:ext cx="185278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00"/>
                </a:solidFill>
                <a:effectLst/>
                <a:uLnTx/>
                <a:uFillTx/>
                <a:latin typeface="#9Slide07 IcielBaliho Script" pitchFamily="2" charset="-93"/>
                <a:ea typeface="+mn-ea"/>
                <a:cs typeface="#9Slide03 Arima Madurai Black" panose="00000A00000000000000" pitchFamily="2" charset="-93"/>
              </a:rPr>
              <a:t>Cân</a:t>
            </a:r>
            <a:r>
              <a:rPr kumimoji="0" lang="en-US" sz="2800" b="0" i="0" u="none" strike="noStrike" kern="1200" cap="none" spc="0" normalizeH="0" baseline="0" noProof="0" dirty="0">
                <a:ln>
                  <a:noFill/>
                </a:ln>
                <a:solidFill>
                  <a:srgbClr val="FFFF00"/>
                </a:solidFill>
                <a:effectLst/>
                <a:uLnTx/>
                <a:uFillTx/>
                <a:latin typeface="#9Slide07 IcielBaliho Script" pitchFamily="2" charset="-93"/>
                <a:ea typeface="+mn-ea"/>
                <a:cs typeface="#9Slide03 Arima Madurai Black" panose="00000A00000000000000" pitchFamily="2" charset="-93"/>
              </a:rPr>
              <a:t> </a:t>
            </a:r>
            <a:r>
              <a:rPr kumimoji="0" lang="en-US" sz="2800" b="0" i="0" u="none" strike="noStrike" kern="1200" cap="none" spc="0" normalizeH="0" baseline="0" noProof="0" dirty="0" err="1">
                <a:ln>
                  <a:noFill/>
                </a:ln>
                <a:solidFill>
                  <a:srgbClr val="FFFF00"/>
                </a:solidFill>
                <a:effectLst/>
                <a:uLnTx/>
                <a:uFillTx/>
                <a:latin typeface="#9Slide07 IcielBaliho Script" pitchFamily="2" charset="-93"/>
                <a:ea typeface="+mn-ea"/>
                <a:cs typeface="#9Slide03 Arima Madurai Black" panose="00000A00000000000000" pitchFamily="2" charset="-93"/>
              </a:rPr>
              <a:t>đòn</a:t>
            </a:r>
            <a:endParaRPr kumimoji="0" lang="en-US" sz="2800" b="0" i="0" u="none" strike="noStrike" kern="1200" cap="none" spc="0" normalizeH="0" baseline="0" noProof="0" dirty="0">
              <a:ln>
                <a:noFill/>
              </a:ln>
              <a:solidFill>
                <a:srgbClr val="FFFF00"/>
              </a:solidFill>
              <a:effectLst/>
              <a:uLnTx/>
              <a:uFillTx/>
              <a:latin typeface="#9Slide07 IcielBaliho Script" pitchFamily="2" charset="-93"/>
              <a:ea typeface="+mn-ea"/>
              <a:cs typeface="#9Slide03 Arima Madurai Black" panose="00000A00000000000000" pitchFamily="2" charset="-93"/>
            </a:endParaRPr>
          </a:p>
        </p:txBody>
      </p:sp>
      <p:sp>
        <p:nvSpPr>
          <p:cNvPr id="328" name="TextBox 327">
            <a:extLst>
              <a:ext uri="{FF2B5EF4-FFF2-40B4-BE49-F238E27FC236}">
                <a16:creationId xmlns:a16="http://schemas.microsoft.com/office/drawing/2014/main" id="{13B5EC4A-B6E4-40FF-93B6-DDA3F9C65D96}"/>
              </a:ext>
            </a:extLst>
          </p:cNvPr>
          <p:cNvSpPr txBox="1"/>
          <p:nvPr/>
        </p:nvSpPr>
        <p:spPr>
          <a:xfrm>
            <a:off x="4886684" y="5172347"/>
            <a:ext cx="185278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00"/>
                </a:solidFill>
                <a:effectLst/>
                <a:uLnTx/>
                <a:uFillTx/>
                <a:latin typeface="#9Slide07 IcielBaliho Script" pitchFamily="2" charset="-93"/>
                <a:ea typeface="+mn-ea"/>
                <a:cs typeface="#9Slide03 Arima Madurai Black" panose="00000A00000000000000" pitchFamily="2" charset="-93"/>
              </a:rPr>
              <a:t>Cân</a:t>
            </a:r>
            <a:r>
              <a:rPr kumimoji="0" lang="en-US" sz="2800" b="0" i="0" u="none" strike="noStrike" kern="1200" cap="none" spc="0" normalizeH="0" baseline="0" noProof="0" dirty="0">
                <a:ln>
                  <a:noFill/>
                </a:ln>
                <a:solidFill>
                  <a:srgbClr val="FFFF00"/>
                </a:solidFill>
                <a:effectLst/>
                <a:uLnTx/>
                <a:uFillTx/>
                <a:latin typeface="#9Slide07 IcielBaliho Script" pitchFamily="2" charset="-93"/>
                <a:ea typeface="+mn-ea"/>
                <a:cs typeface="#9Slide03 Arima Madurai Black" panose="00000A00000000000000" pitchFamily="2" charset="-93"/>
              </a:rPr>
              <a:t> y </a:t>
            </a:r>
            <a:r>
              <a:rPr kumimoji="0" lang="en-US" sz="2800" b="0" i="0" u="none" strike="noStrike" kern="1200" cap="none" spc="0" normalizeH="0" baseline="0" noProof="0" dirty="0" err="1">
                <a:ln>
                  <a:noFill/>
                </a:ln>
                <a:solidFill>
                  <a:srgbClr val="FFFF00"/>
                </a:solidFill>
                <a:effectLst/>
                <a:uLnTx/>
                <a:uFillTx/>
                <a:latin typeface="#9Slide07 IcielBaliho Script" pitchFamily="2" charset="-93"/>
                <a:ea typeface="+mn-ea"/>
                <a:cs typeface="#9Slide03 Arima Madurai Black" panose="00000A00000000000000" pitchFamily="2" charset="-93"/>
              </a:rPr>
              <a:t>tế</a:t>
            </a:r>
            <a:endParaRPr kumimoji="0" lang="en-US" sz="2800" b="0" i="0" u="none" strike="noStrike" kern="1200" cap="none" spc="0" normalizeH="0" baseline="0" noProof="0" dirty="0">
              <a:ln>
                <a:noFill/>
              </a:ln>
              <a:solidFill>
                <a:srgbClr val="FFFF00"/>
              </a:solidFill>
              <a:effectLst/>
              <a:uLnTx/>
              <a:uFillTx/>
              <a:latin typeface="#9Slide07 IcielBaliho Script" pitchFamily="2" charset="-93"/>
              <a:ea typeface="+mn-ea"/>
              <a:cs typeface="#9Slide03 Arima Madurai Black" panose="00000A00000000000000" pitchFamily="2" charset="-93"/>
            </a:endParaRPr>
          </a:p>
        </p:txBody>
      </p:sp>
      <p:sp>
        <p:nvSpPr>
          <p:cNvPr id="329" name="TextBox 328">
            <a:extLst>
              <a:ext uri="{FF2B5EF4-FFF2-40B4-BE49-F238E27FC236}">
                <a16:creationId xmlns:a16="http://schemas.microsoft.com/office/drawing/2014/main" id="{4E4AFA2E-4E38-4C8A-9F37-6C9D34FC0C44}"/>
              </a:ext>
            </a:extLst>
          </p:cNvPr>
          <p:cNvSpPr txBox="1"/>
          <p:nvPr/>
        </p:nvSpPr>
        <p:spPr>
          <a:xfrm>
            <a:off x="7505706" y="5172346"/>
            <a:ext cx="185278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00"/>
                </a:solidFill>
                <a:effectLst/>
                <a:uLnTx/>
                <a:uFillTx/>
                <a:latin typeface="#9Slide07 IcielBaliho Script" pitchFamily="2" charset="-93"/>
                <a:ea typeface="+mn-ea"/>
                <a:cs typeface="#9Slide03 Arima Madurai Black" panose="00000A00000000000000" pitchFamily="2" charset="-93"/>
              </a:rPr>
              <a:t>Cân</a:t>
            </a:r>
            <a:r>
              <a:rPr kumimoji="0" lang="en-US" sz="2800" b="0" i="0" u="none" strike="noStrike" kern="1200" cap="none" spc="0" normalizeH="0" baseline="0" noProof="0" dirty="0">
                <a:ln>
                  <a:noFill/>
                </a:ln>
                <a:solidFill>
                  <a:srgbClr val="FFFF00"/>
                </a:solidFill>
                <a:effectLst/>
                <a:uLnTx/>
                <a:uFillTx/>
                <a:latin typeface="#9Slide07 IcielBaliho Script" pitchFamily="2" charset="-93"/>
                <a:ea typeface="+mn-ea"/>
                <a:cs typeface="#9Slide03 Arima Madurai Black" panose="00000A00000000000000" pitchFamily="2" charset="-93"/>
              </a:rPr>
              <a:t> </a:t>
            </a:r>
            <a:r>
              <a:rPr kumimoji="0" lang="en-US" sz="2800" b="0" i="0" u="none" strike="noStrike" kern="1200" cap="none" spc="0" normalizeH="0" baseline="0" noProof="0" dirty="0" err="1">
                <a:ln>
                  <a:noFill/>
                </a:ln>
                <a:solidFill>
                  <a:srgbClr val="FFFF00"/>
                </a:solidFill>
                <a:effectLst/>
                <a:uLnTx/>
                <a:uFillTx/>
                <a:latin typeface="#9Slide07 IcielBaliho Script" pitchFamily="2" charset="-93"/>
                <a:ea typeface="+mn-ea"/>
                <a:cs typeface="#9Slide03 Arima Madurai Black" panose="00000A00000000000000" pitchFamily="2" charset="-93"/>
              </a:rPr>
              <a:t>điện</a:t>
            </a:r>
            <a:r>
              <a:rPr kumimoji="0" lang="en-US" sz="2800" b="0" i="0" u="none" strike="noStrike" kern="1200" cap="none" spc="0" normalizeH="0" baseline="0" noProof="0" dirty="0">
                <a:ln>
                  <a:noFill/>
                </a:ln>
                <a:solidFill>
                  <a:srgbClr val="FFFF00"/>
                </a:solidFill>
                <a:effectLst/>
                <a:uLnTx/>
                <a:uFillTx/>
                <a:latin typeface="#9Slide07 IcielBaliho Script" pitchFamily="2" charset="-93"/>
                <a:ea typeface="+mn-ea"/>
                <a:cs typeface="#9Slide03 Arima Madurai Black" panose="00000A00000000000000" pitchFamily="2" charset="-93"/>
              </a:rPr>
              <a:t> </a:t>
            </a:r>
            <a:r>
              <a:rPr kumimoji="0" lang="en-US" sz="2800" b="0" i="0" u="none" strike="noStrike" kern="1200" cap="none" spc="0" normalizeH="0" baseline="0" noProof="0" dirty="0" err="1">
                <a:ln>
                  <a:noFill/>
                </a:ln>
                <a:solidFill>
                  <a:srgbClr val="FFFF00"/>
                </a:solidFill>
                <a:effectLst/>
                <a:uLnTx/>
                <a:uFillTx/>
                <a:latin typeface="#9Slide07 IcielBaliho Script" pitchFamily="2" charset="-93"/>
                <a:ea typeface="+mn-ea"/>
                <a:cs typeface="#9Slide03 Arima Madurai Black" panose="00000A00000000000000" pitchFamily="2" charset="-93"/>
              </a:rPr>
              <a:t>tử</a:t>
            </a:r>
            <a:endParaRPr kumimoji="0" lang="en-US" sz="2800" b="0" i="0" u="none" strike="noStrike" kern="1200" cap="none" spc="0" normalizeH="0" baseline="0" noProof="0" dirty="0">
              <a:ln>
                <a:noFill/>
              </a:ln>
              <a:solidFill>
                <a:srgbClr val="FFFF00"/>
              </a:solidFill>
              <a:effectLst/>
              <a:uLnTx/>
              <a:uFillTx/>
              <a:latin typeface="#9Slide07 IcielBaliho Script" pitchFamily="2" charset="-93"/>
              <a:ea typeface="+mn-ea"/>
              <a:cs typeface="#9Slide03 Arima Madurai Black" panose="00000A00000000000000" pitchFamily="2" charset="-93"/>
            </a:endParaRPr>
          </a:p>
        </p:txBody>
      </p:sp>
      <p:sp>
        <p:nvSpPr>
          <p:cNvPr id="330" name="TextBox 329">
            <a:extLst>
              <a:ext uri="{FF2B5EF4-FFF2-40B4-BE49-F238E27FC236}">
                <a16:creationId xmlns:a16="http://schemas.microsoft.com/office/drawing/2014/main" id="{C9404D95-561F-47B6-B17C-4453CDAF48F7}"/>
              </a:ext>
            </a:extLst>
          </p:cNvPr>
          <p:cNvSpPr txBox="1"/>
          <p:nvPr/>
        </p:nvSpPr>
        <p:spPr>
          <a:xfrm>
            <a:off x="10248906" y="5217502"/>
            <a:ext cx="185278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00"/>
                </a:solidFill>
                <a:effectLst/>
                <a:uLnTx/>
                <a:uFillTx/>
                <a:latin typeface="#9Slide07 IcielBaliho Script" pitchFamily="2" charset="-93"/>
                <a:ea typeface="+mn-ea"/>
                <a:cs typeface="#9Slide03 Arima Madurai Black" panose="00000A00000000000000" pitchFamily="2" charset="-93"/>
              </a:rPr>
              <a:t>Cân</a:t>
            </a:r>
            <a:r>
              <a:rPr kumimoji="0" lang="en-US" sz="2800" b="0" i="0" u="none" strike="noStrike" kern="1200" cap="none" spc="0" normalizeH="0" baseline="0" noProof="0" dirty="0">
                <a:ln>
                  <a:noFill/>
                </a:ln>
                <a:solidFill>
                  <a:srgbClr val="FFFF00"/>
                </a:solidFill>
                <a:effectLst/>
                <a:uLnTx/>
                <a:uFillTx/>
                <a:latin typeface="#9Slide07 IcielBaliho Script" pitchFamily="2" charset="-93"/>
                <a:ea typeface="+mn-ea"/>
                <a:cs typeface="#9Slide03 Arima Madurai Black" panose="00000A00000000000000" pitchFamily="2" charset="-93"/>
              </a:rPr>
              <a:t> </a:t>
            </a:r>
            <a:r>
              <a:rPr kumimoji="0" lang="en-US" sz="2800" b="0" i="0" u="none" strike="noStrike" kern="1200" cap="none" spc="0" normalizeH="0" baseline="0" noProof="0" dirty="0" err="1">
                <a:ln>
                  <a:noFill/>
                </a:ln>
                <a:solidFill>
                  <a:srgbClr val="FFFF00"/>
                </a:solidFill>
                <a:effectLst/>
                <a:uLnTx/>
                <a:uFillTx/>
                <a:latin typeface="#9Slide07 IcielBaliho Script" pitchFamily="2" charset="-93"/>
                <a:ea typeface="+mn-ea"/>
                <a:cs typeface="#9Slide03 Arima Madurai Black" panose="00000A00000000000000" pitchFamily="2" charset="-93"/>
              </a:rPr>
              <a:t>đồng</a:t>
            </a:r>
            <a:r>
              <a:rPr kumimoji="0" lang="en-US" sz="2800" b="0" i="0" u="none" strike="noStrike" kern="1200" cap="none" spc="0" normalizeH="0" baseline="0" noProof="0" dirty="0">
                <a:ln>
                  <a:noFill/>
                </a:ln>
                <a:solidFill>
                  <a:srgbClr val="FFFF00"/>
                </a:solidFill>
                <a:effectLst/>
                <a:uLnTx/>
                <a:uFillTx/>
                <a:latin typeface="#9Slide07 IcielBaliho Script" pitchFamily="2" charset="-93"/>
                <a:ea typeface="+mn-ea"/>
                <a:cs typeface="#9Slide03 Arima Madurai Black" panose="00000A00000000000000" pitchFamily="2" charset="-93"/>
              </a:rPr>
              <a:t> </a:t>
            </a:r>
            <a:r>
              <a:rPr kumimoji="0" lang="en-US" sz="2800" b="0" i="0" u="none" strike="noStrike" kern="1200" cap="none" spc="0" normalizeH="0" baseline="0" noProof="0" dirty="0" err="1">
                <a:ln>
                  <a:noFill/>
                </a:ln>
                <a:solidFill>
                  <a:srgbClr val="FFFF00"/>
                </a:solidFill>
                <a:effectLst/>
                <a:uLnTx/>
                <a:uFillTx/>
                <a:latin typeface="#9Slide07 IcielBaliho Script" pitchFamily="2" charset="-93"/>
                <a:ea typeface="+mn-ea"/>
                <a:cs typeface="#9Slide03 Arima Madurai Black" panose="00000A00000000000000" pitchFamily="2" charset="-93"/>
              </a:rPr>
              <a:t>hồ</a:t>
            </a:r>
            <a:endParaRPr kumimoji="0" lang="en-US" sz="2800" b="0" i="0" u="none" strike="noStrike" kern="1200" cap="none" spc="0" normalizeH="0" baseline="0" noProof="0" dirty="0">
              <a:ln>
                <a:noFill/>
              </a:ln>
              <a:solidFill>
                <a:srgbClr val="FFFF00"/>
              </a:solidFill>
              <a:effectLst/>
              <a:uLnTx/>
              <a:uFillTx/>
              <a:latin typeface="#9Slide07 IcielBaliho Script" pitchFamily="2" charset="-93"/>
              <a:ea typeface="+mn-ea"/>
              <a:cs typeface="#9Slide03 Arima Madurai Black" panose="00000A00000000000000" pitchFamily="2" charset="-93"/>
            </a:endParaRPr>
          </a:p>
        </p:txBody>
      </p:sp>
    </p:spTree>
    <p:extLst>
      <p:ext uri="{BB962C8B-B14F-4D97-AF65-F5344CB8AC3E}">
        <p14:creationId xmlns:p14="http://schemas.microsoft.com/office/powerpoint/2010/main" val="26789064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250"/>
                                  </p:stCondLst>
                                  <p:childTnLst>
                                    <p:set>
                                      <p:cBhvr>
                                        <p:cTn id="6" dur="1" fill="hold">
                                          <p:stCondLst>
                                            <p:cond delay="0"/>
                                          </p:stCondLst>
                                        </p:cTn>
                                        <p:tgtEl>
                                          <p:spTgt spid="468"/>
                                        </p:tgtEl>
                                        <p:attrNameLst>
                                          <p:attrName>style.visibility</p:attrName>
                                        </p:attrNameLst>
                                      </p:cBhvr>
                                      <p:to>
                                        <p:strVal val="visible"/>
                                      </p:to>
                                    </p:set>
                                    <p:animEffect transition="in" filter="fade">
                                      <p:cBhvr>
                                        <p:cTn id="7" dur="750"/>
                                        <p:tgtEl>
                                          <p:spTgt spid="468"/>
                                        </p:tgtEl>
                                      </p:cBhvr>
                                    </p:animEffect>
                                    <p:anim calcmode="lin" valueType="num">
                                      <p:cBhvr>
                                        <p:cTn id="8" dur="750" fill="hold"/>
                                        <p:tgtEl>
                                          <p:spTgt spid="468"/>
                                        </p:tgtEl>
                                        <p:attrNameLst>
                                          <p:attrName>ppt_x</p:attrName>
                                        </p:attrNameLst>
                                      </p:cBhvr>
                                      <p:tavLst>
                                        <p:tav tm="0">
                                          <p:val>
                                            <p:strVal val="#ppt_x"/>
                                          </p:val>
                                        </p:tav>
                                        <p:tav tm="100000">
                                          <p:val>
                                            <p:strVal val="#ppt_x"/>
                                          </p:val>
                                        </p:tav>
                                      </p:tavLst>
                                    </p:anim>
                                    <p:anim calcmode="lin" valueType="num">
                                      <p:cBhvr>
                                        <p:cTn id="9" dur="750" fill="hold"/>
                                        <p:tgtEl>
                                          <p:spTgt spid="468"/>
                                        </p:tgtEl>
                                        <p:attrNameLst>
                                          <p:attrName>ppt_y</p:attrName>
                                        </p:attrNameLst>
                                      </p:cBhvr>
                                      <p:tavLst>
                                        <p:tav tm="0">
                                          <p:val>
                                            <p:strVal val="#ppt_y-.1"/>
                                          </p:val>
                                        </p:tav>
                                        <p:tav tm="100000">
                                          <p:val>
                                            <p:strVal val="#ppt_y"/>
                                          </p:val>
                                        </p:tav>
                                      </p:tavLst>
                                    </p:anim>
                                  </p:childTnLst>
                                </p:cTn>
                              </p:par>
                              <p:par>
                                <p:cTn id="10" presetID="2" presetClass="entr" presetSubtype="8" fill="hold" grpId="0" nodeType="withEffect">
                                  <p:stCondLst>
                                    <p:cond delay="1000"/>
                                  </p:stCondLst>
                                  <p:childTnLst>
                                    <p:set>
                                      <p:cBhvr>
                                        <p:cTn id="11" dur="1" fill="hold">
                                          <p:stCondLst>
                                            <p:cond delay="0"/>
                                          </p:stCondLst>
                                        </p:cTn>
                                        <p:tgtEl>
                                          <p:spTgt spid="312"/>
                                        </p:tgtEl>
                                        <p:attrNameLst>
                                          <p:attrName>style.visibility</p:attrName>
                                        </p:attrNameLst>
                                      </p:cBhvr>
                                      <p:to>
                                        <p:strVal val="visible"/>
                                      </p:to>
                                    </p:set>
                                    <p:anim calcmode="lin" valueType="num">
                                      <p:cBhvr additive="base">
                                        <p:cTn id="12" dur="500" fill="hold"/>
                                        <p:tgtEl>
                                          <p:spTgt spid="312"/>
                                        </p:tgtEl>
                                        <p:attrNameLst>
                                          <p:attrName>ppt_x</p:attrName>
                                        </p:attrNameLst>
                                      </p:cBhvr>
                                      <p:tavLst>
                                        <p:tav tm="0">
                                          <p:val>
                                            <p:strVal val="0-#ppt_w/2"/>
                                          </p:val>
                                        </p:tav>
                                        <p:tav tm="100000">
                                          <p:val>
                                            <p:strVal val="#ppt_x"/>
                                          </p:val>
                                        </p:tav>
                                      </p:tavLst>
                                    </p:anim>
                                    <p:anim calcmode="lin" valueType="num">
                                      <p:cBhvr additive="base">
                                        <p:cTn id="13" dur="500" fill="hold"/>
                                        <p:tgtEl>
                                          <p:spTgt spid="31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0" presetClass="entr" presetSubtype="0" fill="hold" nodeType="clickEffect">
                                  <p:stCondLst>
                                    <p:cond delay="0"/>
                                  </p:stCondLst>
                                  <p:childTnLst>
                                    <p:set>
                                      <p:cBhvr>
                                        <p:cTn id="17" dur="1" fill="hold">
                                          <p:stCondLst>
                                            <p:cond delay="0"/>
                                          </p:stCondLst>
                                        </p:cTn>
                                        <p:tgtEl>
                                          <p:spTgt spid="317"/>
                                        </p:tgtEl>
                                        <p:attrNameLst>
                                          <p:attrName>style.visibility</p:attrName>
                                        </p:attrNameLst>
                                      </p:cBhvr>
                                      <p:to>
                                        <p:strVal val="visible"/>
                                      </p:to>
                                    </p:set>
                                    <p:animEffect transition="in" filter="wedge">
                                      <p:cBhvr>
                                        <p:cTn id="18" dur="750"/>
                                        <p:tgtEl>
                                          <p:spTgt spid="317"/>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326"/>
                                        </p:tgtEl>
                                        <p:attrNameLst>
                                          <p:attrName>style.visibility</p:attrName>
                                        </p:attrNameLst>
                                      </p:cBhvr>
                                      <p:to>
                                        <p:strVal val="visible"/>
                                      </p:to>
                                    </p:set>
                                    <p:anim calcmode="lin" valueType="num">
                                      <p:cBhvr>
                                        <p:cTn id="21" dur="500" fill="hold"/>
                                        <p:tgtEl>
                                          <p:spTgt spid="326"/>
                                        </p:tgtEl>
                                        <p:attrNameLst>
                                          <p:attrName>ppt_w</p:attrName>
                                        </p:attrNameLst>
                                      </p:cBhvr>
                                      <p:tavLst>
                                        <p:tav tm="0">
                                          <p:val>
                                            <p:fltVal val="0"/>
                                          </p:val>
                                        </p:tav>
                                        <p:tav tm="100000">
                                          <p:val>
                                            <p:strVal val="#ppt_w"/>
                                          </p:val>
                                        </p:tav>
                                      </p:tavLst>
                                    </p:anim>
                                    <p:anim calcmode="lin" valueType="num">
                                      <p:cBhvr>
                                        <p:cTn id="22" dur="500" fill="hold"/>
                                        <p:tgtEl>
                                          <p:spTgt spid="326"/>
                                        </p:tgtEl>
                                        <p:attrNameLst>
                                          <p:attrName>ppt_h</p:attrName>
                                        </p:attrNameLst>
                                      </p:cBhvr>
                                      <p:tavLst>
                                        <p:tav tm="0">
                                          <p:val>
                                            <p:fltVal val="0"/>
                                          </p:val>
                                        </p:tav>
                                        <p:tav tm="100000">
                                          <p:val>
                                            <p:strVal val="#ppt_h"/>
                                          </p:val>
                                        </p:tav>
                                      </p:tavLst>
                                    </p:anim>
                                    <p:anim calcmode="lin" valueType="num">
                                      <p:cBhvr>
                                        <p:cTn id="23" dur="500" fill="hold"/>
                                        <p:tgtEl>
                                          <p:spTgt spid="326"/>
                                        </p:tgtEl>
                                        <p:attrNameLst>
                                          <p:attrName>style.rotation</p:attrName>
                                        </p:attrNameLst>
                                      </p:cBhvr>
                                      <p:tavLst>
                                        <p:tav tm="0">
                                          <p:val>
                                            <p:fltVal val="90"/>
                                          </p:val>
                                        </p:tav>
                                        <p:tav tm="100000">
                                          <p:val>
                                            <p:fltVal val="0"/>
                                          </p:val>
                                        </p:tav>
                                      </p:tavLst>
                                    </p:anim>
                                    <p:animEffect transition="in" filter="fade">
                                      <p:cBhvr>
                                        <p:cTn id="24" dur="500"/>
                                        <p:tgtEl>
                                          <p:spTgt spid="326"/>
                                        </p:tgtEl>
                                      </p:cBhvr>
                                    </p:animEffect>
                                  </p:childTnLst>
                                </p:cTn>
                              </p:par>
                              <p:par>
                                <p:cTn id="25" presetID="20" presetClass="entr" presetSubtype="0" fill="hold" nodeType="withEffect">
                                  <p:stCondLst>
                                    <p:cond delay="250"/>
                                  </p:stCondLst>
                                  <p:childTnLst>
                                    <p:set>
                                      <p:cBhvr>
                                        <p:cTn id="26" dur="1" fill="hold">
                                          <p:stCondLst>
                                            <p:cond delay="0"/>
                                          </p:stCondLst>
                                        </p:cTn>
                                        <p:tgtEl>
                                          <p:spTgt spid="318"/>
                                        </p:tgtEl>
                                        <p:attrNameLst>
                                          <p:attrName>style.visibility</p:attrName>
                                        </p:attrNameLst>
                                      </p:cBhvr>
                                      <p:to>
                                        <p:strVal val="visible"/>
                                      </p:to>
                                    </p:set>
                                    <p:animEffect transition="in" filter="wedge">
                                      <p:cBhvr>
                                        <p:cTn id="27" dur="750"/>
                                        <p:tgtEl>
                                          <p:spTgt spid="318"/>
                                        </p:tgtEl>
                                      </p:cBhvr>
                                    </p:animEffect>
                                  </p:childTnLst>
                                </p:cTn>
                              </p:par>
                              <p:par>
                                <p:cTn id="28" presetID="31" presetClass="entr" presetSubtype="0" fill="hold" grpId="0" nodeType="withEffect">
                                  <p:stCondLst>
                                    <p:cond delay="250"/>
                                  </p:stCondLst>
                                  <p:childTnLst>
                                    <p:set>
                                      <p:cBhvr>
                                        <p:cTn id="29" dur="1" fill="hold">
                                          <p:stCondLst>
                                            <p:cond delay="0"/>
                                          </p:stCondLst>
                                        </p:cTn>
                                        <p:tgtEl>
                                          <p:spTgt spid="327"/>
                                        </p:tgtEl>
                                        <p:attrNameLst>
                                          <p:attrName>style.visibility</p:attrName>
                                        </p:attrNameLst>
                                      </p:cBhvr>
                                      <p:to>
                                        <p:strVal val="visible"/>
                                      </p:to>
                                    </p:set>
                                    <p:anim calcmode="lin" valueType="num">
                                      <p:cBhvr>
                                        <p:cTn id="30" dur="500" fill="hold"/>
                                        <p:tgtEl>
                                          <p:spTgt spid="327"/>
                                        </p:tgtEl>
                                        <p:attrNameLst>
                                          <p:attrName>ppt_w</p:attrName>
                                        </p:attrNameLst>
                                      </p:cBhvr>
                                      <p:tavLst>
                                        <p:tav tm="0">
                                          <p:val>
                                            <p:fltVal val="0"/>
                                          </p:val>
                                        </p:tav>
                                        <p:tav tm="100000">
                                          <p:val>
                                            <p:strVal val="#ppt_w"/>
                                          </p:val>
                                        </p:tav>
                                      </p:tavLst>
                                    </p:anim>
                                    <p:anim calcmode="lin" valueType="num">
                                      <p:cBhvr>
                                        <p:cTn id="31" dur="500" fill="hold"/>
                                        <p:tgtEl>
                                          <p:spTgt spid="327"/>
                                        </p:tgtEl>
                                        <p:attrNameLst>
                                          <p:attrName>ppt_h</p:attrName>
                                        </p:attrNameLst>
                                      </p:cBhvr>
                                      <p:tavLst>
                                        <p:tav tm="0">
                                          <p:val>
                                            <p:fltVal val="0"/>
                                          </p:val>
                                        </p:tav>
                                        <p:tav tm="100000">
                                          <p:val>
                                            <p:strVal val="#ppt_h"/>
                                          </p:val>
                                        </p:tav>
                                      </p:tavLst>
                                    </p:anim>
                                    <p:anim calcmode="lin" valueType="num">
                                      <p:cBhvr>
                                        <p:cTn id="32" dur="500" fill="hold"/>
                                        <p:tgtEl>
                                          <p:spTgt spid="327"/>
                                        </p:tgtEl>
                                        <p:attrNameLst>
                                          <p:attrName>style.rotation</p:attrName>
                                        </p:attrNameLst>
                                      </p:cBhvr>
                                      <p:tavLst>
                                        <p:tav tm="0">
                                          <p:val>
                                            <p:fltVal val="90"/>
                                          </p:val>
                                        </p:tav>
                                        <p:tav tm="100000">
                                          <p:val>
                                            <p:fltVal val="0"/>
                                          </p:val>
                                        </p:tav>
                                      </p:tavLst>
                                    </p:anim>
                                    <p:animEffect transition="in" filter="fade">
                                      <p:cBhvr>
                                        <p:cTn id="33" dur="500"/>
                                        <p:tgtEl>
                                          <p:spTgt spid="327"/>
                                        </p:tgtEl>
                                      </p:cBhvr>
                                    </p:animEffect>
                                  </p:childTnLst>
                                </p:cTn>
                              </p:par>
                              <p:par>
                                <p:cTn id="34" presetID="20" presetClass="entr" presetSubtype="0" fill="hold" nodeType="withEffect">
                                  <p:stCondLst>
                                    <p:cond delay="500"/>
                                  </p:stCondLst>
                                  <p:childTnLst>
                                    <p:set>
                                      <p:cBhvr>
                                        <p:cTn id="35" dur="1" fill="hold">
                                          <p:stCondLst>
                                            <p:cond delay="0"/>
                                          </p:stCondLst>
                                        </p:cTn>
                                        <p:tgtEl>
                                          <p:spTgt spid="319"/>
                                        </p:tgtEl>
                                        <p:attrNameLst>
                                          <p:attrName>style.visibility</p:attrName>
                                        </p:attrNameLst>
                                      </p:cBhvr>
                                      <p:to>
                                        <p:strVal val="visible"/>
                                      </p:to>
                                    </p:set>
                                    <p:animEffect transition="in" filter="wedge">
                                      <p:cBhvr>
                                        <p:cTn id="36" dur="750"/>
                                        <p:tgtEl>
                                          <p:spTgt spid="319"/>
                                        </p:tgtEl>
                                      </p:cBhvr>
                                    </p:animEffect>
                                  </p:childTnLst>
                                </p:cTn>
                              </p:par>
                              <p:par>
                                <p:cTn id="37" presetID="31" presetClass="entr" presetSubtype="0" fill="hold" grpId="0" nodeType="withEffect">
                                  <p:stCondLst>
                                    <p:cond delay="500"/>
                                  </p:stCondLst>
                                  <p:childTnLst>
                                    <p:set>
                                      <p:cBhvr>
                                        <p:cTn id="38" dur="1" fill="hold">
                                          <p:stCondLst>
                                            <p:cond delay="0"/>
                                          </p:stCondLst>
                                        </p:cTn>
                                        <p:tgtEl>
                                          <p:spTgt spid="328"/>
                                        </p:tgtEl>
                                        <p:attrNameLst>
                                          <p:attrName>style.visibility</p:attrName>
                                        </p:attrNameLst>
                                      </p:cBhvr>
                                      <p:to>
                                        <p:strVal val="visible"/>
                                      </p:to>
                                    </p:set>
                                    <p:anim calcmode="lin" valueType="num">
                                      <p:cBhvr>
                                        <p:cTn id="39" dur="500" fill="hold"/>
                                        <p:tgtEl>
                                          <p:spTgt spid="328"/>
                                        </p:tgtEl>
                                        <p:attrNameLst>
                                          <p:attrName>ppt_w</p:attrName>
                                        </p:attrNameLst>
                                      </p:cBhvr>
                                      <p:tavLst>
                                        <p:tav tm="0">
                                          <p:val>
                                            <p:fltVal val="0"/>
                                          </p:val>
                                        </p:tav>
                                        <p:tav tm="100000">
                                          <p:val>
                                            <p:strVal val="#ppt_w"/>
                                          </p:val>
                                        </p:tav>
                                      </p:tavLst>
                                    </p:anim>
                                    <p:anim calcmode="lin" valueType="num">
                                      <p:cBhvr>
                                        <p:cTn id="40" dur="500" fill="hold"/>
                                        <p:tgtEl>
                                          <p:spTgt spid="328"/>
                                        </p:tgtEl>
                                        <p:attrNameLst>
                                          <p:attrName>ppt_h</p:attrName>
                                        </p:attrNameLst>
                                      </p:cBhvr>
                                      <p:tavLst>
                                        <p:tav tm="0">
                                          <p:val>
                                            <p:fltVal val="0"/>
                                          </p:val>
                                        </p:tav>
                                        <p:tav tm="100000">
                                          <p:val>
                                            <p:strVal val="#ppt_h"/>
                                          </p:val>
                                        </p:tav>
                                      </p:tavLst>
                                    </p:anim>
                                    <p:anim calcmode="lin" valueType="num">
                                      <p:cBhvr>
                                        <p:cTn id="41" dur="500" fill="hold"/>
                                        <p:tgtEl>
                                          <p:spTgt spid="328"/>
                                        </p:tgtEl>
                                        <p:attrNameLst>
                                          <p:attrName>style.rotation</p:attrName>
                                        </p:attrNameLst>
                                      </p:cBhvr>
                                      <p:tavLst>
                                        <p:tav tm="0">
                                          <p:val>
                                            <p:fltVal val="90"/>
                                          </p:val>
                                        </p:tav>
                                        <p:tav tm="100000">
                                          <p:val>
                                            <p:fltVal val="0"/>
                                          </p:val>
                                        </p:tav>
                                      </p:tavLst>
                                    </p:anim>
                                    <p:animEffect transition="in" filter="fade">
                                      <p:cBhvr>
                                        <p:cTn id="42" dur="500"/>
                                        <p:tgtEl>
                                          <p:spTgt spid="328"/>
                                        </p:tgtEl>
                                      </p:cBhvr>
                                    </p:animEffect>
                                  </p:childTnLst>
                                </p:cTn>
                              </p:par>
                              <p:par>
                                <p:cTn id="43" presetID="20" presetClass="entr" presetSubtype="0" fill="hold" nodeType="withEffect">
                                  <p:stCondLst>
                                    <p:cond delay="750"/>
                                  </p:stCondLst>
                                  <p:childTnLst>
                                    <p:set>
                                      <p:cBhvr>
                                        <p:cTn id="44" dur="1" fill="hold">
                                          <p:stCondLst>
                                            <p:cond delay="0"/>
                                          </p:stCondLst>
                                        </p:cTn>
                                        <p:tgtEl>
                                          <p:spTgt spid="320"/>
                                        </p:tgtEl>
                                        <p:attrNameLst>
                                          <p:attrName>style.visibility</p:attrName>
                                        </p:attrNameLst>
                                      </p:cBhvr>
                                      <p:to>
                                        <p:strVal val="visible"/>
                                      </p:to>
                                    </p:set>
                                    <p:animEffect transition="in" filter="wedge">
                                      <p:cBhvr>
                                        <p:cTn id="45" dur="750"/>
                                        <p:tgtEl>
                                          <p:spTgt spid="320"/>
                                        </p:tgtEl>
                                      </p:cBhvr>
                                    </p:animEffect>
                                  </p:childTnLst>
                                </p:cTn>
                              </p:par>
                              <p:par>
                                <p:cTn id="46" presetID="31" presetClass="entr" presetSubtype="0" fill="hold" grpId="0" nodeType="withEffect">
                                  <p:stCondLst>
                                    <p:cond delay="750"/>
                                  </p:stCondLst>
                                  <p:childTnLst>
                                    <p:set>
                                      <p:cBhvr>
                                        <p:cTn id="47" dur="1" fill="hold">
                                          <p:stCondLst>
                                            <p:cond delay="0"/>
                                          </p:stCondLst>
                                        </p:cTn>
                                        <p:tgtEl>
                                          <p:spTgt spid="329"/>
                                        </p:tgtEl>
                                        <p:attrNameLst>
                                          <p:attrName>style.visibility</p:attrName>
                                        </p:attrNameLst>
                                      </p:cBhvr>
                                      <p:to>
                                        <p:strVal val="visible"/>
                                      </p:to>
                                    </p:set>
                                    <p:anim calcmode="lin" valueType="num">
                                      <p:cBhvr>
                                        <p:cTn id="48" dur="500" fill="hold"/>
                                        <p:tgtEl>
                                          <p:spTgt spid="329"/>
                                        </p:tgtEl>
                                        <p:attrNameLst>
                                          <p:attrName>ppt_w</p:attrName>
                                        </p:attrNameLst>
                                      </p:cBhvr>
                                      <p:tavLst>
                                        <p:tav tm="0">
                                          <p:val>
                                            <p:fltVal val="0"/>
                                          </p:val>
                                        </p:tav>
                                        <p:tav tm="100000">
                                          <p:val>
                                            <p:strVal val="#ppt_w"/>
                                          </p:val>
                                        </p:tav>
                                      </p:tavLst>
                                    </p:anim>
                                    <p:anim calcmode="lin" valueType="num">
                                      <p:cBhvr>
                                        <p:cTn id="49" dur="500" fill="hold"/>
                                        <p:tgtEl>
                                          <p:spTgt spid="329"/>
                                        </p:tgtEl>
                                        <p:attrNameLst>
                                          <p:attrName>ppt_h</p:attrName>
                                        </p:attrNameLst>
                                      </p:cBhvr>
                                      <p:tavLst>
                                        <p:tav tm="0">
                                          <p:val>
                                            <p:fltVal val="0"/>
                                          </p:val>
                                        </p:tav>
                                        <p:tav tm="100000">
                                          <p:val>
                                            <p:strVal val="#ppt_h"/>
                                          </p:val>
                                        </p:tav>
                                      </p:tavLst>
                                    </p:anim>
                                    <p:anim calcmode="lin" valueType="num">
                                      <p:cBhvr>
                                        <p:cTn id="50" dur="500" fill="hold"/>
                                        <p:tgtEl>
                                          <p:spTgt spid="329"/>
                                        </p:tgtEl>
                                        <p:attrNameLst>
                                          <p:attrName>style.rotation</p:attrName>
                                        </p:attrNameLst>
                                      </p:cBhvr>
                                      <p:tavLst>
                                        <p:tav tm="0">
                                          <p:val>
                                            <p:fltVal val="90"/>
                                          </p:val>
                                        </p:tav>
                                        <p:tav tm="100000">
                                          <p:val>
                                            <p:fltVal val="0"/>
                                          </p:val>
                                        </p:tav>
                                      </p:tavLst>
                                    </p:anim>
                                    <p:animEffect transition="in" filter="fade">
                                      <p:cBhvr>
                                        <p:cTn id="51" dur="500"/>
                                        <p:tgtEl>
                                          <p:spTgt spid="329"/>
                                        </p:tgtEl>
                                      </p:cBhvr>
                                    </p:animEffect>
                                  </p:childTnLst>
                                </p:cTn>
                              </p:par>
                              <p:par>
                                <p:cTn id="52" presetID="20" presetClass="entr" presetSubtype="0" fill="hold" nodeType="withEffect">
                                  <p:stCondLst>
                                    <p:cond delay="1000"/>
                                  </p:stCondLst>
                                  <p:childTnLst>
                                    <p:set>
                                      <p:cBhvr>
                                        <p:cTn id="53" dur="1" fill="hold">
                                          <p:stCondLst>
                                            <p:cond delay="0"/>
                                          </p:stCondLst>
                                        </p:cTn>
                                        <p:tgtEl>
                                          <p:spTgt spid="321"/>
                                        </p:tgtEl>
                                        <p:attrNameLst>
                                          <p:attrName>style.visibility</p:attrName>
                                        </p:attrNameLst>
                                      </p:cBhvr>
                                      <p:to>
                                        <p:strVal val="visible"/>
                                      </p:to>
                                    </p:set>
                                    <p:animEffect transition="in" filter="wedge">
                                      <p:cBhvr>
                                        <p:cTn id="54" dur="750"/>
                                        <p:tgtEl>
                                          <p:spTgt spid="321"/>
                                        </p:tgtEl>
                                      </p:cBhvr>
                                    </p:animEffect>
                                  </p:childTnLst>
                                </p:cTn>
                              </p:par>
                              <p:par>
                                <p:cTn id="55" presetID="31" presetClass="entr" presetSubtype="0" fill="hold" grpId="0" nodeType="withEffect">
                                  <p:stCondLst>
                                    <p:cond delay="1000"/>
                                  </p:stCondLst>
                                  <p:childTnLst>
                                    <p:set>
                                      <p:cBhvr>
                                        <p:cTn id="56" dur="1" fill="hold">
                                          <p:stCondLst>
                                            <p:cond delay="0"/>
                                          </p:stCondLst>
                                        </p:cTn>
                                        <p:tgtEl>
                                          <p:spTgt spid="330"/>
                                        </p:tgtEl>
                                        <p:attrNameLst>
                                          <p:attrName>style.visibility</p:attrName>
                                        </p:attrNameLst>
                                      </p:cBhvr>
                                      <p:to>
                                        <p:strVal val="visible"/>
                                      </p:to>
                                    </p:set>
                                    <p:anim calcmode="lin" valueType="num">
                                      <p:cBhvr>
                                        <p:cTn id="57" dur="500" fill="hold"/>
                                        <p:tgtEl>
                                          <p:spTgt spid="330"/>
                                        </p:tgtEl>
                                        <p:attrNameLst>
                                          <p:attrName>ppt_w</p:attrName>
                                        </p:attrNameLst>
                                      </p:cBhvr>
                                      <p:tavLst>
                                        <p:tav tm="0">
                                          <p:val>
                                            <p:fltVal val="0"/>
                                          </p:val>
                                        </p:tav>
                                        <p:tav tm="100000">
                                          <p:val>
                                            <p:strVal val="#ppt_w"/>
                                          </p:val>
                                        </p:tav>
                                      </p:tavLst>
                                    </p:anim>
                                    <p:anim calcmode="lin" valueType="num">
                                      <p:cBhvr>
                                        <p:cTn id="58" dur="500" fill="hold"/>
                                        <p:tgtEl>
                                          <p:spTgt spid="330"/>
                                        </p:tgtEl>
                                        <p:attrNameLst>
                                          <p:attrName>ppt_h</p:attrName>
                                        </p:attrNameLst>
                                      </p:cBhvr>
                                      <p:tavLst>
                                        <p:tav tm="0">
                                          <p:val>
                                            <p:fltVal val="0"/>
                                          </p:val>
                                        </p:tav>
                                        <p:tav tm="100000">
                                          <p:val>
                                            <p:strVal val="#ppt_h"/>
                                          </p:val>
                                        </p:tav>
                                      </p:tavLst>
                                    </p:anim>
                                    <p:anim calcmode="lin" valueType="num">
                                      <p:cBhvr>
                                        <p:cTn id="59" dur="500" fill="hold"/>
                                        <p:tgtEl>
                                          <p:spTgt spid="330"/>
                                        </p:tgtEl>
                                        <p:attrNameLst>
                                          <p:attrName>style.rotation</p:attrName>
                                        </p:attrNameLst>
                                      </p:cBhvr>
                                      <p:tavLst>
                                        <p:tav tm="0">
                                          <p:val>
                                            <p:fltVal val="90"/>
                                          </p:val>
                                        </p:tav>
                                        <p:tav tm="100000">
                                          <p:val>
                                            <p:fltVal val="0"/>
                                          </p:val>
                                        </p:tav>
                                      </p:tavLst>
                                    </p:anim>
                                    <p:animEffect transition="in" filter="fade">
                                      <p:cBhvr>
                                        <p:cTn id="60" dur="500"/>
                                        <p:tgtEl>
                                          <p:spTgt spid="3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8" grpId="0"/>
      <p:bldP spid="312" grpId="0"/>
      <p:bldP spid="326" grpId="0"/>
      <p:bldP spid="327" grpId="0"/>
      <p:bldP spid="328" grpId="0"/>
      <p:bldP spid="329" grpId="0"/>
      <p:bldP spid="33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TotalTime>
  <Words>1444</Words>
  <Application>Microsoft Office PowerPoint</Application>
  <PresentationFormat>Widescreen</PresentationFormat>
  <Paragraphs>216</Paragraphs>
  <Slides>22</Slides>
  <Notes>0</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22</vt:i4>
      </vt:variant>
    </vt:vector>
  </HeadingPairs>
  <TitlesOfParts>
    <vt:vector size="34" baseType="lpstr">
      <vt:lpstr>#9Slide03 Arima Madurai Black</vt:lpstr>
      <vt:lpstr>#9Slide03 Arima Madurai Bold</vt:lpstr>
      <vt:lpstr>#9Slide07 IcielBaliho Script</vt:lpstr>
      <vt:lpstr>Arial</vt:lpstr>
      <vt:lpstr>Calibri</vt:lpstr>
      <vt:lpstr>Calibri Light</vt:lpstr>
      <vt:lpstr>Cambria Math</vt:lpstr>
      <vt:lpstr>Noto Sans</vt:lpstr>
      <vt:lpstr>Open Sans</vt:lpstr>
      <vt:lpstr>Times New Roman</vt:lpstr>
      <vt:lpstr>Tw Cen MT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Oanh</dc:creator>
  <cp:lastModifiedBy>Administranter</cp:lastModifiedBy>
  <cp:revision>3</cp:revision>
  <dcterms:created xsi:type="dcterms:W3CDTF">2021-08-20T03:18:20Z</dcterms:created>
  <dcterms:modified xsi:type="dcterms:W3CDTF">2024-09-30T15:14:44Z</dcterms:modified>
</cp:coreProperties>
</file>