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7" r:id="rId4"/>
  </p:sldMasterIdLst>
  <p:notesMasterIdLst>
    <p:notesMasterId r:id="rId23"/>
  </p:notesMasterIdLst>
  <p:sldIdLst>
    <p:sldId id="300" r:id="rId5"/>
    <p:sldId id="291" r:id="rId6"/>
    <p:sldId id="293" r:id="rId7"/>
    <p:sldId id="302" r:id="rId8"/>
    <p:sldId id="3259" r:id="rId9"/>
    <p:sldId id="3262" r:id="rId10"/>
    <p:sldId id="304" r:id="rId11"/>
    <p:sldId id="305" r:id="rId12"/>
    <p:sldId id="332" r:id="rId13"/>
    <p:sldId id="3254" r:id="rId14"/>
    <p:sldId id="3260" r:id="rId15"/>
    <p:sldId id="3261" r:id="rId16"/>
    <p:sldId id="3253" r:id="rId17"/>
    <p:sldId id="3263" r:id="rId18"/>
    <p:sldId id="3264" r:id="rId19"/>
    <p:sldId id="266" r:id="rId20"/>
    <p:sldId id="3265" r:id="rId21"/>
    <p:sldId id="28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94" autoAdjust="0"/>
    <p:restoredTop sz="94660"/>
  </p:normalViewPr>
  <p:slideViewPr>
    <p:cSldViewPr snapToGrid="0">
      <p:cViewPr>
        <p:scale>
          <a:sx n="50" d="100"/>
          <a:sy n="50" d="100"/>
        </p:scale>
        <p:origin x="1488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C31D3C-DAB1-447A-963D-EE9E51C9E978}" type="datetimeFigureOut">
              <a:rPr lang="en-US" smtClean="0"/>
              <a:t>13/9/2024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46E115-4C7E-47F9-9E93-DA3E523FD7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571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208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C4E624-5333-4008-9923-738A2D895B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407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73755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67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33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13/09/2024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690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13/09/2024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356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13/09/2024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358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13/09/2024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949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13/09/2024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1795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13/09/2024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599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13/09/2024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174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13/09/2024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684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13/09/2024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055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966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13/09/2024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192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49B337-3B3F-46C3-81C0-453161ECD87B}" type="datetimeFigureOut">
              <a:rPr lang="vi-VN" smtClean="0"/>
              <a:t>13/09/2024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67406F-726D-4F5F-803D-B8BE048DC82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45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封面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" y="355312"/>
            <a:ext cx="2368985" cy="2159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1571"/>
            <a:ext cx="12193625" cy="685911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23020" y="355312"/>
            <a:ext cx="2368980" cy="2159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7070" y="3900793"/>
            <a:ext cx="7917938" cy="2957207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709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31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6762" cy="692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094" y="544268"/>
            <a:ext cx="8065812" cy="53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5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8" y="0"/>
            <a:ext cx="4742262" cy="685911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766" y="647850"/>
            <a:ext cx="963338" cy="71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28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/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/>
          <a:p>
            <a:fld id="{D0A27C80-5FD3-4361-BB31-75FBA1966619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5265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5"/>
          <p:cNvSpPr/>
          <p:nvPr userDrawn="1"/>
        </p:nvSpPr>
        <p:spPr>
          <a:xfrm>
            <a:off x="337499" y="279729"/>
            <a:ext cx="11517001" cy="62985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9737" y="-1112"/>
            <a:ext cx="4742262" cy="68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1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99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399"/>
            </a:lvl1pPr>
            <a:lvl2pPr>
              <a:defRPr sz="2899"/>
            </a:lvl2pPr>
            <a:lvl3pPr>
              <a:defRPr sz="2399"/>
            </a:lvl3pPr>
            <a:lvl4pPr>
              <a:defRPr sz="2099"/>
            </a:lvl4pPr>
            <a:lvl5pPr>
              <a:defRPr sz="2099"/>
            </a:lvl5pPr>
            <a:lvl6pPr>
              <a:defRPr sz="2099"/>
            </a:lvl6pPr>
            <a:lvl7pPr>
              <a:defRPr sz="2099"/>
            </a:lvl7pPr>
            <a:lvl8pPr>
              <a:defRPr sz="2099"/>
            </a:lvl8pPr>
            <a:lvl9pPr>
              <a:defRPr sz="20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EA406FD-032E-4C58-95B5-1848DA22B9B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7145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899" b="1"/>
            </a:lvl1pPr>
            <a:lvl2pPr marL="544194" indent="0">
              <a:buNone/>
              <a:defRPr sz="2399" b="1"/>
            </a:lvl2pPr>
            <a:lvl3pPr marL="1088387" indent="0">
              <a:buNone/>
              <a:defRPr sz="2099" b="1"/>
            </a:lvl3pPr>
            <a:lvl4pPr marL="1632581" indent="0">
              <a:buNone/>
              <a:defRPr sz="1899" b="1"/>
            </a:lvl4pPr>
            <a:lvl5pPr marL="2176774" indent="0">
              <a:buNone/>
              <a:defRPr sz="1899" b="1"/>
            </a:lvl5pPr>
            <a:lvl6pPr marL="2720968" indent="0">
              <a:buNone/>
              <a:defRPr sz="1899" b="1"/>
            </a:lvl6pPr>
            <a:lvl7pPr marL="3265162" indent="0">
              <a:buNone/>
              <a:defRPr sz="1899" b="1"/>
            </a:lvl7pPr>
            <a:lvl8pPr marL="3809355" indent="0">
              <a:buNone/>
              <a:defRPr sz="1899" b="1"/>
            </a:lvl8pPr>
            <a:lvl9pPr marL="4353549" indent="0">
              <a:buNone/>
              <a:defRPr sz="18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899"/>
            </a:lvl1pPr>
            <a:lvl2pPr>
              <a:defRPr sz="2399"/>
            </a:lvl2pPr>
            <a:lvl3pPr>
              <a:defRPr sz="2099"/>
            </a:lvl3pPr>
            <a:lvl4pPr>
              <a:defRPr sz="1899"/>
            </a:lvl4pPr>
            <a:lvl5pPr>
              <a:defRPr sz="1899"/>
            </a:lvl5pPr>
            <a:lvl6pPr>
              <a:defRPr sz="1899"/>
            </a:lvl6pPr>
            <a:lvl7pPr>
              <a:defRPr sz="1899"/>
            </a:lvl7pPr>
            <a:lvl8pPr>
              <a:defRPr sz="1899"/>
            </a:lvl8pPr>
            <a:lvl9pPr>
              <a:defRPr sz="18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3837FDC-5057-4295-9D29-1F1664A2B3D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0041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284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3C1A274E-B122-4DCB-ACB9-9C2AF45C2A3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3495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799"/>
            </a:lvl1pPr>
            <a:lvl2pPr>
              <a:defRPr sz="3399"/>
            </a:lvl2pPr>
            <a:lvl3pPr>
              <a:defRPr sz="2899"/>
            </a:lvl3pPr>
            <a:lvl4pPr>
              <a:defRPr sz="2399"/>
            </a:lvl4pPr>
            <a:lvl5pPr>
              <a:defRPr sz="2399"/>
            </a:lvl5pPr>
            <a:lvl6pPr>
              <a:defRPr sz="2399"/>
            </a:lvl6pPr>
            <a:lvl7pPr>
              <a:defRPr sz="2399"/>
            </a:lvl7pPr>
            <a:lvl8pPr>
              <a:defRPr sz="2399"/>
            </a:lvl8pPr>
            <a:lvl9pPr>
              <a:defRPr sz="23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8BEC569-D044-472C-A2F2-BA37D28F2E8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46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399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8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99"/>
            </a:lvl1pPr>
            <a:lvl2pPr marL="544194" indent="0">
              <a:buNone/>
              <a:defRPr sz="3399"/>
            </a:lvl2pPr>
            <a:lvl3pPr marL="1088387" indent="0">
              <a:buNone/>
              <a:defRPr sz="2899"/>
            </a:lvl3pPr>
            <a:lvl4pPr marL="1632581" indent="0">
              <a:buNone/>
              <a:defRPr sz="2399"/>
            </a:lvl4pPr>
            <a:lvl5pPr marL="2176774" indent="0">
              <a:buNone/>
              <a:defRPr sz="2399"/>
            </a:lvl5pPr>
            <a:lvl6pPr marL="2720968" indent="0">
              <a:buNone/>
              <a:defRPr sz="2399"/>
            </a:lvl6pPr>
            <a:lvl7pPr marL="3265162" indent="0">
              <a:buNone/>
              <a:defRPr sz="2399"/>
            </a:lvl7pPr>
            <a:lvl8pPr marL="3809355" indent="0">
              <a:buNone/>
              <a:defRPr sz="2399"/>
            </a:lvl8pPr>
            <a:lvl9pPr marL="4353549" indent="0">
              <a:buNone/>
              <a:defRPr sz="2399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544194" indent="0">
              <a:buNone/>
              <a:defRPr sz="1400"/>
            </a:lvl2pPr>
            <a:lvl3pPr marL="1088387" indent="0">
              <a:buNone/>
              <a:defRPr sz="1200"/>
            </a:lvl3pPr>
            <a:lvl4pPr marL="1632581" indent="0">
              <a:buNone/>
              <a:defRPr sz="1100"/>
            </a:lvl4pPr>
            <a:lvl5pPr marL="2176774" indent="0">
              <a:buNone/>
              <a:defRPr sz="1100"/>
            </a:lvl5pPr>
            <a:lvl6pPr marL="2720968" indent="0">
              <a:buNone/>
              <a:defRPr sz="1100"/>
            </a:lvl6pPr>
            <a:lvl7pPr marL="3265162" indent="0">
              <a:buNone/>
              <a:defRPr sz="1100"/>
            </a:lvl7pPr>
            <a:lvl8pPr marL="3809355" indent="0">
              <a:buNone/>
              <a:defRPr sz="1100"/>
            </a:lvl8pPr>
            <a:lvl9pPr marL="4353549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53AE886-EFA1-4CF3-9226-1AC44F41EA8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562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2999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713DEBC-6A62-4123-98C2-AEEE7EE20F0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3433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1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1" y="6245225"/>
            <a:ext cx="2844800" cy="47625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941277D-9524-42B7-AE1B-6471F281CBE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6325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4905B69-0437-40B8-BC96-335AFF9BA8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B43423C-9F8F-45F7-A265-B2AE51BC79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1"/>
            <a:ext cx="3185672" cy="288834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D73B7C-138D-4058-921B-FCF6848313D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7864"/>
            <a:ext cx="1538515" cy="372105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E7FEC80-A326-4DBF-8BE6-4CF54E262F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3"/>
            <a:ext cx="5522459" cy="149686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6E7F19A-753D-4176-8253-8491B93E153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829" y="3717195"/>
            <a:ext cx="2206171" cy="31408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0B65B6F-70E0-4E33-82E7-A723DF0D7C2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398151"/>
            <a:ext cx="5800232" cy="545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0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D398AC2-8484-430A-A062-FDA2E1F194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328" y="-46021"/>
            <a:ext cx="3185672" cy="288834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AC6484-601B-4857-ABB1-10BFF6962C6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1163"/>
            <a:ext cx="5522459" cy="149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4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362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E2D17B-673A-409B-8CFD-E6D0C79AD1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BB7B3CB-1C19-4739-86F7-A22354911D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BC63E43-DD71-4957-9067-1CB907258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9BDDB6-A964-4BC7-AF79-BAD26274F9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72E81C-8C5E-4F65-9FE5-DEA9DF428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6431322-A2D3-49DF-B3D7-3D864DA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406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1B3F9E-B30E-4392-97C1-AEE3F2C4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C36669-D95C-44CF-A747-CC3264C45A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03630F2-6569-468A-95A5-E84E01634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0A50E32-7C9D-4A25-9FA6-3F8BADCCE9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43FE589-A205-4ABB-A7E9-61537E882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41C77A6-ABDA-44E1-9312-FB7AABBBC9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F1A9BA2-1B79-4BED-9933-22B8D4CC6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52F957A-F641-4065-8265-9FD7F47DA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775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39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7629A9-74C0-4E15-B697-6508F44D1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A1308B8-9157-4642-BEDB-20C4A1A0D1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E774B0E-F334-46BE-ADE3-0F148B812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140A8E3-5D6A-460F-BAE5-76EA8AFE0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62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7845A8D-01C7-4EEB-86A7-C9E03CBB7E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309A4B5-F29F-4388-96AB-56936DF52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3D4CB85-492D-45C3-BD02-C3F46F65A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40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59FC87-A05B-424D-8AD7-3DC2F6E68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C68DF81-1065-432B-B983-8609C7D97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06849D-D5D9-4A27-B993-231E7E795F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0A4B85E-0F0D-4CE1-8E12-70FA82BC7E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93787A9-6535-4A84-B995-5594FD3AB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726EE9F-3592-45ED-83E6-3EC80793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17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1E6007-9D94-4DF6-BDBA-DD22A1D08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B2A9C31-008D-4CC3-B563-157550EF0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C41E6F2-30E9-4588-86BF-E5303AD92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5EBD9C-E297-48A0-9BB0-8696B2C8B4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FD3A54-C438-4CE5-A02C-5C62F1CC3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83F1BA8-58C6-42CF-9C5C-739A866F4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450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2745E1-1B66-43AB-A73B-118B308C9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D9133C4-D109-4EDF-B5D7-098EF070E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CCBC90-2D11-4221-9136-061B135B5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4F6039-CD74-4555-88DC-9B59F5DA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1B0CB7-FCD5-444C-9AA3-737BE27CA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74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2A5B206-71CA-47CC-8792-D1010CDC94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C026DC9-4E4E-4BE3-8BF1-25755AA2D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DBA93B-6AED-4EB9-B0F0-90FE72DF09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4D182F-B12A-4DEB-9FAD-50B742E43382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602173-818D-4FE2-B3E7-7987EA524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DB9BCD-D06F-412C-B33C-58558DDCA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69D03B6-C82C-48CA-9D72-867FDE3A490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324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52427218-8F7D-48EC-A39D-563D9619E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97"/>
          <a:stretch/>
        </p:blipFill>
        <p:spPr>
          <a:xfrm>
            <a:off x="-38101" y="5171469"/>
            <a:ext cx="12192000" cy="169804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14B2231-F0D7-434F-8F3E-25B8867FB2A7}"/>
              </a:ext>
            </a:extLst>
          </p:cNvPr>
          <p:cNvSpPr txBox="1"/>
          <p:nvPr userDrawn="1"/>
        </p:nvSpPr>
        <p:spPr>
          <a:xfrm rot="16200000" flipH="1" flipV="1">
            <a:off x="2676562" y="-2676561"/>
            <a:ext cx="6838879" cy="12192000"/>
          </a:xfrm>
          <a:custGeom>
            <a:avLst/>
            <a:gdLst/>
            <a:ahLst/>
            <a:cxnLst/>
            <a:rect l="l" t="t" r="r" b="b"/>
            <a:pathLst>
              <a:path w="6838879" h="12192000">
                <a:moveTo>
                  <a:pt x="6198701" y="6036069"/>
                </a:moveTo>
                <a:cubicBezTo>
                  <a:pt x="6198701" y="3378796"/>
                  <a:pt x="6201583" y="1425175"/>
                  <a:pt x="6207675" y="175208"/>
                </a:cubicBezTo>
                <a:lnTo>
                  <a:pt x="6208599" y="0"/>
                </a:lnTo>
                <a:lnTo>
                  <a:pt x="6828449" y="0"/>
                </a:lnTo>
                <a:lnTo>
                  <a:pt x="6829252" y="165842"/>
                </a:lnTo>
                <a:cubicBezTo>
                  <a:pt x="6831871" y="742750"/>
                  <a:pt x="6833935" y="1420805"/>
                  <a:pt x="6835605" y="2200006"/>
                </a:cubicBezTo>
                <a:cubicBezTo>
                  <a:pt x="6837833" y="3238940"/>
                  <a:pt x="6838879" y="4517627"/>
                  <a:pt x="6838879" y="6036069"/>
                </a:cubicBezTo>
                <a:cubicBezTo>
                  <a:pt x="6838879" y="8763271"/>
                  <a:pt x="6835998" y="10756226"/>
                  <a:pt x="6829905" y="12014934"/>
                </a:cubicBezTo>
                <a:lnTo>
                  <a:pt x="6828977" y="12192000"/>
                </a:lnTo>
                <a:lnTo>
                  <a:pt x="6208955" y="12192000"/>
                </a:lnTo>
                <a:lnTo>
                  <a:pt x="6207675" y="11942821"/>
                </a:lnTo>
                <a:cubicBezTo>
                  <a:pt x="6201583" y="10662260"/>
                  <a:pt x="6198701" y="8693343"/>
                  <a:pt x="6198701" y="6036069"/>
                </a:cubicBezTo>
                <a:close/>
                <a:moveTo>
                  <a:pt x="5388769" y="6036069"/>
                </a:moveTo>
                <a:cubicBezTo>
                  <a:pt x="5388769" y="3378796"/>
                  <a:pt x="5391650" y="1425175"/>
                  <a:pt x="5397743" y="175208"/>
                </a:cubicBezTo>
                <a:lnTo>
                  <a:pt x="5398665" y="0"/>
                </a:lnTo>
                <a:lnTo>
                  <a:pt x="6018517" y="0"/>
                </a:lnTo>
                <a:lnTo>
                  <a:pt x="6019321" y="165842"/>
                </a:lnTo>
                <a:cubicBezTo>
                  <a:pt x="6021939" y="742750"/>
                  <a:pt x="6024004" y="1420805"/>
                  <a:pt x="6025675" y="2200006"/>
                </a:cubicBezTo>
                <a:cubicBezTo>
                  <a:pt x="6027901" y="3238940"/>
                  <a:pt x="6028948" y="4517627"/>
                  <a:pt x="6028948" y="6036069"/>
                </a:cubicBezTo>
                <a:cubicBezTo>
                  <a:pt x="6028948" y="8763270"/>
                  <a:pt x="6026066" y="10756226"/>
                  <a:pt x="6019973" y="12014934"/>
                </a:cubicBezTo>
                <a:lnTo>
                  <a:pt x="6019045" y="12192000"/>
                </a:lnTo>
                <a:lnTo>
                  <a:pt x="5399021" y="12192000"/>
                </a:lnTo>
                <a:lnTo>
                  <a:pt x="5397743" y="11942821"/>
                </a:lnTo>
                <a:cubicBezTo>
                  <a:pt x="5391650" y="10662260"/>
                  <a:pt x="5388769" y="8693343"/>
                  <a:pt x="5388769" y="6036069"/>
                </a:cubicBezTo>
                <a:close/>
                <a:moveTo>
                  <a:pt x="4578835" y="6036069"/>
                </a:moveTo>
                <a:cubicBezTo>
                  <a:pt x="4578835" y="3378796"/>
                  <a:pt x="4581717" y="1425175"/>
                  <a:pt x="4587809" y="175208"/>
                </a:cubicBezTo>
                <a:lnTo>
                  <a:pt x="4588732" y="0"/>
                </a:lnTo>
                <a:lnTo>
                  <a:pt x="5208583" y="0"/>
                </a:lnTo>
                <a:lnTo>
                  <a:pt x="5209387" y="165842"/>
                </a:lnTo>
                <a:cubicBezTo>
                  <a:pt x="5212007" y="742750"/>
                  <a:pt x="5214071" y="1420805"/>
                  <a:pt x="5215742" y="2200006"/>
                </a:cubicBezTo>
                <a:cubicBezTo>
                  <a:pt x="5217968" y="3238940"/>
                  <a:pt x="5219013" y="4517627"/>
                  <a:pt x="5219013" y="6036069"/>
                </a:cubicBezTo>
                <a:cubicBezTo>
                  <a:pt x="5219013" y="8763270"/>
                  <a:pt x="5216133" y="10756226"/>
                  <a:pt x="5210041" y="12014934"/>
                </a:cubicBezTo>
                <a:lnTo>
                  <a:pt x="5209113" y="12192000"/>
                </a:lnTo>
                <a:lnTo>
                  <a:pt x="4589088" y="12192000"/>
                </a:lnTo>
                <a:lnTo>
                  <a:pt x="4587809" y="11942821"/>
                </a:lnTo>
                <a:cubicBezTo>
                  <a:pt x="4581717" y="10662260"/>
                  <a:pt x="4578835" y="8693343"/>
                  <a:pt x="4578835" y="6036069"/>
                </a:cubicBezTo>
                <a:close/>
                <a:moveTo>
                  <a:pt x="3768902" y="6036069"/>
                </a:moveTo>
                <a:cubicBezTo>
                  <a:pt x="3768902" y="3378796"/>
                  <a:pt x="3771783" y="1425175"/>
                  <a:pt x="3777876" y="175208"/>
                </a:cubicBezTo>
                <a:lnTo>
                  <a:pt x="3778799" y="0"/>
                </a:lnTo>
                <a:lnTo>
                  <a:pt x="4398651" y="0"/>
                </a:lnTo>
                <a:lnTo>
                  <a:pt x="4399454" y="165842"/>
                </a:lnTo>
                <a:cubicBezTo>
                  <a:pt x="4402073" y="742750"/>
                  <a:pt x="4404138" y="1420805"/>
                  <a:pt x="4405808" y="2200006"/>
                </a:cubicBezTo>
                <a:cubicBezTo>
                  <a:pt x="4408035" y="3238940"/>
                  <a:pt x="4409081" y="4517627"/>
                  <a:pt x="4409081" y="6036069"/>
                </a:cubicBezTo>
                <a:cubicBezTo>
                  <a:pt x="4409081" y="8763270"/>
                  <a:pt x="4406199" y="10756226"/>
                  <a:pt x="4400107" y="12014934"/>
                </a:cubicBezTo>
                <a:lnTo>
                  <a:pt x="4399179" y="12192000"/>
                </a:lnTo>
                <a:lnTo>
                  <a:pt x="3779155" y="12192000"/>
                </a:lnTo>
                <a:lnTo>
                  <a:pt x="3777875" y="11942821"/>
                </a:lnTo>
                <a:cubicBezTo>
                  <a:pt x="3771783" y="10662260"/>
                  <a:pt x="3768902" y="8693343"/>
                  <a:pt x="3768902" y="6036069"/>
                </a:cubicBezTo>
                <a:close/>
                <a:moveTo>
                  <a:pt x="2958968" y="6036069"/>
                </a:moveTo>
                <a:cubicBezTo>
                  <a:pt x="2958968" y="3378796"/>
                  <a:pt x="2961851" y="1425175"/>
                  <a:pt x="2967943" y="175208"/>
                </a:cubicBezTo>
                <a:lnTo>
                  <a:pt x="2968866" y="0"/>
                </a:lnTo>
                <a:lnTo>
                  <a:pt x="3588717" y="0"/>
                </a:lnTo>
                <a:lnTo>
                  <a:pt x="3589521" y="165842"/>
                </a:lnTo>
                <a:cubicBezTo>
                  <a:pt x="3592140" y="742750"/>
                  <a:pt x="3594204" y="1420805"/>
                  <a:pt x="3595875" y="2200006"/>
                </a:cubicBezTo>
                <a:cubicBezTo>
                  <a:pt x="3598102" y="3238940"/>
                  <a:pt x="3599148" y="4517627"/>
                  <a:pt x="3599148" y="6036069"/>
                </a:cubicBezTo>
                <a:cubicBezTo>
                  <a:pt x="3599148" y="8763270"/>
                  <a:pt x="3596265" y="10756226"/>
                  <a:pt x="3590173" y="12014934"/>
                </a:cubicBezTo>
                <a:lnTo>
                  <a:pt x="3589245" y="12192000"/>
                </a:lnTo>
                <a:lnTo>
                  <a:pt x="2969222" y="12192000"/>
                </a:lnTo>
                <a:lnTo>
                  <a:pt x="2967943" y="11942821"/>
                </a:lnTo>
                <a:cubicBezTo>
                  <a:pt x="2961851" y="10662260"/>
                  <a:pt x="2958968" y="8693343"/>
                  <a:pt x="2958968" y="6036069"/>
                </a:cubicBezTo>
                <a:close/>
                <a:moveTo>
                  <a:pt x="2149035" y="6036069"/>
                </a:moveTo>
                <a:cubicBezTo>
                  <a:pt x="2149035" y="3378796"/>
                  <a:pt x="2151917" y="1425175"/>
                  <a:pt x="2158009" y="175208"/>
                </a:cubicBezTo>
                <a:lnTo>
                  <a:pt x="2158933" y="0"/>
                </a:lnTo>
                <a:lnTo>
                  <a:pt x="2778783" y="0"/>
                </a:lnTo>
                <a:lnTo>
                  <a:pt x="2779587" y="165842"/>
                </a:lnTo>
                <a:cubicBezTo>
                  <a:pt x="2782206" y="742750"/>
                  <a:pt x="2784270" y="1420805"/>
                  <a:pt x="2785941" y="2200006"/>
                </a:cubicBezTo>
                <a:cubicBezTo>
                  <a:pt x="2788168" y="3238940"/>
                  <a:pt x="2789214" y="4517627"/>
                  <a:pt x="2789214" y="6036069"/>
                </a:cubicBezTo>
                <a:cubicBezTo>
                  <a:pt x="2789214" y="8763270"/>
                  <a:pt x="2786332" y="10756226"/>
                  <a:pt x="2780239" y="12014934"/>
                </a:cubicBezTo>
                <a:lnTo>
                  <a:pt x="2779311" y="12192000"/>
                </a:lnTo>
                <a:lnTo>
                  <a:pt x="2159289" y="12192000"/>
                </a:lnTo>
                <a:lnTo>
                  <a:pt x="2158009" y="11942821"/>
                </a:lnTo>
                <a:cubicBezTo>
                  <a:pt x="2151917" y="10662260"/>
                  <a:pt x="2149035" y="8693343"/>
                  <a:pt x="2149035" y="6036069"/>
                </a:cubicBezTo>
                <a:close/>
                <a:moveTo>
                  <a:pt x="1339102" y="6036069"/>
                </a:moveTo>
                <a:cubicBezTo>
                  <a:pt x="1339102" y="3378796"/>
                  <a:pt x="1341984" y="1425175"/>
                  <a:pt x="1348076" y="175208"/>
                </a:cubicBezTo>
                <a:lnTo>
                  <a:pt x="1348999" y="0"/>
                </a:lnTo>
                <a:lnTo>
                  <a:pt x="1968851" y="0"/>
                </a:lnTo>
                <a:lnTo>
                  <a:pt x="1969654" y="165842"/>
                </a:lnTo>
                <a:cubicBezTo>
                  <a:pt x="1972273" y="742750"/>
                  <a:pt x="1974338" y="1420805"/>
                  <a:pt x="1976008" y="2200006"/>
                </a:cubicBezTo>
                <a:cubicBezTo>
                  <a:pt x="1978236" y="3238940"/>
                  <a:pt x="1979281" y="4517627"/>
                  <a:pt x="1979281" y="6036069"/>
                </a:cubicBezTo>
                <a:cubicBezTo>
                  <a:pt x="1979281" y="8763270"/>
                  <a:pt x="1976399" y="10756226"/>
                  <a:pt x="1970307" y="12014934"/>
                </a:cubicBezTo>
                <a:lnTo>
                  <a:pt x="1969379" y="12192000"/>
                </a:lnTo>
                <a:lnTo>
                  <a:pt x="1349355" y="12192000"/>
                </a:lnTo>
                <a:lnTo>
                  <a:pt x="1348076" y="11942821"/>
                </a:lnTo>
                <a:cubicBezTo>
                  <a:pt x="1341983" y="10662260"/>
                  <a:pt x="1339102" y="8693343"/>
                  <a:pt x="1339102" y="6036069"/>
                </a:cubicBezTo>
                <a:close/>
                <a:moveTo>
                  <a:pt x="529168" y="6036069"/>
                </a:moveTo>
                <a:cubicBezTo>
                  <a:pt x="529168" y="3378796"/>
                  <a:pt x="532050" y="1425175"/>
                  <a:pt x="538143" y="175208"/>
                </a:cubicBezTo>
                <a:lnTo>
                  <a:pt x="539066" y="0"/>
                </a:lnTo>
                <a:lnTo>
                  <a:pt x="1158917" y="0"/>
                </a:lnTo>
                <a:lnTo>
                  <a:pt x="1159721" y="165842"/>
                </a:lnTo>
                <a:cubicBezTo>
                  <a:pt x="1162340" y="742750"/>
                  <a:pt x="1164404" y="1420805"/>
                  <a:pt x="1166074" y="2200006"/>
                </a:cubicBezTo>
                <a:cubicBezTo>
                  <a:pt x="1168303" y="3238940"/>
                  <a:pt x="1169347" y="4517627"/>
                  <a:pt x="1169347" y="6036069"/>
                </a:cubicBezTo>
                <a:cubicBezTo>
                  <a:pt x="1169347" y="8763270"/>
                  <a:pt x="1166466" y="10756226"/>
                  <a:pt x="1160374" y="12014934"/>
                </a:cubicBezTo>
                <a:lnTo>
                  <a:pt x="1159446" y="12192000"/>
                </a:lnTo>
                <a:lnTo>
                  <a:pt x="539422" y="12192000"/>
                </a:lnTo>
                <a:lnTo>
                  <a:pt x="538143" y="11942821"/>
                </a:lnTo>
                <a:cubicBezTo>
                  <a:pt x="532050" y="10662260"/>
                  <a:pt x="529168" y="8693343"/>
                  <a:pt x="529168" y="6036069"/>
                </a:cubicBezTo>
                <a:close/>
                <a:moveTo>
                  <a:pt x="0" y="12192000"/>
                </a:moveTo>
                <a:lnTo>
                  <a:pt x="0" y="0"/>
                </a:lnTo>
                <a:lnTo>
                  <a:pt x="348984" y="0"/>
                </a:lnTo>
                <a:lnTo>
                  <a:pt x="349787" y="165842"/>
                </a:lnTo>
                <a:cubicBezTo>
                  <a:pt x="352407" y="742750"/>
                  <a:pt x="354471" y="1420805"/>
                  <a:pt x="356141" y="2200006"/>
                </a:cubicBezTo>
                <a:cubicBezTo>
                  <a:pt x="358369" y="3238940"/>
                  <a:pt x="359415" y="4517627"/>
                  <a:pt x="359415" y="6036069"/>
                </a:cubicBezTo>
                <a:cubicBezTo>
                  <a:pt x="359415" y="8763270"/>
                  <a:pt x="356533" y="10756226"/>
                  <a:pt x="350441" y="12014934"/>
                </a:cubicBezTo>
                <a:lnTo>
                  <a:pt x="349512" y="12192000"/>
                </a:lnTo>
                <a:close/>
              </a:path>
            </a:pathLst>
          </a:custGeom>
          <a:solidFill>
            <a:srgbClr val="54BBAB">
              <a:alpha val="10000"/>
            </a:srgb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algn="ctr">
              <a:defRPr sz="7200">
                <a:solidFill>
                  <a:srgbClr val="54BBAB">
                    <a:alpha val="10000"/>
                  </a:srgbClr>
                </a:solidFill>
              </a:defRPr>
            </a:lvl1pPr>
          </a:lstStyle>
          <a:p>
            <a:endParaRPr lang="zh-CN" altLang="en-US" sz="7200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D9B4543-E8B4-4417-A8B7-6FF98309D431}"/>
              </a:ext>
            </a:extLst>
          </p:cNvPr>
          <p:cNvGrpSpPr/>
          <p:nvPr userDrawn="1"/>
        </p:nvGrpSpPr>
        <p:grpSpPr>
          <a:xfrm flipH="1" flipV="1">
            <a:off x="-150124" y="6021040"/>
            <a:ext cx="12472915" cy="951605"/>
            <a:chOff x="-130792" y="-200025"/>
            <a:chExt cx="12472914" cy="951605"/>
          </a:xfr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7699ECE-B7D8-43AB-AFAC-03A69AB84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0519"/>
            <a:stretch/>
          </p:blipFill>
          <p:spPr>
            <a:xfrm flipV="1">
              <a:off x="-76200" y="-199680"/>
              <a:ext cx="7981950" cy="88548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7EFF98B0-4124-409C-94EF-2BB441414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 flipV="1">
              <a:off x="-130792" y="-200025"/>
              <a:ext cx="12472914" cy="951605"/>
            </a:xfrm>
            <a:prstGeom prst="rect">
              <a:avLst/>
            </a:prstGeom>
          </p:spPr>
        </p:pic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8533E2FA-51F7-4E31-BDB9-B05F8B24563F}"/>
              </a:ext>
            </a:extLst>
          </p:cNvPr>
          <p:cNvGrpSpPr/>
          <p:nvPr userDrawn="1"/>
        </p:nvGrpSpPr>
        <p:grpSpPr>
          <a:xfrm>
            <a:off x="370204" y="5646158"/>
            <a:ext cx="11298643" cy="1355063"/>
            <a:chOff x="370204" y="5646158"/>
            <a:chExt cx="11298642" cy="135506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9213BAF-1DB9-4F80-B5B1-F51847FB2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1402" y="5646158"/>
              <a:ext cx="957444" cy="135506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E98C6871-61FD-4F34-A3C0-FFAC04B92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9918482" y="6093155"/>
              <a:ext cx="633407" cy="8964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0388E5E-CB4B-4F25-A102-0121DFACB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13116">
              <a:off x="370204" y="5812861"/>
              <a:ext cx="754935" cy="106845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CF01B24-8359-4C90-B8CE-58DE7D971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4077" y="6244550"/>
              <a:ext cx="433444" cy="61344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DAD71D62-0CE6-4A48-8CD0-773C9DCBB7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6"/>
          <a:stretch/>
        </p:blipFill>
        <p:spPr>
          <a:xfrm flipH="1">
            <a:off x="9533244" y="180385"/>
            <a:ext cx="2658757" cy="10417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299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49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95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727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553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8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4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83CA257-1F39-4C39-86F4-E3D8C72CC61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050" y="142875"/>
            <a:ext cx="13144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74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56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DD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600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2pPr>
      <a:lvl3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3pPr>
      <a:lvl4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4pPr>
      <a:lvl5pPr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5pPr>
      <a:lvl6pPr marL="54419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6pPr>
      <a:lvl7pPr marL="1088387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7pPr>
      <a:lvl8pPr marL="1632581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8pPr>
      <a:lvl9pPr marL="2176774" algn="ctr" rtl="0" fontAlgn="base">
        <a:spcBef>
          <a:spcPct val="0"/>
        </a:spcBef>
        <a:spcAft>
          <a:spcPct val="0"/>
        </a:spcAft>
        <a:defRPr sz="5298">
          <a:solidFill>
            <a:schemeClr val="tx2"/>
          </a:solidFill>
          <a:latin typeface="Arial" charset="0"/>
          <a:ea typeface="宋体" charset="-122"/>
        </a:defRPr>
      </a:lvl9pPr>
    </p:titleStyle>
    <p:bodyStyle>
      <a:lvl1pPr marL="408145" indent="-408145" algn="l" rtl="0" fontAlgn="base">
        <a:spcBef>
          <a:spcPct val="20000"/>
        </a:spcBef>
        <a:spcAft>
          <a:spcPct val="0"/>
        </a:spcAft>
        <a:buChar char="•"/>
        <a:defRPr sz="3799">
          <a:solidFill>
            <a:schemeClr val="tx1"/>
          </a:solidFill>
          <a:latin typeface="+mn-lt"/>
          <a:ea typeface="+mn-ea"/>
          <a:cs typeface="+mn-cs"/>
        </a:defRPr>
      </a:lvl1pPr>
      <a:lvl2pPr marL="884315" indent="-340121" algn="l" rtl="0" fontAlgn="base">
        <a:spcBef>
          <a:spcPct val="20000"/>
        </a:spcBef>
        <a:spcAft>
          <a:spcPct val="0"/>
        </a:spcAft>
        <a:buChar char="–"/>
        <a:defRPr sz="3399">
          <a:solidFill>
            <a:schemeClr val="tx1"/>
          </a:solidFill>
          <a:latin typeface="+mn-lt"/>
          <a:ea typeface="+mn-ea"/>
        </a:defRPr>
      </a:lvl2pPr>
      <a:lvl3pPr marL="1360485" indent="-272096" algn="l" rtl="0" fontAlgn="base">
        <a:spcBef>
          <a:spcPct val="20000"/>
        </a:spcBef>
        <a:spcAft>
          <a:spcPct val="0"/>
        </a:spcAft>
        <a:buChar char="•"/>
        <a:defRPr sz="2899">
          <a:solidFill>
            <a:schemeClr val="tx1"/>
          </a:solidFill>
          <a:latin typeface="+mn-lt"/>
          <a:ea typeface="+mn-ea"/>
        </a:defRPr>
      </a:lvl3pPr>
      <a:lvl4pPr marL="1904677" indent="-272096" algn="l" rtl="0" fontAlgn="base">
        <a:spcBef>
          <a:spcPct val="20000"/>
        </a:spcBef>
        <a:spcAft>
          <a:spcPct val="0"/>
        </a:spcAft>
        <a:buChar char="–"/>
        <a:defRPr sz="2399">
          <a:solidFill>
            <a:schemeClr val="tx1"/>
          </a:solidFill>
          <a:latin typeface="+mn-lt"/>
          <a:ea typeface="+mn-ea"/>
        </a:defRPr>
      </a:lvl4pPr>
      <a:lvl5pPr marL="2448871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5pPr>
      <a:lvl6pPr marL="2993065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6pPr>
      <a:lvl7pPr marL="3537259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7pPr>
      <a:lvl8pPr marL="4081452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8pPr>
      <a:lvl9pPr marL="4625646" indent="-272096" algn="l" rtl="0" fontAlgn="base">
        <a:spcBef>
          <a:spcPct val="20000"/>
        </a:spcBef>
        <a:spcAft>
          <a:spcPct val="0"/>
        </a:spcAft>
        <a:buChar char="»"/>
        <a:defRPr sz="2399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4419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2pPr>
      <a:lvl3pPr marL="1088387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3pPr>
      <a:lvl4pPr marL="1632581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4pPr>
      <a:lvl5pPr marL="2176774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5pPr>
      <a:lvl6pPr marL="2720968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6pPr>
      <a:lvl7pPr marL="3265162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7pPr>
      <a:lvl8pPr marL="3809355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8pPr>
      <a:lvl9pPr marL="4353549" algn="l" defTabSz="1088387" rtl="0" eaLnBrk="1" latinLnBrk="0" hangingPunct="1">
        <a:defRPr sz="20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8AB9E77-8337-485D-9C03-3CC6AC9C5DD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3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1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2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openxmlformats.org/officeDocument/2006/relationships/image" Target="../media/image58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microsoft.com/office/2007/relationships/hdphoto" Target="../media/hdphoto2.wdp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2.jpe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2.jpe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2.jpe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5F970ED-9498-4630-A92D-8C9D2E53D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A2FF71-24DA-63BA-60D3-8246ED6C1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99" y="2576528"/>
            <a:ext cx="10973751" cy="21886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32A6FE-7F6C-7946-E5D1-7E293A623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5102" y="1389823"/>
            <a:ext cx="6681795" cy="1487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A2F8414-29B4-3F9E-C5B5-EBAB9EDC5A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7635" y="316927"/>
            <a:ext cx="7937680" cy="149974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9599" y="5644793"/>
            <a:ext cx="5808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TH-THCS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ượng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4C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596980" y="0"/>
            <a:ext cx="1455312" cy="159698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57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xmlns="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2141055" y="1457326"/>
            <a:ext cx="3660463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815009" y="2247902"/>
            <a:ext cx="2652091" cy="360624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>
                <a:latin typeface="Cambria" panose="02040503050406030204" pitchFamily="18" charset="0"/>
                <a:ea typeface="Cambria" panose="02040503050406030204" pitchFamily="18" charset="0"/>
              </a:rPr>
              <a:t>Phát triển các ngành kinh tế biển như: đánh bắt và nuôi trồng hải sản; giao thông đường biển, du lịch biển, sản xuất muối…</a:t>
            </a:r>
            <a:endParaRPr lang="vi-VN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4353718" y="2295528"/>
            <a:ext cx="3733801" cy="33146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latin typeface="Cambria" panose="02040503050406030204" pitchFamily="18" charset="0"/>
                <a:ea typeface="Cambria" panose="02040503050406030204" pitchFamily="18" charset="0"/>
              </a:rPr>
              <a:t>Phát triển trồng lúa và cây công nghiệp hàng năm ở ô đồng bằng ven biển, trồng cây công nghiệp lâu năm và chăn nuôi gia súc ở vùng đồi núi phía Tây.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</p:cNvCxnSpPr>
          <p:nvPr/>
        </p:nvCxnSpPr>
        <p:spPr>
          <a:xfrm>
            <a:off x="6120606" y="1466851"/>
            <a:ext cx="0" cy="838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4C3EB8-4E9F-5F0A-7B35-2E8359F3F94D}"/>
              </a:ext>
            </a:extLst>
          </p:cNvPr>
          <p:cNvCxnSpPr>
            <a:cxnSpLocks/>
          </p:cNvCxnSpPr>
          <p:nvPr/>
        </p:nvCxnSpPr>
        <p:spPr>
          <a:xfrm>
            <a:off x="6515893" y="1485901"/>
            <a:ext cx="3685382" cy="80962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B50517C-A83B-46B5-FD43-F4FF340E2D5A}"/>
              </a:ext>
            </a:extLst>
          </p:cNvPr>
          <p:cNvSpPr/>
          <p:nvPr/>
        </p:nvSpPr>
        <p:spPr>
          <a:xfrm>
            <a:off x="8648700" y="2286002"/>
            <a:ext cx="2791619" cy="30098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Có tiềm năng phát triển thủy điện điện gió, điện mặt trời.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4048125" y="419100"/>
            <a:ext cx="3924300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cực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596980" y="0"/>
            <a:ext cx="1455312" cy="159698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8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xmlns="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2871788" y="1457326"/>
            <a:ext cx="2929730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504826" y="2247902"/>
            <a:ext cx="4733924" cy="382904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 xuyên xảy ra các thiên tai. Mùa mưa có mưa lớn, bão, lũ lụt, lũ quét, sạt lở đất,… gây thiệt hại về người và tài sản; mùa khô có hiện tượng hạn hán, gây thiếu nước cho sinh hoạt và sản xuất.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7420768" y="2381253"/>
            <a:ext cx="3733801" cy="33146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 vực ven biển có hiện tượng cát bay, ảnh hưởng đến sinh hoạt và sản xuất của người dân.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</p:cNvCxnSpPr>
          <p:nvPr/>
        </p:nvCxnSpPr>
        <p:spPr>
          <a:xfrm>
            <a:off x="6120606" y="1466851"/>
            <a:ext cx="3499644" cy="94297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4048125" y="419100"/>
            <a:ext cx="3924300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cực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596980" y="0"/>
            <a:ext cx="1455312" cy="159698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40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xmlns="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2141055" y="1457326"/>
            <a:ext cx="3660463" cy="79057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815009" y="2247902"/>
            <a:ext cx="2652091" cy="23907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Đẩy mạnh việc trồng và bảo vệ rừng.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4353718" y="2295528"/>
            <a:ext cx="3409157" cy="23621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 báo kịp thời diễn biến của các thiên tai.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</p:cNvCxnSpPr>
          <p:nvPr/>
        </p:nvCxnSpPr>
        <p:spPr>
          <a:xfrm>
            <a:off x="6120606" y="1466851"/>
            <a:ext cx="0" cy="8382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4C3EB8-4E9F-5F0A-7B35-2E8359F3F94D}"/>
              </a:ext>
            </a:extLst>
          </p:cNvPr>
          <p:cNvCxnSpPr>
            <a:cxnSpLocks/>
          </p:cNvCxnSpPr>
          <p:nvPr/>
        </p:nvCxnSpPr>
        <p:spPr>
          <a:xfrm>
            <a:off x="6515893" y="1485901"/>
            <a:ext cx="3685382" cy="809624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B50517C-A83B-46B5-FD43-F4FF340E2D5A}"/>
              </a:ext>
            </a:extLst>
          </p:cNvPr>
          <p:cNvSpPr/>
          <p:nvPr/>
        </p:nvSpPr>
        <p:spPr>
          <a:xfrm>
            <a:off x="8496300" y="2286002"/>
            <a:ext cx="3228975" cy="24288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Xây dựng và hoàn thiện hệ thống thủy lợi.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3952876" y="419100"/>
            <a:ext cx="4486274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biện pháp phòng chống thiên tai: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-1596980" y="0"/>
            <a:ext cx="1455312" cy="159698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18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BF79EAB-F3F4-BF6D-D7F2-FE9BA8D7C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9123" y="1541463"/>
            <a:ext cx="7193903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2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400050" y="280691"/>
            <a:ext cx="11547111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9546EC-432A-4388-838C-AFFFA1CCA3F3}"/>
              </a:ext>
            </a:extLst>
          </p:cNvPr>
          <p:cNvSpPr txBox="1"/>
          <p:nvPr/>
        </p:nvSpPr>
        <p:spPr>
          <a:xfrm>
            <a:off x="447675" y="421659"/>
            <a:ext cx="114994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phù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hợp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ở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cột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2FDEC6F-95D3-56F5-2883-EA4C71907E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3227824"/>
              </p:ext>
            </p:extLst>
          </p:nvPr>
        </p:nvGraphicFramePr>
        <p:xfrm>
          <a:off x="1171574" y="1300691"/>
          <a:ext cx="10144126" cy="455718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24126">
                  <a:extLst>
                    <a:ext uri="{9D8B030D-6E8A-4147-A177-3AD203B41FA5}">
                      <a16:colId xmlns:a16="http://schemas.microsoft.com/office/drawing/2014/main" val="3449571265"/>
                    </a:ext>
                  </a:extLst>
                </a:gridCol>
                <a:gridCol w="7620000">
                  <a:extLst>
                    <a:ext uri="{9D8B030D-6E8A-4147-A177-3AD203B41FA5}">
                      <a16:colId xmlns:a16="http://schemas.microsoft.com/office/drawing/2014/main" val="1043392774"/>
                    </a:ext>
                  </a:extLst>
                </a:gridCol>
              </a:tblGrid>
              <a:tr h="91143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00206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2326946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1. </a:t>
                      </a:r>
                      <a:r>
                        <a:rPr lang="en-US" sz="2800" dirty="0" err="1"/>
                        <a:t>Địa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hình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23821139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2. </a:t>
                      </a:r>
                      <a:r>
                        <a:rPr lang="en-US" sz="2800" dirty="0" err="1"/>
                        <a:t>Khí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hậu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8119853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3. </a:t>
                      </a:r>
                      <a:r>
                        <a:rPr lang="en-US" sz="2800" dirty="0" err="1"/>
                        <a:t>Sông</a:t>
                      </a:r>
                      <a:r>
                        <a:rPr lang="en-US" sz="2800" dirty="0"/>
                        <a:t> </a:t>
                      </a:r>
                      <a:r>
                        <a:rPr lang="en-US" sz="2800" dirty="0" err="1"/>
                        <a:t>ngòi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7420222"/>
                  </a:ext>
                </a:extLst>
              </a:tr>
              <a:tr h="911437">
                <a:tc>
                  <a:txBody>
                    <a:bodyPr/>
                    <a:lstStyle/>
                    <a:p>
                      <a:r>
                        <a:rPr lang="en-US" sz="2800" dirty="0"/>
                        <a:t>4. </a:t>
                      </a:r>
                      <a:r>
                        <a:rPr lang="en-US" sz="2800" dirty="0" err="1"/>
                        <a:t>Biển</a:t>
                      </a:r>
                      <a:endParaRPr lang="en-US" sz="2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694949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0E99FBF-E3CE-1AD2-ADE1-14769C6A3F19}"/>
              </a:ext>
            </a:extLst>
          </p:cNvPr>
          <p:cNvSpPr txBox="1"/>
          <p:nvPr/>
        </p:nvSpPr>
        <p:spPr>
          <a:xfrm>
            <a:off x="3857625" y="23050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Đường bờ biển dài và vùng biển rộng mang lại nhiều giá trị kinh tế. </a:t>
            </a:r>
            <a:endParaRPr lang="en-US" sz="2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2E4B8E-4A8C-FF71-D225-F930B36381FA}"/>
              </a:ext>
            </a:extLst>
          </p:cNvPr>
          <p:cNvSpPr txBox="1"/>
          <p:nvPr/>
        </p:nvSpPr>
        <p:spPr>
          <a:xfrm>
            <a:off x="3895725" y="31813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Phía tây là vùng đồi núi, phía đông là dải đồng bằng nhỏ, hẹp bị chia cắt bởi các dãy núi lan ra sát biển.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7F6A3B-C9BF-4810-E4FB-2B3FE842065B}"/>
              </a:ext>
            </a:extLst>
          </p:cNvPr>
          <p:cNvSpPr txBox="1"/>
          <p:nvPr/>
        </p:nvSpPr>
        <p:spPr>
          <a:xfrm>
            <a:off x="3876675" y="40576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Có sự khác biệt giữa khu vực phía bắc và phía nam dãy Bạch Mã.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9907BF-CBAE-E369-E29F-AD98D66CE881}"/>
              </a:ext>
            </a:extLst>
          </p:cNvPr>
          <p:cNvSpPr txBox="1"/>
          <p:nvPr/>
        </p:nvSpPr>
        <p:spPr>
          <a:xfrm>
            <a:off x="3848100" y="5086350"/>
            <a:ext cx="7210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d) Có khá nhiều sông ngòi, chủ yếu là sông nhỏ, ngắn và dốc.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B3227FB-C530-D9EA-C9A0-C20DD1AE8564}"/>
              </a:ext>
            </a:extLst>
          </p:cNvPr>
          <p:cNvCxnSpPr>
            <a:cxnSpLocks/>
          </p:cNvCxnSpPr>
          <p:nvPr/>
        </p:nvCxnSpPr>
        <p:spPr>
          <a:xfrm>
            <a:off x="2847975" y="2628900"/>
            <a:ext cx="1143000" cy="800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9606157-D00D-C438-7921-8521A9E7BC39}"/>
              </a:ext>
            </a:extLst>
          </p:cNvPr>
          <p:cNvCxnSpPr>
            <a:cxnSpLocks/>
          </p:cNvCxnSpPr>
          <p:nvPr/>
        </p:nvCxnSpPr>
        <p:spPr>
          <a:xfrm>
            <a:off x="2667000" y="3476625"/>
            <a:ext cx="1343025" cy="847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4EEF7DA-542B-BF77-1EEA-4B19FCD9F134}"/>
              </a:ext>
            </a:extLst>
          </p:cNvPr>
          <p:cNvCxnSpPr>
            <a:cxnSpLocks/>
          </p:cNvCxnSpPr>
          <p:nvPr/>
        </p:nvCxnSpPr>
        <p:spPr>
          <a:xfrm>
            <a:off x="3048000" y="4324350"/>
            <a:ext cx="942975" cy="981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C876D85-894F-67E3-F0A5-58828CFC2AE4}"/>
              </a:ext>
            </a:extLst>
          </p:cNvPr>
          <p:cNvCxnSpPr>
            <a:cxnSpLocks/>
          </p:cNvCxnSpPr>
          <p:nvPr/>
        </p:nvCxnSpPr>
        <p:spPr>
          <a:xfrm flipV="1">
            <a:off x="2514600" y="2768174"/>
            <a:ext cx="1543050" cy="25182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-1596980" y="0"/>
            <a:ext cx="1455312" cy="159698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2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F2B6EB-0518-3849-1817-AF4242E811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1548" y="1474788"/>
            <a:ext cx="7193903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2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41E5C7-B69E-4764-B5B9-E24B2AC1B7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 l="14652" t="5398" r="13552" b="3933"/>
          <a:stretch/>
        </p:blipFill>
        <p:spPr>
          <a:xfrm flipH="1">
            <a:off x="180108" y="2893338"/>
            <a:ext cx="3408219" cy="396466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517D5F6-5A0E-41F5-A4A1-1BFBDC1FD60C}"/>
              </a:ext>
            </a:extLst>
          </p:cNvPr>
          <p:cNvGrpSpPr/>
          <p:nvPr/>
        </p:nvGrpSpPr>
        <p:grpSpPr>
          <a:xfrm>
            <a:off x="2506437" y="433294"/>
            <a:ext cx="8761638" cy="2548031"/>
            <a:chOff x="2179865" y="601077"/>
            <a:chExt cx="4784270" cy="2778937"/>
          </a:xfrm>
        </p:grpSpPr>
        <p:sp>
          <p:nvSpPr>
            <p:cNvPr id="9" name="圆角矩形 29">
              <a:extLst>
                <a:ext uri="{FF2B5EF4-FFF2-40B4-BE49-F238E27FC236}">
                  <a16:creationId xmlns:a16="http://schemas.microsoft.com/office/drawing/2014/main" id="{9A46A495-9B75-4AEC-8D6C-0F3D267BB77D}"/>
                </a:ext>
              </a:extLst>
            </p:cNvPr>
            <p:cNvSpPr/>
            <p:nvPr/>
          </p:nvSpPr>
          <p:spPr>
            <a:xfrm>
              <a:off x="2179865" y="666066"/>
              <a:ext cx="4784270" cy="2713948"/>
            </a:xfrm>
            <a:prstGeom prst="roundRect">
              <a:avLst>
                <a:gd name="adj" fmla="val 10953"/>
              </a:avLst>
            </a:prstGeom>
            <a:solidFill>
              <a:sysClr val="window" lastClr="FFFFFF"/>
            </a:solidFill>
            <a:ln w="28575" cap="flat" cmpd="sng" algn="ctr">
              <a:solidFill>
                <a:schemeClr val="accent1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Arial" panose="020B0604020202020204"/>
                <a:sym typeface="字魂115号-刀刀体" panose="00000500000000000000" pitchFamily="2" charset="-122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9018263-27F6-44CE-91FE-2F7AB1219D1C}"/>
                </a:ext>
              </a:extLst>
            </p:cNvPr>
            <p:cNvSpPr txBox="1"/>
            <p:nvPr/>
          </p:nvSpPr>
          <p:spPr>
            <a:xfrm>
              <a:off x="2184322" y="601077"/>
              <a:ext cx="4712198" cy="2605053"/>
            </a:xfrm>
            <a:prstGeom prst="roundRect">
              <a:avLst>
                <a:gd name="adj" fmla="val 17994"/>
              </a:avLst>
            </a:prstGeom>
            <a:noFill/>
            <a:ln w="38100">
              <a:noFill/>
              <a:prstDash val="lgDash"/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 panose="020B0604020202020204"/>
                </a:rPr>
                <a:t>Hãy nêu những việc em có thể làm để chia sẻ khó khăn với các bạn ở vùng Duyên hải miền Trung khi có thiên tai xảy ra.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058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29"/>
            <a:ext cx="5155238" cy="381104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D17BFAD-04F2-4EE0-B6D1-FB1D21E1509F}"/>
              </a:ext>
            </a:extLst>
          </p:cNvPr>
          <p:cNvSpPr/>
          <p:nvPr/>
        </p:nvSpPr>
        <p:spPr>
          <a:xfrm>
            <a:off x="228600" y="119270"/>
            <a:ext cx="11963400" cy="6480313"/>
          </a:xfrm>
          <a:custGeom>
            <a:avLst/>
            <a:gdLst>
              <a:gd name="connsiteX0" fmla="*/ 0 w 11963400"/>
              <a:gd name="connsiteY0" fmla="*/ 1080074 h 6480313"/>
              <a:gd name="connsiteX1" fmla="*/ 1080074 w 11963400"/>
              <a:gd name="connsiteY1" fmla="*/ 0 h 6480313"/>
              <a:gd name="connsiteX2" fmla="*/ 1362638 w 11963400"/>
              <a:gd name="connsiteY2" fmla="*/ 0 h 6480313"/>
              <a:gd name="connsiteX3" fmla="*/ 1841268 w 11963400"/>
              <a:gd name="connsiteY3" fmla="*/ 0 h 6480313"/>
              <a:gd name="connsiteX4" fmla="*/ 2319897 w 11963400"/>
              <a:gd name="connsiteY4" fmla="*/ 0 h 6480313"/>
              <a:gd name="connsiteX5" fmla="*/ 2798526 w 11963400"/>
              <a:gd name="connsiteY5" fmla="*/ 0 h 6480313"/>
              <a:gd name="connsiteX6" fmla="*/ 3375188 w 11963400"/>
              <a:gd name="connsiteY6" fmla="*/ 0 h 6480313"/>
              <a:gd name="connsiteX7" fmla="*/ 3853818 w 11963400"/>
              <a:gd name="connsiteY7" fmla="*/ 0 h 6480313"/>
              <a:gd name="connsiteX8" fmla="*/ 4626545 w 11963400"/>
              <a:gd name="connsiteY8" fmla="*/ 0 h 6480313"/>
              <a:gd name="connsiteX9" fmla="*/ 5007141 w 11963400"/>
              <a:gd name="connsiteY9" fmla="*/ 0 h 6480313"/>
              <a:gd name="connsiteX10" fmla="*/ 5779868 w 11963400"/>
              <a:gd name="connsiteY10" fmla="*/ 0 h 6480313"/>
              <a:gd name="connsiteX11" fmla="*/ 6062433 w 11963400"/>
              <a:gd name="connsiteY11" fmla="*/ 0 h 6480313"/>
              <a:gd name="connsiteX12" fmla="*/ 6344997 w 11963400"/>
              <a:gd name="connsiteY12" fmla="*/ 0 h 6480313"/>
              <a:gd name="connsiteX13" fmla="*/ 6823626 w 11963400"/>
              <a:gd name="connsiteY13" fmla="*/ 0 h 6480313"/>
              <a:gd name="connsiteX14" fmla="*/ 7498321 w 11963400"/>
              <a:gd name="connsiteY14" fmla="*/ 0 h 6480313"/>
              <a:gd name="connsiteX15" fmla="*/ 8074983 w 11963400"/>
              <a:gd name="connsiteY15" fmla="*/ 0 h 6480313"/>
              <a:gd name="connsiteX16" fmla="*/ 8455579 w 11963400"/>
              <a:gd name="connsiteY16" fmla="*/ 0 h 6480313"/>
              <a:gd name="connsiteX17" fmla="*/ 8738144 w 11963400"/>
              <a:gd name="connsiteY17" fmla="*/ 0 h 6480313"/>
              <a:gd name="connsiteX18" fmla="*/ 9314806 w 11963400"/>
              <a:gd name="connsiteY18" fmla="*/ 0 h 6480313"/>
              <a:gd name="connsiteX19" fmla="*/ 9989500 w 11963400"/>
              <a:gd name="connsiteY19" fmla="*/ 0 h 6480313"/>
              <a:gd name="connsiteX20" fmla="*/ 10883326 w 11963400"/>
              <a:gd name="connsiteY20" fmla="*/ 0 h 6480313"/>
              <a:gd name="connsiteX21" fmla="*/ 11963400 w 11963400"/>
              <a:gd name="connsiteY21" fmla="*/ 1080074 h 6480313"/>
              <a:gd name="connsiteX22" fmla="*/ 11963400 w 11963400"/>
              <a:gd name="connsiteY22" fmla="*/ 1490490 h 6480313"/>
              <a:gd name="connsiteX23" fmla="*/ 11963400 w 11963400"/>
              <a:gd name="connsiteY23" fmla="*/ 2073712 h 6480313"/>
              <a:gd name="connsiteX24" fmla="*/ 11963400 w 11963400"/>
              <a:gd name="connsiteY24" fmla="*/ 2700136 h 6480313"/>
              <a:gd name="connsiteX25" fmla="*/ 11963400 w 11963400"/>
              <a:gd name="connsiteY25" fmla="*/ 3153753 h 6480313"/>
              <a:gd name="connsiteX26" fmla="*/ 11963400 w 11963400"/>
              <a:gd name="connsiteY26" fmla="*/ 3736975 h 6480313"/>
              <a:gd name="connsiteX27" fmla="*/ 11963400 w 11963400"/>
              <a:gd name="connsiteY27" fmla="*/ 4320198 h 6480313"/>
              <a:gd name="connsiteX28" fmla="*/ 11963400 w 11963400"/>
              <a:gd name="connsiteY28" fmla="*/ 5400239 h 6480313"/>
              <a:gd name="connsiteX29" fmla="*/ 10883326 w 11963400"/>
              <a:gd name="connsiteY29" fmla="*/ 6480313 h 6480313"/>
              <a:gd name="connsiteX30" fmla="*/ 10208632 w 11963400"/>
              <a:gd name="connsiteY30" fmla="*/ 6480313 h 6480313"/>
              <a:gd name="connsiteX31" fmla="*/ 9730002 w 11963400"/>
              <a:gd name="connsiteY31" fmla="*/ 6480313 h 6480313"/>
              <a:gd name="connsiteX32" fmla="*/ 9251373 w 11963400"/>
              <a:gd name="connsiteY32" fmla="*/ 6480313 h 6480313"/>
              <a:gd name="connsiteX33" fmla="*/ 8674711 w 11963400"/>
              <a:gd name="connsiteY33" fmla="*/ 6480313 h 6480313"/>
              <a:gd name="connsiteX34" fmla="*/ 8294114 w 11963400"/>
              <a:gd name="connsiteY34" fmla="*/ 6480313 h 6480313"/>
              <a:gd name="connsiteX35" fmla="*/ 7913517 w 11963400"/>
              <a:gd name="connsiteY35" fmla="*/ 6480313 h 6480313"/>
              <a:gd name="connsiteX36" fmla="*/ 7238823 w 11963400"/>
              <a:gd name="connsiteY36" fmla="*/ 6480313 h 6480313"/>
              <a:gd name="connsiteX37" fmla="*/ 6858226 w 11963400"/>
              <a:gd name="connsiteY37" fmla="*/ 6480313 h 6480313"/>
              <a:gd name="connsiteX38" fmla="*/ 6379597 w 11963400"/>
              <a:gd name="connsiteY38" fmla="*/ 6480313 h 6480313"/>
              <a:gd name="connsiteX39" fmla="*/ 5999000 w 11963400"/>
              <a:gd name="connsiteY39" fmla="*/ 6480313 h 6480313"/>
              <a:gd name="connsiteX40" fmla="*/ 5618403 w 11963400"/>
              <a:gd name="connsiteY40" fmla="*/ 6480313 h 6480313"/>
              <a:gd name="connsiteX41" fmla="*/ 4845676 w 11963400"/>
              <a:gd name="connsiteY41" fmla="*/ 6480313 h 6480313"/>
              <a:gd name="connsiteX42" fmla="*/ 4465079 w 11963400"/>
              <a:gd name="connsiteY42" fmla="*/ 6480313 h 6480313"/>
              <a:gd name="connsiteX43" fmla="*/ 3790385 w 11963400"/>
              <a:gd name="connsiteY43" fmla="*/ 6480313 h 6480313"/>
              <a:gd name="connsiteX44" fmla="*/ 3213723 w 11963400"/>
              <a:gd name="connsiteY44" fmla="*/ 6480313 h 6480313"/>
              <a:gd name="connsiteX45" fmla="*/ 2833126 w 11963400"/>
              <a:gd name="connsiteY45" fmla="*/ 6480313 h 6480313"/>
              <a:gd name="connsiteX46" fmla="*/ 2256464 w 11963400"/>
              <a:gd name="connsiteY46" fmla="*/ 6480313 h 6480313"/>
              <a:gd name="connsiteX47" fmla="*/ 1080074 w 11963400"/>
              <a:gd name="connsiteY47" fmla="*/ 6480313 h 6480313"/>
              <a:gd name="connsiteX48" fmla="*/ 0 w 11963400"/>
              <a:gd name="connsiteY48" fmla="*/ 5400239 h 6480313"/>
              <a:gd name="connsiteX49" fmla="*/ 0 w 11963400"/>
              <a:gd name="connsiteY49" fmla="*/ 4817017 h 6480313"/>
              <a:gd name="connsiteX50" fmla="*/ 0 w 11963400"/>
              <a:gd name="connsiteY50" fmla="*/ 4233794 h 6480313"/>
              <a:gd name="connsiteX51" fmla="*/ 0 w 11963400"/>
              <a:gd name="connsiteY51" fmla="*/ 3823379 h 6480313"/>
              <a:gd name="connsiteX52" fmla="*/ 0 w 11963400"/>
              <a:gd name="connsiteY52" fmla="*/ 3240157 h 6480313"/>
              <a:gd name="connsiteX53" fmla="*/ 0 w 11963400"/>
              <a:gd name="connsiteY53" fmla="*/ 2829741 h 6480313"/>
              <a:gd name="connsiteX54" fmla="*/ 0 w 11963400"/>
              <a:gd name="connsiteY54" fmla="*/ 2376124 h 6480313"/>
              <a:gd name="connsiteX55" fmla="*/ 0 w 11963400"/>
              <a:gd name="connsiteY55" fmla="*/ 1965708 h 6480313"/>
              <a:gd name="connsiteX56" fmla="*/ 0 w 11963400"/>
              <a:gd name="connsiteY56" fmla="*/ 1080074 h 6480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1963400" h="6480313" fill="none" extrusionOk="0">
                <a:moveTo>
                  <a:pt x="0" y="1080074"/>
                </a:moveTo>
                <a:cubicBezTo>
                  <a:pt x="-11434" y="407024"/>
                  <a:pt x="476549" y="95474"/>
                  <a:pt x="1080074" y="0"/>
                </a:cubicBezTo>
                <a:cubicBezTo>
                  <a:pt x="1213763" y="-19836"/>
                  <a:pt x="1279887" y="8407"/>
                  <a:pt x="1362638" y="0"/>
                </a:cubicBezTo>
                <a:cubicBezTo>
                  <a:pt x="1445389" y="-8407"/>
                  <a:pt x="1706412" y="46469"/>
                  <a:pt x="1841268" y="0"/>
                </a:cubicBezTo>
                <a:cubicBezTo>
                  <a:pt x="1976124" y="-46469"/>
                  <a:pt x="2203734" y="7382"/>
                  <a:pt x="2319897" y="0"/>
                </a:cubicBezTo>
                <a:cubicBezTo>
                  <a:pt x="2436060" y="-7382"/>
                  <a:pt x="2695720" y="39309"/>
                  <a:pt x="2798526" y="0"/>
                </a:cubicBezTo>
                <a:cubicBezTo>
                  <a:pt x="2901332" y="-39309"/>
                  <a:pt x="3220900" y="54257"/>
                  <a:pt x="3375188" y="0"/>
                </a:cubicBezTo>
                <a:cubicBezTo>
                  <a:pt x="3529476" y="-54257"/>
                  <a:pt x="3728991" y="33577"/>
                  <a:pt x="3853818" y="0"/>
                </a:cubicBezTo>
                <a:cubicBezTo>
                  <a:pt x="3978645" y="-33577"/>
                  <a:pt x="4351463" y="48619"/>
                  <a:pt x="4626545" y="0"/>
                </a:cubicBezTo>
                <a:cubicBezTo>
                  <a:pt x="4901627" y="-48619"/>
                  <a:pt x="4834888" y="25799"/>
                  <a:pt x="5007141" y="0"/>
                </a:cubicBezTo>
                <a:cubicBezTo>
                  <a:pt x="5179394" y="-25799"/>
                  <a:pt x="5618103" y="54592"/>
                  <a:pt x="5779868" y="0"/>
                </a:cubicBezTo>
                <a:cubicBezTo>
                  <a:pt x="5941633" y="-54592"/>
                  <a:pt x="5930552" y="8619"/>
                  <a:pt x="6062433" y="0"/>
                </a:cubicBezTo>
                <a:cubicBezTo>
                  <a:pt x="6194315" y="-8619"/>
                  <a:pt x="6237766" y="1497"/>
                  <a:pt x="6344997" y="0"/>
                </a:cubicBezTo>
                <a:cubicBezTo>
                  <a:pt x="6452228" y="-1497"/>
                  <a:pt x="6696832" y="9439"/>
                  <a:pt x="6823626" y="0"/>
                </a:cubicBezTo>
                <a:cubicBezTo>
                  <a:pt x="6950420" y="-9439"/>
                  <a:pt x="7231630" y="43617"/>
                  <a:pt x="7498321" y="0"/>
                </a:cubicBezTo>
                <a:cubicBezTo>
                  <a:pt x="7765013" y="-43617"/>
                  <a:pt x="7936153" y="17329"/>
                  <a:pt x="8074983" y="0"/>
                </a:cubicBezTo>
                <a:cubicBezTo>
                  <a:pt x="8213813" y="-17329"/>
                  <a:pt x="8375462" y="35837"/>
                  <a:pt x="8455579" y="0"/>
                </a:cubicBezTo>
                <a:cubicBezTo>
                  <a:pt x="8535696" y="-35837"/>
                  <a:pt x="8629261" y="25986"/>
                  <a:pt x="8738144" y="0"/>
                </a:cubicBezTo>
                <a:cubicBezTo>
                  <a:pt x="8847027" y="-25986"/>
                  <a:pt x="9198504" y="22168"/>
                  <a:pt x="9314806" y="0"/>
                </a:cubicBezTo>
                <a:cubicBezTo>
                  <a:pt x="9431108" y="-22168"/>
                  <a:pt x="9828100" y="59366"/>
                  <a:pt x="9989500" y="0"/>
                </a:cubicBezTo>
                <a:cubicBezTo>
                  <a:pt x="10150900" y="-59366"/>
                  <a:pt x="10626939" y="26403"/>
                  <a:pt x="10883326" y="0"/>
                </a:cubicBezTo>
                <a:cubicBezTo>
                  <a:pt x="11445407" y="174101"/>
                  <a:pt x="11980037" y="502927"/>
                  <a:pt x="11963400" y="1080074"/>
                </a:cubicBezTo>
                <a:cubicBezTo>
                  <a:pt x="11968579" y="1207670"/>
                  <a:pt x="11944594" y="1305199"/>
                  <a:pt x="11963400" y="1490490"/>
                </a:cubicBezTo>
                <a:cubicBezTo>
                  <a:pt x="11982206" y="1675781"/>
                  <a:pt x="11960678" y="1846481"/>
                  <a:pt x="11963400" y="2073712"/>
                </a:cubicBezTo>
                <a:cubicBezTo>
                  <a:pt x="11966122" y="2300943"/>
                  <a:pt x="11931818" y="2461469"/>
                  <a:pt x="11963400" y="2700136"/>
                </a:cubicBezTo>
                <a:cubicBezTo>
                  <a:pt x="11994982" y="2938803"/>
                  <a:pt x="11918648" y="2972341"/>
                  <a:pt x="11963400" y="3153753"/>
                </a:cubicBezTo>
                <a:cubicBezTo>
                  <a:pt x="12008152" y="3335165"/>
                  <a:pt x="11904175" y="3561779"/>
                  <a:pt x="11963400" y="3736975"/>
                </a:cubicBezTo>
                <a:cubicBezTo>
                  <a:pt x="12022625" y="3912171"/>
                  <a:pt x="11897555" y="4169840"/>
                  <a:pt x="11963400" y="4320198"/>
                </a:cubicBezTo>
                <a:cubicBezTo>
                  <a:pt x="12029245" y="4470556"/>
                  <a:pt x="11908647" y="5030543"/>
                  <a:pt x="11963400" y="5400239"/>
                </a:cubicBezTo>
                <a:cubicBezTo>
                  <a:pt x="11944814" y="5898905"/>
                  <a:pt x="11601865" y="6413660"/>
                  <a:pt x="10883326" y="6480313"/>
                </a:cubicBezTo>
                <a:cubicBezTo>
                  <a:pt x="10643955" y="6504408"/>
                  <a:pt x="10359701" y="6419930"/>
                  <a:pt x="10208632" y="6480313"/>
                </a:cubicBezTo>
                <a:cubicBezTo>
                  <a:pt x="10057563" y="6540696"/>
                  <a:pt x="9919219" y="6470011"/>
                  <a:pt x="9730002" y="6480313"/>
                </a:cubicBezTo>
                <a:cubicBezTo>
                  <a:pt x="9540785" y="6490615"/>
                  <a:pt x="9452432" y="6428489"/>
                  <a:pt x="9251373" y="6480313"/>
                </a:cubicBezTo>
                <a:cubicBezTo>
                  <a:pt x="9050314" y="6532137"/>
                  <a:pt x="8849440" y="6450706"/>
                  <a:pt x="8674711" y="6480313"/>
                </a:cubicBezTo>
                <a:cubicBezTo>
                  <a:pt x="8499982" y="6509920"/>
                  <a:pt x="8477081" y="6479177"/>
                  <a:pt x="8294114" y="6480313"/>
                </a:cubicBezTo>
                <a:cubicBezTo>
                  <a:pt x="8111147" y="6481449"/>
                  <a:pt x="8031393" y="6467497"/>
                  <a:pt x="7913517" y="6480313"/>
                </a:cubicBezTo>
                <a:cubicBezTo>
                  <a:pt x="7795641" y="6493129"/>
                  <a:pt x="7476287" y="6466148"/>
                  <a:pt x="7238823" y="6480313"/>
                </a:cubicBezTo>
                <a:cubicBezTo>
                  <a:pt x="7001359" y="6494478"/>
                  <a:pt x="7023720" y="6477949"/>
                  <a:pt x="6858226" y="6480313"/>
                </a:cubicBezTo>
                <a:cubicBezTo>
                  <a:pt x="6692732" y="6482677"/>
                  <a:pt x="6537726" y="6451430"/>
                  <a:pt x="6379597" y="6480313"/>
                </a:cubicBezTo>
                <a:cubicBezTo>
                  <a:pt x="6221468" y="6509196"/>
                  <a:pt x="6083142" y="6444126"/>
                  <a:pt x="5999000" y="6480313"/>
                </a:cubicBezTo>
                <a:cubicBezTo>
                  <a:pt x="5914858" y="6516500"/>
                  <a:pt x="5728978" y="6449518"/>
                  <a:pt x="5618403" y="6480313"/>
                </a:cubicBezTo>
                <a:cubicBezTo>
                  <a:pt x="5507828" y="6511108"/>
                  <a:pt x="5150639" y="6476080"/>
                  <a:pt x="4845676" y="6480313"/>
                </a:cubicBezTo>
                <a:cubicBezTo>
                  <a:pt x="4540713" y="6484546"/>
                  <a:pt x="4640161" y="6460325"/>
                  <a:pt x="4465079" y="6480313"/>
                </a:cubicBezTo>
                <a:cubicBezTo>
                  <a:pt x="4289997" y="6500301"/>
                  <a:pt x="4068844" y="6459734"/>
                  <a:pt x="3790385" y="6480313"/>
                </a:cubicBezTo>
                <a:cubicBezTo>
                  <a:pt x="3511926" y="6500892"/>
                  <a:pt x="3354680" y="6414224"/>
                  <a:pt x="3213723" y="6480313"/>
                </a:cubicBezTo>
                <a:cubicBezTo>
                  <a:pt x="3072766" y="6546402"/>
                  <a:pt x="2980632" y="6446839"/>
                  <a:pt x="2833126" y="6480313"/>
                </a:cubicBezTo>
                <a:cubicBezTo>
                  <a:pt x="2685620" y="6513787"/>
                  <a:pt x="2459867" y="6448009"/>
                  <a:pt x="2256464" y="6480313"/>
                </a:cubicBezTo>
                <a:cubicBezTo>
                  <a:pt x="2053061" y="6512617"/>
                  <a:pt x="1549260" y="6428305"/>
                  <a:pt x="1080074" y="6480313"/>
                </a:cubicBezTo>
                <a:cubicBezTo>
                  <a:pt x="407212" y="6458353"/>
                  <a:pt x="-75310" y="5940597"/>
                  <a:pt x="0" y="5400239"/>
                </a:cubicBezTo>
                <a:cubicBezTo>
                  <a:pt x="-17367" y="5239917"/>
                  <a:pt x="68035" y="5032537"/>
                  <a:pt x="0" y="4817017"/>
                </a:cubicBezTo>
                <a:cubicBezTo>
                  <a:pt x="-68035" y="4601497"/>
                  <a:pt x="50990" y="4399405"/>
                  <a:pt x="0" y="4233794"/>
                </a:cubicBezTo>
                <a:cubicBezTo>
                  <a:pt x="-50990" y="4068183"/>
                  <a:pt x="4308" y="3938074"/>
                  <a:pt x="0" y="3823379"/>
                </a:cubicBezTo>
                <a:cubicBezTo>
                  <a:pt x="-4308" y="3708684"/>
                  <a:pt x="6748" y="3455196"/>
                  <a:pt x="0" y="3240157"/>
                </a:cubicBezTo>
                <a:cubicBezTo>
                  <a:pt x="-6748" y="3025118"/>
                  <a:pt x="35272" y="2960336"/>
                  <a:pt x="0" y="2829741"/>
                </a:cubicBezTo>
                <a:cubicBezTo>
                  <a:pt x="-35272" y="2699146"/>
                  <a:pt x="8085" y="2591964"/>
                  <a:pt x="0" y="2376124"/>
                </a:cubicBezTo>
                <a:cubicBezTo>
                  <a:pt x="-8085" y="2160284"/>
                  <a:pt x="20744" y="2152015"/>
                  <a:pt x="0" y="1965708"/>
                </a:cubicBezTo>
                <a:cubicBezTo>
                  <a:pt x="-20744" y="1779401"/>
                  <a:pt x="38295" y="1438537"/>
                  <a:pt x="0" y="1080074"/>
                </a:cubicBezTo>
                <a:close/>
              </a:path>
              <a:path w="11963400" h="6480313" stroke="0" extrusionOk="0">
                <a:moveTo>
                  <a:pt x="0" y="1080074"/>
                </a:moveTo>
                <a:cubicBezTo>
                  <a:pt x="89234" y="378348"/>
                  <a:pt x="525503" y="40032"/>
                  <a:pt x="1080074" y="0"/>
                </a:cubicBezTo>
                <a:cubicBezTo>
                  <a:pt x="1313783" y="-16872"/>
                  <a:pt x="1529832" y="35275"/>
                  <a:pt x="1754768" y="0"/>
                </a:cubicBezTo>
                <a:cubicBezTo>
                  <a:pt x="1979704" y="-35275"/>
                  <a:pt x="1977592" y="32718"/>
                  <a:pt x="2037333" y="0"/>
                </a:cubicBezTo>
                <a:cubicBezTo>
                  <a:pt x="2097075" y="-32718"/>
                  <a:pt x="2395662" y="6565"/>
                  <a:pt x="2515962" y="0"/>
                </a:cubicBezTo>
                <a:cubicBezTo>
                  <a:pt x="2636262" y="-6565"/>
                  <a:pt x="2681856" y="1317"/>
                  <a:pt x="2798526" y="0"/>
                </a:cubicBezTo>
                <a:cubicBezTo>
                  <a:pt x="2915196" y="-1317"/>
                  <a:pt x="2950609" y="2699"/>
                  <a:pt x="3081091" y="0"/>
                </a:cubicBezTo>
                <a:cubicBezTo>
                  <a:pt x="3211573" y="-2699"/>
                  <a:pt x="3463746" y="36422"/>
                  <a:pt x="3559720" y="0"/>
                </a:cubicBezTo>
                <a:cubicBezTo>
                  <a:pt x="3655694" y="-36422"/>
                  <a:pt x="3904712" y="39733"/>
                  <a:pt x="4038349" y="0"/>
                </a:cubicBezTo>
                <a:cubicBezTo>
                  <a:pt x="4171986" y="-39733"/>
                  <a:pt x="4433575" y="10425"/>
                  <a:pt x="4713044" y="0"/>
                </a:cubicBezTo>
                <a:cubicBezTo>
                  <a:pt x="4992513" y="-10425"/>
                  <a:pt x="5062010" y="16014"/>
                  <a:pt x="5191673" y="0"/>
                </a:cubicBezTo>
                <a:cubicBezTo>
                  <a:pt x="5321336" y="-16014"/>
                  <a:pt x="5410260" y="3258"/>
                  <a:pt x="5474238" y="0"/>
                </a:cubicBezTo>
                <a:cubicBezTo>
                  <a:pt x="5538216" y="-3258"/>
                  <a:pt x="5780183" y="2395"/>
                  <a:pt x="5952867" y="0"/>
                </a:cubicBezTo>
                <a:cubicBezTo>
                  <a:pt x="6125551" y="-2395"/>
                  <a:pt x="6178080" y="27037"/>
                  <a:pt x="6333464" y="0"/>
                </a:cubicBezTo>
                <a:cubicBezTo>
                  <a:pt x="6488848" y="-27037"/>
                  <a:pt x="6632962" y="31751"/>
                  <a:pt x="6714061" y="0"/>
                </a:cubicBezTo>
                <a:cubicBezTo>
                  <a:pt x="6795160" y="-31751"/>
                  <a:pt x="7320151" y="77130"/>
                  <a:pt x="7486788" y="0"/>
                </a:cubicBezTo>
                <a:cubicBezTo>
                  <a:pt x="7653425" y="-77130"/>
                  <a:pt x="7757504" y="17535"/>
                  <a:pt x="7965417" y="0"/>
                </a:cubicBezTo>
                <a:cubicBezTo>
                  <a:pt x="8173330" y="-17535"/>
                  <a:pt x="8378066" y="20447"/>
                  <a:pt x="8738144" y="0"/>
                </a:cubicBezTo>
                <a:cubicBezTo>
                  <a:pt x="9098222" y="-20447"/>
                  <a:pt x="9081701" y="5919"/>
                  <a:pt x="9412838" y="0"/>
                </a:cubicBezTo>
                <a:cubicBezTo>
                  <a:pt x="9743975" y="-5919"/>
                  <a:pt x="9591395" y="26095"/>
                  <a:pt x="9695403" y="0"/>
                </a:cubicBezTo>
                <a:cubicBezTo>
                  <a:pt x="9799412" y="-26095"/>
                  <a:pt x="9855720" y="1535"/>
                  <a:pt x="9977967" y="0"/>
                </a:cubicBezTo>
                <a:cubicBezTo>
                  <a:pt x="10100214" y="-1535"/>
                  <a:pt x="10580055" y="92134"/>
                  <a:pt x="10883326" y="0"/>
                </a:cubicBezTo>
                <a:cubicBezTo>
                  <a:pt x="11569401" y="-59600"/>
                  <a:pt x="11956659" y="623457"/>
                  <a:pt x="11963400" y="1080074"/>
                </a:cubicBezTo>
                <a:cubicBezTo>
                  <a:pt x="12010069" y="1196061"/>
                  <a:pt x="11914200" y="1418087"/>
                  <a:pt x="11963400" y="1533691"/>
                </a:cubicBezTo>
                <a:cubicBezTo>
                  <a:pt x="12012600" y="1649295"/>
                  <a:pt x="11905958" y="1878926"/>
                  <a:pt x="11963400" y="2116914"/>
                </a:cubicBezTo>
                <a:cubicBezTo>
                  <a:pt x="12020842" y="2354902"/>
                  <a:pt x="11946566" y="2332311"/>
                  <a:pt x="11963400" y="2527329"/>
                </a:cubicBezTo>
                <a:cubicBezTo>
                  <a:pt x="11980234" y="2722347"/>
                  <a:pt x="11920430" y="2816326"/>
                  <a:pt x="11963400" y="2937745"/>
                </a:cubicBezTo>
                <a:cubicBezTo>
                  <a:pt x="12006370" y="3059164"/>
                  <a:pt x="11899268" y="3272101"/>
                  <a:pt x="11963400" y="3520967"/>
                </a:cubicBezTo>
                <a:cubicBezTo>
                  <a:pt x="12027532" y="3769833"/>
                  <a:pt x="11961246" y="3754939"/>
                  <a:pt x="11963400" y="3931383"/>
                </a:cubicBezTo>
                <a:cubicBezTo>
                  <a:pt x="11965554" y="4107827"/>
                  <a:pt x="11924957" y="4430802"/>
                  <a:pt x="11963400" y="4557807"/>
                </a:cubicBezTo>
                <a:cubicBezTo>
                  <a:pt x="12001843" y="4684812"/>
                  <a:pt x="11937348" y="5131045"/>
                  <a:pt x="11963400" y="5400239"/>
                </a:cubicBezTo>
                <a:cubicBezTo>
                  <a:pt x="11887986" y="6140045"/>
                  <a:pt x="11532584" y="6606297"/>
                  <a:pt x="10883326" y="6480313"/>
                </a:cubicBezTo>
                <a:cubicBezTo>
                  <a:pt x="10782937" y="6486729"/>
                  <a:pt x="10611138" y="6440991"/>
                  <a:pt x="10404697" y="6480313"/>
                </a:cubicBezTo>
                <a:cubicBezTo>
                  <a:pt x="10198256" y="6519635"/>
                  <a:pt x="10187559" y="6465057"/>
                  <a:pt x="10024100" y="6480313"/>
                </a:cubicBezTo>
                <a:cubicBezTo>
                  <a:pt x="9860641" y="6495569"/>
                  <a:pt x="9783145" y="6427529"/>
                  <a:pt x="9545470" y="6480313"/>
                </a:cubicBezTo>
                <a:cubicBezTo>
                  <a:pt x="9307795" y="6533097"/>
                  <a:pt x="9081661" y="6443911"/>
                  <a:pt x="8772744" y="6480313"/>
                </a:cubicBezTo>
                <a:cubicBezTo>
                  <a:pt x="8463827" y="6516715"/>
                  <a:pt x="8341068" y="6388529"/>
                  <a:pt x="8000017" y="6480313"/>
                </a:cubicBezTo>
                <a:cubicBezTo>
                  <a:pt x="7658966" y="6572097"/>
                  <a:pt x="7844505" y="6473831"/>
                  <a:pt x="7717452" y="6480313"/>
                </a:cubicBezTo>
                <a:cubicBezTo>
                  <a:pt x="7590400" y="6486795"/>
                  <a:pt x="7442091" y="6450524"/>
                  <a:pt x="7238823" y="6480313"/>
                </a:cubicBezTo>
                <a:cubicBezTo>
                  <a:pt x="7035555" y="6510102"/>
                  <a:pt x="6895280" y="6432279"/>
                  <a:pt x="6564129" y="6480313"/>
                </a:cubicBezTo>
                <a:cubicBezTo>
                  <a:pt x="6232978" y="6528347"/>
                  <a:pt x="6235259" y="6445022"/>
                  <a:pt x="5987467" y="6480313"/>
                </a:cubicBezTo>
                <a:cubicBezTo>
                  <a:pt x="5739675" y="6515604"/>
                  <a:pt x="5755617" y="6456998"/>
                  <a:pt x="5606870" y="6480313"/>
                </a:cubicBezTo>
                <a:cubicBezTo>
                  <a:pt x="5458123" y="6503628"/>
                  <a:pt x="5122619" y="6466413"/>
                  <a:pt x="4932175" y="6480313"/>
                </a:cubicBezTo>
                <a:cubicBezTo>
                  <a:pt x="4741731" y="6494213"/>
                  <a:pt x="4360451" y="6452455"/>
                  <a:pt x="4159448" y="6480313"/>
                </a:cubicBezTo>
                <a:cubicBezTo>
                  <a:pt x="3958445" y="6508171"/>
                  <a:pt x="3729839" y="6401609"/>
                  <a:pt x="3484754" y="6480313"/>
                </a:cubicBezTo>
                <a:cubicBezTo>
                  <a:pt x="3239669" y="6559017"/>
                  <a:pt x="3317836" y="6455902"/>
                  <a:pt x="3202190" y="6480313"/>
                </a:cubicBezTo>
                <a:cubicBezTo>
                  <a:pt x="3086544" y="6504724"/>
                  <a:pt x="2772644" y="6479153"/>
                  <a:pt x="2625528" y="6480313"/>
                </a:cubicBezTo>
                <a:cubicBezTo>
                  <a:pt x="2478412" y="6481473"/>
                  <a:pt x="2316316" y="6479026"/>
                  <a:pt x="2146898" y="6480313"/>
                </a:cubicBezTo>
                <a:cubicBezTo>
                  <a:pt x="1977480" y="6481600"/>
                  <a:pt x="1830449" y="6455374"/>
                  <a:pt x="1668269" y="6480313"/>
                </a:cubicBezTo>
                <a:cubicBezTo>
                  <a:pt x="1506089" y="6505252"/>
                  <a:pt x="1212312" y="6446536"/>
                  <a:pt x="1080074" y="6480313"/>
                </a:cubicBezTo>
                <a:cubicBezTo>
                  <a:pt x="571179" y="6333015"/>
                  <a:pt x="29909" y="6103353"/>
                  <a:pt x="0" y="5400239"/>
                </a:cubicBezTo>
                <a:cubicBezTo>
                  <a:pt x="-31703" y="5226625"/>
                  <a:pt x="48379" y="5174052"/>
                  <a:pt x="0" y="4989823"/>
                </a:cubicBezTo>
                <a:cubicBezTo>
                  <a:pt x="-48379" y="4805594"/>
                  <a:pt x="26424" y="4748927"/>
                  <a:pt x="0" y="4536206"/>
                </a:cubicBezTo>
                <a:cubicBezTo>
                  <a:pt x="-26424" y="4323485"/>
                  <a:pt x="38841" y="4140439"/>
                  <a:pt x="0" y="3996185"/>
                </a:cubicBezTo>
                <a:cubicBezTo>
                  <a:pt x="-38841" y="3851931"/>
                  <a:pt x="45662" y="3642366"/>
                  <a:pt x="0" y="3499366"/>
                </a:cubicBezTo>
                <a:cubicBezTo>
                  <a:pt x="-45662" y="3356366"/>
                  <a:pt x="28763" y="3170904"/>
                  <a:pt x="0" y="2916144"/>
                </a:cubicBezTo>
                <a:cubicBezTo>
                  <a:pt x="-28763" y="2661384"/>
                  <a:pt x="11096" y="2634249"/>
                  <a:pt x="0" y="2505728"/>
                </a:cubicBezTo>
                <a:cubicBezTo>
                  <a:pt x="-11096" y="2377207"/>
                  <a:pt x="33363" y="2265894"/>
                  <a:pt x="0" y="2095313"/>
                </a:cubicBezTo>
                <a:cubicBezTo>
                  <a:pt x="-33363" y="1924732"/>
                  <a:pt x="52025" y="1706425"/>
                  <a:pt x="0" y="1598494"/>
                </a:cubicBezTo>
                <a:cubicBezTo>
                  <a:pt x="-52025" y="1490563"/>
                  <a:pt x="28413" y="1294038"/>
                  <a:pt x="0" y="1080074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FE5778"/>
            </a:solidFill>
            <a:extLst>
              <a:ext uri="{C807C97D-BFC1-408E-A445-0C87EB9F89A2}">
                <ask:lineSketchStyleProps xmlns:ask="http://schemas.microsoft.com/office/drawing/2018/sketchyshapes" xmlns="" sd="118075524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A5ED362-EBC7-680C-81EE-E0EBDF671C4C}"/>
              </a:ext>
            </a:extLst>
          </p:cNvPr>
          <p:cNvCxnSpPr>
            <a:cxnSpLocks/>
            <a:endCxn id="4" idx="0"/>
          </p:cNvCxnSpPr>
          <p:nvPr/>
        </p:nvCxnSpPr>
        <p:spPr>
          <a:xfrm flipH="1">
            <a:off x="3317392" y="1495425"/>
            <a:ext cx="2264258" cy="86677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D1955F-80A9-B5B6-4846-B8CE78491627}"/>
              </a:ext>
            </a:extLst>
          </p:cNvPr>
          <p:cNvSpPr/>
          <p:nvPr/>
        </p:nvSpPr>
        <p:spPr>
          <a:xfrm>
            <a:off x="1757984" y="2362202"/>
            <a:ext cx="3118816" cy="326707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Quyên góp sách, vở, đồ dùng học tập,… để tặng các bạn.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9FDFD9-1EC2-12AC-31EE-85A8216507B0}"/>
              </a:ext>
            </a:extLst>
          </p:cNvPr>
          <p:cNvSpPr/>
          <p:nvPr/>
        </p:nvSpPr>
        <p:spPr>
          <a:xfrm>
            <a:off x="6820693" y="2314578"/>
            <a:ext cx="3733801" cy="33146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 động người thân, bạn bè cùng tham gia phong trào quyên góp gây quỹ từ thiện để giúp đỡ đồng bào miền Trung.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B924BF1-5F82-889B-32EA-3547EC949A0E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6715125" y="1533525"/>
            <a:ext cx="1972469" cy="781053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F7C63F2-859B-D26E-CEB8-8A928277CC26}"/>
              </a:ext>
            </a:extLst>
          </p:cNvPr>
          <p:cNvSpPr/>
          <p:nvPr/>
        </p:nvSpPr>
        <p:spPr>
          <a:xfrm>
            <a:off x="4048125" y="419100"/>
            <a:ext cx="3924300" cy="113347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việc em có thể làm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1596980" y="0"/>
            <a:ext cx="1455312" cy="159698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15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630" y="1229720"/>
            <a:ext cx="8638370" cy="561094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64" b="989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9" t="18022" r="3798" b="16923"/>
          <a:stretch/>
        </p:blipFill>
        <p:spPr>
          <a:xfrm rot="20670679">
            <a:off x="4950279" y="3277625"/>
            <a:ext cx="3409331" cy="231459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32C5D44-9891-42F8-AAFC-7FE5DA2979ED}"/>
              </a:ext>
            </a:extLst>
          </p:cNvPr>
          <p:cNvGrpSpPr/>
          <p:nvPr/>
        </p:nvGrpSpPr>
        <p:grpSpPr>
          <a:xfrm>
            <a:off x="-1828084" y="280109"/>
            <a:ext cx="6535975" cy="6700409"/>
            <a:chOff x="-2675175" y="426720"/>
            <a:chExt cx="6535975" cy="6700409"/>
          </a:xfrm>
        </p:grpSpPr>
        <p:pic>
          <p:nvPicPr>
            <p:cNvPr id="7" name="图片 4">
              <a:extLst>
                <a:ext uri="{FF2B5EF4-FFF2-40B4-BE49-F238E27FC236}">
                  <a16:creationId xmlns:a16="http://schemas.microsoft.com/office/drawing/2014/main" id="{A9F4AB91-C459-4D24-8BB0-EB5F4D5F01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94" r="27156" b="20601"/>
            <a:stretch>
              <a:fillRect/>
            </a:stretch>
          </p:blipFill>
          <p:spPr>
            <a:xfrm>
              <a:off x="-2675175" y="426720"/>
              <a:ext cx="6535975" cy="6687372"/>
            </a:xfrm>
            <a:prstGeom prst="rect">
              <a:avLst/>
            </a:prstGeom>
          </p:spPr>
        </p:pic>
        <p:pic>
          <p:nvPicPr>
            <p:cNvPr id="8" name="图形 45">
              <a:extLst>
                <a:ext uri="{FF2B5EF4-FFF2-40B4-BE49-F238E27FC236}">
                  <a16:creationId xmlns:a16="http://schemas.microsoft.com/office/drawing/2014/main" id="{D177A99B-95EE-4EF3-BAFC-B0373F6884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 rot="780486">
              <a:off x="-931279" y="5253168"/>
              <a:ext cx="3043425" cy="187396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259" y="1258253"/>
            <a:ext cx="7639050" cy="258127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图片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28084" y="705223"/>
            <a:ext cx="16036553" cy="742129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596980" y="0"/>
            <a:ext cx="1455312" cy="159698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5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7" y="-553596"/>
            <a:ext cx="7515464" cy="55558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59" y="1242466"/>
            <a:ext cx="4352921" cy="3273836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9" y="3954533"/>
            <a:ext cx="4338384" cy="290346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999" y="1636893"/>
            <a:ext cx="4498955" cy="4184213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1C63C3-7287-B63F-863C-46DACA92E6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9770" y="2290837"/>
            <a:ext cx="7797460" cy="267637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-1596980" y="-121023"/>
            <a:ext cx="1455312" cy="159698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8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036843" y="1084730"/>
            <a:ext cx="9631158" cy="447113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036842" y="1482397"/>
            <a:ext cx="94948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4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701" y="3281985"/>
            <a:ext cx="3358605" cy="335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5600" y="3281985"/>
            <a:ext cx="3332117" cy="33321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596980" y="0"/>
            <a:ext cx="1455312" cy="159698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9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7370" y="364949"/>
            <a:ext cx="10605247" cy="487346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12563" y="992598"/>
            <a:ext cx="94948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Duyên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39" y="3344731"/>
            <a:ext cx="3358605" cy="335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6319" y="3330040"/>
            <a:ext cx="3332117" cy="33321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596980" y="0"/>
            <a:ext cx="1455312" cy="159698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88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25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7370" y="364949"/>
            <a:ext cx="10605247" cy="487346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矩形 12"/>
          <p:cNvSpPr/>
          <p:nvPr/>
        </p:nvSpPr>
        <p:spPr>
          <a:xfrm>
            <a:off x="1212563" y="992598"/>
            <a:ext cx="949486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ùng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Duyên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hải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miền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Trung </a:t>
            </a:r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song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song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ngắn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dốc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07" l="17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134" y="-1446113"/>
            <a:ext cx="4045788" cy="40242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39" y="3344731"/>
            <a:ext cx="3358605" cy="335860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56319" y="3330040"/>
            <a:ext cx="3332117" cy="33321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-1596980" y="0"/>
            <a:ext cx="1455312" cy="159698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54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462C737-5903-48C7-8958-FBB649E36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3B2B9AA8-FD93-4D5B-A1A8-F3CB60557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275666" y="3302741"/>
            <a:ext cx="1646899" cy="3250460"/>
          </a:xfrm>
          <a:prstGeom prst="rect">
            <a:avLst/>
          </a:prstGeom>
        </p:spPr>
      </p:pic>
      <p:pic>
        <p:nvPicPr>
          <p:cNvPr id="13" name="Picture 22">
            <a:extLst>
              <a:ext uri="{FF2B5EF4-FFF2-40B4-BE49-F238E27FC236}">
                <a16:creationId xmlns:a16="http://schemas.microsoft.com/office/drawing/2014/main" id="{65B3CF1C-84D0-4CF9-B955-63FC5EB4A7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2748" y="3237827"/>
            <a:ext cx="1617626" cy="33153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E13F854-6632-A026-57FB-F31C363D8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8959" y="1512888"/>
            <a:ext cx="5389331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51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ền Lúa Lúa Gạo Và Dầu Gạo Quảng Bá Thực Phẩm Nền Trời XanhẢnh Nền, Dầu,  Taobao, đồng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781" y="0"/>
            <a:ext cx="12410781" cy="6951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14" y="-385030"/>
            <a:ext cx="7515464" cy="55558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8B8C2B-C3C3-462C-A1FB-56D92DF6B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098" y="311470"/>
            <a:ext cx="10537347" cy="61274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3F46D43-6FEF-484E-AF4B-49A7616BD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7171"/>
            <a:ext cx="3224463" cy="47503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D9D0A66-572D-4024-B5B8-D4BAC855400D}"/>
              </a:ext>
            </a:extLst>
          </p:cNvPr>
          <p:cNvSpPr/>
          <p:nvPr/>
        </p:nvSpPr>
        <p:spPr>
          <a:xfrm>
            <a:off x="4317609" y="2287246"/>
            <a:ext cx="6540891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3.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Tác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động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môi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trường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thiên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nhiên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đối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với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sản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xuất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và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đời</a:t>
            </a:r>
            <a:r>
              <a:rPr kumimoji="0" lang="en-US" sz="4400" b="1" i="0" u="none" strike="noStrike" kern="1200" cap="none" spc="0" normalizeH="0" noProof="0" dirty="0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1905"/>
                <a:solidFill>
                  <a:srgbClr val="00B0F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sống</a:t>
            </a:r>
            <a:endParaRPr kumimoji="0" lang="en-US" sz="4400" b="1" i="0" u="none" strike="noStrike" kern="1200" cap="none" spc="0" normalizeH="0" baseline="0" noProof="0" dirty="0">
              <a:ln w="1905"/>
              <a:solidFill>
                <a:srgbClr val="00B0F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674093" y="0"/>
            <a:ext cx="1455312" cy="159698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26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op hơn 83 nền slide đẹp siêu đỉnh - thtantai2.edu.vn">
            <a:extLst>
              <a:ext uri="{FF2B5EF4-FFF2-40B4-BE49-F238E27FC236}">
                <a16:creationId xmlns:a16="http://schemas.microsoft.com/office/drawing/2014/main" id="{492BB397-7774-4FC1-8A8B-9CD6EB6C5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BC26D24-792C-46B4-ACA8-866E8F1DEF8A}"/>
              </a:ext>
            </a:extLst>
          </p:cNvPr>
          <p:cNvSpPr/>
          <p:nvPr/>
        </p:nvSpPr>
        <p:spPr>
          <a:xfrm>
            <a:off x="599607" y="280691"/>
            <a:ext cx="11347554" cy="6440619"/>
          </a:xfrm>
          <a:prstGeom prst="roundRect">
            <a:avLst>
              <a:gd name="adj" fmla="val 4967"/>
            </a:avLst>
          </a:prstGeom>
          <a:solidFill>
            <a:schemeClr val="bg1"/>
          </a:solidFill>
          <a:ln w="38100">
            <a:solidFill>
              <a:srgbClr val="EDAF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9546EC-432A-4388-838C-AFFFA1CCA3F3}"/>
              </a:ext>
            </a:extLst>
          </p:cNvPr>
          <p:cNvSpPr txBox="1"/>
          <p:nvPr/>
        </p:nvSpPr>
        <p:spPr>
          <a:xfrm>
            <a:off x="863169" y="335934"/>
            <a:ext cx="11083991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 thông tin và quan sát các hình từ 4 đến 7, em hãy: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Nêu tác động tích cực và tiêu cực của môi trường thiên nhiên đến đời sống và sản xuất của người dân vùng Duyên hải miền Trung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Đề xuất một số biện pháp phòng, chống thiên tai ở vùng Duyên hải miền Trung.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4D874C-883F-BB01-D793-4B5209479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8" y="2024062"/>
            <a:ext cx="6434138" cy="24523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0FD667-2AC6-7BE7-8CE8-F30D3BC37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675" y="4500562"/>
            <a:ext cx="5600700" cy="21812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1596980" y="0"/>
            <a:ext cx="1455312" cy="159698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ộp Văn bản 11">
            <a:extLst>
              <a:ext uri="{FF2B5EF4-FFF2-40B4-BE49-F238E27FC236}">
                <a16:creationId xmlns:a16="http://schemas.microsoft.com/office/drawing/2014/main" id="{1BA6AAAB-E72A-6CFF-A91F-72B733A5309E}"/>
              </a:ext>
            </a:extLst>
          </p:cNvPr>
          <p:cNvSpPr txBox="1"/>
          <p:nvPr/>
        </p:nvSpPr>
        <p:spPr>
          <a:xfrm>
            <a:off x="3921882" y="987137"/>
            <a:ext cx="5014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</a:rPr>
              <a:t>CHIA SẺ CÁC CÂU HỎI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216276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">
  <a:themeElements>
    <a:clrScheme name="自定义 34">
      <a:dk1>
        <a:sysClr val="windowText" lastClr="000000"/>
      </a:dk1>
      <a:lt1>
        <a:sysClr val="window" lastClr="FFFFFF"/>
      </a:lt1>
      <a:dk2>
        <a:srgbClr val="E74E51"/>
      </a:dk2>
      <a:lt2>
        <a:srgbClr val="9596A4"/>
      </a:lt2>
      <a:accent1>
        <a:srgbClr val="EFAE55"/>
      </a:accent1>
      <a:accent2>
        <a:srgbClr val="5A4A33"/>
      </a:accent2>
      <a:accent3>
        <a:srgbClr val="38946F"/>
      </a:accent3>
      <a:accent4>
        <a:srgbClr val="A98D6C"/>
      </a:accent4>
      <a:accent5>
        <a:srgbClr val="F09496"/>
      </a:accent5>
      <a:accent6>
        <a:srgbClr val="F09496"/>
      </a:accent6>
      <a:hlink>
        <a:srgbClr val="0000FF"/>
      </a:hlink>
      <a:folHlink>
        <a:srgbClr val="800080"/>
      </a:folHlink>
    </a:clrScheme>
    <a:fontScheme name="自定义 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vert="eaVert" wrap="square" lIns="91441" tIns="45720" rIns="91441" bIns="45720">
        <a:spAutoFit/>
      </a:bodyPr>
      <a:lstStyle>
        <a:defPPr algn="just">
          <a:lnSpc>
            <a:spcPct val="150000"/>
          </a:lnSpc>
          <a:defRPr sz="1200" dirty="0">
            <a:solidFill>
              <a:schemeClr val="bg1"/>
            </a:solidFill>
            <a:latin typeface="+mn-ea"/>
            <a:ea typeface="+mn-ea"/>
            <a:cs typeface="+mn-ea"/>
            <a:sym typeface="Calibri" panose="020F0502020204030204" pitchFamily="34" charset="0"/>
          </a:defRPr>
        </a:defPPr>
      </a:lstStyle>
    </a:spDef>
    <a:txDef>
      <a:spPr>
        <a:noFill/>
      </a:spPr>
      <a:bodyPr wrap="none" rtlCol="0">
        <a:spAutoFit/>
      </a:bodyPr>
      <a:lstStyle>
        <a:defPPr>
          <a:defRPr dirty="0" smtClean="0">
            <a:latin typeface="+mn-ea"/>
            <a:ea typeface="+mn-ea"/>
          </a:defRPr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​​">
  <a:themeElements>
    <a:clrScheme name="自定义 35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0A3"/>
      </a:accent1>
      <a:accent2>
        <a:srgbClr val="ED8F8B"/>
      </a:accent2>
      <a:accent3>
        <a:srgbClr val="00B0A3"/>
      </a:accent3>
      <a:accent4>
        <a:srgbClr val="ED8F8B"/>
      </a:accent4>
      <a:accent5>
        <a:srgbClr val="00B0A3"/>
      </a:accent5>
      <a:accent6>
        <a:srgbClr val="ED8F8B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551</Words>
  <Application>Microsoft Office PowerPoint</Application>
  <PresentationFormat>Widescreen</PresentationFormat>
  <Paragraphs>40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宋体</vt:lpstr>
      <vt:lpstr>Arial</vt:lpstr>
      <vt:lpstr>Calibri</vt:lpstr>
      <vt:lpstr>Calibri Light</vt:lpstr>
      <vt:lpstr>Cambria</vt:lpstr>
      <vt:lpstr>等线</vt:lpstr>
      <vt:lpstr>等线 Light</vt:lpstr>
      <vt:lpstr>Times New Roman</vt:lpstr>
      <vt:lpstr>字魂115号-刀刀体</vt:lpstr>
      <vt:lpstr>字魂59号-创粗黑</vt:lpstr>
      <vt:lpstr>Office 主题</vt:lpstr>
      <vt:lpstr>1_Office Theme</vt:lpstr>
      <vt:lpstr>千图网海量PPT模板www.58pic.com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18</cp:revision>
  <dcterms:created xsi:type="dcterms:W3CDTF">2023-11-13T11:42:54Z</dcterms:created>
  <dcterms:modified xsi:type="dcterms:W3CDTF">2024-09-13T08:20:34Z</dcterms:modified>
</cp:coreProperties>
</file>