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5" r:id="rId4"/>
    <p:sldMasterId id="2147483671" r:id="rId5"/>
    <p:sldMasterId id="2147483685" r:id="rId6"/>
  </p:sldMasterIdLst>
  <p:notesMasterIdLst>
    <p:notesMasterId r:id="rId9"/>
  </p:notesMasterIdLst>
  <p:sldIdLst>
    <p:sldId id="308" r:id="rId7"/>
    <p:sldId id="309" r:id="rId8"/>
    <p:sldId id="256" r:id="rId10"/>
    <p:sldId id="280" r:id="rId11"/>
    <p:sldId id="288" r:id="rId12"/>
    <p:sldId id="310" r:id="rId13"/>
    <p:sldId id="257" r:id="rId14"/>
    <p:sldId id="258" r:id="rId15"/>
    <p:sldId id="300" r:id="rId16"/>
    <p:sldId id="31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CABFB-264E-4402-AF2B-88551CF9B05C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1E45C-CBB5-4A0F-A1DA-BDC441FD11C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7" Type="http://schemas.openxmlformats.org/officeDocument/2006/relationships/image" Target="../media/image16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6" y="1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2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1" y="644691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24"/>
            <a:ext cx="2534828" cy="104948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29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4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0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6" y="4581148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3" y="4673624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1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6" y="4581148"/>
            <a:ext cx="824569" cy="127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0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6189784"/>
            <a:ext cx="12206689" cy="668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7" Type="http://schemas.openxmlformats.org/officeDocument/2006/relationships/image" Target="../media/image8.png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4" Type="http://schemas.openxmlformats.org/officeDocument/2006/relationships/theme" Target="../theme/theme4.xml"/><Relationship Id="rId13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C5BDD-082C-4349-BEE9-4D251FC5A99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A2323-1E4E-4562-8C9E-EA499E14F15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方正准圆简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5pPr>
      <a:lvl6pPr marL="4565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313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6969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626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7965" indent="-227965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方正准圆简体"/>
        </a:defRPr>
      </a:lvl1pPr>
      <a:lvl2pPr marL="68453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方正准圆简体"/>
        </a:defRPr>
      </a:lvl2pPr>
      <a:lvl3pPr marL="114109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方正准圆简体"/>
        </a:defRPr>
      </a:lvl3pPr>
      <a:lvl4pPr marL="159766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4pPr>
      <a:lvl5pPr marL="205422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5pPr>
      <a:lvl6pPr marL="251079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55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2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85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9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8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7364121" y="4543119"/>
            <a:ext cx="482787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transition spd="slow" advTm="5000">
    <p:fade/>
  </p:transition>
  <p:txStyles>
    <p:titleStyle>
      <a:lvl1pPr algn="ctr" defTabSz="1219200" rtl="0" eaLnBrk="1" latinLnBrk="0" hangingPunct="1">
        <a:spcBef>
          <a:spcPct val="0"/>
        </a:spcBef>
        <a:buNone/>
        <a:defRPr sz="5865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</p:sldLayoutIdLst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585" indent="-285115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.xml"/><Relationship Id="rId3" Type="http://schemas.openxmlformats.org/officeDocument/2006/relationships/themeOverride" Target="../theme/themeOverride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7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7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30.png"/><Relationship Id="rId7" Type="http://schemas.openxmlformats.org/officeDocument/2006/relationships/tags" Target="../tags/tag2.xml"/><Relationship Id="rId6" Type="http://schemas.microsoft.com/office/2007/relationships/media" Target="../media/media3.mp4"/><Relationship Id="rId5" Type="http://schemas.openxmlformats.org/officeDocument/2006/relationships/video" Target="../media/media3.mp4"/><Relationship Id="rId4" Type="http://schemas.openxmlformats.org/officeDocument/2006/relationships/image" Target="../media/image29.png"/><Relationship Id="rId3" Type="http://schemas.openxmlformats.org/officeDocument/2006/relationships/tags" Target="../tags/tag1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3839789" y="2192867"/>
            <a:ext cx="2448232" cy="58003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sz="6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ea typeface="inpin heiti" charset="-122"/>
              <a:cs typeface="Times New Roman" panose="020206030504050203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561493" y="4262120"/>
            <a:ext cx="3498427" cy="257556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927773" y="2173393"/>
            <a:ext cx="716534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</a:t>
            </a:r>
            <a:r>
              <a:rPr lang="en-US" sz="8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1:</a:t>
            </a:r>
            <a:r>
              <a:rPr lang="en-US" sz="8800" b="1" kern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   </a:t>
            </a: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</a:t>
            </a:r>
            <a:endParaRPr lang="en-US" sz="8800" b="1" dirty="0" smtClean="0">
              <a:ln w="12700">
                <a:solidFill>
                  <a:srgbClr val="F56636"/>
                </a:solidFill>
                <a:prstDash val="solid"/>
              </a:ln>
              <a:solidFill>
                <a:srgbClr val="F1442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" y="0"/>
            <a:ext cx="11983720" cy="674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3714751" y="1882915"/>
            <a:ext cx="4667249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3714751" y="2416315"/>
            <a:ext cx="4667249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40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9067" y="2473424"/>
            <a:ext cx="4784539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 1</a:t>
            </a:r>
            <a:endParaRPr 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">
        <p:fade/>
      </p:transition>
    </mc:Choice>
    <mc:Fallback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4062" y="83178"/>
            <a:ext cx="10902460" cy="59837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21772" y="6066935"/>
            <a:ext cx="960746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Nam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Hà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ca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hát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87374" y="5229653"/>
            <a:ext cx="960746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E200000000000000" pitchFamily="34" charset="0"/>
              </a:rPr>
              <a:t>a   a    a    a    a</a:t>
            </a:r>
            <a:endParaRPr lang="en-US" sz="4000" b="1" dirty="0">
              <a:solidFill>
                <a:srgbClr val="FF0000"/>
              </a:solidFill>
              <a:latin typeface=".VnAvant" panose="020BE200000000000000" pitchFamily="3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2166422" y="498148"/>
            <a:ext cx="2267214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815693" y="53572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1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41223" y="1207320"/>
            <a:ext cx="485463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800" b="1" dirty="0">
                <a:solidFill>
                  <a:srgbClr val="FF0000"/>
                </a:solidFill>
                <a:latin typeface=".VnAvant" panose="020BE200000000000000" pitchFamily="34" charset="0"/>
              </a:rPr>
              <a:t>a</a:t>
            </a:r>
            <a:endParaRPr lang="en-US" sz="21800" b="1" dirty="0">
              <a:solidFill>
                <a:srgbClr val="FF0000"/>
              </a:solidFill>
              <a:latin typeface=".VnAvant" panose="020BE200000000000000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596624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634202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2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 descr="A picture containing electronics, display, photo, monito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661" y="201208"/>
            <a:ext cx="6626087" cy="7153749"/>
          </a:xfrm>
        </p:spPr>
      </p:pic>
      <p:pic>
        <p:nvPicPr>
          <p:cNvPr id="14" name="video 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0678" y="365124"/>
            <a:ext cx="6414052" cy="5585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9067" y="2473424"/>
            <a:ext cx="4784539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 2</a:t>
            </a:r>
            <a:endParaRPr 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">
        <p:fade/>
      </p:transition>
    </mc:Choice>
    <mc:Fallback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Tập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viết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3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8660" y="2629757"/>
            <a:ext cx="11584639" cy="1185331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63737" y="343405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13008" y="380983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4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3974" y="965398"/>
            <a:ext cx="5268863" cy="56048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383" y="965397"/>
            <a:ext cx="4821996" cy="547296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Rectangle: Rounded Corners 3"/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5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20587" y="796575"/>
            <a:ext cx="526626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Chào hỏi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Hành trang số">
            <a:hlinkClick r:id="" action="ppaction://media"/>
          </p:cNvPr>
          <p:cNvPicPr>
            <a:picLocks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69110" y="1825625"/>
            <a:ext cx="3318510" cy="4351655"/>
          </a:xfrm>
          <a:prstGeom prst="rect">
            <a:avLst/>
          </a:prstGeom>
        </p:spPr>
      </p:pic>
      <p:pic>
        <p:nvPicPr>
          <p:cNvPr id="11" name="Hành trang số (2)">
            <a:hlinkClick r:id="" action="ppaction://media"/>
          </p:cNvPr>
          <p:cNvPicPr>
            <a:picLocks noChangeAspect="1"/>
          </p:cNvPicPr>
          <p:nvPr>
            <p:ph sz="half" idx="2"/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060565" y="1825625"/>
            <a:ext cx="3326130" cy="4351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 fullScrn="0">
              <p:cMediaNode>
                <p:cTn id="14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</Words>
  <Application>WPS Presentation</Application>
  <PresentationFormat>Widescreen</PresentationFormat>
  <Paragraphs>36</Paragraphs>
  <Slides>10</Slides>
  <Notes>4</Notes>
  <HiddenSlides>0</HiddenSlides>
  <MMClips>4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10</vt:i4>
      </vt:variant>
    </vt:vector>
  </HeadingPairs>
  <TitlesOfParts>
    <vt:vector size="33" baseType="lpstr">
      <vt:lpstr>Arial</vt:lpstr>
      <vt:lpstr>SimSun</vt:lpstr>
      <vt:lpstr>Wingdings</vt:lpstr>
      <vt:lpstr>方正准圆简体</vt:lpstr>
      <vt:lpstr>Segoe Print</vt:lpstr>
      <vt:lpstr>Calibri Light</vt:lpstr>
      <vt:lpstr>Segoe UI</vt:lpstr>
      <vt:lpstr>Microsoft YaHei</vt:lpstr>
      <vt:lpstr>inpin heiti</vt:lpstr>
      <vt:lpstr>Times New Roman</vt:lpstr>
      <vt:lpstr>Chivo Light</vt:lpstr>
      <vt:lpstr>Arial-Rounded</vt:lpstr>
      <vt:lpstr>Arial-Rounded</vt:lpstr>
      <vt:lpstr>.VnAvant</vt:lpstr>
      <vt:lpstr>Arial Unicode MS</vt:lpstr>
      <vt:lpstr>Calibri</vt:lpstr>
      <vt:lpstr>DFPOP1-W9</vt:lpstr>
      <vt:lpstr>华康少女文字W5</vt:lpstr>
      <vt:lpstr>Office Theme</vt:lpstr>
      <vt:lpstr>2_Office 主题</vt:lpstr>
      <vt:lpstr>第一PPT，www.1ppt.com</vt:lpstr>
      <vt:lpstr>1_Office 主题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sp-asusX541U</cp:lastModifiedBy>
  <cp:revision>31</cp:revision>
  <dcterms:created xsi:type="dcterms:W3CDTF">2020-08-12T16:29:00Z</dcterms:created>
  <dcterms:modified xsi:type="dcterms:W3CDTF">2020-08-26T07:53:10Z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