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3.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8" r:id="rId3"/>
    <p:sldMasterId id="2147483700" r:id="rId4"/>
  </p:sldMasterIdLst>
  <p:notesMasterIdLst>
    <p:notesMasterId r:id="rId36"/>
  </p:notesMasterIdLst>
  <p:sldIdLst>
    <p:sldId id="263" r:id="rId5"/>
    <p:sldId id="353" r:id="rId6"/>
    <p:sldId id="563" r:id="rId7"/>
    <p:sldId id="564" r:id="rId8"/>
    <p:sldId id="565" r:id="rId9"/>
    <p:sldId id="267" r:id="rId10"/>
    <p:sldId id="562" r:id="rId11"/>
    <p:sldId id="256" r:id="rId12"/>
    <p:sldId id="268" r:id="rId13"/>
    <p:sldId id="258" r:id="rId14"/>
    <p:sldId id="257" r:id="rId15"/>
    <p:sldId id="260" r:id="rId16"/>
    <p:sldId id="259" r:id="rId17"/>
    <p:sldId id="262" r:id="rId18"/>
    <p:sldId id="555" r:id="rId19"/>
    <p:sldId id="269" r:id="rId20"/>
    <p:sldId id="270" r:id="rId21"/>
    <p:sldId id="272" r:id="rId22"/>
    <p:sldId id="556" r:id="rId23"/>
    <p:sldId id="554" r:id="rId24"/>
    <p:sldId id="557" r:id="rId25"/>
    <p:sldId id="558" r:id="rId26"/>
    <p:sldId id="559" r:id="rId27"/>
    <p:sldId id="560" r:id="rId28"/>
    <p:sldId id="273" r:id="rId29"/>
    <p:sldId id="510" r:id="rId30"/>
    <p:sldId id="511" r:id="rId31"/>
    <p:sldId id="551" r:id="rId32"/>
    <p:sldId id="552" r:id="rId33"/>
    <p:sldId id="553" r:id="rId34"/>
    <p:sldId id="266" r:id="rId35"/>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A267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p:scale>
          <a:sx n="30" d="100"/>
          <a:sy n="30" d="100"/>
        </p:scale>
        <p:origin x="1339" y="76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2503AF-969D-41A9-9136-B793E130B0DB}" type="datetimeFigureOut">
              <a:rPr lang="en-US" smtClean="0"/>
              <a:t>8/12/2024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8E915D-CCCA-4EB9-A5E7-1974C4E5E9C2}" type="slidenum">
              <a:rPr lang="en-US" smtClean="0"/>
              <a:t>‹#›</a:t>
            </a:fld>
            <a:endParaRPr lang="en-US"/>
          </a:p>
        </p:txBody>
      </p:sp>
    </p:spTree>
    <p:extLst>
      <p:ext uri="{BB962C8B-B14F-4D97-AF65-F5344CB8AC3E}">
        <p14:creationId xmlns:p14="http://schemas.microsoft.com/office/powerpoint/2010/main" val="956284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5F5966-4C32-4217-989D-6347E6D407D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85806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5F5966-4C32-4217-989D-6347E6D407D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57609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5F5966-4C32-4217-989D-6347E6D407D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29088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5F5966-4C32-4217-989D-6347E6D407D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31243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hạt</a:t>
            </a:r>
            <a:r>
              <a:rPr lang="en-US" dirty="0"/>
              <a:t> </a:t>
            </a:r>
            <a:r>
              <a:rPr lang="en-US" dirty="0" err="1"/>
              <a:t>giống</a:t>
            </a:r>
            <a:r>
              <a:rPr lang="en-US" dirty="0"/>
              <a:t> </a:t>
            </a:r>
            <a:r>
              <a:rPr lang="en-US" dirty="0" err="1"/>
              <a:t>để</a:t>
            </a:r>
            <a:r>
              <a:rPr lang="en-US" dirty="0"/>
              <a:t> </a:t>
            </a:r>
            <a:r>
              <a:rPr lang="en-US" dirty="0" err="1"/>
              <a:t>ra</a:t>
            </a:r>
            <a:r>
              <a:rPr lang="en-US" dirty="0"/>
              <a:t> </a:t>
            </a:r>
            <a:r>
              <a:rPr lang="en-US" dirty="0" err="1"/>
              <a:t>câu</a:t>
            </a:r>
            <a:r>
              <a:rPr lang="en-US" dirty="0"/>
              <a:t> </a:t>
            </a:r>
            <a:r>
              <a:rPr lang="en-US" dirty="0" err="1"/>
              <a:t>hỏi</a:t>
            </a:r>
            <a:r>
              <a:rPr lang="en-US" dirty="0"/>
              <a:t>. </a:t>
            </a:r>
            <a:r>
              <a:rPr lang="en-US" dirty="0" err="1"/>
              <a:t>Trả</a:t>
            </a:r>
            <a:r>
              <a:rPr lang="en-US" dirty="0"/>
              <a:t> </a:t>
            </a:r>
            <a:r>
              <a:rPr lang="en-US" dirty="0" err="1"/>
              <a:t>lời</a:t>
            </a:r>
            <a:r>
              <a:rPr lang="en-US" dirty="0"/>
              <a:t> </a:t>
            </a:r>
            <a:r>
              <a:rPr lang="en-US" dirty="0" err="1"/>
              <a:t>xong</a:t>
            </a:r>
            <a:r>
              <a:rPr lang="en-US" dirty="0"/>
              <a:t> </a:t>
            </a:r>
            <a:r>
              <a:rPr lang="en-US" dirty="0" err="1"/>
              <a:t>bấm</a:t>
            </a:r>
            <a:r>
              <a:rPr lang="en-US" dirty="0"/>
              <a:t> </a:t>
            </a:r>
            <a:r>
              <a:rPr lang="en-US" dirty="0" err="1"/>
              <a:t>hạt</a:t>
            </a:r>
            <a:r>
              <a:rPr lang="en-US" dirty="0"/>
              <a:t> </a:t>
            </a:r>
            <a:r>
              <a:rPr lang="en-US" dirty="0" err="1"/>
              <a:t>mầm</a:t>
            </a:r>
            <a:r>
              <a:rPr lang="en-US" dirty="0"/>
              <a:t> </a:t>
            </a:r>
            <a:r>
              <a:rPr lang="en-US" dirty="0" err="1"/>
              <a:t>để</a:t>
            </a:r>
            <a:r>
              <a:rPr lang="en-US" dirty="0"/>
              <a:t> quay </a:t>
            </a:r>
            <a:r>
              <a:rPr lang="en-US" dirty="0" err="1"/>
              <a:t>về</a:t>
            </a:r>
            <a:r>
              <a:rPr lang="en-US" dirty="0"/>
              <a:t>. </a:t>
            </a:r>
            <a:r>
              <a:rPr lang="en-US" dirty="0" err="1"/>
              <a:t>Bấm</a:t>
            </a:r>
            <a:r>
              <a:rPr lang="en-US" dirty="0"/>
              <a:t> </a:t>
            </a:r>
            <a:r>
              <a:rPr lang="en-US" dirty="0" err="1"/>
              <a:t>vào</a:t>
            </a:r>
            <a:r>
              <a:rPr lang="en-US" dirty="0"/>
              <a:t> </a:t>
            </a:r>
            <a:r>
              <a:rPr lang="en-US" dirty="0" err="1"/>
              <a:t>chậu</a:t>
            </a:r>
            <a:r>
              <a:rPr lang="en-US" dirty="0"/>
              <a:t> </a:t>
            </a:r>
            <a:r>
              <a:rPr lang="en-US" dirty="0" err="1"/>
              <a:t>tương</a:t>
            </a:r>
            <a:r>
              <a:rPr lang="en-US" dirty="0"/>
              <a:t> </a:t>
            </a:r>
            <a:r>
              <a:rPr lang="en-US" dirty="0" err="1"/>
              <a:t>ứng</a:t>
            </a:r>
            <a:r>
              <a:rPr lang="en-US" dirty="0"/>
              <a:t> </a:t>
            </a:r>
            <a:r>
              <a:rPr lang="en-US" dirty="0" err="1"/>
              <a:t>để</a:t>
            </a:r>
            <a:r>
              <a:rPr lang="en-US" dirty="0"/>
              <a:t> </a:t>
            </a:r>
            <a:r>
              <a:rPr lang="en-US" dirty="0" err="1"/>
              <a:t>mọc</a:t>
            </a:r>
            <a:r>
              <a:rPr lang="en-US" dirty="0"/>
              <a:t> </a:t>
            </a:r>
            <a:r>
              <a:rPr lang="en-US" dirty="0" err="1"/>
              <a:t>lên</a:t>
            </a:r>
            <a:r>
              <a:rPr lang="en-US" dirty="0"/>
              <a:t> </a:t>
            </a:r>
            <a:r>
              <a:rPr lang="en-US" dirty="0" err="1"/>
              <a:t>cây</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05CF16-01EB-4C91-BF52-9ACBA7C14D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21464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gif"/></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7.png"/><Relationship Id="rId4" Type="http://schemas.microsoft.com/office/2007/relationships/hdphoto" Target="../media/hdphoto1.wdp"/></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2.xml"/><Relationship Id="rId4" Type="http://schemas.openxmlformats.org/officeDocument/2006/relationships/image" Target="../media/image26.svg"/></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2.xml"/><Relationship Id="rId4" Type="http://schemas.openxmlformats.org/officeDocument/2006/relationships/image" Target="../media/image14.gif"/></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2.xml"/><Relationship Id="rId5" Type="http://schemas.openxmlformats.org/officeDocument/2006/relationships/image" Target="../media/image32.svg"/><Relationship Id="rId4" Type="http://schemas.openxmlformats.org/officeDocument/2006/relationships/image" Target="../media/image31.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2.xml"/><Relationship Id="rId4" Type="http://schemas.openxmlformats.org/officeDocument/2006/relationships/image" Target="../media/image3.gif"/></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0.svg"/><Relationship Id="rId7" Type="http://schemas.openxmlformats.org/officeDocument/2006/relationships/image" Target="../media/image36.svg"/><Relationship Id="rId2" Type="http://schemas.openxmlformats.org/officeDocument/2006/relationships/image" Target="../media/image29.png"/><Relationship Id="rId1" Type="http://schemas.openxmlformats.org/officeDocument/2006/relationships/slideMaster" Target="../slideMasters/slideMaster2.xml"/><Relationship Id="rId6" Type="http://schemas.openxmlformats.org/officeDocument/2006/relationships/image" Target="../media/image35.png"/><Relationship Id="rId5" Type="http://schemas.openxmlformats.org/officeDocument/2006/relationships/image" Target="../media/image34.svg"/><Relationship Id="rId4" Type="http://schemas.openxmlformats.org/officeDocument/2006/relationships/image" Target="../media/image33.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37.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4FCE17E5-EF9B-4CC0-9F24-996A45781759}"/>
              </a:ext>
            </a:extLst>
          </p:cNvPr>
          <p:cNvGrpSpPr/>
          <p:nvPr userDrawn="1"/>
        </p:nvGrpSpPr>
        <p:grpSpPr>
          <a:xfrm>
            <a:off x="-1136469" y="6972282"/>
            <a:ext cx="18211253" cy="3750048"/>
            <a:chOff x="382287" y="4081809"/>
            <a:chExt cx="11047711" cy="2812721"/>
          </a:xfrm>
        </p:grpSpPr>
        <p:pic>
          <p:nvPicPr>
            <p:cNvPr id="9" name="Picture 8">
              <a:extLst>
                <a:ext uri="{FF2B5EF4-FFF2-40B4-BE49-F238E27FC236}">
                  <a16:creationId xmlns:a16="http://schemas.microsoft.com/office/drawing/2014/main" id="{8CA3D574-3345-4C73-8E1C-CD5E5E57FD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10" name="Picture 9">
              <a:extLst>
                <a:ext uri="{FF2B5EF4-FFF2-40B4-BE49-F238E27FC236}">
                  <a16:creationId xmlns:a16="http://schemas.microsoft.com/office/drawing/2014/main" id="{3FD63837-B644-4EBB-9019-BFFFE15CC5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11" name="Picture 10">
              <a:extLst>
                <a:ext uri="{FF2B5EF4-FFF2-40B4-BE49-F238E27FC236}">
                  <a16:creationId xmlns:a16="http://schemas.microsoft.com/office/drawing/2014/main" id="{B28D72E9-F768-4C41-8B44-A742B36CEA9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12" name="Picture 11">
              <a:extLst>
                <a:ext uri="{FF2B5EF4-FFF2-40B4-BE49-F238E27FC236}">
                  <a16:creationId xmlns:a16="http://schemas.microsoft.com/office/drawing/2014/main" id="{B8A5DF6D-7341-42CF-B537-9B12E146F8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13" name="Picture 12">
              <a:extLst>
                <a:ext uri="{FF2B5EF4-FFF2-40B4-BE49-F238E27FC236}">
                  <a16:creationId xmlns:a16="http://schemas.microsoft.com/office/drawing/2014/main" id="{7FA9B0DF-B177-46E0-B9B5-175BB95E5CD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14" name="Picture 13">
              <a:extLst>
                <a:ext uri="{FF2B5EF4-FFF2-40B4-BE49-F238E27FC236}">
                  <a16:creationId xmlns:a16="http://schemas.microsoft.com/office/drawing/2014/main" id="{C75FCCD9-6205-4836-AB96-5479038DC0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15" name="Picture 14">
              <a:extLst>
                <a:ext uri="{FF2B5EF4-FFF2-40B4-BE49-F238E27FC236}">
                  <a16:creationId xmlns:a16="http://schemas.microsoft.com/office/drawing/2014/main" id="{4219214B-B2C7-4F89-9960-3D4C7B668E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pic>
        <p:nvPicPr>
          <p:cNvPr id="16" name="Picture 15">
            <a:extLst>
              <a:ext uri="{FF2B5EF4-FFF2-40B4-BE49-F238E27FC236}">
                <a16:creationId xmlns:a16="http://schemas.microsoft.com/office/drawing/2014/main" id="{47D826C9-0FE1-4397-8BBD-6F3BED2753B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12462648" y="6013165"/>
            <a:ext cx="2496990" cy="1851935"/>
          </a:xfrm>
          <a:prstGeom prst="rect">
            <a:avLst/>
          </a:prstGeom>
        </p:spPr>
      </p:pic>
      <p:pic>
        <p:nvPicPr>
          <p:cNvPr id="17" name="Picture 16">
            <a:extLst>
              <a:ext uri="{FF2B5EF4-FFF2-40B4-BE49-F238E27FC236}">
                <a16:creationId xmlns:a16="http://schemas.microsoft.com/office/drawing/2014/main" id="{1D784EA8-F86A-4A83-9F36-A15CA195BE5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3645596" y="7120997"/>
            <a:ext cx="2496990" cy="1851935"/>
          </a:xfrm>
          <a:prstGeom prst="rect">
            <a:avLst/>
          </a:prstGeom>
        </p:spPr>
      </p:pic>
      <p:grpSp>
        <p:nvGrpSpPr>
          <p:cNvPr id="30" name="Group 29">
            <a:extLst>
              <a:ext uri="{FF2B5EF4-FFF2-40B4-BE49-F238E27FC236}">
                <a16:creationId xmlns:a16="http://schemas.microsoft.com/office/drawing/2014/main" id="{5B52A9B0-7D86-4CD5-9DE0-3E428B1581F9}"/>
              </a:ext>
            </a:extLst>
          </p:cNvPr>
          <p:cNvGrpSpPr/>
          <p:nvPr userDrawn="1"/>
        </p:nvGrpSpPr>
        <p:grpSpPr>
          <a:xfrm>
            <a:off x="2600156" y="6796839"/>
            <a:ext cx="18211253" cy="3750048"/>
            <a:chOff x="382287" y="4081809"/>
            <a:chExt cx="11047711" cy="2812721"/>
          </a:xfrm>
        </p:grpSpPr>
        <p:pic>
          <p:nvPicPr>
            <p:cNvPr id="31" name="Picture 30">
              <a:extLst>
                <a:ext uri="{FF2B5EF4-FFF2-40B4-BE49-F238E27FC236}">
                  <a16:creationId xmlns:a16="http://schemas.microsoft.com/office/drawing/2014/main" id="{D8F0FD7C-1CAA-4125-ADB2-C20FE757FA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32" name="Picture 31">
              <a:extLst>
                <a:ext uri="{FF2B5EF4-FFF2-40B4-BE49-F238E27FC236}">
                  <a16:creationId xmlns:a16="http://schemas.microsoft.com/office/drawing/2014/main" id="{DD076153-410C-4A98-AB04-A7F4D342DC6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33" name="Picture 32">
              <a:extLst>
                <a:ext uri="{FF2B5EF4-FFF2-40B4-BE49-F238E27FC236}">
                  <a16:creationId xmlns:a16="http://schemas.microsoft.com/office/drawing/2014/main" id="{FA0FB495-2878-4E94-BF3A-7500E9AFCA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34" name="Picture 33">
              <a:extLst>
                <a:ext uri="{FF2B5EF4-FFF2-40B4-BE49-F238E27FC236}">
                  <a16:creationId xmlns:a16="http://schemas.microsoft.com/office/drawing/2014/main" id="{1ED41BE1-68C6-4A91-9BC1-802F16BCE0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35" name="Picture 34">
              <a:extLst>
                <a:ext uri="{FF2B5EF4-FFF2-40B4-BE49-F238E27FC236}">
                  <a16:creationId xmlns:a16="http://schemas.microsoft.com/office/drawing/2014/main" id="{7B996E04-0388-42C2-820B-487A6533ED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36" name="Picture 35">
              <a:extLst>
                <a:ext uri="{FF2B5EF4-FFF2-40B4-BE49-F238E27FC236}">
                  <a16:creationId xmlns:a16="http://schemas.microsoft.com/office/drawing/2014/main" id="{0F59F916-9D1F-4774-A499-D8C7FEC9410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37" name="Picture 36">
              <a:extLst>
                <a:ext uri="{FF2B5EF4-FFF2-40B4-BE49-F238E27FC236}">
                  <a16:creationId xmlns:a16="http://schemas.microsoft.com/office/drawing/2014/main" id="{0CA757B4-BAD7-4422-8516-8211B00924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spTree>
    <p:extLst>
      <p:ext uri="{BB962C8B-B14F-4D97-AF65-F5344CB8AC3E}">
        <p14:creationId xmlns:p14="http://schemas.microsoft.com/office/powerpoint/2010/main" val="758369384"/>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3896679"/>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图片 2">
            <a:extLst>
              <a:ext uri="{FF2B5EF4-FFF2-40B4-BE49-F238E27FC236}">
                <a16:creationId xmlns:a16="http://schemas.microsoft.com/office/drawing/2014/main" id="{966E638B-E782-47E1-85D4-443D01E4B965}"/>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5927401" y="-1884471"/>
            <a:ext cx="12680627" cy="14055941"/>
          </a:xfrm>
          <a:prstGeom prst="rect">
            <a:avLst/>
          </a:prstGeom>
        </p:spPr>
      </p:pic>
      <p:pic>
        <p:nvPicPr>
          <p:cNvPr id="8" name="图片 4">
            <a:extLst>
              <a:ext uri="{FF2B5EF4-FFF2-40B4-BE49-F238E27FC236}">
                <a16:creationId xmlns:a16="http://schemas.microsoft.com/office/drawing/2014/main" id="{6315F5CD-1E7F-4F79-8497-3612F449530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04130" y="5819592"/>
            <a:ext cx="18287999" cy="4467408"/>
          </a:xfrm>
          <a:prstGeom prst="rect">
            <a:avLst/>
          </a:prstGeom>
        </p:spPr>
      </p:pic>
    </p:spTree>
    <p:extLst>
      <p:ext uri="{BB962C8B-B14F-4D97-AF65-F5344CB8AC3E}">
        <p14:creationId xmlns:p14="http://schemas.microsoft.com/office/powerpoint/2010/main" val="947684540"/>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47878404"/>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id="{C5B2F04C-87DC-45EA-B070-2D067220666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3812" y="6591300"/>
            <a:ext cx="18421812" cy="3695700"/>
          </a:xfrm>
          <a:prstGeom prst="rect">
            <a:avLst/>
          </a:prstGeom>
        </p:spPr>
      </p:pic>
    </p:spTree>
    <p:extLst>
      <p:ext uri="{BB962C8B-B14F-4D97-AF65-F5344CB8AC3E}">
        <p14:creationId xmlns:p14="http://schemas.microsoft.com/office/powerpoint/2010/main" val="367567575"/>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D06AF1C2-7988-4B8F-866B-4B74F5F8901B}"/>
              </a:ext>
            </a:extLst>
          </p:cNvPr>
          <p:cNvSpPr>
            <a:spLocks noGrp="1"/>
          </p:cNvSpPr>
          <p:nvPr>
            <p:ph type="body" sz="quarter" idx="10" hasCustomPrompt="1"/>
          </p:nvPr>
        </p:nvSpPr>
        <p:spPr>
          <a:xfrm>
            <a:off x="10325100" y="5143500"/>
            <a:ext cx="7086600" cy="1714500"/>
          </a:xfrm>
          <a:prstGeom prst="rect">
            <a:avLst/>
          </a:prstGeom>
        </p:spPr>
        <p:txBody>
          <a:bodyPr>
            <a:noAutofit/>
          </a:bodyPr>
          <a:lstStyle>
            <a:lvl1pPr marL="0" indent="0" algn="r">
              <a:buNone/>
              <a:defRPr sz="14400">
                <a:solidFill>
                  <a:srgbClr val="CF2665"/>
                </a:solidFill>
                <a:latin typeface="+mj-lt"/>
              </a:defRPr>
            </a:lvl1pPr>
          </a:lstStyle>
          <a:p>
            <a:pPr lvl="0"/>
            <a:r>
              <a:rPr lang="en-US" dirty="0"/>
              <a:t>Section</a:t>
            </a:r>
          </a:p>
        </p:txBody>
      </p:sp>
      <p:sp>
        <p:nvSpPr>
          <p:cNvPr id="7" name="Text Placeholder 6">
            <a:extLst>
              <a:ext uri="{FF2B5EF4-FFF2-40B4-BE49-F238E27FC236}">
                <a16:creationId xmlns:a16="http://schemas.microsoft.com/office/drawing/2014/main" id="{0865BBE9-515C-4681-AEA1-FF6F1A86A450}"/>
              </a:ext>
            </a:extLst>
          </p:cNvPr>
          <p:cNvSpPr>
            <a:spLocks noGrp="1"/>
          </p:cNvSpPr>
          <p:nvPr>
            <p:ph type="body" sz="quarter" idx="11" hasCustomPrompt="1"/>
          </p:nvPr>
        </p:nvSpPr>
        <p:spPr>
          <a:xfrm>
            <a:off x="10325100" y="2590800"/>
            <a:ext cx="7086600" cy="2971800"/>
          </a:xfrm>
          <a:prstGeom prst="rect">
            <a:avLst/>
          </a:prstGeom>
        </p:spPr>
        <p:txBody>
          <a:bodyPr>
            <a:noAutofit/>
          </a:bodyPr>
          <a:lstStyle>
            <a:lvl1pPr marL="0" indent="0" algn="ctr">
              <a:buNone/>
              <a:defRPr sz="20700">
                <a:solidFill>
                  <a:schemeClr val="bg1">
                    <a:lumMod val="95000"/>
                  </a:schemeClr>
                </a:solidFill>
                <a:latin typeface="+mj-lt"/>
              </a:defRPr>
            </a:lvl1pPr>
          </a:lstStyle>
          <a:p>
            <a:pPr lvl="0"/>
            <a:r>
              <a:rPr lang="en-US" dirty="0"/>
              <a:t>01</a:t>
            </a:r>
          </a:p>
        </p:txBody>
      </p:sp>
      <p:sp>
        <p:nvSpPr>
          <p:cNvPr id="8" name="Text Placeholder 12">
            <a:extLst>
              <a:ext uri="{FF2B5EF4-FFF2-40B4-BE49-F238E27FC236}">
                <a16:creationId xmlns:a16="http://schemas.microsoft.com/office/drawing/2014/main" id="{7CF603EE-D13C-4ADA-B632-70E36422A8AD}"/>
              </a:ext>
            </a:extLst>
          </p:cNvPr>
          <p:cNvSpPr>
            <a:spLocks noGrp="1"/>
          </p:cNvSpPr>
          <p:nvPr>
            <p:ph type="body" sz="quarter" idx="14" hasCustomPrompt="1"/>
          </p:nvPr>
        </p:nvSpPr>
        <p:spPr>
          <a:xfrm>
            <a:off x="10325100" y="6858000"/>
            <a:ext cx="7086600" cy="1504950"/>
          </a:xfrm>
          <a:prstGeom prst="rect">
            <a:avLst/>
          </a:prstGeom>
        </p:spPr>
        <p:txBody>
          <a:bodyPr>
            <a:noAutofit/>
          </a:bodyPr>
          <a:lstStyle>
            <a:lvl1pPr marL="0" indent="0" algn="ctr">
              <a:buNone/>
              <a:defRPr sz="2700"/>
            </a:lvl1pPr>
          </a:lstStyle>
          <a:p>
            <a:pPr marL="0" marR="0" lvl="0" indent="0" algn="l"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Tree>
    <p:extLst>
      <p:ext uri="{BB962C8B-B14F-4D97-AF65-F5344CB8AC3E}">
        <p14:creationId xmlns:p14="http://schemas.microsoft.com/office/powerpoint/2010/main" val="3759387945"/>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11B4CA61-0EAD-482B-A406-6C262F3B9DF3}"/>
              </a:ext>
            </a:extLst>
          </p:cNvPr>
          <p:cNvSpPr>
            <a:spLocks noGrp="1"/>
          </p:cNvSpPr>
          <p:nvPr>
            <p:ph type="body" sz="quarter" idx="10" hasCustomPrompt="1"/>
          </p:nvPr>
        </p:nvSpPr>
        <p:spPr>
          <a:xfrm>
            <a:off x="3637322" y="1245623"/>
            <a:ext cx="7086600" cy="1409087"/>
          </a:xfrm>
          <a:prstGeom prst="rect">
            <a:avLst/>
          </a:prstGeom>
        </p:spPr>
        <p:txBody>
          <a:bodyPr>
            <a:normAutofit/>
          </a:bodyPr>
          <a:lstStyle>
            <a:lvl1pPr marL="0" indent="0" algn="r">
              <a:buNone/>
              <a:defRPr sz="12000">
                <a:solidFill>
                  <a:srgbClr val="CF2665"/>
                </a:solidFill>
                <a:latin typeface="+mj-lt"/>
              </a:defRPr>
            </a:lvl1pPr>
          </a:lstStyle>
          <a:p>
            <a:pPr lvl="0"/>
            <a:r>
              <a:rPr lang="en-US" dirty="0"/>
              <a:t>Princess</a:t>
            </a:r>
          </a:p>
        </p:txBody>
      </p:sp>
      <p:sp>
        <p:nvSpPr>
          <p:cNvPr id="7" name="Text Placeholder 8">
            <a:extLst>
              <a:ext uri="{FF2B5EF4-FFF2-40B4-BE49-F238E27FC236}">
                <a16:creationId xmlns:a16="http://schemas.microsoft.com/office/drawing/2014/main" id="{B68DE6DC-FF3B-41D8-B2D1-CE55A8A8FF8D}"/>
              </a:ext>
            </a:extLst>
          </p:cNvPr>
          <p:cNvSpPr>
            <a:spLocks noGrp="1"/>
          </p:cNvSpPr>
          <p:nvPr>
            <p:ph type="body" sz="quarter" idx="12" hasCustomPrompt="1"/>
          </p:nvPr>
        </p:nvSpPr>
        <p:spPr>
          <a:xfrm>
            <a:off x="3637322" y="2679910"/>
            <a:ext cx="7086600" cy="857250"/>
          </a:xfrm>
          <a:prstGeom prst="rect">
            <a:avLst/>
          </a:prstGeom>
        </p:spPr>
        <p:txBody>
          <a:bodyPr>
            <a:noAutofit/>
          </a:bodyPr>
          <a:lstStyle>
            <a:lvl1pPr marL="0" indent="0" algn="r">
              <a:buNone/>
              <a:defRPr sz="5400"/>
            </a:lvl1pPr>
          </a:lstStyle>
          <a:p>
            <a:pPr lvl="0"/>
            <a:r>
              <a:rPr lang="en-US" dirty="0"/>
              <a:t>Presentation Template</a:t>
            </a:r>
          </a:p>
        </p:txBody>
      </p:sp>
      <p:sp>
        <p:nvSpPr>
          <p:cNvPr id="8" name="Text Placeholder 12">
            <a:extLst>
              <a:ext uri="{FF2B5EF4-FFF2-40B4-BE49-F238E27FC236}">
                <a16:creationId xmlns:a16="http://schemas.microsoft.com/office/drawing/2014/main" id="{9D856560-035F-4A73-A79F-0394328A355F}"/>
              </a:ext>
            </a:extLst>
          </p:cNvPr>
          <p:cNvSpPr>
            <a:spLocks noGrp="1"/>
          </p:cNvSpPr>
          <p:nvPr>
            <p:ph type="body" sz="quarter" idx="14" hasCustomPrompt="1"/>
          </p:nvPr>
        </p:nvSpPr>
        <p:spPr>
          <a:xfrm>
            <a:off x="3637322" y="3537161"/>
            <a:ext cx="7086600" cy="1504950"/>
          </a:xfrm>
          <a:prstGeom prst="rect">
            <a:avLst/>
          </a:prstGeom>
        </p:spPr>
        <p:txBody>
          <a:bodyPr>
            <a:noAutofit/>
          </a:bodyPr>
          <a:lstStyle>
            <a:lvl1pPr marL="0" indent="0" algn="r">
              <a:buNone/>
              <a:defRPr sz="2700"/>
            </a:lvl1pPr>
          </a:lstStyle>
          <a:p>
            <a:pPr marL="0" marR="0" lvl="0" indent="0" algn="l"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9" name="Text Placeholder 12">
            <a:extLst>
              <a:ext uri="{FF2B5EF4-FFF2-40B4-BE49-F238E27FC236}">
                <a16:creationId xmlns:a16="http://schemas.microsoft.com/office/drawing/2014/main" id="{ECF35A85-3DCA-439C-B377-1887F7C0F1AE}"/>
              </a:ext>
            </a:extLst>
          </p:cNvPr>
          <p:cNvSpPr>
            <a:spLocks noGrp="1"/>
          </p:cNvSpPr>
          <p:nvPr>
            <p:ph type="body" sz="quarter" idx="15" hasCustomPrompt="1"/>
          </p:nvPr>
        </p:nvSpPr>
        <p:spPr>
          <a:xfrm>
            <a:off x="2479574" y="7364360"/>
            <a:ext cx="4304685" cy="1504950"/>
          </a:xfrm>
          <a:prstGeom prst="rect">
            <a:avLst/>
          </a:prstGeom>
        </p:spPr>
        <p:txBody>
          <a:bodyPr>
            <a:noAutofit/>
          </a:bodyPr>
          <a:lstStyle>
            <a:lvl1pPr marL="0" indent="0" algn="ctr">
              <a:buNone/>
              <a:defRPr sz="2400"/>
            </a:lvl1pPr>
          </a:lstStyle>
          <a:p>
            <a:pPr marL="0" marR="0" lvl="0" indent="0" algn="l"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0" name="Text Placeholder 12">
            <a:extLst>
              <a:ext uri="{FF2B5EF4-FFF2-40B4-BE49-F238E27FC236}">
                <a16:creationId xmlns:a16="http://schemas.microsoft.com/office/drawing/2014/main" id="{D8A3C0FC-00D4-4177-AE00-E8FDE492EA06}"/>
              </a:ext>
            </a:extLst>
          </p:cNvPr>
          <p:cNvSpPr>
            <a:spLocks noGrp="1"/>
          </p:cNvSpPr>
          <p:nvPr>
            <p:ph type="body" sz="quarter" idx="16" hasCustomPrompt="1"/>
          </p:nvPr>
        </p:nvSpPr>
        <p:spPr>
          <a:xfrm>
            <a:off x="7545645" y="7326879"/>
            <a:ext cx="4304685" cy="1504950"/>
          </a:xfrm>
          <a:prstGeom prst="rect">
            <a:avLst/>
          </a:prstGeom>
        </p:spPr>
        <p:txBody>
          <a:bodyPr>
            <a:noAutofit/>
          </a:bodyPr>
          <a:lstStyle>
            <a:lvl1pPr marL="0" indent="0" algn="ctr">
              <a:buNone/>
              <a:defRPr sz="2400"/>
            </a:lvl1pPr>
          </a:lstStyle>
          <a:p>
            <a:pPr marL="0" marR="0" lvl="0" indent="0" algn="l"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1" name="Text Placeholder 12">
            <a:extLst>
              <a:ext uri="{FF2B5EF4-FFF2-40B4-BE49-F238E27FC236}">
                <a16:creationId xmlns:a16="http://schemas.microsoft.com/office/drawing/2014/main" id="{8BF7C146-C925-40DF-9CB5-83024489942D}"/>
              </a:ext>
            </a:extLst>
          </p:cNvPr>
          <p:cNvSpPr>
            <a:spLocks noGrp="1"/>
          </p:cNvSpPr>
          <p:nvPr>
            <p:ph type="body" sz="quarter" idx="17" hasCustomPrompt="1"/>
          </p:nvPr>
        </p:nvSpPr>
        <p:spPr>
          <a:xfrm>
            <a:off x="2479574" y="6818666"/>
            <a:ext cx="4304685" cy="560441"/>
          </a:xfrm>
          <a:prstGeom prst="rect">
            <a:avLst/>
          </a:prstGeom>
        </p:spPr>
        <p:txBody>
          <a:bodyPr>
            <a:noAutofit/>
          </a:bodyPr>
          <a:lstStyle>
            <a:lvl1pPr marL="0" indent="0" algn="ctr">
              <a:buNone/>
              <a:defRPr sz="2400" b="1"/>
            </a:lvl1pPr>
          </a:lstStyle>
          <a:p>
            <a:pPr marL="0" marR="0" lvl="0" indent="0" algn="l"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dirty="0"/>
              <a:t>Lorem ipsum dolor sit.</a:t>
            </a:r>
          </a:p>
        </p:txBody>
      </p:sp>
      <p:sp>
        <p:nvSpPr>
          <p:cNvPr id="12" name="Text Placeholder 12">
            <a:extLst>
              <a:ext uri="{FF2B5EF4-FFF2-40B4-BE49-F238E27FC236}">
                <a16:creationId xmlns:a16="http://schemas.microsoft.com/office/drawing/2014/main" id="{B3BD90D1-59F2-4D23-9C67-EF09E63A4D5A}"/>
              </a:ext>
            </a:extLst>
          </p:cNvPr>
          <p:cNvSpPr>
            <a:spLocks noGrp="1"/>
          </p:cNvSpPr>
          <p:nvPr>
            <p:ph type="body" sz="quarter" idx="18" hasCustomPrompt="1"/>
          </p:nvPr>
        </p:nvSpPr>
        <p:spPr>
          <a:xfrm>
            <a:off x="7545645" y="6766439"/>
            <a:ext cx="4304685" cy="560441"/>
          </a:xfrm>
          <a:prstGeom prst="rect">
            <a:avLst/>
          </a:prstGeom>
        </p:spPr>
        <p:txBody>
          <a:bodyPr>
            <a:noAutofit/>
          </a:bodyPr>
          <a:lstStyle>
            <a:lvl1pPr marL="0" indent="0" algn="ctr">
              <a:buNone/>
              <a:defRPr sz="2400" b="1"/>
            </a:lvl1pPr>
          </a:lstStyle>
          <a:p>
            <a:pPr marL="0" marR="0" lvl="0" indent="0" algn="l"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dirty="0"/>
              <a:t>Lorem ipsum dolor sit.</a:t>
            </a:r>
          </a:p>
        </p:txBody>
      </p:sp>
    </p:spTree>
    <p:extLst>
      <p:ext uri="{BB962C8B-B14F-4D97-AF65-F5344CB8AC3E}">
        <p14:creationId xmlns:p14="http://schemas.microsoft.com/office/powerpoint/2010/main" val="642720293"/>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E2172C01-6BF6-499B-9BDA-0FA4F3584224}"/>
              </a:ext>
            </a:extLst>
          </p:cNvPr>
          <p:cNvSpPr>
            <a:spLocks noGrp="1"/>
          </p:cNvSpPr>
          <p:nvPr>
            <p:ph type="body" sz="quarter" idx="10" hasCustomPrompt="1"/>
          </p:nvPr>
        </p:nvSpPr>
        <p:spPr>
          <a:xfrm>
            <a:off x="5718369" y="709595"/>
            <a:ext cx="7086600" cy="1714500"/>
          </a:xfrm>
          <a:prstGeom prst="rect">
            <a:avLst/>
          </a:prstGeom>
        </p:spPr>
        <p:txBody>
          <a:bodyPr>
            <a:normAutofit/>
          </a:bodyPr>
          <a:lstStyle>
            <a:lvl1pPr marL="0" indent="0" algn="ctr">
              <a:buNone/>
              <a:defRPr sz="12000">
                <a:solidFill>
                  <a:srgbClr val="CF2665"/>
                </a:solidFill>
                <a:latin typeface="+mj-lt"/>
              </a:defRPr>
            </a:lvl1pPr>
          </a:lstStyle>
          <a:p>
            <a:pPr lvl="0"/>
            <a:r>
              <a:rPr lang="en-US" dirty="0"/>
              <a:t>Princess</a:t>
            </a:r>
          </a:p>
        </p:txBody>
      </p:sp>
      <p:sp>
        <p:nvSpPr>
          <p:cNvPr id="7" name="Text Placeholder 8">
            <a:extLst>
              <a:ext uri="{FF2B5EF4-FFF2-40B4-BE49-F238E27FC236}">
                <a16:creationId xmlns:a16="http://schemas.microsoft.com/office/drawing/2014/main" id="{D80139F6-C98E-4759-B7A6-939BE9EC11A9}"/>
              </a:ext>
            </a:extLst>
          </p:cNvPr>
          <p:cNvSpPr>
            <a:spLocks noGrp="1"/>
          </p:cNvSpPr>
          <p:nvPr>
            <p:ph type="body" sz="quarter" idx="12" hasCustomPrompt="1"/>
          </p:nvPr>
        </p:nvSpPr>
        <p:spPr>
          <a:xfrm>
            <a:off x="5718369" y="2424095"/>
            <a:ext cx="7086600" cy="857250"/>
          </a:xfrm>
          <a:prstGeom prst="rect">
            <a:avLst/>
          </a:prstGeom>
        </p:spPr>
        <p:txBody>
          <a:bodyPr>
            <a:noAutofit/>
          </a:bodyPr>
          <a:lstStyle>
            <a:lvl1pPr marL="0" indent="0" algn="ctr">
              <a:buNone/>
              <a:defRPr sz="5400"/>
            </a:lvl1pPr>
          </a:lstStyle>
          <a:p>
            <a:pPr lvl="0"/>
            <a:r>
              <a:rPr lang="en-US" dirty="0"/>
              <a:t>Presentation Template</a:t>
            </a:r>
          </a:p>
        </p:txBody>
      </p:sp>
      <p:sp>
        <p:nvSpPr>
          <p:cNvPr id="8" name="Text Placeholder 12">
            <a:extLst>
              <a:ext uri="{FF2B5EF4-FFF2-40B4-BE49-F238E27FC236}">
                <a16:creationId xmlns:a16="http://schemas.microsoft.com/office/drawing/2014/main" id="{30802514-2405-425B-A4CF-BE5D9149EA35}"/>
              </a:ext>
            </a:extLst>
          </p:cNvPr>
          <p:cNvSpPr>
            <a:spLocks noGrp="1"/>
          </p:cNvSpPr>
          <p:nvPr>
            <p:ph type="body" sz="quarter" idx="15" hasCustomPrompt="1"/>
          </p:nvPr>
        </p:nvSpPr>
        <p:spPr>
          <a:xfrm>
            <a:off x="713835" y="6670677"/>
            <a:ext cx="4304685" cy="1504950"/>
          </a:xfrm>
          <a:prstGeom prst="rect">
            <a:avLst/>
          </a:prstGeom>
        </p:spPr>
        <p:txBody>
          <a:bodyPr>
            <a:noAutofit/>
          </a:bodyPr>
          <a:lstStyle>
            <a:lvl1pPr marL="0" indent="0" algn="ctr">
              <a:buNone/>
              <a:defRPr sz="2400"/>
            </a:lvl1pPr>
          </a:lstStyle>
          <a:p>
            <a:pPr marL="0" marR="0" lvl="0" indent="0" algn="l"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9" name="Text Placeholder 12">
            <a:extLst>
              <a:ext uri="{FF2B5EF4-FFF2-40B4-BE49-F238E27FC236}">
                <a16:creationId xmlns:a16="http://schemas.microsoft.com/office/drawing/2014/main" id="{8008AA38-06AF-4664-93A3-6E511AA51E9D}"/>
              </a:ext>
            </a:extLst>
          </p:cNvPr>
          <p:cNvSpPr>
            <a:spLocks noGrp="1"/>
          </p:cNvSpPr>
          <p:nvPr>
            <p:ph type="body" sz="quarter" idx="16" hasCustomPrompt="1"/>
          </p:nvPr>
        </p:nvSpPr>
        <p:spPr>
          <a:xfrm>
            <a:off x="13269483" y="6670677"/>
            <a:ext cx="4304685" cy="1504950"/>
          </a:xfrm>
          <a:prstGeom prst="rect">
            <a:avLst/>
          </a:prstGeom>
        </p:spPr>
        <p:txBody>
          <a:bodyPr>
            <a:noAutofit/>
          </a:bodyPr>
          <a:lstStyle>
            <a:lvl1pPr marL="0" indent="0" algn="ctr">
              <a:buNone/>
              <a:defRPr sz="2400"/>
            </a:lvl1pPr>
          </a:lstStyle>
          <a:p>
            <a:pPr marL="0" marR="0" lvl="0" indent="0" algn="l"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0" name="Text Placeholder 6">
            <a:extLst>
              <a:ext uri="{FF2B5EF4-FFF2-40B4-BE49-F238E27FC236}">
                <a16:creationId xmlns:a16="http://schemas.microsoft.com/office/drawing/2014/main" id="{50D689A3-EEE8-4F18-BFC3-47860249F632}"/>
              </a:ext>
            </a:extLst>
          </p:cNvPr>
          <p:cNvSpPr>
            <a:spLocks noGrp="1"/>
          </p:cNvSpPr>
          <p:nvPr>
            <p:ph type="body" sz="quarter" idx="17" hasCustomPrompt="1"/>
          </p:nvPr>
        </p:nvSpPr>
        <p:spPr>
          <a:xfrm>
            <a:off x="713835" y="5580993"/>
            <a:ext cx="4304685" cy="1089684"/>
          </a:xfrm>
          <a:prstGeom prst="rect">
            <a:avLst/>
          </a:prstGeom>
        </p:spPr>
        <p:txBody>
          <a:bodyPr>
            <a:normAutofit/>
          </a:bodyPr>
          <a:lstStyle>
            <a:lvl1pPr marL="0" indent="0" algn="ctr">
              <a:buNone/>
              <a:defRPr sz="8100">
                <a:solidFill>
                  <a:srgbClr val="CF2665"/>
                </a:solidFill>
                <a:latin typeface="+mj-lt"/>
              </a:defRPr>
            </a:lvl1pPr>
          </a:lstStyle>
          <a:p>
            <a:pPr lvl="0"/>
            <a:r>
              <a:rPr lang="en-US" dirty="0"/>
              <a:t>6h 35m</a:t>
            </a:r>
          </a:p>
        </p:txBody>
      </p:sp>
      <p:sp>
        <p:nvSpPr>
          <p:cNvPr id="11" name="Text Placeholder 6">
            <a:extLst>
              <a:ext uri="{FF2B5EF4-FFF2-40B4-BE49-F238E27FC236}">
                <a16:creationId xmlns:a16="http://schemas.microsoft.com/office/drawing/2014/main" id="{9D4F40B0-22D1-44A0-8DB6-76671C7CC4CC}"/>
              </a:ext>
            </a:extLst>
          </p:cNvPr>
          <p:cNvSpPr>
            <a:spLocks noGrp="1"/>
          </p:cNvSpPr>
          <p:nvPr>
            <p:ph type="body" sz="quarter" idx="18" hasCustomPrompt="1"/>
          </p:nvPr>
        </p:nvSpPr>
        <p:spPr>
          <a:xfrm>
            <a:off x="13269480" y="5573111"/>
            <a:ext cx="4304685" cy="1089684"/>
          </a:xfrm>
          <a:prstGeom prst="rect">
            <a:avLst/>
          </a:prstGeom>
        </p:spPr>
        <p:txBody>
          <a:bodyPr>
            <a:normAutofit/>
          </a:bodyPr>
          <a:lstStyle>
            <a:lvl1pPr marL="0" indent="0" algn="ctr">
              <a:buNone/>
              <a:defRPr sz="8100">
                <a:solidFill>
                  <a:srgbClr val="CF2665"/>
                </a:solidFill>
                <a:latin typeface="+mj-lt"/>
              </a:defRPr>
            </a:lvl1pPr>
          </a:lstStyle>
          <a:p>
            <a:pPr lvl="0"/>
            <a:r>
              <a:rPr lang="en-US" dirty="0"/>
              <a:t>60 km</a:t>
            </a:r>
          </a:p>
        </p:txBody>
      </p:sp>
    </p:spTree>
    <p:extLst>
      <p:ext uri="{BB962C8B-B14F-4D97-AF65-F5344CB8AC3E}">
        <p14:creationId xmlns:p14="http://schemas.microsoft.com/office/powerpoint/2010/main" val="1672056521"/>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3BDD5067-3DD9-4D6E-A39C-45C0CD151ADF}"/>
              </a:ext>
            </a:extLst>
          </p:cNvPr>
          <p:cNvGrpSpPr/>
          <p:nvPr userDrawn="1"/>
        </p:nvGrpSpPr>
        <p:grpSpPr>
          <a:xfrm>
            <a:off x="-591963" y="6654494"/>
            <a:ext cx="19317432" cy="4222637"/>
            <a:chOff x="11758" y="4349244"/>
            <a:chExt cx="12878288" cy="2815091"/>
          </a:xfrm>
        </p:grpSpPr>
        <p:pic>
          <p:nvPicPr>
            <p:cNvPr id="13" name="Picture 12">
              <a:extLst>
                <a:ext uri="{FF2B5EF4-FFF2-40B4-BE49-F238E27FC236}">
                  <a16:creationId xmlns:a16="http://schemas.microsoft.com/office/drawing/2014/main" id="{393682B1-7261-40EB-9D11-D287C2488D5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14" name="Picture 13">
              <a:extLst>
                <a:ext uri="{FF2B5EF4-FFF2-40B4-BE49-F238E27FC236}">
                  <a16:creationId xmlns:a16="http://schemas.microsoft.com/office/drawing/2014/main" id="{DF9D7BF6-0FCB-41AD-9474-697ACCC0799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15" name="Picture 14">
              <a:extLst>
                <a:ext uri="{FF2B5EF4-FFF2-40B4-BE49-F238E27FC236}">
                  <a16:creationId xmlns:a16="http://schemas.microsoft.com/office/drawing/2014/main" id="{E0E906D7-7174-4C55-9BAF-85FCEDA31F1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pic>
          <p:nvPicPr>
            <p:cNvPr id="16" name="Picture 15">
              <a:extLst>
                <a:ext uri="{FF2B5EF4-FFF2-40B4-BE49-F238E27FC236}">
                  <a16:creationId xmlns:a16="http://schemas.microsoft.com/office/drawing/2014/main" id="{B015F48F-5BBF-44D4-A26C-FEDE3CD1DC3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17" name="Picture 16">
              <a:extLst>
                <a:ext uri="{FF2B5EF4-FFF2-40B4-BE49-F238E27FC236}">
                  <a16:creationId xmlns:a16="http://schemas.microsoft.com/office/drawing/2014/main" id="{09DED30C-7CD3-40F3-92A1-C31149294D1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758" y="4732853"/>
              <a:ext cx="2690819" cy="2431481"/>
            </a:xfrm>
            <a:prstGeom prst="rect">
              <a:avLst/>
            </a:prstGeom>
          </p:spPr>
        </p:pic>
        <p:pic>
          <p:nvPicPr>
            <p:cNvPr id="18" name="Picture 17">
              <a:extLst>
                <a:ext uri="{FF2B5EF4-FFF2-40B4-BE49-F238E27FC236}">
                  <a16:creationId xmlns:a16="http://schemas.microsoft.com/office/drawing/2014/main" id="{42D878D5-6839-4408-B6F3-86107C9D679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19" name="Picture 18">
              <a:extLst>
                <a:ext uri="{FF2B5EF4-FFF2-40B4-BE49-F238E27FC236}">
                  <a16:creationId xmlns:a16="http://schemas.microsoft.com/office/drawing/2014/main" id="{BB5A32D3-0225-4C7D-8FED-734E03E5B76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99227" y="4349244"/>
              <a:ext cx="2690819" cy="2431481"/>
            </a:xfrm>
            <a:prstGeom prst="rect">
              <a:avLst/>
            </a:prstGeom>
          </p:spPr>
        </p:pic>
      </p:grpSp>
    </p:spTree>
    <p:extLst>
      <p:ext uri="{BB962C8B-B14F-4D97-AF65-F5344CB8AC3E}">
        <p14:creationId xmlns:p14="http://schemas.microsoft.com/office/powerpoint/2010/main" val="3459707316"/>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8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18E896A5-197B-4280-87B0-DE517B394296}"/>
              </a:ext>
            </a:extLst>
          </p:cNvPr>
          <p:cNvSpPr>
            <a:spLocks noGrp="1"/>
          </p:cNvSpPr>
          <p:nvPr>
            <p:ph type="body" sz="quarter" idx="10" hasCustomPrompt="1"/>
          </p:nvPr>
        </p:nvSpPr>
        <p:spPr>
          <a:xfrm>
            <a:off x="11828206" y="1063557"/>
            <a:ext cx="5589638" cy="1714500"/>
          </a:xfrm>
          <a:prstGeom prst="rect">
            <a:avLst/>
          </a:prstGeom>
        </p:spPr>
        <p:txBody>
          <a:bodyPr>
            <a:normAutofit/>
          </a:bodyPr>
          <a:lstStyle>
            <a:lvl1pPr marL="0" indent="0" algn="r">
              <a:buNone/>
              <a:defRPr sz="9900">
                <a:solidFill>
                  <a:srgbClr val="CF2665"/>
                </a:solidFill>
                <a:latin typeface="+mj-lt"/>
              </a:defRPr>
            </a:lvl1pPr>
          </a:lstStyle>
          <a:p>
            <a:pPr lvl="0"/>
            <a:r>
              <a:rPr lang="en-US" dirty="0"/>
              <a:t>Princess</a:t>
            </a:r>
          </a:p>
        </p:txBody>
      </p:sp>
      <p:sp>
        <p:nvSpPr>
          <p:cNvPr id="7" name="Text Placeholder 8">
            <a:extLst>
              <a:ext uri="{FF2B5EF4-FFF2-40B4-BE49-F238E27FC236}">
                <a16:creationId xmlns:a16="http://schemas.microsoft.com/office/drawing/2014/main" id="{26EB5E3D-2A7A-4AC7-9E2E-BD0641E307A1}"/>
              </a:ext>
            </a:extLst>
          </p:cNvPr>
          <p:cNvSpPr>
            <a:spLocks noGrp="1"/>
          </p:cNvSpPr>
          <p:nvPr>
            <p:ph type="body" sz="quarter" idx="12" hasCustomPrompt="1"/>
          </p:nvPr>
        </p:nvSpPr>
        <p:spPr>
          <a:xfrm>
            <a:off x="11828206" y="2778057"/>
            <a:ext cx="5589638" cy="857250"/>
          </a:xfrm>
          <a:prstGeom prst="rect">
            <a:avLst/>
          </a:prstGeom>
        </p:spPr>
        <p:txBody>
          <a:bodyPr>
            <a:noAutofit/>
          </a:bodyPr>
          <a:lstStyle>
            <a:lvl1pPr marL="0" indent="0" algn="r">
              <a:buNone/>
              <a:defRPr sz="4200"/>
            </a:lvl1pPr>
          </a:lstStyle>
          <a:p>
            <a:pPr lvl="0"/>
            <a:r>
              <a:rPr lang="en-US" dirty="0"/>
              <a:t>Presentation Template</a:t>
            </a:r>
          </a:p>
        </p:txBody>
      </p:sp>
      <p:sp>
        <p:nvSpPr>
          <p:cNvPr id="8" name="Text Placeholder 12">
            <a:extLst>
              <a:ext uri="{FF2B5EF4-FFF2-40B4-BE49-F238E27FC236}">
                <a16:creationId xmlns:a16="http://schemas.microsoft.com/office/drawing/2014/main" id="{4022D7C3-5F06-46E5-8ED6-71919307F09D}"/>
              </a:ext>
            </a:extLst>
          </p:cNvPr>
          <p:cNvSpPr>
            <a:spLocks noGrp="1"/>
          </p:cNvSpPr>
          <p:nvPr>
            <p:ph type="body" sz="quarter" idx="14" hasCustomPrompt="1"/>
          </p:nvPr>
        </p:nvSpPr>
        <p:spPr>
          <a:xfrm>
            <a:off x="11828204" y="3867150"/>
            <a:ext cx="5589638" cy="2552700"/>
          </a:xfrm>
          <a:prstGeom prst="rect">
            <a:avLst/>
          </a:prstGeom>
        </p:spPr>
        <p:txBody>
          <a:bodyPr>
            <a:noAutofit/>
          </a:bodyPr>
          <a:lstStyle>
            <a:lvl1pPr marL="0" indent="0" algn="r">
              <a:buNone/>
              <a:defRPr sz="2100"/>
            </a:lvl1pPr>
          </a:lstStyle>
          <a:p>
            <a:pPr marL="0" marR="0" lvl="0" indent="0" algn="l"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Proin non maximus </a:t>
            </a:r>
            <a:r>
              <a:rPr lang="en-US" dirty="0" err="1"/>
              <a:t>felis</a:t>
            </a:r>
            <a:r>
              <a:rPr lang="en-US" dirty="0"/>
              <a:t>, vel convallis </a:t>
            </a:r>
            <a:r>
              <a:rPr lang="en-US" dirty="0" err="1"/>
              <a:t>quam</a:t>
            </a:r>
            <a:r>
              <a:rPr lang="en-US" dirty="0"/>
              <a:t>. Donec </a:t>
            </a:r>
            <a:r>
              <a:rPr lang="en-US" dirty="0" err="1"/>
              <a:t>ultricies</a:t>
            </a:r>
            <a:r>
              <a:rPr lang="en-US" dirty="0"/>
              <a:t> </a:t>
            </a:r>
            <a:r>
              <a:rPr lang="en-US" dirty="0" err="1"/>
              <a:t>sagittis</a:t>
            </a:r>
            <a:r>
              <a:rPr lang="en-US" dirty="0"/>
              <a:t> </a:t>
            </a:r>
            <a:r>
              <a:rPr lang="en-US" dirty="0" err="1"/>
              <a:t>mauris</a:t>
            </a:r>
            <a:r>
              <a:rPr lang="en-US" dirty="0"/>
              <a:t> ac </a:t>
            </a:r>
            <a:r>
              <a:rPr lang="en-US" dirty="0" err="1"/>
              <a:t>finibus</a:t>
            </a:r>
            <a:r>
              <a:rPr lang="en-US" dirty="0"/>
              <a:t>. </a:t>
            </a:r>
          </a:p>
          <a:p>
            <a:pPr lvl="0"/>
            <a:endParaRPr lang="en-US" dirty="0"/>
          </a:p>
        </p:txBody>
      </p:sp>
      <p:sp>
        <p:nvSpPr>
          <p:cNvPr id="9" name="Text Placeholder 12">
            <a:extLst>
              <a:ext uri="{FF2B5EF4-FFF2-40B4-BE49-F238E27FC236}">
                <a16:creationId xmlns:a16="http://schemas.microsoft.com/office/drawing/2014/main" id="{F73779EE-5D0B-463B-BBF6-1C4C99CEEBAD}"/>
              </a:ext>
            </a:extLst>
          </p:cNvPr>
          <p:cNvSpPr>
            <a:spLocks noGrp="1"/>
          </p:cNvSpPr>
          <p:nvPr>
            <p:ph type="body" sz="quarter" idx="15" hasCustomPrompt="1"/>
          </p:nvPr>
        </p:nvSpPr>
        <p:spPr>
          <a:xfrm>
            <a:off x="870161" y="4921659"/>
            <a:ext cx="5589638" cy="2552700"/>
          </a:xfrm>
          <a:prstGeom prst="rect">
            <a:avLst/>
          </a:prstGeom>
        </p:spPr>
        <p:txBody>
          <a:bodyPr>
            <a:noAutofit/>
          </a:bodyPr>
          <a:lstStyle>
            <a:lvl1pPr marL="0" indent="0" algn="l">
              <a:buNone/>
              <a:defRPr sz="2100"/>
            </a:lvl1pPr>
          </a:lstStyle>
          <a:p>
            <a:pPr marL="0" marR="0" lvl="0" indent="0" algn="l"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Proin non maximus </a:t>
            </a:r>
            <a:r>
              <a:rPr lang="en-US" dirty="0" err="1"/>
              <a:t>felis</a:t>
            </a:r>
            <a:r>
              <a:rPr lang="en-US" dirty="0"/>
              <a:t>, vel convallis </a:t>
            </a:r>
            <a:r>
              <a:rPr lang="en-US" dirty="0" err="1"/>
              <a:t>quam</a:t>
            </a:r>
            <a:r>
              <a:rPr lang="en-US" dirty="0"/>
              <a:t>. Donec </a:t>
            </a:r>
            <a:r>
              <a:rPr lang="en-US" dirty="0" err="1"/>
              <a:t>ultricies</a:t>
            </a:r>
            <a:r>
              <a:rPr lang="en-US" dirty="0"/>
              <a:t> </a:t>
            </a:r>
            <a:r>
              <a:rPr lang="en-US" dirty="0" err="1"/>
              <a:t>sagittis</a:t>
            </a:r>
            <a:r>
              <a:rPr lang="en-US" dirty="0"/>
              <a:t> </a:t>
            </a:r>
            <a:r>
              <a:rPr lang="en-US" dirty="0" err="1"/>
              <a:t>mauris</a:t>
            </a:r>
            <a:r>
              <a:rPr lang="en-US" dirty="0"/>
              <a:t> ac </a:t>
            </a:r>
            <a:r>
              <a:rPr lang="en-US" dirty="0" err="1"/>
              <a:t>finibus</a:t>
            </a:r>
            <a:r>
              <a:rPr lang="en-US" dirty="0"/>
              <a:t>. </a:t>
            </a:r>
          </a:p>
          <a:p>
            <a:pPr lvl="0"/>
            <a:endParaRPr lang="en-US" dirty="0"/>
          </a:p>
        </p:txBody>
      </p:sp>
    </p:spTree>
    <p:extLst>
      <p:ext uri="{BB962C8B-B14F-4D97-AF65-F5344CB8AC3E}">
        <p14:creationId xmlns:p14="http://schemas.microsoft.com/office/powerpoint/2010/main" val="1178575635"/>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descr="A picture containing text, vector graphics&#10;&#10;Description automatically generated">
            <a:extLst>
              <a:ext uri="{FF2B5EF4-FFF2-40B4-BE49-F238E27FC236}">
                <a16:creationId xmlns:a16="http://schemas.microsoft.com/office/drawing/2014/main" id="{B11E83E3-3BDF-45F9-B309-16B08F3E993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7618"/>
            <a:ext cx="18288000" cy="10294619"/>
          </a:xfrm>
          <a:prstGeom prst="rect">
            <a:avLst/>
          </a:prstGeom>
        </p:spPr>
      </p:pic>
      <p:sp>
        <p:nvSpPr>
          <p:cNvPr id="10" name="Text Placeholder 6">
            <a:extLst>
              <a:ext uri="{FF2B5EF4-FFF2-40B4-BE49-F238E27FC236}">
                <a16:creationId xmlns:a16="http://schemas.microsoft.com/office/drawing/2014/main" id="{927B1186-F2FD-45FA-A0BF-70136898C207}"/>
              </a:ext>
            </a:extLst>
          </p:cNvPr>
          <p:cNvSpPr>
            <a:spLocks noGrp="1"/>
          </p:cNvSpPr>
          <p:nvPr>
            <p:ph type="body" sz="quarter" idx="21" hasCustomPrompt="1"/>
          </p:nvPr>
        </p:nvSpPr>
        <p:spPr>
          <a:xfrm>
            <a:off x="5405283" y="2617571"/>
            <a:ext cx="1777182" cy="1310900"/>
          </a:xfrm>
          <a:prstGeom prst="rect">
            <a:avLst/>
          </a:prstGeom>
        </p:spPr>
        <p:txBody>
          <a:bodyPr>
            <a:normAutofit/>
          </a:bodyPr>
          <a:lstStyle>
            <a:lvl1pPr marL="0" indent="0" algn="ctr">
              <a:buNone/>
              <a:defRPr sz="9900">
                <a:solidFill>
                  <a:schemeClr val="tx1"/>
                </a:solidFill>
                <a:latin typeface="+mj-lt"/>
              </a:defRPr>
            </a:lvl1pPr>
          </a:lstStyle>
          <a:p>
            <a:pPr lvl="0"/>
            <a:r>
              <a:rPr lang="en-US" dirty="0"/>
              <a:t>01</a:t>
            </a:r>
          </a:p>
        </p:txBody>
      </p:sp>
      <p:sp>
        <p:nvSpPr>
          <p:cNvPr id="11" name="Text Placeholder 12">
            <a:extLst>
              <a:ext uri="{FF2B5EF4-FFF2-40B4-BE49-F238E27FC236}">
                <a16:creationId xmlns:a16="http://schemas.microsoft.com/office/drawing/2014/main" id="{BA448B34-2B82-49FF-9A71-4F699A454B97}"/>
              </a:ext>
            </a:extLst>
          </p:cNvPr>
          <p:cNvSpPr>
            <a:spLocks noGrp="1"/>
          </p:cNvSpPr>
          <p:nvPr>
            <p:ph type="body" sz="quarter" idx="22" hasCustomPrompt="1"/>
          </p:nvPr>
        </p:nvSpPr>
        <p:spPr>
          <a:xfrm>
            <a:off x="13821085" y="5868621"/>
            <a:ext cx="3906479" cy="1504950"/>
          </a:xfrm>
          <a:prstGeom prst="rect">
            <a:avLst/>
          </a:prstGeom>
        </p:spPr>
        <p:txBody>
          <a:bodyPr>
            <a:noAutofit/>
          </a:bodyPr>
          <a:lstStyle>
            <a:lvl1pPr marL="0" indent="0" algn="ctr">
              <a:buNone/>
              <a:defRPr sz="2100"/>
            </a:lvl1pPr>
          </a:lstStyle>
          <a:p>
            <a:pPr marL="0" marR="0" lvl="0" indent="0" algn="l"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2" name="Text Placeholder 12">
            <a:extLst>
              <a:ext uri="{FF2B5EF4-FFF2-40B4-BE49-F238E27FC236}">
                <a16:creationId xmlns:a16="http://schemas.microsoft.com/office/drawing/2014/main" id="{EDCCFDBF-9F9A-4811-9066-AA3039336753}"/>
              </a:ext>
            </a:extLst>
          </p:cNvPr>
          <p:cNvSpPr>
            <a:spLocks noGrp="1"/>
          </p:cNvSpPr>
          <p:nvPr>
            <p:ph type="body" sz="quarter" idx="23" hasCustomPrompt="1"/>
          </p:nvPr>
        </p:nvSpPr>
        <p:spPr>
          <a:xfrm>
            <a:off x="13821085" y="5322928"/>
            <a:ext cx="3906479" cy="560441"/>
          </a:xfrm>
          <a:prstGeom prst="rect">
            <a:avLst/>
          </a:prstGeom>
        </p:spPr>
        <p:txBody>
          <a:bodyPr>
            <a:noAutofit/>
          </a:bodyPr>
          <a:lstStyle>
            <a:lvl1pPr marL="0" indent="0" algn="ctr">
              <a:buNone/>
              <a:defRPr sz="2400" b="1"/>
            </a:lvl1pPr>
          </a:lstStyle>
          <a:p>
            <a:pPr marL="0" marR="0" lvl="0" indent="0" algn="l"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dirty="0"/>
              <a:t>Lorem ipsum dolor sit.</a:t>
            </a:r>
          </a:p>
        </p:txBody>
      </p:sp>
      <p:sp>
        <p:nvSpPr>
          <p:cNvPr id="15" name="Text Placeholder 12">
            <a:extLst>
              <a:ext uri="{FF2B5EF4-FFF2-40B4-BE49-F238E27FC236}">
                <a16:creationId xmlns:a16="http://schemas.microsoft.com/office/drawing/2014/main" id="{7E55F143-723F-4FDE-925E-0A81A38AD889}"/>
              </a:ext>
            </a:extLst>
          </p:cNvPr>
          <p:cNvSpPr>
            <a:spLocks noGrp="1"/>
          </p:cNvSpPr>
          <p:nvPr>
            <p:ph type="body" sz="quarter" idx="24" hasCustomPrompt="1"/>
          </p:nvPr>
        </p:nvSpPr>
        <p:spPr>
          <a:xfrm>
            <a:off x="7722625" y="3670493"/>
            <a:ext cx="3906479" cy="1504950"/>
          </a:xfrm>
          <a:prstGeom prst="rect">
            <a:avLst/>
          </a:prstGeom>
        </p:spPr>
        <p:txBody>
          <a:bodyPr>
            <a:noAutofit/>
          </a:bodyPr>
          <a:lstStyle>
            <a:lvl1pPr marL="0" indent="0" algn="ctr">
              <a:buNone/>
              <a:defRPr sz="2100"/>
            </a:lvl1pPr>
          </a:lstStyle>
          <a:p>
            <a:pPr marL="0" marR="0" lvl="0" indent="0" algn="l"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6" name="Text Placeholder 12">
            <a:extLst>
              <a:ext uri="{FF2B5EF4-FFF2-40B4-BE49-F238E27FC236}">
                <a16:creationId xmlns:a16="http://schemas.microsoft.com/office/drawing/2014/main" id="{8BC6D210-5FDF-4DF7-8D5D-3519358FF39E}"/>
              </a:ext>
            </a:extLst>
          </p:cNvPr>
          <p:cNvSpPr>
            <a:spLocks noGrp="1"/>
          </p:cNvSpPr>
          <p:nvPr>
            <p:ph type="body" sz="quarter" idx="25" hasCustomPrompt="1"/>
          </p:nvPr>
        </p:nvSpPr>
        <p:spPr>
          <a:xfrm>
            <a:off x="7722625" y="3124799"/>
            <a:ext cx="3906479" cy="560441"/>
          </a:xfrm>
          <a:prstGeom prst="rect">
            <a:avLst/>
          </a:prstGeom>
        </p:spPr>
        <p:txBody>
          <a:bodyPr>
            <a:noAutofit/>
          </a:bodyPr>
          <a:lstStyle>
            <a:lvl1pPr marL="0" indent="0" algn="ctr">
              <a:buNone/>
              <a:defRPr sz="2400" b="1"/>
            </a:lvl1pPr>
          </a:lstStyle>
          <a:p>
            <a:pPr marL="0" marR="0" lvl="0" indent="0" algn="l"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dirty="0"/>
              <a:t>Lorem ipsum dolor sit.</a:t>
            </a:r>
          </a:p>
        </p:txBody>
      </p:sp>
      <p:sp>
        <p:nvSpPr>
          <p:cNvPr id="17" name="Text Placeholder 6">
            <a:extLst>
              <a:ext uri="{FF2B5EF4-FFF2-40B4-BE49-F238E27FC236}">
                <a16:creationId xmlns:a16="http://schemas.microsoft.com/office/drawing/2014/main" id="{3FF7CBBB-85D1-4FEB-9021-551F97355CFA}"/>
              </a:ext>
            </a:extLst>
          </p:cNvPr>
          <p:cNvSpPr>
            <a:spLocks noGrp="1"/>
          </p:cNvSpPr>
          <p:nvPr>
            <p:ph type="body" sz="quarter" idx="26" hasCustomPrompt="1"/>
          </p:nvPr>
        </p:nvSpPr>
        <p:spPr>
          <a:xfrm>
            <a:off x="11881670" y="3864544"/>
            <a:ext cx="1777182" cy="1310900"/>
          </a:xfrm>
          <a:prstGeom prst="rect">
            <a:avLst/>
          </a:prstGeom>
        </p:spPr>
        <p:txBody>
          <a:bodyPr>
            <a:normAutofit/>
          </a:bodyPr>
          <a:lstStyle>
            <a:lvl1pPr marL="0" indent="0" algn="ctr">
              <a:buNone/>
              <a:defRPr sz="9900">
                <a:solidFill>
                  <a:schemeClr val="tx1"/>
                </a:solidFill>
                <a:latin typeface="+mj-lt"/>
              </a:defRPr>
            </a:lvl1pPr>
          </a:lstStyle>
          <a:p>
            <a:pPr lvl="0"/>
            <a:r>
              <a:rPr lang="en-US" dirty="0"/>
              <a:t>02</a:t>
            </a:r>
          </a:p>
        </p:txBody>
      </p:sp>
      <p:sp>
        <p:nvSpPr>
          <p:cNvPr id="18" name="Text Placeholder 6">
            <a:extLst>
              <a:ext uri="{FF2B5EF4-FFF2-40B4-BE49-F238E27FC236}">
                <a16:creationId xmlns:a16="http://schemas.microsoft.com/office/drawing/2014/main" id="{C314381C-9D32-49DC-8938-99C41D6F16C7}"/>
              </a:ext>
            </a:extLst>
          </p:cNvPr>
          <p:cNvSpPr>
            <a:spLocks noGrp="1"/>
          </p:cNvSpPr>
          <p:nvPr>
            <p:ph type="body" sz="quarter" idx="10" hasCustomPrompt="1"/>
          </p:nvPr>
        </p:nvSpPr>
        <p:spPr>
          <a:xfrm>
            <a:off x="5501149" y="691306"/>
            <a:ext cx="12255908" cy="1310900"/>
          </a:xfrm>
          <a:prstGeom prst="rect">
            <a:avLst/>
          </a:prstGeom>
        </p:spPr>
        <p:txBody>
          <a:bodyPr>
            <a:normAutofit/>
          </a:bodyPr>
          <a:lstStyle>
            <a:lvl1pPr marL="0" indent="0" algn="r">
              <a:buNone/>
              <a:defRPr sz="9000">
                <a:solidFill>
                  <a:srgbClr val="CF2665"/>
                </a:solidFill>
                <a:latin typeface="+mj-lt"/>
              </a:defRPr>
            </a:lvl1pPr>
          </a:lstStyle>
          <a:p>
            <a:pPr lvl="0"/>
            <a:r>
              <a:rPr lang="en-US" dirty="0"/>
              <a:t>Princess Timeline</a:t>
            </a:r>
          </a:p>
        </p:txBody>
      </p:sp>
    </p:spTree>
    <p:extLst>
      <p:ext uri="{BB962C8B-B14F-4D97-AF65-F5344CB8AC3E}">
        <p14:creationId xmlns:p14="http://schemas.microsoft.com/office/powerpoint/2010/main" val="432522559"/>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0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descr="Shape&#10;&#10;Description automatically generated">
            <a:extLst>
              <a:ext uri="{FF2B5EF4-FFF2-40B4-BE49-F238E27FC236}">
                <a16:creationId xmlns:a16="http://schemas.microsoft.com/office/drawing/2014/main" id="{1E8E2A23-5465-4615-BCDF-F62CB1AC907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5759"/>
            <a:ext cx="18338115" cy="10318530"/>
          </a:xfrm>
          <a:prstGeom prst="rect">
            <a:avLst/>
          </a:prstGeom>
        </p:spPr>
      </p:pic>
      <p:sp>
        <p:nvSpPr>
          <p:cNvPr id="8" name="Text Placeholder 6">
            <a:extLst>
              <a:ext uri="{FF2B5EF4-FFF2-40B4-BE49-F238E27FC236}">
                <a16:creationId xmlns:a16="http://schemas.microsoft.com/office/drawing/2014/main" id="{3D6D96E3-5774-44B5-B2C1-C3E9EE229B3E}"/>
              </a:ext>
            </a:extLst>
          </p:cNvPr>
          <p:cNvSpPr>
            <a:spLocks noGrp="1"/>
          </p:cNvSpPr>
          <p:nvPr>
            <p:ph type="body" sz="quarter" idx="21" hasCustomPrompt="1"/>
          </p:nvPr>
        </p:nvSpPr>
        <p:spPr>
          <a:xfrm>
            <a:off x="1150883" y="3204229"/>
            <a:ext cx="1964079" cy="1310900"/>
          </a:xfrm>
          <a:prstGeom prst="rect">
            <a:avLst/>
          </a:prstGeom>
        </p:spPr>
        <p:txBody>
          <a:bodyPr>
            <a:normAutofit/>
          </a:bodyPr>
          <a:lstStyle>
            <a:lvl1pPr marL="0" indent="0" algn="ctr">
              <a:buNone/>
              <a:defRPr sz="9900">
                <a:solidFill>
                  <a:schemeClr val="tx1"/>
                </a:solidFill>
                <a:latin typeface="+mj-lt"/>
              </a:defRPr>
            </a:lvl1pPr>
          </a:lstStyle>
          <a:p>
            <a:pPr lvl="0"/>
            <a:r>
              <a:rPr lang="en-US" dirty="0"/>
              <a:t>03</a:t>
            </a:r>
          </a:p>
        </p:txBody>
      </p:sp>
      <p:sp>
        <p:nvSpPr>
          <p:cNvPr id="9" name="Text Placeholder 12">
            <a:extLst>
              <a:ext uri="{FF2B5EF4-FFF2-40B4-BE49-F238E27FC236}">
                <a16:creationId xmlns:a16="http://schemas.microsoft.com/office/drawing/2014/main" id="{25AA00D1-BBAC-4FA4-9928-52651D55D854}"/>
              </a:ext>
            </a:extLst>
          </p:cNvPr>
          <p:cNvSpPr>
            <a:spLocks noGrp="1"/>
          </p:cNvSpPr>
          <p:nvPr>
            <p:ph type="body" sz="quarter" idx="24" hasCustomPrompt="1"/>
          </p:nvPr>
        </p:nvSpPr>
        <p:spPr>
          <a:xfrm>
            <a:off x="3702418" y="3859679"/>
            <a:ext cx="3906479" cy="1504950"/>
          </a:xfrm>
          <a:prstGeom prst="rect">
            <a:avLst/>
          </a:prstGeom>
        </p:spPr>
        <p:txBody>
          <a:bodyPr>
            <a:noAutofit/>
          </a:bodyPr>
          <a:lstStyle>
            <a:lvl1pPr marL="0" indent="0" algn="ctr">
              <a:buNone/>
              <a:defRPr sz="2100"/>
            </a:lvl1pPr>
          </a:lstStyle>
          <a:p>
            <a:pPr marL="0" marR="0" lvl="0" indent="0" algn="l"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0" name="Text Placeholder 12">
            <a:extLst>
              <a:ext uri="{FF2B5EF4-FFF2-40B4-BE49-F238E27FC236}">
                <a16:creationId xmlns:a16="http://schemas.microsoft.com/office/drawing/2014/main" id="{DD08D625-17D8-4C21-A137-CA1D670BB2AE}"/>
              </a:ext>
            </a:extLst>
          </p:cNvPr>
          <p:cNvSpPr>
            <a:spLocks noGrp="1"/>
          </p:cNvSpPr>
          <p:nvPr>
            <p:ph type="body" sz="quarter" idx="25" hasCustomPrompt="1"/>
          </p:nvPr>
        </p:nvSpPr>
        <p:spPr>
          <a:xfrm>
            <a:off x="3702418" y="3313985"/>
            <a:ext cx="3906479" cy="560441"/>
          </a:xfrm>
          <a:prstGeom prst="rect">
            <a:avLst/>
          </a:prstGeom>
        </p:spPr>
        <p:txBody>
          <a:bodyPr>
            <a:noAutofit/>
          </a:bodyPr>
          <a:lstStyle>
            <a:lvl1pPr marL="0" indent="0" algn="ctr">
              <a:buNone/>
              <a:defRPr sz="2400" b="1"/>
            </a:lvl1pPr>
          </a:lstStyle>
          <a:p>
            <a:pPr marL="0" marR="0" lvl="0" indent="0" algn="l"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dirty="0"/>
              <a:t>Lorem ipsum dolor sit.</a:t>
            </a:r>
          </a:p>
        </p:txBody>
      </p:sp>
      <p:sp>
        <p:nvSpPr>
          <p:cNvPr id="11" name="Text Placeholder 6">
            <a:extLst>
              <a:ext uri="{FF2B5EF4-FFF2-40B4-BE49-F238E27FC236}">
                <a16:creationId xmlns:a16="http://schemas.microsoft.com/office/drawing/2014/main" id="{ED757434-8BB1-4062-9465-E14CCD76A524}"/>
              </a:ext>
            </a:extLst>
          </p:cNvPr>
          <p:cNvSpPr>
            <a:spLocks noGrp="1"/>
          </p:cNvSpPr>
          <p:nvPr>
            <p:ph type="body" sz="quarter" idx="26" hasCustomPrompt="1"/>
          </p:nvPr>
        </p:nvSpPr>
        <p:spPr>
          <a:xfrm>
            <a:off x="7608896" y="2116655"/>
            <a:ext cx="1964079" cy="1310900"/>
          </a:xfrm>
          <a:prstGeom prst="rect">
            <a:avLst/>
          </a:prstGeom>
        </p:spPr>
        <p:txBody>
          <a:bodyPr>
            <a:normAutofit/>
          </a:bodyPr>
          <a:lstStyle>
            <a:lvl1pPr marL="0" indent="0" algn="ctr">
              <a:buNone/>
              <a:defRPr sz="9900">
                <a:solidFill>
                  <a:schemeClr val="tx1"/>
                </a:solidFill>
                <a:latin typeface="+mj-lt"/>
              </a:defRPr>
            </a:lvl1pPr>
          </a:lstStyle>
          <a:p>
            <a:pPr lvl="0"/>
            <a:r>
              <a:rPr lang="en-US" dirty="0"/>
              <a:t>04</a:t>
            </a:r>
          </a:p>
        </p:txBody>
      </p:sp>
      <p:sp>
        <p:nvSpPr>
          <p:cNvPr id="12" name="Text Placeholder 12">
            <a:extLst>
              <a:ext uri="{FF2B5EF4-FFF2-40B4-BE49-F238E27FC236}">
                <a16:creationId xmlns:a16="http://schemas.microsoft.com/office/drawing/2014/main" id="{790E9E91-C6FC-406A-B64D-811DCE32849F}"/>
              </a:ext>
            </a:extLst>
          </p:cNvPr>
          <p:cNvSpPr>
            <a:spLocks noGrp="1"/>
          </p:cNvSpPr>
          <p:nvPr>
            <p:ph type="body" sz="quarter" idx="27" hasCustomPrompt="1"/>
          </p:nvPr>
        </p:nvSpPr>
        <p:spPr>
          <a:xfrm>
            <a:off x="9750527" y="3749922"/>
            <a:ext cx="3602867" cy="1504950"/>
          </a:xfrm>
          <a:prstGeom prst="rect">
            <a:avLst/>
          </a:prstGeom>
        </p:spPr>
        <p:txBody>
          <a:bodyPr>
            <a:noAutofit/>
          </a:bodyPr>
          <a:lstStyle>
            <a:lvl1pPr marL="0" indent="0" algn="ctr">
              <a:buNone/>
              <a:defRPr sz="2100"/>
            </a:lvl1pPr>
          </a:lstStyle>
          <a:p>
            <a:pPr marL="0" marR="0" lvl="0" indent="0" algn="l"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3" name="Text Placeholder 12">
            <a:extLst>
              <a:ext uri="{FF2B5EF4-FFF2-40B4-BE49-F238E27FC236}">
                <a16:creationId xmlns:a16="http://schemas.microsoft.com/office/drawing/2014/main" id="{896558CA-F8C3-40FA-AAA8-DB84647B308A}"/>
              </a:ext>
            </a:extLst>
          </p:cNvPr>
          <p:cNvSpPr>
            <a:spLocks noGrp="1"/>
          </p:cNvSpPr>
          <p:nvPr>
            <p:ph type="body" sz="quarter" idx="28" hasCustomPrompt="1"/>
          </p:nvPr>
        </p:nvSpPr>
        <p:spPr>
          <a:xfrm>
            <a:off x="9750527" y="3204229"/>
            <a:ext cx="3602867" cy="560441"/>
          </a:xfrm>
          <a:prstGeom prst="rect">
            <a:avLst/>
          </a:prstGeom>
        </p:spPr>
        <p:txBody>
          <a:bodyPr>
            <a:noAutofit/>
          </a:bodyPr>
          <a:lstStyle>
            <a:lvl1pPr marL="0" indent="0" algn="ctr">
              <a:buNone/>
              <a:defRPr sz="2400" b="1"/>
            </a:lvl1pPr>
          </a:lstStyle>
          <a:p>
            <a:pPr marL="0" marR="0" lvl="0" indent="0" algn="l"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dirty="0"/>
              <a:t>Lorem ipsum dolor sit.</a:t>
            </a:r>
          </a:p>
        </p:txBody>
      </p:sp>
    </p:spTree>
    <p:extLst>
      <p:ext uri="{BB962C8B-B14F-4D97-AF65-F5344CB8AC3E}">
        <p14:creationId xmlns:p14="http://schemas.microsoft.com/office/powerpoint/2010/main" val="1216100581"/>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3452927"/>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6">
            <a:extLst>
              <a:ext uri="{FF2B5EF4-FFF2-40B4-BE49-F238E27FC236}">
                <a16:creationId xmlns:a16="http://schemas.microsoft.com/office/drawing/2014/main" id="{861715BC-1E9D-4493-8EA7-E45AB24A5456}"/>
              </a:ext>
            </a:extLst>
          </p:cNvPr>
          <p:cNvSpPr>
            <a:spLocks noGrp="1"/>
          </p:cNvSpPr>
          <p:nvPr>
            <p:ph type="body" sz="quarter" idx="10" hasCustomPrompt="1"/>
          </p:nvPr>
        </p:nvSpPr>
        <p:spPr>
          <a:xfrm>
            <a:off x="5734134" y="4286250"/>
            <a:ext cx="7086600" cy="1714500"/>
          </a:xfrm>
          <a:prstGeom prst="rect">
            <a:avLst/>
          </a:prstGeom>
        </p:spPr>
        <p:txBody>
          <a:bodyPr>
            <a:normAutofit/>
          </a:bodyPr>
          <a:lstStyle>
            <a:lvl1pPr marL="0" indent="0" algn="ctr">
              <a:buNone/>
              <a:defRPr sz="12000">
                <a:solidFill>
                  <a:srgbClr val="CF2665"/>
                </a:solidFill>
                <a:latin typeface="+mj-lt"/>
              </a:defRPr>
            </a:lvl1pPr>
          </a:lstStyle>
          <a:p>
            <a:pPr lvl="0"/>
            <a:r>
              <a:rPr lang="en-US" dirty="0"/>
              <a:t>Princess</a:t>
            </a:r>
          </a:p>
        </p:txBody>
      </p:sp>
      <p:sp>
        <p:nvSpPr>
          <p:cNvPr id="9" name="Text Placeholder 8">
            <a:extLst>
              <a:ext uri="{FF2B5EF4-FFF2-40B4-BE49-F238E27FC236}">
                <a16:creationId xmlns:a16="http://schemas.microsoft.com/office/drawing/2014/main" id="{E3C3528D-F7D7-4B9D-8EB7-B8FD033D1DC6}"/>
              </a:ext>
            </a:extLst>
          </p:cNvPr>
          <p:cNvSpPr>
            <a:spLocks noGrp="1"/>
          </p:cNvSpPr>
          <p:nvPr>
            <p:ph type="body" sz="quarter" idx="12" hasCustomPrompt="1"/>
          </p:nvPr>
        </p:nvSpPr>
        <p:spPr>
          <a:xfrm>
            <a:off x="5734134" y="5791617"/>
            <a:ext cx="7086600" cy="857250"/>
          </a:xfrm>
          <a:prstGeom prst="rect">
            <a:avLst/>
          </a:prstGeom>
        </p:spPr>
        <p:txBody>
          <a:bodyPr>
            <a:noAutofit/>
          </a:bodyPr>
          <a:lstStyle>
            <a:lvl1pPr marL="0" indent="0" algn="ctr">
              <a:buNone/>
              <a:defRPr sz="5400"/>
            </a:lvl1pPr>
          </a:lstStyle>
          <a:p>
            <a:pPr lvl="0"/>
            <a:r>
              <a:rPr lang="en-US" dirty="0"/>
              <a:t>Presentation Template</a:t>
            </a:r>
          </a:p>
        </p:txBody>
      </p:sp>
      <p:sp>
        <p:nvSpPr>
          <p:cNvPr id="10" name="Text Placeholder 12">
            <a:extLst>
              <a:ext uri="{FF2B5EF4-FFF2-40B4-BE49-F238E27FC236}">
                <a16:creationId xmlns:a16="http://schemas.microsoft.com/office/drawing/2014/main" id="{FBACE1AD-C8F2-4319-A156-DB99C5B830B1}"/>
              </a:ext>
            </a:extLst>
          </p:cNvPr>
          <p:cNvSpPr>
            <a:spLocks noGrp="1"/>
          </p:cNvSpPr>
          <p:nvPr>
            <p:ph type="body" sz="quarter" idx="15" hasCustomPrompt="1"/>
          </p:nvPr>
        </p:nvSpPr>
        <p:spPr>
          <a:xfrm>
            <a:off x="4307002" y="7147875"/>
            <a:ext cx="10089932" cy="1573734"/>
          </a:xfrm>
          <a:prstGeom prst="rect">
            <a:avLst/>
          </a:prstGeom>
        </p:spPr>
        <p:txBody>
          <a:bodyPr>
            <a:noAutofit/>
          </a:bodyPr>
          <a:lstStyle>
            <a:lvl1pPr marL="0" indent="0" algn="ctr">
              <a:buNone/>
              <a:defRPr sz="2100"/>
            </a:lvl1pPr>
          </a:lstStyle>
          <a:p>
            <a:pPr marL="0" marR="0" lvl="0" indent="0" algn="l"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Proin non maximus </a:t>
            </a:r>
            <a:r>
              <a:rPr lang="en-US" dirty="0" err="1"/>
              <a:t>felis</a:t>
            </a:r>
            <a:r>
              <a:rPr lang="en-US" dirty="0"/>
              <a:t>, vel convallis </a:t>
            </a:r>
            <a:r>
              <a:rPr lang="en-US" dirty="0" err="1"/>
              <a:t>quam</a:t>
            </a:r>
            <a:r>
              <a:rPr lang="en-US" dirty="0"/>
              <a:t>. Donec </a:t>
            </a:r>
            <a:r>
              <a:rPr lang="en-US" dirty="0" err="1"/>
              <a:t>ultricies</a:t>
            </a:r>
            <a:r>
              <a:rPr lang="en-US" dirty="0"/>
              <a:t> </a:t>
            </a:r>
            <a:r>
              <a:rPr lang="en-US" dirty="0" err="1"/>
              <a:t>sagittis</a:t>
            </a:r>
            <a:r>
              <a:rPr lang="en-US" dirty="0"/>
              <a:t> </a:t>
            </a:r>
            <a:r>
              <a:rPr lang="en-US" dirty="0" err="1"/>
              <a:t>mauris</a:t>
            </a:r>
            <a:r>
              <a:rPr lang="en-US" dirty="0"/>
              <a:t> ac </a:t>
            </a:r>
            <a:r>
              <a:rPr lang="en-US" dirty="0" err="1"/>
              <a:t>finibus</a:t>
            </a:r>
            <a:r>
              <a:rPr lang="en-US" dirty="0"/>
              <a:t>. </a:t>
            </a:r>
          </a:p>
          <a:p>
            <a:pPr lvl="0"/>
            <a:endParaRPr lang="en-US" dirty="0"/>
          </a:p>
        </p:txBody>
      </p:sp>
    </p:spTree>
    <p:extLst>
      <p:ext uri="{BB962C8B-B14F-4D97-AF65-F5344CB8AC3E}">
        <p14:creationId xmlns:p14="http://schemas.microsoft.com/office/powerpoint/2010/main" val="4195657265"/>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9098870"/>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0F1D9EDA-042D-4F9F-85FB-FFE6F6C2094F}"/>
              </a:ext>
            </a:extLst>
          </p:cNvPr>
          <p:cNvSpPr>
            <a:spLocks noGrp="1"/>
          </p:cNvSpPr>
          <p:nvPr>
            <p:ph type="body" sz="quarter" idx="10" hasCustomPrompt="1"/>
          </p:nvPr>
        </p:nvSpPr>
        <p:spPr>
          <a:xfrm>
            <a:off x="10355973" y="6584153"/>
            <a:ext cx="7086600" cy="1714500"/>
          </a:xfrm>
          <a:prstGeom prst="rect">
            <a:avLst/>
          </a:prstGeom>
        </p:spPr>
        <p:txBody>
          <a:bodyPr>
            <a:normAutofit/>
          </a:bodyPr>
          <a:lstStyle>
            <a:lvl1pPr marL="0" indent="0" algn="ctr">
              <a:buNone/>
              <a:defRPr sz="12000">
                <a:solidFill>
                  <a:srgbClr val="CF2665"/>
                </a:solidFill>
                <a:latin typeface="+mj-lt"/>
              </a:defRPr>
            </a:lvl1pPr>
          </a:lstStyle>
          <a:p>
            <a:r>
              <a:rPr lang="en-US" dirty="0"/>
              <a:t>Princess</a:t>
            </a:r>
          </a:p>
        </p:txBody>
      </p:sp>
      <p:sp>
        <p:nvSpPr>
          <p:cNvPr id="8" name="Text Placeholder 12">
            <a:extLst>
              <a:ext uri="{FF2B5EF4-FFF2-40B4-BE49-F238E27FC236}">
                <a16:creationId xmlns:a16="http://schemas.microsoft.com/office/drawing/2014/main" id="{4B72E8BD-8A09-49B9-B849-9E5F7693B1F9}"/>
              </a:ext>
            </a:extLst>
          </p:cNvPr>
          <p:cNvSpPr>
            <a:spLocks noGrp="1"/>
          </p:cNvSpPr>
          <p:nvPr>
            <p:ph type="body" sz="quarter" idx="15" hasCustomPrompt="1"/>
          </p:nvPr>
        </p:nvSpPr>
        <p:spPr>
          <a:xfrm>
            <a:off x="10355972" y="8504727"/>
            <a:ext cx="7086599" cy="1573734"/>
          </a:xfrm>
          <a:prstGeom prst="rect">
            <a:avLst/>
          </a:prstGeom>
        </p:spPr>
        <p:txBody>
          <a:bodyPr>
            <a:noAutofit/>
          </a:bodyPr>
          <a:lstStyle>
            <a:lvl1pPr marL="0" indent="0" algn="ctr">
              <a:buNone/>
              <a:defRPr sz="2100"/>
            </a:lvl1pPr>
          </a:lstStyle>
          <a:p>
            <a:pPr marL="0" marR="0" lvl="0" indent="0" algn="l"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a:t>
            </a:r>
          </a:p>
        </p:txBody>
      </p:sp>
      <p:sp>
        <p:nvSpPr>
          <p:cNvPr id="9" name="Text Placeholder 12">
            <a:extLst>
              <a:ext uri="{FF2B5EF4-FFF2-40B4-BE49-F238E27FC236}">
                <a16:creationId xmlns:a16="http://schemas.microsoft.com/office/drawing/2014/main" id="{6E9E2627-221F-4EDE-A5D9-4324985DF856}"/>
              </a:ext>
            </a:extLst>
          </p:cNvPr>
          <p:cNvSpPr>
            <a:spLocks noGrp="1"/>
          </p:cNvSpPr>
          <p:nvPr>
            <p:ph type="body" sz="quarter" idx="24" hasCustomPrompt="1"/>
          </p:nvPr>
        </p:nvSpPr>
        <p:spPr>
          <a:xfrm>
            <a:off x="2812745" y="2991081"/>
            <a:ext cx="5589068" cy="1094223"/>
          </a:xfrm>
          <a:prstGeom prst="rect">
            <a:avLst/>
          </a:prstGeom>
        </p:spPr>
        <p:txBody>
          <a:bodyPr>
            <a:noAutofit/>
          </a:bodyPr>
          <a:lstStyle>
            <a:lvl1pPr marL="0" indent="0" algn="l">
              <a:buNone/>
              <a:defRPr sz="2100"/>
            </a:lvl1pPr>
          </a:lstStyle>
          <a:p>
            <a:pPr marL="0" marR="0" lvl="0" indent="0" algn="l"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0" name="Text Placeholder 12">
            <a:extLst>
              <a:ext uri="{FF2B5EF4-FFF2-40B4-BE49-F238E27FC236}">
                <a16:creationId xmlns:a16="http://schemas.microsoft.com/office/drawing/2014/main" id="{39A104B0-41D2-46F0-BD6B-C834E9496836}"/>
              </a:ext>
            </a:extLst>
          </p:cNvPr>
          <p:cNvSpPr>
            <a:spLocks noGrp="1"/>
          </p:cNvSpPr>
          <p:nvPr>
            <p:ph type="body" sz="quarter" idx="25" hasCustomPrompt="1"/>
          </p:nvPr>
        </p:nvSpPr>
        <p:spPr>
          <a:xfrm>
            <a:off x="2812745" y="2327401"/>
            <a:ext cx="5589068" cy="663680"/>
          </a:xfrm>
          <a:prstGeom prst="rect">
            <a:avLst/>
          </a:prstGeom>
        </p:spPr>
        <p:txBody>
          <a:bodyPr>
            <a:noAutofit/>
          </a:bodyPr>
          <a:lstStyle>
            <a:lvl1pPr marL="0" indent="0" algn="l">
              <a:buNone/>
              <a:defRPr sz="4200" b="1">
                <a:solidFill>
                  <a:srgbClr val="CF2665"/>
                </a:solidFill>
                <a:latin typeface="+mj-lt"/>
              </a:defRPr>
            </a:lvl1pPr>
          </a:lstStyle>
          <a:p>
            <a:pPr marL="0" marR="0" lvl="0" indent="0" algn="l"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dirty="0"/>
              <a:t>Lorem Ipsum</a:t>
            </a:r>
          </a:p>
        </p:txBody>
      </p:sp>
      <p:sp>
        <p:nvSpPr>
          <p:cNvPr id="11" name="Text Placeholder 12">
            <a:extLst>
              <a:ext uri="{FF2B5EF4-FFF2-40B4-BE49-F238E27FC236}">
                <a16:creationId xmlns:a16="http://schemas.microsoft.com/office/drawing/2014/main" id="{720DF8A3-66AD-4285-A027-87A8D71D793D}"/>
              </a:ext>
            </a:extLst>
          </p:cNvPr>
          <p:cNvSpPr>
            <a:spLocks noGrp="1"/>
          </p:cNvSpPr>
          <p:nvPr>
            <p:ph type="body" sz="quarter" idx="26" hasCustomPrompt="1"/>
          </p:nvPr>
        </p:nvSpPr>
        <p:spPr>
          <a:xfrm>
            <a:off x="2812745" y="4945242"/>
            <a:ext cx="5589068" cy="1094223"/>
          </a:xfrm>
          <a:prstGeom prst="rect">
            <a:avLst/>
          </a:prstGeom>
        </p:spPr>
        <p:txBody>
          <a:bodyPr>
            <a:noAutofit/>
          </a:bodyPr>
          <a:lstStyle>
            <a:lvl1pPr marL="0" indent="0" algn="l">
              <a:buNone/>
              <a:defRPr sz="2100"/>
            </a:lvl1pPr>
          </a:lstStyle>
          <a:p>
            <a:pPr marL="0" marR="0" lvl="0" indent="0" algn="l"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2" name="Text Placeholder 12">
            <a:extLst>
              <a:ext uri="{FF2B5EF4-FFF2-40B4-BE49-F238E27FC236}">
                <a16:creationId xmlns:a16="http://schemas.microsoft.com/office/drawing/2014/main" id="{35C51D50-F1C9-4511-AE92-B12DCBFE4BAA}"/>
              </a:ext>
            </a:extLst>
          </p:cNvPr>
          <p:cNvSpPr>
            <a:spLocks noGrp="1"/>
          </p:cNvSpPr>
          <p:nvPr>
            <p:ph type="body" sz="quarter" idx="27" hasCustomPrompt="1"/>
          </p:nvPr>
        </p:nvSpPr>
        <p:spPr>
          <a:xfrm>
            <a:off x="2812745" y="4281562"/>
            <a:ext cx="5589068" cy="663680"/>
          </a:xfrm>
          <a:prstGeom prst="rect">
            <a:avLst/>
          </a:prstGeom>
        </p:spPr>
        <p:txBody>
          <a:bodyPr>
            <a:noAutofit/>
          </a:bodyPr>
          <a:lstStyle>
            <a:lvl1pPr marL="0" indent="0" algn="l">
              <a:buNone/>
              <a:defRPr sz="4200" b="1">
                <a:solidFill>
                  <a:srgbClr val="CF2665"/>
                </a:solidFill>
                <a:latin typeface="+mj-lt"/>
              </a:defRPr>
            </a:lvl1pPr>
          </a:lstStyle>
          <a:p>
            <a:pPr marL="0" marR="0" lvl="0" indent="0" algn="l"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dirty="0"/>
              <a:t>Lorem Ipsum</a:t>
            </a:r>
          </a:p>
        </p:txBody>
      </p:sp>
      <p:sp>
        <p:nvSpPr>
          <p:cNvPr id="13" name="Text Placeholder 12">
            <a:extLst>
              <a:ext uri="{FF2B5EF4-FFF2-40B4-BE49-F238E27FC236}">
                <a16:creationId xmlns:a16="http://schemas.microsoft.com/office/drawing/2014/main" id="{95DE1EA4-F099-4543-8E54-7D5D8EAC2255}"/>
              </a:ext>
            </a:extLst>
          </p:cNvPr>
          <p:cNvSpPr>
            <a:spLocks noGrp="1"/>
          </p:cNvSpPr>
          <p:nvPr>
            <p:ph type="body" sz="quarter" idx="28" hasCustomPrompt="1"/>
          </p:nvPr>
        </p:nvSpPr>
        <p:spPr>
          <a:xfrm>
            <a:off x="2812745" y="6921527"/>
            <a:ext cx="5589068" cy="1094223"/>
          </a:xfrm>
          <a:prstGeom prst="rect">
            <a:avLst/>
          </a:prstGeom>
        </p:spPr>
        <p:txBody>
          <a:bodyPr>
            <a:noAutofit/>
          </a:bodyPr>
          <a:lstStyle>
            <a:lvl1pPr marL="0" indent="0" algn="l">
              <a:buNone/>
              <a:defRPr sz="2100"/>
            </a:lvl1pPr>
          </a:lstStyle>
          <a:p>
            <a:pPr marL="0" marR="0" lvl="0" indent="0" algn="l"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4" name="Text Placeholder 12">
            <a:extLst>
              <a:ext uri="{FF2B5EF4-FFF2-40B4-BE49-F238E27FC236}">
                <a16:creationId xmlns:a16="http://schemas.microsoft.com/office/drawing/2014/main" id="{93CAAE08-0B6C-4CD0-B3DE-CE6787EEE029}"/>
              </a:ext>
            </a:extLst>
          </p:cNvPr>
          <p:cNvSpPr>
            <a:spLocks noGrp="1"/>
          </p:cNvSpPr>
          <p:nvPr>
            <p:ph type="body" sz="quarter" idx="29" hasCustomPrompt="1"/>
          </p:nvPr>
        </p:nvSpPr>
        <p:spPr>
          <a:xfrm>
            <a:off x="2812745" y="6257846"/>
            <a:ext cx="5589068" cy="663680"/>
          </a:xfrm>
          <a:prstGeom prst="rect">
            <a:avLst/>
          </a:prstGeom>
        </p:spPr>
        <p:txBody>
          <a:bodyPr>
            <a:noAutofit/>
          </a:bodyPr>
          <a:lstStyle>
            <a:lvl1pPr marL="0" indent="0" algn="l">
              <a:buNone/>
              <a:defRPr sz="4200" b="1">
                <a:solidFill>
                  <a:srgbClr val="CF2665"/>
                </a:solidFill>
                <a:latin typeface="+mj-lt"/>
              </a:defRPr>
            </a:lvl1pPr>
          </a:lstStyle>
          <a:p>
            <a:pPr marL="0" marR="0" lvl="0" indent="0" algn="l"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dirty="0"/>
              <a:t>Lorem Ipsum</a:t>
            </a:r>
          </a:p>
        </p:txBody>
      </p:sp>
    </p:spTree>
    <p:extLst>
      <p:ext uri="{BB962C8B-B14F-4D97-AF65-F5344CB8AC3E}">
        <p14:creationId xmlns:p14="http://schemas.microsoft.com/office/powerpoint/2010/main" val="4109325721"/>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Flowchart: Delay 6">
            <a:extLst>
              <a:ext uri="{FF2B5EF4-FFF2-40B4-BE49-F238E27FC236}">
                <a16:creationId xmlns:a16="http://schemas.microsoft.com/office/drawing/2014/main" id="{3B3EDF90-943C-465E-92CA-5C8FF02CF64C}"/>
              </a:ext>
            </a:extLst>
          </p:cNvPr>
          <p:cNvSpPr/>
          <p:nvPr userDrawn="1"/>
        </p:nvSpPr>
        <p:spPr>
          <a:xfrm rot="16200000">
            <a:off x="6585059" y="-1400175"/>
            <a:ext cx="5086350" cy="18288000"/>
          </a:xfrm>
          <a:prstGeom prst="flowChartDelay">
            <a:avLst/>
          </a:prstGeom>
          <a:solidFill>
            <a:srgbClr val="FED0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8" name="Graphic 7">
            <a:extLst>
              <a:ext uri="{FF2B5EF4-FFF2-40B4-BE49-F238E27FC236}">
                <a16:creationId xmlns:a16="http://schemas.microsoft.com/office/drawing/2014/main" id="{89C4C9C9-467B-4C0B-9293-FB871D6F256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020826" y="2054937"/>
            <a:ext cx="4214813" cy="5514975"/>
          </a:xfrm>
          <a:prstGeom prst="rect">
            <a:avLst/>
          </a:prstGeom>
        </p:spPr>
      </p:pic>
      <p:sp>
        <p:nvSpPr>
          <p:cNvPr id="9" name="Text Placeholder 6">
            <a:extLst>
              <a:ext uri="{FF2B5EF4-FFF2-40B4-BE49-F238E27FC236}">
                <a16:creationId xmlns:a16="http://schemas.microsoft.com/office/drawing/2014/main" id="{52177455-ECDB-42EB-A3F4-70F912BBD357}"/>
              </a:ext>
            </a:extLst>
          </p:cNvPr>
          <p:cNvSpPr>
            <a:spLocks noGrp="1"/>
          </p:cNvSpPr>
          <p:nvPr>
            <p:ph type="body" sz="quarter" idx="10" hasCustomPrompt="1"/>
          </p:nvPr>
        </p:nvSpPr>
        <p:spPr>
          <a:xfrm>
            <a:off x="5831268" y="167588"/>
            <a:ext cx="7086600" cy="1714500"/>
          </a:xfrm>
          <a:prstGeom prst="rect">
            <a:avLst/>
          </a:prstGeom>
        </p:spPr>
        <p:txBody>
          <a:bodyPr>
            <a:normAutofit/>
          </a:bodyPr>
          <a:lstStyle>
            <a:lvl1pPr marL="0" indent="0" algn="ctr">
              <a:buNone/>
              <a:defRPr sz="12000">
                <a:solidFill>
                  <a:srgbClr val="CF2665"/>
                </a:solidFill>
                <a:latin typeface="+mj-lt"/>
              </a:defRPr>
            </a:lvl1pPr>
          </a:lstStyle>
          <a:p>
            <a:r>
              <a:rPr lang="en-US" dirty="0"/>
              <a:t>Princess</a:t>
            </a:r>
          </a:p>
        </p:txBody>
      </p:sp>
    </p:spTree>
    <p:extLst>
      <p:ext uri="{BB962C8B-B14F-4D97-AF65-F5344CB8AC3E}">
        <p14:creationId xmlns:p14="http://schemas.microsoft.com/office/powerpoint/2010/main" val="286569291"/>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18A0DD37-0402-47C4-95BC-90FB4E312C30}"/>
              </a:ext>
            </a:extLst>
          </p:cNvPr>
          <p:cNvSpPr>
            <a:spLocks noGrp="1"/>
          </p:cNvSpPr>
          <p:nvPr>
            <p:ph type="body" sz="quarter" idx="10" hasCustomPrompt="1"/>
          </p:nvPr>
        </p:nvSpPr>
        <p:spPr>
          <a:xfrm>
            <a:off x="5600700" y="656319"/>
            <a:ext cx="7086600" cy="1714500"/>
          </a:xfrm>
          <a:prstGeom prst="rect">
            <a:avLst/>
          </a:prstGeom>
        </p:spPr>
        <p:txBody>
          <a:bodyPr>
            <a:normAutofit/>
          </a:bodyPr>
          <a:lstStyle>
            <a:lvl1pPr marL="0" indent="0" algn="ctr">
              <a:buNone/>
              <a:defRPr sz="12000">
                <a:solidFill>
                  <a:srgbClr val="CF2665"/>
                </a:solidFill>
                <a:latin typeface="+mj-lt"/>
              </a:defRPr>
            </a:lvl1pPr>
          </a:lstStyle>
          <a:p>
            <a:pPr lvl="0"/>
            <a:r>
              <a:rPr lang="en-US" dirty="0"/>
              <a:t>Princess</a:t>
            </a:r>
          </a:p>
        </p:txBody>
      </p:sp>
      <p:sp>
        <p:nvSpPr>
          <p:cNvPr id="7" name="Text Placeholder 8">
            <a:extLst>
              <a:ext uri="{FF2B5EF4-FFF2-40B4-BE49-F238E27FC236}">
                <a16:creationId xmlns:a16="http://schemas.microsoft.com/office/drawing/2014/main" id="{A9FF7EC2-C525-4C29-9BA4-63B956D6D443}"/>
              </a:ext>
            </a:extLst>
          </p:cNvPr>
          <p:cNvSpPr>
            <a:spLocks noGrp="1"/>
          </p:cNvSpPr>
          <p:nvPr>
            <p:ph type="body" sz="quarter" idx="12" hasCustomPrompt="1"/>
          </p:nvPr>
        </p:nvSpPr>
        <p:spPr>
          <a:xfrm>
            <a:off x="5600700" y="2244695"/>
            <a:ext cx="7086600" cy="857250"/>
          </a:xfrm>
          <a:prstGeom prst="rect">
            <a:avLst/>
          </a:prstGeom>
        </p:spPr>
        <p:txBody>
          <a:bodyPr>
            <a:noAutofit/>
          </a:bodyPr>
          <a:lstStyle>
            <a:lvl1pPr marL="0" indent="0" algn="ctr">
              <a:buNone/>
              <a:defRPr sz="5400"/>
            </a:lvl1pPr>
          </a:lstStyle>
          <a:p>
            <a:pPr lvl="0"/>
            <a:r>
              <a:rPr lang="en-US" dirty="0"/>
              <a:t>Presentation Template</a:t>
            </a:r>
          </a:p>
        </p:txBody>
      </p:sp>
      <p:sp>
        <p:nvSpPr>
          <p:cNvPr id="8" name="Text Placeholder 12">
            <a:extLst>
              <a:ext uri="{FF2B5EF4-FFF2-40B4-BE49-F238E27FC236}">
                <a16:creationId xmlns:a16="http://schemas.microsoft.com/office/drawing/2014/main" id="{9D483B83-7788-4354-BE4B-EDF94AD51815}"/>
              </a:ext>
            </a:extLst>
          </p:cNvPr>
          <p:cNvSpPr>
            <a:spLocks noGrp="1"/>
          </p:cNvSpPr>
          <p:nvPr>
            <p:ph type="body" sz="quarter" idx="24" hasCustomPrompt="1"/>
          </p:nvPr>
        </p:nvSpPr>
        <p:spPr>
          <a:xfrm>
            <a:off x="1428116" y="5491185"/>
            <a:ext cx="3790272" cy="1504950"/>
          </a:xfrm>
          <a:prstGeom prst="rect">
            <a:avLst/>
          </a:prstGeom>
        </p:spPr>
        <p:txBody>
          <a:bodyPr>
            <a:noAutofit/>
          </a:bodyPr>
          <a:lstStyle>
            <a:lvl1pPr marL="0" indent="0" algn="ctr">
              <a:buNone/>
              <a:defRPr sz="2100"/>
            </a:lvl1pPr>
          </a:lstStyle>
          <a:p>
            <a:pPr marL="0" marR="0" lvl="0" indent="0" algn="l"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9" name="Text Placeholder 12">
            <a:extLst>
              <a:ext uri="{FF2B5EF4-FFF2-40B4-BE49-F238E27FC236}">
                <a16:creationId xmlns:a16="http://schemas.microsoft.com/office/drawing/2014/main" id="{B8657103-1C5C-4196-A0BF-7CFF12581A78}"/>
              </a:ext>
            </a:extLst>
          </p:cNvPr>
          <p:cNvSpPr>
            <a:spLocks noGrp="1"/>
          </p:cNvSpPr>
          <p:nvPr>
            <p:ph type="body" sz="quarter" idx="25" hasCustomPrompt="1"/>
          </p:nvPr>
        </p:nvSpPr>
        <p:spPr>
          <a:xfrm>
            <a:off x="1428116" y="4827505"/>
            <a:ext cx="3790272" cy="560441"/>
          </a:xfrm>
          <a:prstGeom prst="rect">
            <a:avLst/>
          </a:prstGeom>
        </p:spPr>
        <p:txBody>
          <a:bodyPr>
            <a:noAutofit/>
          </a:bodyPr>
          <a:lstStyle>
            <a:lvl1pPr marL="0" indent="0" algn="ctr">
              <a:buNone/>
              <a:defRPr sz="3600" b="1">
                <a:latin typeface="+mj-lt"/>
              </a:defRPr>
            </a:lvl1pPr>
          </a:lstStyle>
          <a:p>
            <a:pPr marL="0" marR="0" lvl="0" indent="0" algn="l"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dirty="0"/>
              <a:t>Lorem Ipsum</a:t>
            </a:r>
          </a:p>
        </p:txBody>
      </p:sp>
      <p:sp>
        <p:nvSpPr>
          <p:cNvPr id="10" name="Text Placeholder 12">
            <a:extLst>
              <a:ext uri="{FF2B5EF4-FFF2-40B4-BE49-F238E27FC236}">
                <a16:creationId xmlns:a16="http://schemas.microsoft.com/office/drawing/2014/main" id="{4D89C6F7-C57E-4E72-A57E-C20E4F34C070}"/>
              </a:ext>
            </a:extLst>
          </p:cNvPr>
          <p:cNvSpPr>
            <a:spLocks noGrp="1"/>
          </p:cNvSpPr>
          <p:nvPr>
            <p:ph type="body" sz="quarter" idx="26" hasCustomPrompt="1"/>
          </p:nvPr>
        </p:nvSpPr>
        <p:spPr>
          <a:xfrm>
            <a:off x="13224663" y="5807181"/>
            <a:ext cx="3790272" cy="1504950"/>
          </a:xfrm>
          <a:prstGeom prst="rect">
            <a:avLst/>
          </a:prstGeom>
        </p:spPr>
        <p:txBody>
          <a:bodyPr>
            <a:noAutofit/>
          </a:bodyPr>
          <a:lstStyle>
            <a:lvl1pPr marL="0" indent="0" algn="ctr">
              <a:buNone/>
              <a:defRPr sz="2100"/>
            </a:lvl1pPr>
          </a:lstStyle>
          <a:p>
            <a:pPr marL="0" marR="0" lvl="0" indent="0" algn="l"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1" name="Text Placeholder 12">
            <a:extLst>
              <a:ext uri="{FF2B5EF4-FFF2-40B4-BE49-F238E27FC236}">
                <a16:creationId xmlns:a16="http://schemas.microsoft.com/office/drawing/2014/main" id="{1A9FBB4D-8620-40C7-9AE0-87755D29BE51}"/>
              </a:ext>
            </a:extLst>
          </p:cNvPr>
          <p:cNvSpPr>
            <a:spLocks noGrp="1"/>
          </p:cNvSpPr>
          <p:nvPr>
            <p:ph type="body" sz="quarter" idx="27" hasCustomPrompt="1"/>
          </p:nvPr>
        </p:nvSpPr>
        <p:spPr>
          <a:xfrm>
            <a:off x="13224663" y="5143501"/>
            <a:ext cx="3790272" cy="560441"/>
          </a:xfrm>
          <a:prstGeom prst="rect">
            <a:avLst/>
          </a:prstGeom>
        </p:spPr>
        <p:txBody>
          <a:bodyPr>
            <a:noAutofit/>
          </a:bodyPr>
          <a:lstStyle>
            <a:lvl1pPr marL="0" indent="0" algn="ctr">
              <a:buNone/>
              <a:defRPr sz="3600" b="1">
                <a:latin typeface="+mj-lt"/>
              </a:defRPr>
            </a:lvl1pPr>
          </a:lstStyle>
          <a:p>
            <a:pPr marL="0" marR="0" lvl="0" indent="0" algn="l"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dirty="0"/>
              <a:t>Lorem Ipsum</a:t>
            </a:r>
          </a:p>
        </p:txBody>
      </p:sp>
      <p:sp>
        <p:nvSpPr>
          <p:cNvPr id="12" name="Text Placeholder 12">
            <a:extLst>
              <a:ext uri="{FF2B5EF4-FFF2-40B4-BE49-F238E27FC236}">
                <a16:creationId xmlns:a16="http://schemas.microsoft.com/office/drawing/2014/main" id="{4D5ABBEA-2FB5-4D57-A146-CEA1F45782B1}"/>
              </a:ext>
            </a:extLst>
          </p:cNvPr>
          <p:cNvSpPr>
            <a:spLocks noGrp="1"/>
          </p:cNvSpPr>
          <p:nvPr>
            <p:ph type="body" sz="quarter" idx="28" hasCustomPrompt="1"/>
          </p:nvPr>
        </p:nvSpPr>
        <p:spPr>
          <a:xfrm>
            <a:off x="1991734" y="2853254"/>
            <a:ext cx="2663036" cy="1445342"/>
          </a:xfrm>
          <a:prstGeom prst="rect">
            <a:avLst/>
          </a:prstGeom>
        </p:spPr>
        <p:txBody>
          <a:bodyPr>
            <a:noAutofit/>
          </a:bodyPr>
          <a:lstStyle>
            <a:lvl1pPr marL="0" indent="0" algn="ctr">
              <a:buNone/>
              <a:defRPr sz="9900" b="1">
                <a:solidFill>
                  <a:srgbClr val="CF2665"/>
                </a:solidFill>
                <a:latin typeface="+mj-lt"/>
              </a:defRPr>
            </a:lvl1pPr>
          </a:lstStyle>
          <a:p>
            <a:pPr marL="0" marR="0" lvl="0" indent="0" algn="l"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dirty="0"/>
              <a:t>01</a:t>
            </a:r>
          </a:p>
        </p:txBody>
      </p:sp>
      <p:sp>
        <p:nvSpPr>
          <p:cNvPr id="13" name="Text Placeholder 12">
            <a:extLst>
              <a:ext uri="{FF2B5EF4-FFF2-40B4-BE49-F238E27FC236}">
                <a16:creationId xmlns:a16="http://schemas.microsoft.com/office/drawing/2014/main" id="{9DA5FD22-CE81-41AF-9773-28B54BA6611F}"/>
              </a:ext>
            </a:extLst>
          </p:cNvPr>
          <p:cNvSpPr>
            <a:spLocks noGrp="1"/>
          </p:cNvSpPr>
          <p:nvPr>
            <p:ph type="body" sz="quarter" idx="29" hasCustomPrompt="1"/>
          </p:nvPr>
        </p:nvSpPr>
        <p:spPr>
          <a:xfrm>
            <a:off x="13788281" y="3283707"/>
            <a:ext cx="2663036" cy="1445342"/>
          </a:xfrm>
          <a:prstGeom prst="rect">
            <a:avLst/>
          </a:prstGeom>
        </p:spPr>
        <p:txBody>
          <a:bodyPr>
            <a:noAutofit/>
          </a:bodyPr>
          <a:lstStyle>
            <a:lvl1pPr marL="0" indent="0" algn="ctr">
              <a:buNone/>
              <a:defRPr sz="9900" b="1">
                <a:solidFill>
                  <a:srgbClr val="CF2665"/>
                </a:solidFill>
                <a:latin typeface="+mj-lt"/>
              </a:defRPr>
            </a:lvl1pPr>
          </a:lstStyle>
          <a:p>
            <a:pPr marL="0" marR="0" lvl="0" indent="0" algn="l"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dirty="0"/>
              <a:t>02</a:t>
            </a:r>
          </a:p>
        </p:txBody>
      </p:sp>
    </p:spTree>
    <p:extLst>
      <p:ext uri="{BB962C8B-B14F-4D97-AF65-F5344CB8AC3E}">
        <p14:creationId xmlns:p14="http://schemas.microsoft.com/office/powerpoint/2010/main" val="3995881012"/>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6982487"/>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1_Custom Layout">
    <p:bg>
      <p:bgPr>
        <a:solidFill>
          <a:srgbClr val="FFEEEF"/>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42EDAB4B-1D7B-4952-90A8-BEB09D5AC4C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50269" y="244241"/>
            <a:ext cx="16382447" cy="9328083"/>
          </a:xfrm>
          <a:prstGeom prst="rect">
            <a:avLst/>
          </a:prstGeom>
        </p:spPr>
      </p:pic>
      <p:sp>
        <p:nvSpPr>
          <p:cNvPr id="5" name="Oval 4">
            <a:extLst>
              <a:ext uri="{FF2B5EF4-FFF2-40B4-BE49-F238E27FC236}">
                <a16:creationId xmlns:a16="http://schemas.microsoft.com/office/drawing/2014/main" id="{282F2AB1-39A4-42DE-AA87-AF0D5606DE8B}"/>
              </a:ext>
            </a:extLst>
          </p:cNvPr>
          <p:cNvSpPr/>
          <p:nvPr userDrawn="1"/>
        </p:nvSpPr>
        <p:spPr>
          <a:xfrm>
            <a:off x="2002053" y="7719763"/>
            <a:ext cx="3319764" cy="349581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grpSp>
        <p:nvGrpSpPr>
          <p:cNvPr id="3" name="Group 2">
            <a:extLst>
              <a:ext uri="{FF2B5EF4-FFF2-40B4-BE49-F238E27FC236}">
                <a16:creationId xmlns:a16="http://schemas.microsoft.com/office/drawing/2014/main" id="{88B302C2-0EE8-4F83-B4E6-66FE4D32453B}"/>
              </a:ext>
            </a:extLst>
          </p:cNvPr>
          <p:cNvGrpSpPr/>
          <p:nvPr userDrawn="1"/>
        </p:nvGrpSpPr>
        <p:grpSpPr>
          <a:xfrm>
            <a:off x="-2203386" y="4285266"/>
            <a:ext cx="22282536" cy="8994693"/>
            <a:chOff x="-1494324" y="2360594"/>
            <a:chExt cx="14855024" cy="5996462"/>
          </a:xfrm>
        </p:grpSpPr>
        <p:sp>
          <p:nvSpPr>
            <p:cNvPr id="2" name="Oval 1">
              <a:extLst>
                <a:ext uri="{FF2B5EF4-FFF2-40B4-BE49-F238E27FC236}">
                  <a16:creationId xmlns:a16="http://schemas.microsoft.com/office/drawing/2014/main" id="{66984A7F-C988-4A84-B8B2-82B026C0CB95}"/>
                </a:ext>
              </a:extLst>
            </p:cNvPr>
            <p:cNvSpPr/>
            <p:nvPr userDrawn="1"/>
          </p:nvSpPr>
          <p:spPr>
            <a:xfrm>
              <a:off x="-1494324" y="2360594"/>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4" name="Oval 3">
              <a:extLst>
                <a:ext uri="{FF2B5EF4-FFF2-40B4-BE49-F238E27FC236}">
                  <a16:creationId xmlns:a16="http://schemas.microsoft.com/office/drawing/2014/main" id="{85E4479B-C5FF-4C64-950F-3C2DA341A905}"/>
                </a:ext>
              </a:extLst>
            </p:cNvPr>
            <p:cNvSpPr/>
            <p:nvPr userDrawn="1"/>
          </p:nvSpPr>
          <p:spPr>
            <a:xfrm>
              <a:off x="1288481" y="3618159"/>
              <a:ext cx="2080662" cy="2191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6" name="Oval 5">
              <a:extLst>
                <a:ext uri="{FF2B5EF4-FFF2-40B4-BE49-F238E27FC236}">
                  <a16:creationId xmlns:a16="http://schemas.microsoft.com/office/drawing/2014/main" id="{7B9329C5-5863-4E9F-826E-2E52EBE7CA6E}"/>
                </a:ext>
              </a:extLst>
            </p:cNvPr>
            <p:cNvSpPr/>
            <p:nvPr userDrawn="1"/>
          </p:nvSpPr>
          <p:spPr>
            <a:xfrm>
              <a:off x="9982232" y="2735728"/>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8" name="Oval 7">
              <a:extLst>
                <a:ext uri="{FF2B5EF4-FFF2-40B4-BE49-F238E27FC236}">
                  <a16:creationId xmlns:a16="http://schemas.microsoft.com/office/drawing/2014/main" id="{21594DD0-C2ED-4F15-BDF9-C187081CD7AF}"/>
                </a:ext>
              </a:extLst>
            </p:cNvPr>
            <p:cNvSpPr/>
            <p:nvPr userDrawn="1"/>
          </p:nvSpPr>
          <p:spPr>
            <a:xfrm>
              <a:off x="7814674" y="3429000"/>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9" name="Oval 8">
              <a:extLst>
                <a:ext uri="{FF2B5EF4-FFF2-40B4-BE49-F238E27FC236}">
                  <a16:creationId xmlns:a16="http://schemas.microsoft.com/office/drawing/2014/main" id="{496F8065-9055-4BA2-A734-9A5AFA9BCF96}"/>
                </a:ext>
              </a:extLst>
            </p:cNvPr>
            <p:cNvSpPr/>
            <p:nvPr userDrawn="1"/>
          </p:nvSpPr>
          <p:spPr>
            <a:xfrm>
              <a:off x="5364279" y="3870139"/>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0" name="Oval 9">
              <a:extLst>
                <a:ext uri="{FF2B5EF4-FFF2-40B4-BE49-F238E27FC236}">
                  <a16:creationId xmlns:a16="http://schemas.microsoft.com/office/drawing/2014/main" id="{32F13B64-5903-4143-826C-877B3B55CAA1}"/>
                </a:ext>
              </a:extLst>
            </p:cNvPr>
            <p:cNvSpPr/>
            <p:nvPr userDrawn="1"/>
          </p:nvSpPr>
          <p:spPr>
            <a:xfrm>
              <a:off x="2939113" y="3675458"/>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1" name="Oval 10">
              <a:extLst>
                <a:ext uri="{FF2B5EF4-FFF2-40B4-BE49-F238E27FC236}">
                  <a16:creationId xmlns:a16="http://schemas.microsoft.com/office/drawing/2014/main" id="{996DB02A-3D2A-4812-9E37-6EF911CD74A1}"/>
                </a:ext>
              </a:extLst>
            </p:cNvPr>
            <p:cNvSpPr/>
            <p:nvPr userDrawn="1"/>
          </p:nvSpPr>
          <p:spPr>
            <a:xfrm>
              <a:off x="2901114" y="4602734"/>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2" name="Oval 11">
              <a:extLst>
                <a:ext uri="{FF2B5EF4-FFF2-40B4-BE49-F238E27FC236}">
                  <a16:creationId xmlns:a16="http://schemas.microsoft.com/office/drawing/2014/main" id="{293FB8A6-1D82-43FE-B1EB-6BCE8F9183B3}"/>
                </a:ext>
              </a:extLst>
            </p:cNvPr>
            <p:cNvSpPr/>
            <p:nvPr userDrawn="1"/>
          </p:nvSpPr>
          <p:spPr>
            <a:xfrm>
              <a:off x="-282811" y="4969377"/>
              <a:ext cx="2213176" cy="233054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3" name="Oval 12">
              <a:extLst>
                <a:ext uri="{FF2B5EF4-FFF2-40B4-BE49-F238E27FC236}">
                  <a16:creationId xmlns:a16="http://schemas.microsoft.com/office/drawing/2014/main" id="{E073CD49-1C65-4A72-9ECB-E2DE1CAA5A2E}"/>
                </a:ext>
              </a:extLst>
            </p:cNvPr>
            <p:cNvSpPr/>
            <p:nvPr userDrawn="1"/>
          </p:nvSpPr>
          <p:spPr>
            <a:xfrm>
              <a:off x="7866043" y="4799427"/>
              <a:ext cx="4596330"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grpSp>
      <p:grpSp>
        <p:nvGrpSpPr>
          <p:cNvPr id="24" name="Group 23">
            <a:extLst>
              <a:ext uri="{FF2B5EF4-FFF2-40B4-BE49-F238E27FC236}">
                <a16:creationId xmlns:a16="http://schemas.microsoft.com/office/drawing/2014/main" id="{8EE513B6-75E0-4530-9C8F-092B6C8ED671}"/>
              </a:ext>
            </a:extLst>
          </p:cNvPr>
          <p:cNvGrpSpPr/>
          <p:nvPr userDrawn="1"/>
        </p:nvGrpSpPr>
        <p:grpSpPr>
          <a:xfrm>
            <a:off x="-591963" y="6654494"/>
            <a:ext cx="19317432" cy="4222637"/>
            <a:chOff x="11758" y="4349244"/>
            <a:chExt cx="12878288" cy="2815091"/>
          </a:xfrm>
        </p:grpSpPr>
        <p:pic>
          <p:nvPicPr>
            <p:cNvPr id="25" name="Picture 24">
              <a:extLst>
                <a:ext uri="{FF2B5EF4-FFF2-40B4-BE49-F238E27FC236}">
                  <a16:creationId xmlns:a16="http://schemas.microsoft.com/office/drawing/2014/main" id="{0CCA0256-AD65-4132-8661-40699FD1CEA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26" name="Picture 25">
              <a:extLst>
                <a:ext uri="{FF2B5EF4-FFF2-40B4-BE49-F238E27FC236}">
                  <a16:creationId xmlns:a16="http://schemas.microsoft.com/office/drawing/2014/main" id="{02648672-EF73-4A85-A2B9-8D52953608F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27" name="Picture 26">
              <a:extLst>
                <a:ext uri="{FF2B5EF4-FFF2-40B4-BE49-F238E27FC236}">
                  <a16:creationId xmlns:a16="http://schemas.microsoft.com/office/drawing/2014/main" id="{7092F81F-1E86-4569-AF2F-16D00285702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pic>
          <p:nvPicPr>
            <p:cNvPr id="28" name="Picture 27">
              <a:extLst>
                <a:ext uri="{FF2B5EF4-FFF2-40B4-BE49-F238E27FC236}">
                  <a16:creationId xmlns:a16="http://schemas.microsoft.com/office/drawing/2014/main" id="{6426CF5C-8663-4CB0-A9BA-B6B0057D78A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29" name="Picture 28">
              <a:extLst>
                <a:ext uri="{FF2B5EF4-FFF2-40B4-BE49-F238E27FC236}">
                  <a16:creationId xmlns:a16="http://schemas.microsoft.com/office/drawing/2014/main" id="{74B43B3B-D6B1-4C53-BC76-1B75FCCAB1D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758" y="4732853"/>
              <a:ext cx="2690819" cy="2431481"/>
            </a:xfrm>
            <a:prstGeom prst="rect">
              <a:avLst/>
            </a:prstGeom>
          </p:spPr>
        </p:pic>
        <p:pic>
          <p:nvPicPr>
            <p:cNvPr id="30" name="Picture 29">
              <a:extLst>
                <a:ext uri="{FF2B5EF4-FFF2-40B4-BE49-F238E27FC236}">
                  <a16:creationId xmlns:a16="http://schemas.microsoft.com/office/drawing/2014/main" id="{6BCE46B9-9B0A-431F-9CD2-E706627C185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31" name="Picture 30">
              <a:extLst>
                <a:ext uri="{FF2B5EF4-FFF2-40B4-BE49-F238E27FC236}">
                  <a16:creationId xmlns:a16="http://schemas.microsoft.com/office/drawing/2014/main" id="{18E49E64-71E0-4B40-BB0F-CF781EAF378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199227" y="4349244"/>
              <a:ext cx="2690819" cy="2431481"/>
            </a:xfrm>
            <a:prstGeom prst="rect">
              <a:avLst/>
            </a:prstGeom>
          </p:spPr>
        </p:pic>
      </p:grpSp>
    </p:spTree>
    <p:extLst>
      <p:ext uri="{BB962C8B-B14F-4D97-AF65-F5344CB8AC3E}">
        <p14:creationId xmlns:p14="http://schemas.microsoft.com/office/powerpoint/2010/main" val="2807534913"/>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0_Custom Layout">
    <p:bg>
      <p:bgPr>
        <a:solidFill>
          <a:srgbClr val="FFEEEF"/>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42EDAB4B-1D7B-4952-90A8-BEB09D5AC4C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50269" y="244241"/>
            <a:ext cx="16382447" cy="9328083"/>
          </a:xfrm>
          <a:prstGeom prst="rect">
            <a:avLst/>
          </a:prstGeom>
        </p:spPr>
      </p:pic>
      <p:sp>
        <p:nvSpPr>
          <p:cNvPr id="11" name="Oval 10">
            <a:extLst>
              <a:ext uri="{FF2B5EF4-FFF2-40B4-BE49-F238E27FC236}">
                <a16:creationId xmlns:a16="http://schemas.microsoft.com/office/drawing/2014/main" id="{F94DDFB7-6AF2-4D46-9A60-93C49DE43739}"/>
              </a:ext>
            </a:extLst>
          </p:cNvPr>
          <p:cNvSpPr/>
          <p:nvPr userDrawn="1"/>
        </p:nvSpPr>
        <p:spPr>
          <a:xfrm>
            <a:off x="3276600" y="9715500"/>
            <a:ext cx="11068050" cy="15621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12" name="Graphic 11">
            <a:extLst>
              <a:ext uri="{FF2B5EF4-FFF2-40B4-BE49-F238E27FC236}">
                <a16:creationId xmlns:a16="http://schemas.microsoft.com/office/drawing/2014/main" id="{274455BB-A874-44B5-92EA-F1EFBBA6C44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720514" y="5563705"/>
            <a:ext cx="2537534" cy="4378721"/>
          </a:xfrm>
          <a:prstGeom prst="rect">
            <a:avLst/>
          </a:prstGeom>
        </p:spPr>
      </p:pic>
      <p:pic>
        <p:nvPicPr>
          <p:cNvPr id="13" name="Graphic 12">
            <a:extLst>
              <a:ext uri="{FF2B5EF4-FFF2-40B4-BE49-F238E27FC236}">
                <a16:creationId xmlns:a16="http://schemas.microsoft.com/office/drawing/2014/main" id="{63B928A4-32AC-481F-A28A-86A3E56C21E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348738">
            <a:off x="6219419" y="1769561"/>
            <a:ext cx="4809005" cy="8298329"/>
          </a:xfrm>
          <a:prstGeom prst="rect">
            <a:avLst/>
          </a:prstGeom>
        </p:spPr>
      </p:pic>
      <p:pic>
        <p:nvPicPr>
          <p:cNvPr id="14" name="Graphic 13">
            <a:extLst>
              <a:ext uri="{FF2B5EF4-FFF2-40B4-BE49-F238E27FC236}">
                <a16:creationId xmlns:a16="http://schemas.microsoft.com/office/drawing/2014/main" id="{DEAA3047-0CD4-4DD6-B32F-A4FFD17EDBB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flipH="1">
            <a:off x="10923239" y="5563705"/>
            <a:ext cx="2537534" cy="4378721"/>
          </a:xfrm>
          <a:prstGeom prst="rect">
            <a:avLst/>
          </a:prstGeom>
        </p:spPr>
      </p:pic>
      <p:sp>
        <p:nvSpPr>
          <p:cNvPr id="15" name="Text Placeholder 6">
            <a:extLst>
              <a:ext uri="{FF2B5EF4-FFF2-40B4-BE49-F238E27FC236}">
                <a16:creationId xmlns:a16="http://schemas.microsoft.com/office/drawing/2014/main" id="{7DD97C0D-20DB-47B6-9864-EB05532CB639}"/>
              </a:ext>
            </a:extLst>
          </p:cNvPr>
          <p:cNvSpPr>
            <a:spLocks noGrp="1"/>
          </p:cNvSpPr>
          <p:nvPr>
            <p:ph type="body" sz="quarter" idx="10" hasCustomPrompt="1"/>
          </p:nvPr>
        </p:nvSpPr>
        <p:spPr>
          <a:xfrm>
            <a:off x="10427942" y="1228988"/>
            <a:ext cx="7086600" cy="1714500"/>
          </a:xfrm>
          <a:prstGeom prst="rect">
            <a:avLst/>
          </a:prstGeom>
        </p:spPr>
        <p:txBody>
          <a:bodyPr>
            <a:normAutofit/>
          </a:bodyPr>
          <a:lstStyle>
            <a:lvl1pPr marL="0" indent="0" algn="ctr">
              <a:buNone/>
              <a:defRPr sz="12000">
                <a:solidFill>
                  <a:srgbClr val="CF2665"/>
                </a:solidFill>
                <a:latin typeface="+mj-lt"/>
              </a:defRPr>
            </a:lvl1pPr>
          </a:lstStyle>
          <a:p>
            <a:r>
              <a:rPr lang="en-US" dirty="0"/>
              <a:t>Princess</a:t>
            </a:r>
          </a:p>
        </p:txBody>
      </p:sp>
      <p:sp>
        <p:nvSpPr>
          <p:cNvPr id="16" name="Text Placeholder 12">
            <a:extLst>
              <a:ext uri="{FF2B5EF4-FFF2-40B4-BE49-F238E27FC236}">
                <a16:creationId xmlns:a16="http://schemas.microsoft.com/office/drawing/2014/main" id="{E6C3AE00-71C9-46F4-B575-85ED679C4A36}"/>
              </a:ext>
            </a:extLst>
          </p:cNvPr>
          <p:cNvSpPr>
            <a:spLocks noGrp="1"/>
          </p:cNvSpPr>
          <p:nvPr>
            <p:ph type="body" sz="quarter" idx="15" hasCustomPrompt="1"/>
          </p:nvPr>
        </p:nvSpPr>
        <p:spPr>
          <a:xfrm>
            <a:off x="10427941" y="3149562"/>
            <a:ext cx="7086599" cy="1573734"/>
          </a:xfrm>
          <a:prstGeom prst="rect">
            <a:avLst/>
          </a:prstGeom>
        </p:spPr>
        <p:txBody>
          <a:bodyPr>
            <a:noAutofit/>
          </a:bodyPr>
          <a:lstStyle>
            <a:lvl1pPr marL="0" indent="0" algn="ctr">
              <a:buNone/>
              <a:defRPr sz="2100"/>
            </a:lvl1pPr>
          </a:lstStyle>
          <a:p>
            <a:pPr marL="0" marR="0" lvl="0" indent="0" algn="l"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a:t>
            </a:r>
          </a:p>
        </p:txBody>
      </p:sp>
      <p:sp>
        <p:nvSpPr>
          <p:cNvPr id="19" name="Text Placeholder 12">
            <a:extLst>
              <a:ext uri="{FF2B5EF4-FFF2-40B4-BE49-F238E27FC236}">
                <a16:creationId xmlns:a16="http://schemas.microsoft.com/office/drawing/2014/main" id="{CF1FB339-DC7B-4CF0-B0DB-D4EB8D7947B2}"/>
              </a:ext>
            </a:extLst>
          </p:cNvPr>
          <p:cNvSpPr>
            <a:spLocks noGrp="1"/>
          </p:cNvSpPr>
          <p:nvPr>
            <p:ph type="body" sz="quarter" idx="16" hasCustomPrompt="1"/>
          </p:nvPr>
        </p:nvSpPr>
        <p:spPr>
          <a:xfrm>
            <a:off x="1245077" y="2498862"/>
            <a:ext cx="4931583" cy="1573734"/>
          </a:xfrm>
          <a:prstGeom prst="rect">
            <a:avLst/>
          </a:prstGeom>
        </p:spPr>
        <p:txBody>
          <a:bodyPr>
            <a:noAutofit/>
          </a:bodyPr>
          <a:lstStyle>
            <a:lvl1pPr marL="0" indent="0" algn="ctr">
              <a:buNone/>
              <a:defRPr sz="2100"/>
            </a:lvl1pPr>
          </a:lstStyle>
          <a:p>
            <a:pPr marL="0" marR="0" lvl="0" indent="0" algn="l"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a:t>
            </a:r>
          </a:p>
        </p:txBody>
      </p:sp>
    </p:spTree>
    <p:extLst>
      <p:ext uri="{BB962C8B-B14F-4D97-AF65-F5344CB8AC3E}">
        <p14:creationId xmlns:p14="http://schemas.microsoft.com/office/powerpoint/2010/main" val="132299492"/>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3_Custom Layout">
    <p:bg>
      <p:bgPr>
        <a:solidFill>
          <a:srgbClr val="FFEEEF"/>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42EDAB4B-1D7B-4952-90A8-BEB09D5AC4C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52777" y="479459"/>
            <a:ext cx="16382447" cy="9328083"/>
          </a:xfrm>
          <a:prstGeom prst="rect">
            <a:avLst/>
          </a:prstGeom>
        </p:spPr>
      </p:pic>
      <p:pic>
        <p:nvPicPr>
          <p:cNvPr id="12" name="Picture 11">
            <a:extLst>
              <a:ext uri="{FF2B5EF4-FFF2-40B4-BE49-F238E27FC236}">
                <a16:creationId xmlns:a16="http://schemas.microsoft.com/office/drawing/2014/main" id="{92BC13ED-238A-41E4-BBD0-D4811E36D26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12462648" y="6013165"/>
            <a:ext cx="2496990" cy="1851935"/>
          </a:xfrm>
          <a:prstGeom prst="rect">
            <a:avLst/>
          </a:prstGeom>
        </p:spPr>
      </p:pic>
      <p:pic>
        <p:nvPicPr>
          <p:cNvPr id="13" name="Picture 12">
            <a:extLst>
              <a:ext uri="{FF2B5EF4-FFF2-40B4-BE49-F238E27FC236}">
                <a16:creationId xmlns:a16="http://schemas.microsoft.com/office/drawing/2014/main" id="{026E0996-B4F7-4C0C-9192-A059558CD47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3645596" y="7120997"/>
            <a:ext cx="2496990" cy="1851935"/>
          </a:xfrm>
          <a:prstGeom prst="rect">
            <a:avLst/>
          </a:prstGeom>
        </p:spPr>
      </p:pic>
    </p:spTree>
    <p:extLst>
      <p:ext uri="{BB962C8B-B14F-4D97-AF65-F5344CB8AC3E}">
        <p14:creationId xmlns:p14="http://schemas.microsoft.com/office/powerpoint/2010/main" val="3660817441"/>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2_Custom Layout">
    <p:bg>
      <p:bgPr>
        <a:solidFill>
          <a:srgbClr val="FFEEEF"/>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42EDAB4B-1D7B-4952-90A8-BEB09D5AC4C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50269" y="244241"/>
            <a:ext cx="16382447" cy="9328083"/>
          </a:xfrm>
          <a:prstGeom prst="rect">
            <a:avLst/>
          </a:prstGeom>
        </p:spPr>
      </p:pic>
      <p:pic>
        <p:nvPicPr>
          <p:cNvPr id="3" name="Graphic 2">
            <a:extLst>
              <a:ext uri="{FF2B5EF4-FFF2-40B4-BE49-F238E27FC236}">
                <a16:creationId xmlns:a16="http://schemas.microsoft.com/office/drawing/2014/main" id="{5E5B1992-024B-467E-A0E1-F9C9CADECC0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476792" y="1224402"/>
            <a:ext cx="5289053" cy="6675816"/>
          </a:xfrm>
          <a:prstGeom prst="rect">
            <a:avLst/>
          </a:prstGeom>
        </p:spPr>
      </p:pic>
      <p:pic>
        <p:nvPicPr>
          <p:cNvPr id="4" name="Graphic 3">
            <a:extLst>
              <a:ext uri="{FF2B5EF4-FFF2-40B4-BE49-F238E27FC236}">
                <a16:creationId xmlns:a16="http://schemas.microsoft.com/office/drawing/2014/main" id="{140A7A0A-8C87-4C6E-AA75-28098E89697D}"/>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1652437" y="1476210"/>
            <a:ext cx="4937760" cy="6172200"/>
          </a:xfrm>
          <a:prstGeom prst="rect">
            <a:avLst/>
          </a:prstGeom>
        </p:spPr>
      </p:pic>
      <p:sp>
        <p:nvSpPr>
          <p:cNvPr id="6" name="Text Placeholder 6">
            <a:extLst>
              <a:ext uri="{FF2B5EF4-FFF2-40B4-BE49-F238E27FC236}">
                <a16:creationId xmlns:a16="http://schemas.microsoft.com/office/drawing/2014/main" id="{33BC8911-515A-403D-A3B3-9A4652431840}"/>
              </a:ext>
            </a:extLst>
          </p:cNvPr>
          <p:cNvSpPr>
            <a:spLocks noGrp="1"/>
          </p:cNvSpPr>
          <p:nvPr>
            <p:ph type="body" sz="quarter" idx="10" hasCustomPrompt="1"/>
          </p:nvPr>
        </p:nvSpPr>
        <p:spPr>
          <a:xfrm>
            <a:off x="1806914" y="2879694"/>
            <a:ext cx="8213232" cy="2263806"/>
          </a:xfrm>
          <a:prstGeom prst="rect">
            <a:avLst/>
          </a:prstGeom>
        </p:spPr>
        <p:txBody>
          <a:bodyPr>
            <a:noAutofit/>
          </a:bodyPr>
          <a:lstStyle>
            <a:lvl1pPr marL="0" indent="0" algn="ctr">
              <a:buNone/>
              <a:defRPr sz="17250">
                <a:solidFill>
                  <a:srgbClr val="CF2665"/>
                </a:solidFill>
                <a:latin typeface="+mj-lt"/>
              </a:defRPr>
            </a:lvl1pPr>
          </a:lstStyle>
          <a:p>
            <a:pPr lvl="0"/>
            <a:r>
              <a:rPr lang="en-US" dirty="0"/>
              <a:t>15 mins</a:t>
            </a:r>
          </a:p>
        </p:txBody>
      </p:sp>
      <p:sp>
        <p:nvSpPr>
          <p:cNvPr id="8" name="Text Placeholder 8">
            <a:extLst>
              <a:ext uri="{FF2B5EF4-FFF2-40B4-BE49-F238E27FC236}">
                <a16:creationId xmlns:a16="http://schemas.microsoft.com/office/drawing/2014/main" id="{0649728B-7816-4A35-B2E8-FA79FD0F51AF}"/>
              </a:ext>
            </a:extLst>
          </p:cNvPr>
          <p:cNvSpPr>
            <a:spLocks noGrp="1"/>
          </p:cNvSpPr>
          <p:nvPr>
            <p:ph type="body" sz="quarter" idx="12" hasCustomPrompt="1"/>
          </p:nvPr>
        </p:nvSpPr>
        <p:spPr>
          <a:xfrm>
            <a:off x="2456031" y="5065780"/>
            <a:ext cx="7086600" cy="857250"/>
          </a:xfrm>
          <a:prstGeom prst="rect">
            <a:avLst/>
          </a:prstGeom>
        </p:spPr>
        <p:txBody>
          <a:bodyPr>
            <a:noAutofit/>
          </a:bodyPr>
          <a:lstStyle>
            <a:lvl1pPr marL="0" indent="0" algn="ctr">
              <a:buNone/>
              <a:defRPr sz="5400"/>
            </a:lvl1pPr>
          </a:lstStyle>
          <a:p>
            <a:pPr lvl="0"/>
            <a:r>
              <a:rPr lang="en-US" dirty="0"/>
              <a:t>Section break.</a:t>
            </a:r>
          </a:p>
        </p:txBody>
      </p:sp>
    </p:spTree>
    <p:extLst>
      <p:ext uri="{BB962C8B-B14F-4D97-AF65-F5344CB8AC3E}">
        <p14:creationId xmlns:p14="http://schemas.microsoft.com/office/powerpoint/2010/main" val="2446379765"/>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8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93EC5C04-BC5D-436F-9407-26497E24D19D}"/>
              </a:ext>
            </a:extLst>
          </p:cNvPr>
          <p:cNvSpPr>
            <a:spLocks noGrp="1"/>
          </p:cNvSpPr>
          <p:nvPr>
            <p:ph type="body" sz="quarter" idx="10" hasCustomPrompt="1"/>
          </p:nvPr>
        </p:nvSpPr>
        <p:spPr>
          <a:xfrm>
            <a:off x="9143999" y="2349331"/>
            <a:ext cx="5912069" cy="3751925"/>
          </a:xfrm>
          <a:prstGeom prst="rect">
            <a:avLst/>
          </a:prstGeom>
        </p:spPr>
        <p:txBody>
          <a:bodyPr>
            <a:normAutofit/>
          </a:bodyPr>
          <a:lstStyle>
            <a:lvl1pPr marL="0" indent="0" algn="ctr">
              <a:buNone/>
              <a:defRPr sz="12000">
                <a:solidFill>
                  <a:srgbClr val="CF2665"/>
                </a:solidFill>
                <a:latin typeface="+mj-lt"/>
              </a:defRPr>
            </a:lvl1pPr>
          </a:lstStyle>
          <a:p>
            <a:pPr lvl="0"/>
            <a:r>
              <a:rPr lang="en-US" dirty="0"/>
              <a:t>Thank</a:t>
            </a:r>
          </a:p>
          <a:p>
            <a:pPr lvl="0"/>
            <a:r>
              <a:rPr lang="en-US" dirty="0"/>
              <a:t>You</a:t>
            </a:r>
          </a:p>
        </p:txBody>
      </p:sp>
      <p:grpSp>
        <p:nvGrpSpPr>
          <p:cNvPr id="13" name="Group 12">
            <a:extLst>
              <a:ext uri="{FF2B5EF4-FFF2-40B4-BE49-F238E27FC236}">
                <a16:creationId xmlns:a16="http://schemas.microsoft.com/office/drawing/2014/main" id="{F1F92136-A95C-4AA7-A6F5-2DA048BC7CB3}"/>
              </a:ext>
            </a:extLst>
          </p:cNvPr>
          <p:cNvGrpSpPr/>
          <p:nvPr userDrawn="1"/>
        </p:nvGrpSpPr>
        <p:grpSpPr>
          <a:xfrm>
            <a:off x="-591963" y="6654494"/>
            <a:ext cx="19317432" cy="4222637"/>
            <a:chOff x="11758" y="4349244"/>
            <a:chExt cx="12878288" cy="2815091"/>
          </a:xfrm>
        </p:grpSpPr>
        <p:pic>
          <p:nvPicPr>
            <p:cNvPr id="14" name="Picture 13">
              <a:extLst>
                <a:ext uri="{FF2B5EF4-FFF2-40B4-BE49-F238E27FC236}">
                  <a16:creationId xmlns:a16="http://schemas.microsoft.com/office/drawing/2014/main" id="{4DCE1596-1006-4222-A8A7-DCC05CD2F3B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15" name="Picture 14">
              <a:extLst>
                <a:ext uri="{FF2B5EF4-FFF2-40B4-BE49-F238E27FC236}">
                  <a16:creationId xmlns:a16="http://schemas.microsoft.com/office/drawing/2014/main" id="{9768C29C-18F9-416A-A2E8-5680E6F8E7C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16" name="Picture 15">
              <a:extLst>
                <a:ext uri="{FF2B5EF4-FFF2-40B4-BE49-F238E27FC236}">
                  <a16:creationId xmlns:a16="http://schemas.microsoft.com/office/drawing/2014/main" id="{BD57DCEF-3589-4825-9DBE-348956ED1CD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pic>
          <p:nvPicPr>
            <p:cNvPr id="21" name="Picture 20">
              <a:extLst>
                <a:ext uri="{FF2B5EF4-FFF2-40B4-BE49-F238E27FC236}">
                  <a16:creationId xmlns:a16="http://schemas.microsoft.com/office/drawing/2014/main" id="{F5A5B2E7-89EA-45E2-B73E-C0C11479738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22" name="Picture 21">
              <a:extLst>
                <a:ext uri="{FF2B5EF4-FFF2-40B4-BE49-F238E27FC236}">
                  <a16:creationId xmlns:a16="http://schemas.microsoft.com/office/drawing/2014/main" id="{E2D58AE5-E56E-4A8C-B35C-1DC71D3581B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758" y="4732853"/>
              <a:ext cx="2690819" cy="2431481"/>
            </a:xfrm>
            <a:prstGeom prst="rect">
              <a:avLst/>
            </a:prstGeom>
          </p:spPr>
        </p:pic>
        <p:pic>
          <p:nvPicPr>
            <p:cNvPr id="23" name="Picture 22">
              <a:extLst>
                <a:ext uri="{FF2B5EF4-FFF2-40B4-BE49-F238E27FC236}">
                  <a16:creationId xmlns:a16="http://schemas.microsoft.com/office/drawing/2014/main" id="{4A20A5AD-04CE-42FB-9BF5-27DFB3FD544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24" name="Picture 23">
              <a:extLst>
                <a:ext uri="{FF2B5EF4-FFF2-40B4-BE49-F238E27FC236}">
                  <a16:creationId xmlns:a16="http://schemas.microsoft.com/office/drawing/2014/main" id="{F488081D-B445-4C80-BB91-6D27671E375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99227" y="4349244"/>
              <a:ext cx="2690819" cy="2431481"/>
            </a:xfrm>
            <a:prstGeom prst="rect">
              <a:avLst/>
            </a:prstGeom>
          </p:spPr>
        </p:pic>
      </p:grpSp>
    </p:spTree>
    <p:extLst>
      <p:ext uri="{BB962C8B-B14F-4D97-AF65-F5344CB8AC3E}">
        <p14:creationId xmlns:p14="http://schemas.microsoft.com/office/powerpoint/2010/main" val="56819212"/>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C3683B0-9B15-4C11-915B-7DB9A9EACB17}"/>
              </a:ext>
            </a:extLst>
          </p:cNvPr>
          <p:cNvSpPr>
            <a:spLocks noGrp="1"/>
          </p:cNvSpPr>
          <p:nvPr>
            <p:ph type="dt" sz="half" idx="10"/>
          </p:nvPr>
        </p:nvSpPr>
        <p:spPr>
          <a:xfrm>
            <a:off x="1257300" y="9534526"/>
            <a:ext cx="4114800" cy="547688"/>
          </a:xfrm>
          <a:prstGeom prst="rect">
            <a:avLst/>
          </a:prstGeom>
        </p:spPr>
        <p:txBody>
          <a:bodyPr/>
          <a:lstStyle/>
          <a:p>
            <a:fld id="{3A385F0A-170E-4FE2-BF09-FE55F5E468DE}" type="datetimeFigureOut">
              <a:rPr lang="en-US" smtClean="0"/>
              <a:t>8/12/2024</a:t>
            </a:fld>
            <a:endParaRPr lang="en-US"/>
          </a:p>
        </p:txBody>
      </p:sp>
      <p:sp>
        <p:nvSpPr>
          <p:cNvPr id="3" name="Footer Placeholder 2">
            <a:extLst>
              <a:ext uri="{FF2B5EF4-FFF2-40B4-BE49-F238E27FC236}">
                <a16:creationId xmlns:a16="http://schemas.microsoft.com/office/drawing/2014/main" id="{FC78C39A-7D69-4899-BB24-D8665626967C}"/>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0C072BC-05E3-4845-A94B-D607B0D2E207}"/>
              </a:ext>
            </a:extLst>
          </p:cNvPr>
          <p:cNvSpPr>
            <a:spLocks noGrp="1"/>
          </p:cNvSpPr>
          <p:nvPr>
            <p:ph type="sldNum" sz="quarter" idx="12"/>
          </p:nvPr>
        </p:nvSpPr>
        <p:spPr>
          <a:xfrm>
            <a:off x="12915900" y="9534526"/>
            <a:ext cx="4114800" cy="547688"/>
          </a:xfrm>
          <a:prstGeom prst="rect">
            <a:avLst/>
          </a:prstGeom>
        </p:spPr>
        <p:txBody>
          <a:bodyPr/>
          <a:lstStyle/>
          <a:p>
            <a:fld id="{BE9947C7-BB29-430F-8099-277AA270B52B}" type="slidenum">
              <a:rPr lang="en-US" smtClean="0"/>
              <a:t>‹#›</a:t>
            </a:fld>
            <a:endParaRPr lang="en-US"/>
          </a:p>
        </p:txBody>
      </p:sp>
    </p:spTree>
    <p:extLst>
      <p:ext uri="{BB962C8B-B14F-4D97-AF65-F5344CB8AC3E}">
        <p14:creationId xmlns:p14="http://schemas.microsoft.com/office/powerpoint/2010/main" val="2736250031"/>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1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705800"/>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PH-15">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7639936"/>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234070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5871496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9688232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2319986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4872354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2341207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6388491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5873565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5157224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2869162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065053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3438D8-2250-E47A-8859-02DD8AA52A28}"/>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92C23519-9040-C645-164F-D102D2B455DE}"/>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A9BED13E-9D06-D3B5-38BE-E82ED4A38B44}"/>
              </a:ext>
            </a:extLst>
          </p:cNvPr>
          <p:cNvSpPr>
            <a:spLocks noGrp="1"/>
          </p:cNvSpPr>
          <p:nvPr>
            <p:ph type="dt" sz="half" idx="10"/>
          </p:nvPr>
        </p:nvSpPr>
        <p:spPr/>
        <p:txBody>
          <a:bodyPr/>
          <a:lstStyle/>
          <a:p>
            <a:fld id="{F2E73117-776F-48A7-B171-2DEB4A582306}" type="datetimeFigureOut">
              <a:rPr lang="en-US" smtClean="0"/>
              <a:t>8/12/2024</a:t>
            </a:fld>
            <a:endParaRPr lang="en-US"/>
          </a:p>
        </p:txBody>
      </p:sp>
      <p:sp>
        <p:nvSpPr>
          <p:cNvPr id="5" name="Footer Placeholder 4">
            <a:extLst>
              <a:ext uri="{FF2B5EF4-FFF2-40B4-BE49-F238E27FC236}">
                <a16:creationId xmlns:a16="http://schemas.microsoft.com/office/drawing/2014/main" id="{78A8DAB4-216F-FA8F-2A9A-EA4D941FA8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185B8C-9819-28CD-1224-CC38E8A27301}"/>
              </a:ext>
            </a:extLst>
          </p:cNvPr>
          <p:cNvSpPr>
            <a:spLocks noGrp="1"/>
          </p:cNvSpPr>
          <p:nvPr>
            <p:ph type="sldNum" sz="quarter" idx="12"/>
          </p:nvPr>
        </p:nvSpPr>
        <p:spPr/>
        <p:txBody>
          <a:bodyPr/>
          <a:lstStyle/>
          <a:p>
            <a:fld id="{4F7CCC3E-1BC5-4CAA-9CB8-91C0796EABAD}" type="slidenum">
              <a:rPr lang="en-US" smtClean="0"/>
              <a:t>‹#›</a:t>
            </a:fld>
            <a:endParaRPr lang="en-US"/>
          </a:p>
        </p:txBody>
      </p:sp>
    </p:spTree>
    <p:extLst>
      <p:ext uri="{BB962C8B-B14F-4D97-AF65-F5344CB8AC3E}">
        <p14:creationId xmlns:p14="http://schemas.microsoft.com/office/powerpoint/2010/main" val="213384514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2D2E4-5305-BE96-53B7-0F577923F48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025A499-4D95-45DE-C4AB-ADF005995AE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1150B1-CCFF-BFEA-641B-0F3D700FC7E3}"/>
              </a:ext>
            </a:extLst>
          </p:cNvPr>
          <p:cNvSpPr>
            <a:spLocks noGrp="1"/>
          </p:cNvSpPr>
          <p:nvPr>
            <p:ph type="dt" sz="half" idx="10"/>
          </p:nvPr>
        </p:nvSpPr>
        <p:spPr/>
        <p:txBody>
          <a:bodyPr/>
          <a:lstStyle/>
          <a:p>
            <a:fld id="{F2E73117-776F-48A7-B171-2DEB4A582306}" type="datetimeFigureOut">
              <a:rPr lang="en-US" smtClean="0"/>
              <a:t>8/12/2024</a:t>
            </a:fld>
            <a:endParaRPr lang="en-US"/>
          </a:p>
        </p:txBody>
      </p:sp>
      <p:sp>
        <p:nvSpPr>
          <p:cNvPr id="5" name="Footer Placeholder 4">
            <a:extLst>
              <a:ext uri="{FF2B5EF4-FFF2-40B4-BE49-F238E27FC236}">
                <a16:creationId xmlns:a16="http://schemas.microsoft.com/office/drawing/2014/main" id="{BB74040B-604E-D2AF-F1F6-A818692786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40EF1D-EEFF-2DA3-69A0-0BB2184D868A}"/>
              </a:ext>
            </a:extLst>
          </p:cNvPr>
          <p:cNvSpPr>
            <a:spLocks noGrp="1"/>
          </p:cNvSpPr>
          <p:nvPr>
            <p:ph type="sldNum" sz="quarter" idx="12"/>
          </p:nvPr>
        </p:nvSpPr>
        <p:spPr/>
        <p:txBody>
          <a:bodyPr/>
          <a:lstStyle/>
          <a:p>
            <a:fld id="{4F7CCC3E-1BC5-4CAA-9CB8-91C0796EABAD}" type="slidenum">
              <a:rPr lang="en-US" smtClean="0"/>
              <a:t>‹#›</a:t>
            </a:fld>
            <a:endParaRPr lang="en-US"/>
          </a:p>
        </p:txBody>
      </p:sp>
    </p:spTree>
    <p:extLst>
      <p:ext uri="{BB962C8B-B14F-4D97-AF65-F5344CB8AC3E}">
        <p14:creationId xmlns:p14="http://schemas.microsoft.com/office/powerpoint/2010/main" val="30460577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6AB1FC-A56F-C696-963C-6F460C1F1F8B}"/>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75126B36-AA18-FC19-4786-70FCFD59F17E}"/>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3F1566F-0F0C-573E-E11D-A4AA76CAFE87}"/>
              </a:ext>
            </a:extLst>
          </p:cNvPr>
          <p:cNvSpPr>
            <a:spLocks noGrp="1"/>
          </p:cNvSpPr>
          <p:nvPr>
            <p:ph type="dt" sz="half" idx="10"/>
          </p:nvPr>
        </p:nvSpPr>
        <p:spPr/>
        <p:txBody>
          <a:bodyPr/>
          <a:lstStyle/>
          <a:p>
            <a:fld id="{F2E73117-776F-48A7-B171-2DEB4A582306}" type="datetimeFigureOut">
              <a:rPr lang="en-US" smtClean="0"/>
              <a:t>8/12/2024</a:t>
            </a:fld>
            <a:endParaRPr lang="en-US"/>
          </a:p>
        </p:txBody>
      </p:sp>
      <p:sp>
        <p:nvSpPr>
          <p:cNvPr id="5" name="Footer Placeholder 4">
            <a:extLst>
              <a:ext uri="{FF2B5EF4-FFF2-40B4-BE49-F238E27FC236}">
                <a16:creationId xmlns:a16="http://schemas.microsoft.com/office/drawing/2014/main" id="{2A0F6A63-0EA7-33C2-758E-71E0FF04F9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E400C5-2D6C-F335-8B86-BEB8A26368D2}"/>
              </a:ext>
            </a:extLst>
          </p:cNvPr>
          <p:cNvSpPr>
            <a:spLocks noGrp="1"/>
          </p:cNvSpPr>
          <p:nvPr>
            <p:ph type="sldNum" sz="quarter" idx="12"/>
          </p:nvPr>
        </p:nvSpPr>
        <p:spPr/>
        <p:txBody>
          <a:bodyPr/>
          <a:lstStyle/>
          <a:p>
            <a:fld id="{4F7CCC3E-1BC5-4CAA-9CB8-91C0796EABAD}" type="slidenum">
              <a:rPr lang="en-US" smtClean="0"/>
              <a:t>‹#›</a:t>
            </a:fld>
            <a:endParaRPr lang="en-US"/>
          </a:p>
        </p:txBody>
      </p:sp>
    </p:spTree>
    <p:extLst>
      <p:ext uri="{BB962C8B-B14F-4D97-AF65-F5344CB8AC3E}">
        <p14:creationId xmlns:p14="http://schemas.microsoft.com/office/powerpoint/2010/main" val="231777904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D7773-73A5-8CF0-FAEE-B62B3307753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9B70F22-A93A-6174-17A3-42F01D94A9F7}"/>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F8C203D-BDD4-387C-B56B-EF0448CDAC61}"/>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CCDE4C-A65C-E7BC-471C-84C576768920}"/>
              </a:ext>
            </a:extLst>
          </p:cNvPr>
          <p:cNvSpPr>
            <a:spLocks noGrp="1"/>
          </p:cNvSpPr>
          <p:nvPr>
            <p:ph type="dt" sz="half" idx="10"/>
          </p:nvPr>
        </p:nvSpPr>
        <p:spPr/>
        <p:txBody>
          <a:bodyPr/>
          <a:lstStyle/>
          <a:p>
            <a:fld id="{F2E73117-776F-48A7-B171-2DEB4A582306}" type="datetimeFigureOut">
              <a:rPr lang="en-US" smtClean="0"/>
              <a:t>8/12/2024</a:t>
            </a:fld>
            <a:endParaRPr lang="en-US"/>
          </a:p>
        </p:txBody>
      </p:sp>
      <p:sp>
        <p:nvSpPr>
          <p:cNvPr id="6" name="Footer Placeholder 5">
            <a:extLst>
              <a:ext uri="{FF2B5EF4-FFF2-40B4-BE49-F238E27FC236}">
                <a16:creationId xmlns:a16="http://schemas.microsoft.com/office/drawing/2014/main" id="{1F577E32-CBA6-FB58-6F49-DE3C379AAAB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C3E1130-662E-CDA5-CA69-15E2CCD5816A}"/>
              </a:ext>
            </a:extLst>
          </p:cNvPr>
          <p:cNvSpPr>
            <a:spLocks noGrp="1"/>
          </p:cNvSpPr>
          <p:nvPr>
            <p:ph type="sldNum" sz="quarter" idx="12"/>
          </p:nvPr>
        </p:nvSpPr>
        <p:spPr/>
        <p:txBody>
          <a:bodyPr/>
          <a:lstStyle/>
          <a:p>
            <a:fld id="{4F7CCC3E-1BC5-4CAA-9CB8-91C0796EABAD}" type="slidenum">
              <a:rPr lang="en-US" smtClean="0"/>
              <a:t>‹#›</a:t>
            </a:fld>
            <a:endParaRPr lang="en-US"/>
          </a:p>
        </p:txBody>
      </p:sp>
    </p:spTree>
    <p:extLst>
      <p:ext uri="{BB962C8B-B14F-4D97-AF65-F5344CB8AC3E}">
        <p14:creationId xmlns:p14="http://schemas.microsoft.com/office/powerpoint/2010/main" val="138406037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8D9AF-CE0C-30BA-C3EA-4E617363ACFD}"/>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9B9ED60B-F735-5AB1-C832-670ADEBA0179}"/>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8A494A90-B8DB-71FD-5A2B-126A95129035}"/>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66FD8FF-A653-025D-5337-06F2B8EBBFE3}"/>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1FFDB170-0163-17E7-D2A7-DE6F2FDFB02C}"/>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33507ED-4E3E-4E18-A13C-95F909E9C901}"/>
              </a:ext>
            </a:extLst>
          </p:cNvPr>
          <p:cNvSpPr>
            <a:spLocks noGrp="1"/>
          </p:cNvSpPr>
          <p:nvPr>
            <p:ph type="dt" sz="half" idx="10"/>
          </p:nvPr>
        </p:nvSpPr>
        <p:spPr/>
        <p:txBody>
          <a:bodyPr/>
          <a:lstStyle/>
          <a:p>
            <a:fld id="{F2E73117-776F-48A7-B171-2DEB4A582306}" type="datetimeFigureOut">
              <a:rPr lang="en-US" smtClean="0"/>
              <a:t>8/12/2024</a:t>
            </a:fld>
            <a:endParaRPr lang="en-US"/>
          </a:p>
        </p:txBody>
      </p:sp>
      <p:sp>
        <p:nvSpPr>
          <p:cNvPr id="8" name="Footer Placeholder 7">
            <a:extLst>
              <a:ext uri="{FF2B5EF4-FFF2-40B4-BE49-F238E27FC236}">
                <a16:creationId xmlns:a16="http://schemas.microsoft.com/office/drawing/2014/main" id="{55BA337F-9F1D-A876-0A5D-8886E509664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C554CBE-309C-03FA-B3AD-1335BE51C616}"/>
              </a:ext>
            </a:extLst>
          </p:cNvPr>
          <p:cNvSpPr>
            <a:spLocks noGrp="1"/>
          </p:cNvSpPr>
          <p:nvPr>
            <p:ph type="sldNum" sz="quarter" idx="12"/>
          </p:nvPr>
        </p:nvSpPr>
        <p:spPr/>
        <p:txBody>
          <a:bodyPr/>
          <a:lstStyle/>
          <a:p>
            <a:fld id="{4F7CCC3E-1BC5-4CAA-9CB8-91C0796EABAD}" type="slidenum">
              <a:rPr lang="en-US" smtClean="0"/>
              <a:t>‹#›</a:t>
            </a:fld>
            <a:endParaRPr lang="en-US"/>
          </a:p>
        </p:txBody>
      </p:sp>
    </p:spTree>
    <p:extLst>
      <p:ext uri="{BB962C8B-B14F-4D97-AF65-F5344CB8AC3E}">
        <p14:creationId xmlns:p14="http://schemas.microsoft.com/office/powerpoint/2010/main" val="375870441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BF903-C75D-5BEC-03B8-4A7BE1DA55D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7276BF3-F964-6E37-C769-C2EE118A80CC}"/>
              </a:ext>
            </a:extLst>
          </p:cNvPr>
          <p:cNvSpPr>
            <a:spLocks noGrp="1"/>
          </p:cNvSpPr>
          <p:nvPr>
            <p:ph type="dt" sz="half" idx="10"/>
          </p:nvPr>
        </p:nvSpPr>
        <p:spPr/>
        <p:txBody>
          <a:bodyPr/>
          <a:lstStyle/>
          <a:p>
            <a:fld id="{F2E73117-776F-48A7-B171-2DEB4A582306}" type="datetimeFigureOut">
              <a:rPr lang="en-US" smtClean="0"/>
              <a:t>8/12/2024</a:t>
            </a:fld>
            <a:endParaRPr lang="en-US"/>
          </a:p>
        </p:txBody>
      </p:sp>
      <p:sp>
        <p:nvSpPr>
          <p:cNvPr id="4" name="Footer Placeholder 3">
            <a:extLst>
              <a:ext uri="{FF2B5EF4-FFF2-40B4-BE49-F238E27FC236}">
                <a16:creationId xmlns:a16="http://schemas.microsoft.com/office/drawing/2014/main" id="{EF458392-ED1E-BDC1-A49C-3DA2D163898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95AD235-78DB-F9CE-4C84-A105C095848B}"/>
              </a:ext>
            </a:extLst>
          </p:cNvPr>
          <p:cNvSpPr>
            <a:spLocks noGrp="1"/>
          </p:cNvSpPr>
          <p:nvPr>
            <p:ph type="sldNum" sz="quarter" idx="12"/>
          </p:nvPr>
        </p:nvSpPr>
        <p:spPr/>
        <p:txBody>
          <a:bodyPr/>
          <a:lstStyle/>
          <a:p>
            <a:fld id="{4F7CCC3E-1BC5-4CAA-9CB8-91C0796EABAD}" type="slidenum">
              <a:rPr lang="en-US" smtClean="0"/>
              <a:t>‹#›</a:t>
            </a:fld>
            <a:endParaRPr lang="en-US"/>
          </a:p>
        </p:txBody>
      </p:sp>
    </p:spTree>
    <p:extLst>
      <p:ext uri="{BB962C8B-B14F-4D97-AF65-F5344CB8AC3E}">
        <p14:creationId xmlns:p14="http://schemas.microsoft.com/office/powerpoint/2010/main" val="373383334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524F68C-C55E-3B0E-3AA9-06D046730187}"/>
              </a:ext>
            </a:extLst>
          </p:cNvPr>
          <p:cNvSpPr>
            <a:spLocks noGrp="1"/>
          </p:cNvSpPr>
          <p:nvPr>
            <p:ph type="dt" sz="half" idx="10"/>
          </p:nvPr>
        </p:nvSpPr>
        <p:spPr/>
        <p:txBody>
          <a:bodyPr/>
          <a:lstStyle/>
          <a:p>
            <a:fld id="{F2E73117-776F-48A7-B171-2DEB4A582306}" type="datetimeFigureOut">
              <a:rPr lang="en-US" smtClean="0"/>
              <a:t>8/12/2024</a:t>
            </a:fld>
            <a:endParaRPr lang="en-US"/>
          </a:p>
        </p:txBody>
      </p:sp>
      <p:sp>
        <p:nvSpPr>
          <p:cNvPr id="3" name="Footer Placeholder 2">
            <a:extLst>
              <a:ext uri="{FF2B5EF4-FFF2-40B4-BE49-F238E27FC236}">
                <a16:creationId xmlns:a16="http://schemas.microsoft.com/office/drawing/2014/main" id="{232E2FEE-7DE7-2F06-3558-05885BE501A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6C5B95E-8A44-B2DF-3179-8F1C1DAC5E44}"/>
              </a:ext>
            </a:extLst>
          </p:cNvPr>
          <p:cNvSpPr>
            <a:spLocks noGrp="1"/>
          </p:cNvSpPr>
          <p:nvPr>
            <p:ph type="sldNum" sz="quarter" idx="12"/>
          </p:nvPr>
        </p:nvSpPr>
        <p:spPr/>
        <p:txBody>
          <a:bodyPr/>
          <a:lstStyle/>
          <a:p>
            <a:fld id="{4F7CCC3E-1BC5-4CAA-9CB8-91C0796EABAD}" type="slidenum">
              <a:rPr lang="en-US" smtClean="0"/>
              <a:t>‹#›</a:t>
            </a:fld>
            <a:endParaRPr lang="en-US"/>
          </a:p>
        </p:txBody>
      </p:sp>
    </p:spTree>
    <p:extLst>
      <p:ext uri="{BB962C8B-B14F-4D97-AF65-F5344CB8AC3E}">
        <p14:creationId xmlns:p14="http://schemas.microsoft.com/office/powerpoint/2010/main" val="314810533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216E35-1802-5312-9563-AB8662AEB32F}"/>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E43CF96A-C70A-D41B-1D3D-CB0DC4D637BD}"/>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C9E4E56-02F4-2EC5-AE48-85CB03EFEA11}"/>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93D4F11A-AFFB-F9FD-F2FD-73F3B3E28FC6}"/>
              </a:ext>
            </a:extLst>
          </p:cNvPr>
          <p:cNvSpPr>
            <a:spLocks noGrp="1"/>
          </p:cNvSpPr>
          <p:nvPr>
            <p:ph type="dt" sz="half" idx="10"/>
          </p:nvPr>
        </p:nvSpPr>
        <p:spPr/>
        <p:txBody>
          <a:bodyPr/>
          <a:lstStyle/>
          <a:p>
            <a:fld id="{F2E73117-776F-48A7-B171-2DEB4A582306}" type="datetimeFigureOut">
              <a:rPr lang="en-US" smtClean="0"/>
              <a:t>8/12/2024</a:t>
            </a:fld>
            <a:endParaRPr lang="en-US"/>
          </a:p>
        </p:txBody>
      </p:sp>
      <p:sp>
        <p:nvSpPr>
          <p:cNvPr id="6" name="Footer Placeholder 5">
            <a:extLst>
              <a:ext uri="{FF2B5EF4-FFF2-40B4-BE49-F238E27FC236}">
                <a16:creationId xmlns:a16="http://schemas.microsoft.com/office/drawing/2014/main" id="{9D0C5A93-58CD-F5C9-CB3D-2338EAFB82D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DA54748-D0F4-A740-E18C-64EA0F98C1A8}"/>
              </a:ext>
            </a:extLst>
          </p:cNvPr>
          <p:cNvSpPr>
            <a:spLocks noGrp="1"/>
          </p:cNvSpPr>
          <p:nvPr>
            <p:ph type="sldNum" sz="quarter" idx="12"/>
          </p:nvPr>
        </p:nvSpPr>
        <p:spPr/>
        <p:txBody>
          <a:bodyPr/>
          <a:lstStyle/>
          <a:p>
            <a:fld id="{4F7CCC3E-1BC5-4CAA-9CB8-91C0796EABAD}" type="slidenum">
              <a:rPr lang="en-US" smtClean="0"/>
              <a:t>‹#›</a:t>
            </a:fld>
            <a:endParaRPr lang="en-US"/>
          </a:p>
        </p:txBody>
      </p:sp>
    </p:spTree>
    <p:extLst>
      <p:ext uri="{BB962C8B-B14F-4D97-AF65-F5344CB8AC3E}">
        <p14:creationId xmlns:p14="http://schemas.microsoft.com/office/powerpoint/2010/main" val="358773535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D3F3C2-AD78-D729-7387-9414BECE9A60}"/>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CE3DDF5B-D2F1-54EC-C900-CE57AD95A88D}"/>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E9AAFC0D-E973-D7D3-60E6-C900C00BA077}"/>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77AE141D-88D0-F62A-AF85-D72F5F3E9D76}"/>
              </a:ext>
            </a:extLst>
          </p:cNvPr>
          <p:cNvSpPr>
            <a:spLocks noGrp="1"/>
          </p:cNvSpPr>
          <p:nvPr>
            <p:ph type="dt" sz="half" idx="10"/>
          </p:nvPr>
        </p:nvSpPr>
        <p:spPr/>
        <p:txBody>
          <a:bodyPr/>
          <a:lstStyle/>
          <a:p>
            <a:fld id="{F2E73117-776F-48A7-B171-2DEB4A582306}" type="datetimeFigureOut">
              <a:rPr lang="en-US" smtClean="0"/>
              <a:t>8/12/2024</a:t>
            </a:fld>
            <a:endParaRPr lang="en-US"/>
          </a:p>
        </p:txBody>
      </p:sp>
      <p:sp>
        <p:nvSpPr>
          <p:cNvPr id="6" name="Footer Placeholder 5">
            <a:extLst>
              <a:ext uri="{FF2B5EF4-FFF2-40B4-BE49-F238E27FC236}">
                <a16:creationId xmlns:a16="http://schemas.microsoft.com/office/drawing/2014/main" id="{84A5E83E-B769-05B2-225A-38EEB1ACBE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D4F05E6-B92D-4367-E698-1D493420645F}"/>
              </a:ext>
            </a:extLst>
          </p:cNvPr>
          <p:cNvSpPr>
            <a:spLocks noGrp="1"/>
          </p:cNvSpPr>
          <p:nvPr>
            <p:ph type="sldNum" sz="quarter" idx="12"/>
          </p:nvPr>
        </p:nvSpPr>
        <p:spPr/>
        <p:txBody>
          <a:bodyPr/>
          <a:lstStyle/>
          <a:p>
            <a:fld id="{4F7CCC3E-1BC5-4CAA-9CB8-91C0796EABAD}" type="slidenum">
              <a:rPr lang="en-US" smtClean="0"/>
              <a:t>‹#›</a:t>
            </a:fld>
            <a:endParaRPr lang="en-US"/>
          </a:p>
        </p:txBody>
      </p:sp>
    </p:spTree>
    <p:extLst>
      <p:ext uri="{BB962C8B-B14F-4D97-AF65-F5344CB8AC3E}">
        <p14:creationId xmlns:p14="http://schemas.microsoft.com/office/powerpoint/2010/main" val="264730124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098A23-B379-891B-C7F6-2F454282734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3E66D4A-2870-CBED-C6EA-2ED64FD0A7F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59548F-CFE0-ABF8-D2DE-DC4C54126FC1}"/>
              </a:ext>
            </a:extLst>
          </p:cNvPr>
          <p:cNvSpPr>
            <a:spLocks noGrp="1"/>
          </p:cNvSpPr>
          <p:nvPr>
            <p:ph type="dt" sz="half" idx="10"/>
          </p:nvPr>
        </p:nvSpPr>
        <p:spPr/>
        <p:txBody>
          <a:bodyPr/>
          <a:lstStyle/>
          <a:p>
            <a:fld id="{F2E73117-776F-48A7-B171-2DEB4A582306}" type="datetimeFigureOut">
              <a:rPr lang="en-US" smtClean="0"/>
              <a:t>8/12/2024</a:t>
            </a:fld>
            <a:endParaRPr lang="en-US"/>
          </a:p>
        </p:txBody>
      </p:sp>
      <p:sp>
        <p:nvSpPr>
          <p:cNvPr id="5" name="Footer Placeholder 4">
            <a:extLst>
              <a:ext uri="{FF2B5EF4-FFF2-40B4-BE49-F238E27FC236}">
                <a16:creationId xmlns:a16="http://schemas.microsoft.com/office/drawing/2014/main" id="{0815D4A3-7324-F211-2DB6-662680E656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A7230B-CE72-9DB5-23BF-FB8100310615}"/>
              </a:ext>
            </a:extLst>
          </p:cNvPr>
          <p:cNvSpPr>
            <a:spLocks noGrp="1"/>
          </p:cNvSpPr>
          <p:nvPr>
            <p:ph type="sldNum" sz="quarter" idx="12"/>
          </p:nvPr>
        </p:nvSpPr>
        <p:spPr/>
        <p:txBody>
          <a:bodyPr/>
          <a:lstStyle/>
          <a:p>
            <a:fld id="{4F7CCC3E-1BC5-4CAA-9CB8-91C0796EABAD}" type="slidenum">
              <a:rPr lang="en-US" smtClean="0"/>
              <a:t>‹#›</a:t>
            </a:fld>
            <a:endParaRPr lang="en-US"/>
          </a:p>
        </p:txBody>
      </p:sp>
    </p:spTree>
    <p:extLst>
      <p:ext uri="{BB962C8B-B14F-4D97-AF65-F5344CB8AC3E}">
        <p14:creationId xmlns:p14="http://schemas.microsoft.com/office/powerpoint/2010/main" val="32091747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00C8EE6-5DDE-8798-C60F-D4F521B5363A}"/>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947B823-7487-9ABB-DBD2-7511CC2A1C85}"/>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989532-19EE-9850-581C-ECBE5F4BFE9D}"/>
              </a:ext>
            </a:extLst>
          </p:cNvPr>
          <p:cNvSpPr>
            <a:spLocks noGrp="1"/>
          </p:cNvSpPr>
          <p:nvPr>
            <p:ph type="dt" sz="half" idx="10"/>
          </p:nvPr>
        </p:nvSpPr>
        <p:spPr/>
        <p:txBody>
          <a:bodyPr/>
          <a:lstStyle/>
          <a:p>
            <a:fld id="{F2E73117-776F-48A7-B171-2DEB4A582306}" type="datetimeFigureOut">
              <a:rPr lang="en-US" smtClean="0"/>
              <a:t>8/12/2024</a:t>
            </a:fld>
            <a:endParaRPr lang="en-US"/>
          </a:p>
        </p:txBody>
      </p:sp>
      <p:sp>
        <p:nvSpPr>
          <p:cNvPr id="5" name="Footer Placeholder 4">
            <a:extLst>
              <a:ext uri="{FF2B5EF4-FFF2-40B4-BE49-F238E27FC236}">
                <a16:creationId xmlns:a16="http://schemas.microsoft.com/office/drawing/2014/main" id="{16E70428-4993-8A5C-83E7-A5861C15A5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80756B-6956-B7C1-4710-1E379806FD74}"/>
              </a:ext>
            </a:extLst>
          </p:cNvPr>
          <p:cNvSpPr>
            <a:spLocks noGrp="1"/>
          </p:cNvSpPr>
          <p:nvPr>
            <p:ph type="sldNum" sz="quarter" idx="12"/>
          </p:nvPr>
        </p:nvSpPr>
        <p:spPr/>
        <p:txBody>
          <a:bodyPr/>
          <a:lstStyle/>
          <a:p>
            <a:fld id="{4F7CCC3E-1BC5-4CAA-9CB8-91C0796EABAD}" type="slidenum">
              <a:rPr lang="en-US" smtClean="0"/>
              <a:t>‹#›</a:t>
            </a:fld>
            <a:endParaRPr lang="en-US"/>
          </a:p>
        </p:txBody>
      </p:sp>
    </p:spTree>
    <p:extLst>
      <p:ext uri="{BB962C8B-B14F-4D97-AF65-F5344CB8AC3E}">
        <p14:creationId xmlns:p14="http://schemas.microsoft.com/office/powerpoint/2010/main" val="40691951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theme" Target="../theme/theme2.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3.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4.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6137412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Lst>
  <p:transition>
    <p:fade/>
  </p:transition>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000561210"/>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65C6645-E717-730C-7F46-73A34F2B4680}"/>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75ED27B-1C5E-09B1-3419-76E831C7240A}"/>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9FCB8A-7159-28B6-E410-9CC163A9B4A1}"/>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F2E73117-776F-48A7-B171-2DEB4A582306}" type="datetimeFigureOut">
              <a:rPr lang="en-US" smtClean="0"/>
              <a:t>8/12/2024</a:t>
            </a:fld>
            <a:endParaRPr lang="en-US"/>
          </a:p>
        </p:txBody>
      </p:sp>
      <p:sp>
        <p:nvSpPr>
          <p:cNvPr id="5" name="Footer Placeholder 4">
            <a:extLst>
              <a:ext uri="{FF2B5EF4-FFF2-40B4-BE49-F238E27FC236}">
                <a16:creationId xmlns:a16="http://schemas.microsoft.com/office/drawing/2014/main" id="{01FAD61B-1D53-39E5-F6F2-13B2E4FB9233}"/>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C9CC670-B9C2-D79A-277B-9B1646034112}"/>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4F7CCC3E-1BC5-4CAA-9CB8-91C0796EABAD}" type="slidenum">
              <a:rPr lang="en-US" smtClean="0"/>
              <a:t>‹#›</a:t>
            </a:fld>
            <a:endParaRPr lang="en-US"/>
          </a:p>
        </p:txBody>
      </p:sp>
    </p:spTree>
    <p:extLst>
      <p:ext uri="{BB962C8B-B14F-4D97-AF65-F5344CB8AC3E}">
        <p14:creationId xmlns:p14="http://schemas.microsoft.com/office/powerpoint/2010/main" val="3913033866"/>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svg"/><Relationship Id="rId4" Type="http://schemas.openxmlformats.org/officeDocument/2006/relationships/image" Target="../media/image40.png"/></Relationships>
</file>

<file path=ppt/slides/_rels/slide1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72.png"/></Relationships>
</file>

<file path=ppt/slides/_rels/slide1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38.png"/><Relationship Id="rId1" Type="http://schemas.openxmlformats.org/officeDocument/2006/relationships/slideLayout" Target="../slideLayouts/slideLayout7.xml"/><Relationship Id="rId5" Type="http://schemas.openxmlformats.org/officeDocument/2006/relationships/image" Target="../media/image77.png"/><Relationship Id="rId4" Type="http://schemas.openxmlformats.org/officeDocument/2006/relationships/image" Target="../media/image76.sv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2.mp4"/><Relationship Id="rId1" Type="http://schemas.openxmlformats.org/officeDocument/2006/relationships/video" Target="NULL" TargetMode="External"/><Relationship Id="rId4" Type="http://schemas.openxmlformats.org/officeDocument/2006/relationships/image" Target="../media/image78.png"/></Relationships>
</file>

<file path=ppt/slides/_rels/slide1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80.png"/></Relationships>
</file>

<file path=ppt/slides/_rels/slide1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38.png"/><Relationship Id="rId1" Type="http://schemas.openxmlformats.org/officeDocument/2006/relationships/slideLayout" Target="../slideLayouts/slideLayout7.xml"/><Relationship Id="rId5" Type="http://schemas.openxmlformats.org/officeDocument/2006/relationships/image" Target="../media/image52.svg"/><Relationship Id="rId4" Type="http://schemas.openxmlformats.org/officeDocument/2006/relationships/image" Target="../media/image51.png"/></Relationships>
</file>

<file path=ppt/slides/_rels/slide1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81.png"/></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38.png"/><Relationship Id="rId1" Type="http://schemas.openxmlformats.org/officeDocument/2006/relationships/slideLayout" Target="../slideLayouts/slideLayout7.xml"/><Relationship Id="rId5" Type="http://schemas.openxmlformats.org/officeDocument/2006/relationships/image" Target="../media/image82.png"/><Relationship Id="rId4" Type="http://schemas.openxmlformats.org/officeDocument/2006/relationships/image" Target="../media/image52.svg"/></Relationships>
</file>

<file path=ppt/slides/_rels/slide1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38.png"/><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83.png"/></Relationships>
</file>

<file path=ppt/slides/_rels/slide1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48.gif"/><Relationship Id="rId3" Type="http://schemas.openxmlformats.org/officeDocument/2006/relationships/image" Target="../media/image43.jpg"/><Relationship Id="rId7" Type="http://schemas.openxmlformats.org/officeDocument/2006/relationships/image" Target="../media/image47.png"/><Relationship Id="rId2" Type="http://schemas.openxmlformats.org/officeDocument/2006/relationships/notesSlide" Target="../notesSlides/notesSlide1.xml"/><Relationship Id="rId1" Type="http://schemas.openxmlformats.org/officeDocument/2006/relationships/slideLayout" Target="../slideLayouts/slideLayout51.xml"/><Relationship Id="rId6" Type="http://schemas.openxmlformats.org/officeDocument/2006/relationships/image" Target="../media/image46.gif"/><Relationship Id="rId5" Type="http://schemas.openxmlformats.org/officeDocument/2006/relationships/image" Target="../media/image45.gif"/><Relationship Id="rId4" Type="http://schemas.openxmlformats.org/officeDocument/2006/relationships/image" Target="../media/image44.png"/><Relationship Id="rId9" Type="http://schemas.openxmlformats.org/officeDocument/2006/relationships/image" Target="../media/image49.png"/></Relationships>
</file>

<file path=ppt/slides/_rels/slide2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image" Target="../media/image85.png"/><Relationship Id="rId4" Type="http://schemas.openxmlformats.org/officeDocument/2006/relationships/image" Target="../media/image76.svg"/></Relationships>
</file>

<file path=ppt/slides/_rels/slide2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88.png"/><Relationship Id="rId5" Type="http://schemas.openxmlformats.org/officeDocument/2006/relationships/image" Target="../media/image41.svg"/><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8" Type="http://schemas.openxmlformats.org/officeDocument/2006/relationships/image" Target="../media/image89.png"/><Relationship Id="rId13" Type="http://schemas.openxmlformats.org/officeDocument/2006/relationships/image" Target="../media/image91.png"/><Relationship Id="rId18" Type="http://schemas.openxmlformats.org/officeDocument/2006/relationships/image" Target="../media/image94.png"/><Relationship Id="rId26" Type="http://schemas.openxmlformats.org/officeDocument/2006/relationships/image" Target="../media/image101.png"/><Relationship Id="rId3" Type="http://schemas.openxmlformats.org/officeDocument/2006/relationships/audio" Target="../media/audio1.wav"/><Relationship Id="rId21" Type="http://schemas.openxmlformats.org/officeDocument/2006/relationships/image" Target="../media/image97.png"/><Relationship Id="rId7" Type="http://schemas.openxmlformats.org/officeDocument/2006/relationships/audio" Target="../media/audio5.wav"/><Relationship Id="rId12" Type="http://schemas.openxmlformats.org/officeDocument/2006/relationships/slide" Target="slide28.xml"/><Relationship Id="rId17" Type="http://schemas.openxmlformats.org/officeDocument/2006/relationships/image" Target="../media/image93.png"/><Relationship Id="rId25" Type="http://schemas.openxmlformats.org/officeDocument/2006/relationships/image" Target="../media/image100.svg"/><Relationship Id="rId2" Type="http://schemas.openxmlformats.org/officeDocument/2006/relationships/notesSlide" Target="../notesSlides/notesSlide5.xml"/><Relationship Id="rId16" Type="http://schemas.openxmlformats.org/officeDocument/2006/relationships/image" Target="../media/image92.png"/><Relationship Id="rId20" Type="http://schemas.openxmlformats.org/officeDocument/2006/relationships/image" Target="../media/image96.png"/><Relationship Id="rId1" Type="http://schemas.openxmlformats.org/officeDocument/2006/relationships/slideLayout" Target="../slideLayouts/slideLayout14.xml"/><Relationship Id="rId6" Type="http://schemas.openxmlformats.org/officeDocument/2006/relationships/audio" Target="../media/audio4.wav"/><Relationship Id="rId11" Type="http://schemas.microsoft.com/office/2007/relationships/hdphoto" Target="../media/hdphoto3.wdp"/><Relationship Id="rId24" Type="http://schemas.openxmlformats.org/officeDocument/2006/relationships/image" Target="../media/image99.png"/><Relationship Id="rId5" Type="http://schemas.openxmlformats.org/officeDocument/2006/relationships/audio" Target="../media/audio3.wav"/><Relationship Id="rId15" Type="http://schemas.openxmlformats.org/officeDocument/2006/relationships/slide" Target="slide29.xml"/><Relationship Id="rId23" Type="http://schemas.openxmlformats.org/officeDocument/2006/relationships/image" Target="../media/image98.png"/><Relationship Id="rId10" Type="http://schemas.openxmlformats.org/officeDocument/2006/relationships/image" Target="../media/image90.png"/><Relationship Id="rId19" Type="http://schemas.openxmlformats.org/officeDocument/2006/relationships/image" Target="../media/image95.png"/><Relationship Id="rId4" Type="http://schemas.openxmlformats.org/officeDocument/2006/relationships/audio" Target="../media/audio2.wav"/><Relationship Id="rId9" Type="http://schemas.openxmlformats.org/officeDocument/2006/relationships/slide" Target="slide27.xml"/><Relationship Id="rId14" Type="http://schemas.microsoft.com/office/2007/relationships/hdphoto" Target="../media/hdphoto4.wdp"/><Relationship Id="rId22" Type="http://schemas.microsoft.com/office/2007/relationships/hdphoto" Target="../media/hdphoto5.wdp"/><Relationship Id="rId27" Type="http://schemas.openxmlformats.org/officeDocument/2006/relationships/slide" Target="slide30.xml"/></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audio" Target="../media/audio5.wav"/><Relationship Id="rId1" Type="http://schemas.openxmlformats.org/officeDocument/2006/relationships/slideLayout" Target="../slideLayouts/slideLayout14.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slide" Target="slide26.xml"/></Relationships>
</file>

<file path=ppt/slides/_rels/slide28.xml.rels><?xml version="1.0" encoding="UTF-8" standalone="yes"?>
<Relationships xmlns="http://schemas.openxmlformats.org/package/2006/relationships"><Relationship Id="rId3" Type="http://schemas.openxmlformats.org/officeDocument/2006/relationships/slide" Target="slide26.xml"/><Relationship Id="rId2" Type="http://schemas.openxmlformats.org/officeDocument/2006/relationships/audio" Target="../media/audio5.wav"/><Relationship Id="rId1" Type="http://schemas.openxmlformats.org/officeDocument/2006/relationships/slideLayout" Target="../slideLayouts/slideLayout14.xml"/><Relationship Id="rId5" Type="http://schemas.openxmlformats.org/officeDocument/2006/relationships/image" Target="../media/image103.png"/><Relationship Id="rId4" Type="http://schemas.openxmlformats.org/officeDocument/2006/relationships/image" Target="../media/image102.png"/></Relationships>
</file>

<file path=ppt/slides/_rels/slide29.xml.rels><?xml version="1.0" encoding="UTF-8" standalone="yes"?>
<Relationships xmlns="http://schemas.openxmlformats.org/package/2006/relationships"><Relationship Id="rId3" Type="http://schemas.openxmlformats.org/officeDocument/2006/relationships/slide" Target="slide26.xml"/><Relationship Id="rId2" Type="http://schemas.openxmlformats.org/officeDocument/2006/relationships/audio" Target="../media/audio5.wav"/><Relationship Id="rId1" Type="http://schemas.openxmlformats.org/officeDocument/2006/relationships/slideLayout" Target="../slideLayouts/slideLayout14.xml"/><Relationship Id="rId5" Type="http://schemas.openxmlformats.org/officeDocument/2006/relationships/image" Target="../media/image103.png"/><Relationship Id="rId4" Type="http://schemas.openxmlformats.org/officeDocument/2006/relationships/image" Target="../media/image102.png"/></Relationships>
</file>

<file path=ppt/slides/_rels/slide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xml"/><Relationship Id="rId1" Type="http://schemas.openxmlformats.org/officeDocument/2006/relationships/slideLayout" Target="../slideLayouts/slideLayout51.xml"/><Relationship Id="rId6" Type="http://schemas.openxmlformats.org/officeDocument/2006/relationships/image" Target="../media/image52.svg"/><Relationship Id="rId5" Type="http://schemas.openxmlformats.org/officeDocument/2006/relationships/image" Target="../media/image51.png"/><Relationship Id="rId4" Type="http://schemas.openxmlformats.org/officeDocument/2006/relationships/image" Target="../media/image50.jpeg"/></Relationships>
</file>

<file path=ppt/slides/_rels/slide3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105.png"/></Relationships>
</file>

<file path=ppt/slides/_rels/slide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xml"/><Relationship Id="rId1" Type="http://schemas.openxmlformats.org/officeDocument/2006/relationships/slideLayout" Target="../slideLayouts/slideLayout51.xml"/><Relationship Id="rId6" Type="http://schemas.openxmlformats.org/officeDocument/2006/relationships/image" Target="../media/image53.jpeg"/><Relationship Id="rId5" Type="http://schemas.openxmlformats.org/officeDocument/2006/relationships/image" Target="../media/image52.svg"/><Relationship Id="rId4" Type="http://schemas.openxmlformats.org/officeDocument/2006/relationships/image" Target="../media/image51.png"/></Relationships>
</file>

<file path=ppt/slides/_rels/slide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xml"/><Relationship Id="rId1" Type="http://schemas.openxmlformats.org/officeDocument/2006/relationships/slideLayout" Target="../slideLayouts/slideLayout51.xml"/><Relationship Id="rId6" Type="http://schemas.openxmlformats.org/officeDocument/2006/relationships/image" Target="../media/image54.png"/><Relationship Id="rId5" Type="http://schemas.openxmlformats.org/officeDocument/2006/relationships/image" Target="../media/image52.svg"/><Relationship Id="rId4" Type="http://schemas.openxmlformats.org/officeDocument/2006/relationships/image" Target="../media/image51.png"/></Relationships>
</file>

<file path=ppt/slides/_rels/slide6.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slideLayout" Target="../slideLayouts/slideLayout7.xml"/><Relationship Id="rId7" Type="http://schemas.openxmlformats.org/officeDocument/2006/relationships/image" Target="../media/image58.svg"/><Relationship Id="rId12" Type="http://schemas.openxmlformats.org/officeDocument/2006/relationships/image" Target="../media/image6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7.png"/><Relationship Id="rId11" Type="http://schemas.openxmlformats.org/officeDocument/2006/relationships/image" Target="../media/image62.svg"/><Relationship Id="rId5" Type="http://schemas.openxmlformats.org/officeDocument/2006/relationships/image" Target="../media/image56.png"/><Relationship Id="rId10" Type="http://schemas.openxmlformats.org/officeDocument/2006/relationships/image" Target="../media/image61.png"/><Relationship Id="rId4" Type="http://schemas.openxmlformats.org/officeDocument/2006/relationships/image" Target="../media/image55.jpeg"/><Relationship Id="rId9" Type="http://schemas.openxmlformats.org/officeDocument/2006/relationships/image" Target="../media/image60.svg"/></Relationships>
</file>

<file path=ppt/slides/_rels/slide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45.xml"/><Relationship Id="rId4" Type="http://schemas.openxmlformats.org/officeDocument/2006/relationships/image" Target="../media/image66.png"/></Relationships>
</file>

<file path=ppt/slides/_rels/slide8.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svg"/></Relationships>
</file>

<file path=ppt/slides/_rels/slide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media/image41.svg"/><Relationship Id="rId4"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962" b="-5962"/>
            </a:stretch>
          </a:blipFill>
        </p:spPr>
        <p:txBody>
          <a:bodyPr/>
          <a:lstStyle/>
          <a:p>
            <a:endParaRPr lang="en-US"/>
          </a:p>
        </p:txBody>
      </p:sp>
      <p:grpSp>
        <p:nvGrpSpPr>
          <p:cNvPr id="3" name="Group 3"/>
          <p:cNvGrpSpPr/>
          <p:nvPr/>
        </p:nvGrpSpPr>
        <p:grpSpPr>
          <a:xfrm>
            <a:off x="687682" y="-1182887"/>
            <a:ext cx="8456318" cy="12652774"/>
            <a:chOff x="0" y="0"/>
            <a:chExt cx="23804198" cy="35617057"/>
          </a:xfrm>
        </p:grpSpPr>
        <p:sp>
          <p:nvSpPr>
            <p:cNvPr id="4" name="Freeform 4"/>
            <p:cNvSpPr/>
            <p:nvPr/>
          </p:nvSpPr>
          <p:spPr>
            <a:xfrm>
              <a:off x="72390" y="72390"/>
              <a:ext cx="23659419" cy="35472278"/>
            </a:xfrm>
            <a:custGeom>
              <a:avLst/>
              <a:gdLst/>
              <a:ahLst/>
              <a:cxnLst/>
              <a:rect l="l" t="t" r="r" b="b"/>
              <a:pathLst>
                <a:path w="23659419" h="35472278">
                  <a:moveTo>
                    <a:pt x="0" y="0"/>
                  </a:moveTo>
                  <a:lnTo>
                    <a:pt x="23659419" y="0"/>
                  </a:lnTo>
                  <a:lnTo>
                    <a:pt x="23659419" y="35472278"/>
                  </a:lnTo>
                  <a:lnTo>
                    <a:pt x="0" y="35472278"/>
                  </a:lnTo>
                  <a:lnTo>
                    <a:pt x="0" y="0"/>
                  </a:lnTo>
                  <a:close/>
                </a:path>
              </a:pathLst>
            </a:custGeom>
            <a:solidFill>
              <a:srgbClr val="9B7C5C"/>
            </a:solidFill>
          </p:spPr>
          <p:txBody>
            <a:bodyPr/>
            <a:lstStyle/>
            <a:p>
              <a:endParaRPr lang="en-US"/>
            </a:p>
          </p:txBody>
        </p:sp>
        <p:sp>
          <p:nvSpPr>
            <p:cNvPr id="5" name="Freeform 5"/>
            <p:cNvSpPr/>
            <p:nvPr/>
          </p:nvSpPr>
          <p:spPr>
            <a:xfrm>
              <a:off x="0" y="0"/>
              <a:ext cx="23804198" cy="35617057"/>
            </a:xfrm>
            <a:custGeom>
              <a:avLst/>
              <a:gdLst/>
              <a:ahLst/>
              <a:cxnLst/>
              <a:rect l="l" t="t" r="r" b="b"/>
              <a:pathLst>
                <a:path w="23804198" h="35617057">
                  <a:moveTo>
                    <a:pt x="23659418" y="35472278"/>
                  </a:moveTo>
                  <a:lnTo>
                    <a:pt x="23804198" y="35472278"/>
                  </a:lnTo>
                  <a:lnTo>
                    <a:pt x="23804198" y="35617057"/>
                  </a:lnTo>
                  <a:lnTo>
                    <a:pt x="23659418" y="35617057"/>
                  </a:lnTo>
                  <a:lnTo>
                    <a:pt x="23659418" y="35472278"/>
                  </a:lnTo>
                  <a:close/>
                  <a:moveTo>
                    <a:pt x="0" y="144780"/>
                  </a:moveTo>
                  <a:lnTo>
                    <a:pt x="144780" y="144780"/>
                  </a:lnTo>
                  <a:lnTo>
                    <a:pt x="144780" y="35472278"/>
                  </a:lnTo>
                  <a:lnTo>
                    <a:pt x="0" y="35472278"/>
                  </a:lnTo>
                  <a:lnTo>
                    <a:pt x="0" y="144780"/>
                  </a:lnTo>
                  <a:close/>
                  <a:moveTo>
                    <a:pt x="0" y="35472278"/>
                  </a:moveTo>
                  <a:lnTo>
                    <a:pt x="144780" y="35472278"/>
                  </a:lnTo>
                  <a:lnTo>
                    <a:pt x="144780" y="35617057"/>
                  </a:lnTo>
                  <a:lnTo>
                    <a:pt x="0" y="35617057"/>
                  </a:lnTo>
                  <a:lnTo>
                    <a:pt x="0" y="35472278"/>
                  </a:lnTo>
                  <a:close/>
                  <a:moveTo>
                    <a:pt x="23659418" y="144780"/>
                  </a:moveTo>
                  <a:lnTo>
                    <a:pt x="23804198" y="144780"/>
                  </a:lnTo>
                  <a:lnTo>
                    <a:pt x="23804198" y="35472278"/>
                  </a:lnTo>
                  <a:lnTo>
                    <a:pt x="23659418" y="35472278"/>
                  </a:lnTo>
                  <a:lnTo>
                    <a:pt x="23659418" y="144780"/>
                  </a:lnTo>
                  <a:close/>
                  <a:moveTo>
                    <a:pt x="144780" y="35472278"/>
                  </a:moveTo>
                  <a:lnTo>
                    <a:pt x="23659418" y="35472278"/>
                  </a:lnTo>
                  <a:lnTo>
                    <a:pt x="23659418" y="35617057"/>
                  </a:lnTo>
                  <a:lnTo>
                    <a:pt x="144780" y="35617057"/>
                  </a:lnTo>
                  <a:lnTo>
                    <a:pt x="144780" y="35472278"/>
                  </a:lnTo>
                  <a:close/>
                  <a:moveTo>
                    <a:pt x="23659418" y="0"/>
                  </a:moveTo>
                  <a:lnTo>
                    <a:pt x="23804198" y="0"/>
                  </a:lnTo>
                  <a:lnTo>
                    <a:pt x="23804198" y="144780"/>
                  </a:lnTo>
                  <a:lnTo>
                    <a:pt x="23659418" y="144780"/>
                  </a:lnTo>
                  <a:lnTo>
                    <a:pt x="23659418" y="0"/>
                  </a:lnTo>
                  <a:close/>
                  <a:moveTo>
                    <a:pt x="0" y="0"/>
                  </a:moveTo>
                  <a:lnTo>
                    <a:pt x="144780" y="0"/>
                  </a:lnTo>
                  <a:lnTo>
                    <a:pt x="144780" y="144780"/>
                  </a:lnTo>
                  <a:lnTo>
                    <a:pt x="0" y="144780"/>
                  </a:lnTo>
                  <a:lnTo>
                    <a:pt x="0" y="0"/>
                  </a:lnTo>
                  <a:close/>
                  <a:moveTo>
                    <a:pt x="144780" y="0"/>
                  </a:moveTo>
                  <a:lnTo>
                    <a:pt x="23659418" y="0"/>
                  </a:lnTo>
                  <a:lnTo>
                    <a:pt x="23659418" y="144780"/>
                  </a:lnTo>
                  <a:lnTo>
                    <a:pt x="144780" y="144780"/>
                  </a:lnTo>
                  <a:lnTo>
                    <a:pt x="144780" y="0"/>
                  </a:lnTo>
                  <a:close/>
                </a:path>
              </a:pathLst>
            </a:custGeom>
            <a:solidFill>
              <a:srgbClr val="000000"/>
            </a:solidFill>
          </p:spPr>
          <p:txBody>
            <a:bodyPr/>
            <a:lstStyle/>
            <a:p>
              <a:endParaRPr lang="en-US"/>
            </a:p>
          </p:txBody>
        </p:sp>
      </p:grpSp>
      <p:grpSp>
        <p:nvGrpSpPr>
          <p:cNvPr id="6" name="Group 6"/>
          <p:cNvGrpSpPr/>
          <p:nvPr/>
        </p:nvGrpSpPr>
        <p:grpSpPr>
          <a:xfrm>
            <a:off x="1028700" y="-911526"/>
            <a:ext cx="7753717" cy="12110053"/>
            <a:chOff x="0" y="0"/>
            <a:chExt cx="20577502" cy="32138732"/>
          </a:xfrm>
        </p:grpSpPr>
        <p:sp>
          <p:nvSpPr>
            <p:cNvPr id="7" name="Freeform 7"/>
            <p:cNvSpPr/>
            <p:nvPr/>
          </p:nvSpPr>
          <p:spPr>
            <a:xfrm>
              <a:off x="72390" y="72390"/>
              <a:ext cx="20432723" cy="31993953"/>
            </a:xfrm>
            <a:custGeom>
              <a:avLst/>
              <a:gdLst/>
              <a:ahLst/>
              <a:cxnLst/>
              <a:rect l="l" t="t" r="r" b="b"/>
              <a:pathLst>
                <a:path w="20432723" h="31993953">
                  <a:moveTo>
                    <a:pt x="0" y="0"/>
                  </a:moveTo>
                  <a:lnTo>
                    <a:pt x="20432723" y="0"/>
                  </a:lnTo>
                  <a:lnTo>
                    <a:pt x="20432723" y="31993953"/>
                  </a:lnTo>
                  <a:lnTo>
                    <a:pt x="0" y="31993953"/>
                  </a:lnTo>
                  <a:lnTo>
                    <a:pt x="0" y="0"/>
                  </a:lnTo>
                  <a:close/>
                </a:path>
              </a:pathLst>
            </a:custGeom>
            <a:solidFill>
              <a:srgbClr val="FFFFFF"/>
            </a:solidFill>
          </p:spPr>
          <p:txBody>
            <a:bodyPr/>
            <a:lstStyle/>
            <a:p>
              <a:endParaRPr lang="en-US"/>
            </a:p>
          </p:txBody>
        </p:sp>
        <p:sp>
          <p:nvSpPr>
            <p:cNvPr id="8" name="Freeform 8"/>
            <p:cNvSpPr/>
            <p:nvPr/>
          </p:nvSpPr>
          <p:spPr>
            <a:xfrm>
              <a:off x="0" y="0"/>
              <a:ext cx="20577502" cy="32138733"/>
            </a:xfrm>
            <a:custGeom>
              <a:avLst/>
              <a:gdLst/>
              <a:ahLst/>
              <a:cxnLst/>
              <a:rect l="l" t="t" r="r" b="b"/>
              <a:pathLst>
                <a:path w="20577502" h="32138733">
                  <a:moveTo>
                    <a:pt x="20432722" y="31993951"/>
                  </a:moveTo>
                  <a:lnTo>
                    <a:pt x="20577502" y="31993951"/>
                  </a:lnTo>
                  <a:lnTo>
                    <a:pt x="20577502" y="32138733"/>
                  </a:lnTo>
                  <a:lnTo>
                    <a:pt x="20432722" y="32138733"/>
                  </a:lnTo>
                  <a:lnTo>
                    <a:pt x="20432722" y="31993951"/>
                  </a:lnTo>
                  <a:close/>
                  <a:moveTo>
                    <a:pt x="0" y="144780"/>
                  </a:moveTo>
                  <a:lnTo>
                    <a:pt x="144780" y="144780"/>
                  </a:lnTo>
                  <a:lnTo>
                    <a:pt x="144780" y="31993951"/>
                  </a:lnTo>
                  <a:lnTo>
                    <a:pt x="0" y="31993951"/>
                  </a:lnTo>
                  <a:lnTo>
                    <a:pt x="0" y="144780"/>
                  </a:lnTo>
                  <a:close/>
                  <a:moveTo>
                    <a:pt x="0" y="31993951"/>
                  </a:moveTo>
                  <a:lnTo>
                    <a:pt x="144780" y="31993951"/>
                  </a:lnTo>
                  <a:lnTo>
                    <a:pt x="144780" y="32138733"/>
                  </a:lnTo>
                  <a:lnTo>
                    <a:pt x="0" y="32138733"/>
                  </a:lnTo>
                  <a:lnTo>
                    <a:pt x="0" y="31993951"/>
                  </a:lnTo>
                  <a:close/>
                  <a:moveTo>
                    <a:pt x="20432722" y="144780"/>
                  </a:moveTo>
                  <a:lnTo>
                    <a:pt x="20577502" y="144780"/>
                  </a:lnTo>
                  <a:lnTo>
                    <a:pt x="20577502" y="31993951"/>
                  </a:lnTo>
                  <a:lnTo>
                    <a:pt x="20432722" y="31993951"/>
                  </a:lnTo>
                  <a:lnTo>
                    <a:pt x="20432722" y="144780"/>
                  </a:lnTo>
                  <a:close/>
                  <a:moveTo>
                    <a:pt x="144780" y="31993951"/>
                  </a:moveTo>
                  <a:lnTo>
                    <a:pt x="20432722" y="31993951"/>
                  </a:lnTo>
                  <a:lnTo>
                    <a:pt x="20432722" y="32138733"/>
                  </a:lnTo>
                  <a:lnTo>
                    <a:pt x="144780" y="32138733"/>
                  </a:lnTo>
                  <a:lnTo>
                    <a:pt x="144780" y="31993951"/>
                  </a:lnTo>
                  <a:close/>
                  <a:moveTo>
                    <a:pt x="20432722" y="0"/>
                  </a:moveTo>
                  <a:lnTo>
                    <a:pt x="20577502" y="0"/>
                  </a:lnTo>
                  <a:lnTo>
                    <a:pt x="20577502" y="144780"/>
                  </a:lnTo>
                  <a:lnTo>
                    <a:pt x="20432722" y="144780"/>
                  </a:lnTo>
                  <a:lnTo>
                    <a:pt x="20432722" y="0"/>
                  </a:lnTo>
                  <a:close/>
                  <a:moveTo>
                    <a:pt x="0" y="0"/>
                  </a:moveTo>
                  <a:lnTo>
                    <a:pt x="144780" y="0"/>
                  </a:lnTo>
                  <a:lnTo>
                    <a:pt x="144780" y="144780"/>
                  </a:lnTo>
                  <a:lnTo>
                    <a:pt x="0" y="144780"/>
                  </a:lnTo>
                  <a:lnTo>
                    <a:pt x="0" y="0"/>
                  </a:lnTo>
                  <a:close/>
                  <a:moveTo>
                    <a:pt x="144780" y="0"/>
                  </a:moveTo>
                  <a:lnTo>
                    <a:pt x="20432722" y="0"/>
                  </a:lnTo>
                  <a:lnTo>
                    <a:pt x="20432722" y="144780"/>
                  </a:lnTo>
                  <a:lnTo>
                    <a:pt x="144780" y="144780"/>
                  </a:lnTo>
                  <a:lnTo>
                    <a:pt x="144780" y="0"/>
                  </a:lnTo>
                  <a:close/>
                </a:path>
              </a:pathLst>
            </a:custGeom>
            <a:solidFill>
              <a:srgbClr val="000000"/>
            </a:solidFill>
          </p:spPr>
          <p:txBody>
            <a:bodyPr/>
            <a:lstStyle/>
            <a:p>
              <a:endParaRPr lang="en-US"/>
            </a:p>
          </p:txBody>
        </p:sp>
      </p:grpSp>
      <p:sp>
        <p:nvSpPr>
          <p:cNvPr id="9" name="Freeform 9"/>
          <p:cNvSpPr/>
          <p:nvPr/>
        </p:nvSpPr>
        <p:spPr>
          <a:xfrm flipH="1">
            <a:off x="10126910" y="1456510"/>
            <a:ext cx="6431261" cy="10652193"/>
          </a:xfrm>
          <a:custGeom>
            <a:avLst/>
            <a:gdLst/>
            <a:ahLst/>
            <a:cxnLst/>
            <a:rect l="l" t="t" r="r" b="b"/>
            <a:pathLst>
              <a:path w="6431261" h="10652193">
                <a:moveTo>
                  <a:pt x="6431262" y="0"/>
                </a:moveTo>
                <a:lnTo>
                  <a:pt x="0" y="0"/>
                </a:lnTo>
                <a:lnTo>
                  <a:pt x="0" y="10652193"/>
                </a:lnTo>
                <a:lnTo>
                  <a:pt x="6431262" y="10652193"/>
                </a:lnTo>
                <a:lnTo>
                  <a:pt x="6431262" y="0"/>
                </a:lnTo>
                <a:close/>
              </a:path>
            </a:pathLst>
          </a:custGeom>
          <a:blipFill>
            <a:blip r:embed="rId3"/>
            <a:stretch>
              <a:fillRect/>
            </a:stretch>
          </a:blipFill>
        </p:spPr>
        <p:txBody>
          <a:bodyPr/>
          <a:lstStyle/>
          <a:p>
            <a:endParaRPr lang="en-US"/>
          </a:p>
        </p:txBody>
      </p:sp>
      <p:sp>
        <p:nvSpPr>
          <p:cNvPr id="11" name="Freeform 11"/>
          <p:cNvSpPr/>
          <p:nvPr/>
        </p:nvSpPr>
        <p:spPr>
          <a:xfrm>
            <a:off x="1093916" y="6272749"/>
            <a:ext cx="7643851" cy="4505919"/>
          </a:xfrm>
          <a:custGeom>
            <a:avLst/>
            <a:gdLst/>
            <a:ahLst/>
            <a:cxnLst/>
            <a:rect l="l" t="t" r="r" b="b"/>
            <a:pathLst>
              <a:path w="7643851" h="4505919">
                <a:moveTo>
                  <a:pt x="0" y="0"/>
                </a:moveTo>
                <a:lnTo>
                  <a:pt x="7643851" y="0"/>
                </a:lnTo>
                <a:lnTo>
                  <a:pt x="7643851" y="4505919"/>
                </a:lnTo>
                <a:lnTo>
                  <a:pt x="0" y="4505919"/>
                </a:lnTo>
                <a:lnTo>
                  <a:pt x="0" y="0"/>
                </a:lnTo>
                <a:close/>
              </a:path>
            </a:pathLst>
          </a:custGeom>
          <a:blipFill>
            <a:blip r:embed="rId4">
              <a:extLst>
                <a:ext uri="{96DAC541-7B7A-43D3-8B79-37D633B846F1}">
                  <asvg:svgBlip xmlns:asvg="http://schemas.microsoft.com/office/drawing/2016/SVG/main" r:embed="rId5"/>
                </a:ext>
              </a:extLst>
            </a:blip>
            <a:stretch>
              <a:fillRect l="-2370" b="-38495"/>
            </a:stretch>
          </a:blipFill>
        </p:spPr>
        <p:txBody>
          <a:bodyPr/>
          <a:lstStyle/>
          <a:p>
            <a:endParaRPr lang="en-US"/>
          </a:p>
        </p:txBody>
      </p:sp>
      <p:pic>
        <p:nvPicPr>
          <p:cNvPr id="12" name="Picture 11">
            <a:extLst>
              <a:ext uri="{FF2B5EF4-FFF2-40B4-BE49-F238E27FC236}">
                <a16:creationId xmlns:a16="http://schemas.microsoft.com/office/drawing/2014/main" id="{9C964EB6-71E3-BDC8-3C16-24A64AFB8F36}"/>
              </a:ext>
            </a:extLst>
          </p:cNvPr>
          <p:cNvPicPr>
            <a:picLocks noChangeAspect="1"/>
          </p:cNvPicPr>
          <p:nvPr/>
        </p:nvPicPr>
        <p:blipFill>
          <a:blip r:embed="rId6"/>
          <a:stretch>
            <a:fillRect/>
          </a:stretch>
        </p:blipFill>
        <p:spPr>
          <a:xfrm>
            <a:off x="685800" y="190500"/>
            <a:ext cx="8583912" cy="696223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962" b="-5962"/>
            </a:stretch>
          </a:blipFill>
        </p:spPr>
        <p:txBody>
          <a:bodyPr/>
          <a:lstStyle/>
          <a:p>
            <a:endParaRPr lang="en-US"/>
          </a:p>
        </p:txBody>
      </p:sp>
      <p:grpSp>
        <p:nvGrpSpPr>
          <p:cNvPr id="3" name="Group 3"/>
          <p:cNvGrpSpPr/>
          <p:nvPr/>
        </p:nvGrpSpPr>
        <p:grpSpPr>
          <a:xfrm>
            <a:off x="1111930" y="1037948"/>
            <a:ext cx="16064139" cy="8211104"/>
            <a:chOff x="0" y="0"/>
            <a:chExt cx="45219913" cy="23113930"/>
          </a:xfrm>
        </p:grpSpPr>
        <p:sp>
          <p:nvSpPr>
            <p:cNvPr id="4" name="Freeform 4"/>
            <p:cNvSpPr/>
            <p:nvPr/>
          </p:nvSpPr>
          <p:spPr>
            <a:xfrm>
              <a:off x="72390" y="72390"/>
              <a:ext cx="45075133" cy="22969151"/>
            </a:xfrm>
            <a:custGeom>
              <a:avLst/>
              <a:gdLst/>
              <a:ahLst/>
              <a:cxnLst/>
              <a:rect l="l" t="t" r="r" b="b"/>
              <a:pathLst>
                <a:path w="45075133" h="22969151">
                  <a:moveTo>
                    <a:pt x="0" y="0"/>
                  </a:moveTo>
                  <a:lnTo>
                    <a:pt x="45075133" y="0"/>
                  </a:lnTo>
                  <a:lnTo>
                    <a:pt x="45075133" y="22969151"/>
                  </a:lnTo>
                  <a:lnTo>
                    <a:pt x="0" y="22969151"/>
                  </a:lnTo>
                  <a:lnTo>
                    <a:pt x="0" y="0"/>
                  </a:lnTo>
                  <a:close/>
                </a:path>
              </a:pathLst>
            </a:custGeom>
            <a:solidFill>
              <a:srgbClr val="9B7C5C"/>
            </a:solidFill>
          </p:spPr>
          <p:txBody>
            <a:bodyPr/>
            <a:lstStyle/>
            <a:p>
              <a:endParaRPr lang="en-US"/>
            </a:p>
          </p:txBody>
        </p:sp>
        <p:sp>
          <p:nvSpPr>
            <p:cNvPr id="5" name="Freeform 5"/>
            <p:cNvSpPr/>
            <p:nvPr/>
          </p:nvSpPr>
          <p:spPr>
            <a:xfrm>
              <a:off x="0" y="0"/>
              <a:ext cx="45219913" cy="23113930"/>
            </a:xfrm>
            <a:custGeom>
              <a:avLst/>
              <a:gdLst/>
              <a:ahLst/>
              <a:cxnLst/>
              <a:rect l="l" t="t" r="r" b="b"/>
              <a:pathLst>
                <a:path w="45219913" h="23113930">
                  <a:moveTo>
                    <a:pt x="45075134" y="22969150"/>
                  </a:moveTo>
                  <a:lnTo>
                    <a:pt x="45219913" y="22969150"/>
                  </a:lnTo>
                  <a:lnTo>
                    <a:pt x="45219913" y="23113930"/>
                  </a:lnTo>
                  <a:lnTo>
                    <a:pt x="45075134" y="23113930"/>
                  </a:lnTo>
                  <a:lnTo>
                    <a:pt x="45075134" y="22969150"/>
                  </a:lnTo>
                  <a:close/>
                  <a:moveTo>
                    <a:pt x="0" y="144780"/>
                  </a:moveTo>
                  <a:lnTo>
                    <a:pt x="144780" y="144780"/>
                  </a:lnTo>
                  <a:lnTo>
                    <a:pt x="144780" y="22969150"/>
                  </a:lnTo>
                  <a:lnTo>
                    <a:pt x="0" y="22969150"/>
                  </a:lnTo>
                  <a:lnTo>
                    <a:pt x="0" y="144780"/>
                  </a:lnTo>
                  <a:close/>
                  <a:moveTo>
                    <a:pt x="0" y="22969150"/>
                  </a:moveTo>
                  <a:lnTo>
                    <a:pt x="144780" y="22969150"/>
                  </a:lnTo>
                  <a:lnTo>
                    <a:pt x="144780" y="23113930"/>
                  </a:lnTo>
                  <a:lnTo>
                    <a:pt x="0" y="23113930"/>
                  </a:lnTo>
                  <a:lnTo>
                    <a:pt x="0" y="22969150"/>
                  </a:lnTo>
                  <a:close/>
                  <a:moveTo>
                    <a:pt x="45075134" y="144780"/>
                  </a:moveTo>
                  <a:lnTo>
                    <a:pt x="45219913" y="144780"/>
                  </a:lnTo>
                  <a:lnTo>
                    <a:pt x="45219913" y="22969150"/>
                  </a:lnTo>
                  <a:lnTo>
                    <a:pt x="45075134" y="22969150"/>
                  </a:lnTo>
                  <a:lnTo>
                    <a:pt x="45075134" y="144780"/>
                  </a:lnTo>
                  <a:close/>
                  <a:moveTo>
                    <a:pt x="144780" y="22969150"/>
                  </a:moveTo>
                  <a:lnTo>
                    <a:pt x="45075134" y="22969150"/>
                  </a:lnTo>
                  <a:lnTo>
                    <a:pt x="45075134" y="23113930"/>
                  </a:lnTo>
                  <a:lnTo>
                    <a:pt x="144780" y="23113930"/>
                  </a:lnTo>
                  <a:lnTo>
                    <a:pt x="144780" y="22969150"/>
                  </a:lnTo>
                  <a:close/>
                  <a:moveTo>
                    <a:pt x="45075134" y="0"/>
                  </a:moveTo>
                  <a:lnTo>
                    <a:pt x="45219913" y="0"/>
                  </a:lnTo>
                  <a:lnTo>
                    <a:pt x="45219913" y="144780"/>
                  </a:lnTo>
                  <a:lnTo>
                    <a:pt x="45075134" y="144780"/>
                  </a:lnTo>
                  <a:lnTo>
                    <a:pt x="45075134" y="0"/>
                  </a:lnTo>
                  <a:close/>
                  <a:moveTo>
                    <a:pt x="0" y="0"/>
                  </a:moveTo>
                  <a:lnTo>
                    <a:pt x="144780" y="0"/>
                  </a:lnTo>
                  <a:lnTo>
                    <a:pt x="144780" y="144780"/>
                  </a:lnTo>
                  <a:lnTo>
                    <a:pt x="0" y="144780"/>
                  </a:lnTo>
                  <a:lnTo>
                    <a:pt x="0" y="0"/>
                  </a:lnTo>
                  <a:close/>
                  <a:moveTo>
                    <a:pt x="144780" y="0"/>
                  </a:moveTo>
                  <a:lnTo>
                    <a:pt x="45075134" y="0"/>
                  </a:lnTo>
                  <a:lnTo>
                    <a:pt x="45075134" y="144780"/>
                  </a:lnTo>
                  <a:lnTo>
                    <a:pt x="144780" y="144780"/>
                  </a:lnTo>
                  <a:lnTo>
                    <a:pt x="144780" y="0"/>
                  </a:lnTo>
                  <a:close/>
                </a:path>
              </a:pathLst>
            </a:custGeom>
            <a:solidFill>
              <a:srgbClr val="000000"/>
            </a:solidFill>
          </p:spPr>
          <p:txBody>
            <a:bodyPr/>
            <a:lstStyle/>
            <a:p>
              <a:endParaRPr lang="en-US"/>
            </a:p>
          </p:txBody>
        </p:sp>
      </p:grpSp>
      <p:grpSp>
        <p:nvGrpSpPr>
          <p:cNvPr id="6" name="Group 6"/>
          <p:cNvGrpSpPr/>
          <p:nvPr/>
        </p:nvGrpSpPr>
        <p:grpSpPr>
          <a:xfrm>
            <a:off x="1390128" y="1341149"/>
            <a:ext cx="15507744" cy="7604703"/>
            <a:chOff x="0" y="0"/>
            <a:chExt cx="41155827" cy="20182034"/>
          </a:xfrm>
        </p:grpSpPr>
        <p:sp>
          <p:nvSpPr>
            <p:cNvPr id="7" name="Freeform 7"/>
            <p:cNvSpPr/>
            <p:nvPr/>
          </p:nvSpPr>
          <p:spPr>
            <a:xfrm>
              <a:off x="72390" y="72390"/>
              <a:ext cx="41011047" cy="20037254"/>
            </a:xfrm>
            <a:custGeom>
              <a:avLst/>
              <a:gdLst/>
              <a:ahLst/>
              <a:cxnLst/>
              <a:rect l="l" t="t" r="r" b="b"/>
              <a:pathLst>
                <a:path w="41011047" h="20037254">
                  <a:moveTo>
                    <a:pt x="0" y="0"/>
                  </a:moveTo>
                  <a:lnTo>
                    <a:pt x="41011046" y="0"/>
                  </a:lnTo>
                  <a:lnTo>
                    <a:pt x="41011046" y="20037254"/>
                  </a:lnTo>
                  <a:lnTo>
                    <a:pt x="0" y="20037254"/>
                  </a:lnTo>
                  <a:lnTo>
                    <a:pt x="0" y="0"/>
                  </a:lnTo>
                  <a:close/>
                </a:path>
              </a:pathLst>
            </a:custGeom>
            <a:solidFill>
              <a:srgbClr val="FFFFFF"/>
            </a:solidFill>
          </p:spPr>
          <p:txBody>
            <a:bodyPr/>
            <a:lstStyle/>
            <a:p>
              <a:endParaRPr lang="en-US"/>
            </a:p>
          </p:txBody>
        </p:sp>
        <p:sp>
          <p:nvSpPr>
            <p:cNvPr id="8" name="Freeform 8"/>
            <p:cNvSpPr/>
            <p:nvPr/>
          </p:nvSpPr>
          <p:spPr>
            <a:xfrm>
              <a:off x="0" y="0"/>
              <a:ext cx="41155826" cy="20182035"/>
            </a:xfrm>
            <a:custGeom>
              <a:avLst/>
              <a:gdLst/>
              <a:ahLst/>
              <a:cxnLst/>
              <a:rect l="l" t="t" r="r" b="b"/>
              <a:pathLst>
                <a:path w="41155826" h="20182035">
                  <a:moveTo>
                    <a:pt x="41011047" y="20037254"/>
                  </a:moveTo>
                  <a:lnTo>
                    <a:pt x="41155826" y="20037254"/>
                  </a:lnTo>
                  <a:lnTo>
                    <a:pt x="41155826" y="20182035"/>
                  </a:lnTo>
                  <a:lnTo>
                    <a:pt x="41011047" y="20182035"/>
                  </a:lnTo>
                  <a:lnTo>
                    <a:pt x="41011047" y="20037254"/>
                  </a:lnTo>
                  <a:close/>
                  <a:moveTo>
                    <a:pt x="0" y="144780"/>
                  </a:moveTo>
                  <a:lnTo>
                    <a:pt x="144780" y="144780"/>
                  </a:lnTo>
                  <a:lnTo>
                    <a:pt x="144780" y="20037254"/>
                  </a:lnTo>
                  <a:lnTo>
                    <a:pt x="0" y="20037254"/>
                  </a:lnTo>
                  <a:lnTo>
                    <a:pt x="0" y="144780"/>
                  </a:lnTo>
                  <a:close/>
                  <a:moveTo>
                    <a:pt x="0" y="20037254"/>
                  </a:moveTo>
                  <a:lnTo>
                    <a:pt x="144780" y="20037254"/>
                  </a:lnTo>
                  <a:lnTo>
                    <a:pt x="144780" y="20182035"/>
                  </a:lnTo>
                  <a:lnTo>
                    <a:pt x="0" y="20182035"/>
                  </a:lnTo>
                  <a:lnTo>
                    <a:pt x="0" y="20037254"/>
                  </a:lnTo>
                  <a:close/>
                  <a:moveTo>
                    <a:pt x="41011047" y="144780"/>
                  </a:moveTo>
                  <a:lnTo>
                    <a:pt x="41155826" y="144780"/>
                  </a:lnTo>
                  <a:lnTo>
                    <a:pt x="41155826" y="20037254"/>
                  </a:lnTo>
                  <a:lnTo>
                    <a:pt x="41011047" y="20037254"/>
                  </a:lnTo>
                  <a:lnTo>
                    <a:pt x="41011047" y="144780"/>
                  </a:lnTo>
                  <a:close/>
                  <a:moveTo>
                    <a:pt x="144780" y="20037254"/>
                  </a:moveTo>
                  <a:lnTo>
                    <a:pt x="41011047" y="20037254"/>
                  </a:lnTo>
                  <a:lnTo>
                    <a:pt x="41011047" y="20182035"/>
                  </a:lnTo>
                  <a:lnTo>
                    <a:pt x="144780" y="20182035"/>
                  </a:lnTo>
                  <a:lnTo>
                    <a:pt x="144780" y="20037254"/>
                  </a:lnTo>
                  <a:close/>
                  <a:moveTo>
                    <a:pt x="41011047" y="0"/>
                  </a:moveTo>
                  <a:lnTo>
                    <a:pt x="41155826" y="0"/>
                  </a:lnTo>
                  <a:lnTo>
                    <a:pt x="41155826" y="144780"/>
                  </a:lnTo>
                  <a:lnTo>
                    <a:pt x="41011047" y="144780"/>
                  </a:lnTo>
                  <a:lnTo>
                    <a:pt x="41011047" y="0"/>
                  </a:lnTo>
                  <a:close/>
                  <a:moveTo>
                    <a:pt x="0" y="0"/>
                  </a:moveTo>
                  <a:lnTo>
                    <a:pt x="144780" y="0"/>
                  </a:lnTo>
                  <a:lnTo>
                    <a:pt x="144780" y="144780"/>
                  </a:lnTo>
                  <a:lnTo>
                    <a:pt x="0" y="144780"/>
                  </a:lnTo>
                  <a:lnTo>
                    <a:pt x="0" y="0"/>
                  </a:lnTo>
                  <a:close/>
                  <a:moveTo>
                    <a:pt x="144780" y="0"/>
                  </a:moveTo>
                  <a:lnTo>
                    <a:pt x="41011047" y="0"/>
                  </a:lnTo>
                  <a:lnTo>
                    <a:pt x="41011047" y="144780"/>
                  </a:lnTo>
                  <a:lnTo>
                    <a:pt x="144780" y="144780"/>
                  </a:lnTo>
                  <a:lnTo>
                    <a:pt x="144780" y="0"/>
                  </a:lnTo>
                  <a:close/>
                </a:path>
              </a:pathLst>
            </a:custGeom>
            <a:solidFill>
              <a:srgbClr val="000000"/>
            </a:solidFill>
          </p:spPr>
          <p:txBody>
            <a:bodyPr/>
            <a:lstStyle/>
            <a:p>
              <a:endParaRPr lang="en-US"/>
            </a:p>
          </p:txBody>
        </p:sp>
      </p:grpSp>
      <p:sp>
        <p:nvSpPr>
          <p:cNvPr id="9" name="Freeform 9"/>
          <p:cNvSpPr/>
          <p:nvPr/>
        </p:nvSpPr>
        <p:spPr>
          <a:xfrm>
            <a:off x="381000" y="2324100"/>
            <a:ext cx="5486400" cy="8264060"/>
          </a:xfrm>
          <a:custGeom>
            <a:avLst/>
            <a:gdLst/>
            <a:ahLst/>
            <a:cxnLst/>
            <a:rect l="l" t="t" r="r" b="b"/>
            <a:pathLst>
              <a:path w="6441424" h="10473860">
                <a:moveTo>
                  <a:pt x="0" y="0"/>
                </a:moveTo>
                <a:lnTo>
                  <a:pt x="6441424" y="0"/>
                </a:lnTo>
                <a:lnTo>
                  <a:pt x="6441424" y="10473860"/>
                </a:lnTo>
                <a:lnTo>
                  <a:pt x="0" y="10473860"/>
                </a:lnTo>
                <a:lnTo>
                  <a:pt x="0" y="0"/>
                </a:lnTo>
                <a:close/>
              </a:path>
            </a:pathLst>
          </a:custGeom>
          <a:blipFill>
            <a:blip r:embed="rId3"/>
            <a:stretch>
              <a:fillRect/>
            </a:stretch>
          </a:blipFill>
        </p:spPr>
        <p:txBody>
          <a:bodyPr/>
          <a:lstStyle/>
          <a:p>
            <a:endParaRPr lang="en-US"/>
          </a:p>
        </p:txBody>
      </p:sp>
      <p:sp>
        <p:nvSpPr>
          <p:cNvPr id="12" name="Freeform 4">
            <a:extLst>
              <a:ext uri="{FF2B5EF4-FFF2-40B4-BE49-F238E27FC236}">
                <a16:creationId xmlns:a16="http://schemas.microsoft.com/office/drawing/2014/main" id="{E7303E8B-CA8E-0218-B682-59C769A17263}"/>
              </a:ext>
            </a:extLst>
          </p:cNvPr>
          <p:cNvSpPr/>
          <p:nvPr/>
        </p:nvSpPr>
        <p:spPr>
          <a:xfrm>
            <a:off x="13335000" y="5448300"/>
            <a:ext cx="4800600" cy="4838700"/>
          </a:xfrm>
          <a:custGeom>
            <a:avLst/>
            <a:gdLst/>
            <a:ahLst/>
            <a:cxnLst/>
            <a:rect l="l" t="t" r="r" b="b"/>
            <a:pathLst>
              <a:path w="7221474" h="8229600">
                <a:moveTo>
                  <a:pt x="0" y="0"/>
                </a:moveTo>
                <a:lnTo>
                  <a:pt x="7221474" y="0"/>
                </a:lnTo>
                <a:lnTo>
                  <a:pt x="7221474" y="8229600"/>
                </a:lnTo>
                <a:lnTo>
                  <a:pt x="0" y="8229600"/>
                </a:lnTo>
                <a:lnTo>
                  <a:pt x="0" y="0"/>
                </a:lnTo>
                <a:close/>
              </a:path>
            </a:pathLst>
          </a:custGeom>
          <a:blipFill>
            <a:blip r:embed="rId4"/>
            <a:stretch>
              <a:fillRect/>
            </a:stretch>
          </a:blipFill>
        </p:spPr>
        <p:txBody>
          <a:bodyPr/>
          <a:lstStyle/>
          <a:p>
            <a:endParaRPr lang="en-US"/>
          </a:p>
        </p:txBody>
      </p:sp>
      <p:sp>
        <p:nvSpPr>
          <p:cNvPr id="13" name="TextBox 9">
            <a:extLst>
              <a:ext uri="{FF2B5EF4-FFF2-40B4-BE49-F238E27FC236}">
                <a16:creationId xmlns:a16="http://schemas.microsoft.com/office/drawing/2014/main" id="{8F0C862D-C2DC-643E-0A2F-7505416DE32C}"/>
              </a:ext>
            </a:extLst>
          </p:cNvPr>
          <p:cNvSpPr txBox="1"/>
          <p:nvPr/>
        </p:nvSpPr>
        <p:spPr>
          <a:xfrm>
            <a:off x="5486400" y="2247900"/>
            <a:ext cx="10895350" cy="4247317"/>
          </a:xfrm>
          <a:prstGeom prst="rect">
            <a:avLst/>
          </a:prstGeom>
        </p:spPr>
        <p:txBody>
          <a:bodyPr wrap="square" lIns="0" tIns="0" rIns="0" bIns="0" rtlCol="0" anchor="t">
            <a:spAutoFit/>
          </a:bodyPr>
          <a:lstStyle/>
          <a:p>
            <a:pPr algn="ctr"/>
            <a:r>
              <a:rPr lang="en-US" sz="13800" b="1" dirty="0">
                <a:solidFill>
                  <a:srgbClr val="5D2E1D"/>
                </a:solidFill>
                <a:latin typeface="Cambria" panose="02040503050406030204" pitchFamily="18" charset="0"/>
                <a:ea typeface="Cambria" panose="02040503050406030204" pitchFamily="18" charset="0"/>
              </a:rPr>
              <a:t>1. Thành </a:t>
            </a:r>
            <a:r>
              <a:rPr lang="en-US" sz="11500" b="1" dirty="0" err="1">
                <a:solidFill>
                  <a:srgbClr val="5D2E1D"/>
                </a:solidFill>
                <a:latin typeface="Cambria" panose="02040503050406030204" pitchFamily="18" charset="0"/>
                <a:ea typeface="Cambria" panose="02040503050406030204" pitchFamily="18" charset="0"/>
              </a:rPr>
              <a:t>phần</a:t>
            </a:r>
            <a:r>
              <a:rPr lang="en-US" sz="13800" b="1" dirty="0">
                <a:solidFill>
                  <a:srgbClr val="5D2E1D"/>
                </a:solidFill>
                <a:latin typeface="Cambria" panose="02040503050406030204" pitchFamily="18" charset="0"/>
                <a:ea typeface="Cambria" panose="02040503050406030204" pitchFamily="18" charset="0"/>
              </a:rPr>
              <a:t> </a:t>
            </a:r>
            <a:r>
              <a:rPr lang="en-US" sz="13800" b="1" dirty="0" err="1">
                <a:solidFill>
                  <a:srgbClr val="5D2E1D"/>
                </a:solidFill>
                <a:latin typeface="Cambria" panose="02040503050406030204" pitchFamily="18" charset="0"/>
                <a:ea typeface="Cambria" panose="02040503050406030204" pitchFamily="18" charset="0"/>
              </a:rPr>
              <a:t>của</a:t>
            </a:r>
            <a:r>
              <a:rPr lang="en-US" sz="13800" b="1" dirty="0">
                <a:solidFill>
                  <a:srgbClr val="5D2E1D"/>
                </a:solidFill>
                <a:latin typeface="Cambria" panose="02040503050406030204" pitchFamily="18" charset="0"/>
                <a:ea typeface="Cambria" panose="02040503050406030204" pitchFamily="18" charset="0"/>
              </a:rPr>
              <a:t> </a:t>
            </a:r>
            <a:r>
              <a:rPr lang="en-US" sz="13800" b="1" dirty="0" err="1">
                <a:solidFill>
                  <a:srgbClr val="5D2E1D"/>
                </a:solidFill>
                <a:latin typeface="Cambria" panose="02040503050406030204" pitchFamily="18" charset="0"/>
                <a:ea typeface="Cambria" panose="02040503050406030204" pitchFamily="18" charset="0"/>
              </a:rPr>
              <a:t>đất</a:t>
            </a:r>
            <a:endParaRPr lang="en-US" sz="13800" b="1" dirty="0">
              <a:solidFill>
                <a:srgbClr val="5D2E1D"/>
              </a:solidFill>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962" b="-5962"/>
            </a:stretch>
          </a:blipFill>
        </p:spPr>
        <p:txBody>
          <a:bodyPr/>
          <a:lstStyle/>
          <a:p>
            <a:endParaRPr lang="en-US"/>
          </a:p>
        </p:txBody>
      </p:sp>
      <p:grpSp>
        <p:nvGrpSpPr>
          <p:cNvPr id="3" name="Group 3"/>
          <p:cNvGrpSpPr/>
          <p:nvPr/>
        </p:nvGrpSpPr>
        <p:grpSpPr>
          <a:xfrm>
            <a:off x="777023" y="789048"/>
            <a:ext cx="16733955" cy="8708905"/>
            <a:chOff x="0" y="0"/>
            <a:chExt cx="47105417" cy="24515221"/>
          </a:xfrm>
        </p:grpSpPr>
        <p:sp>
          <p:nvSpPr>
            <p:cNvPr id="4" name="Freeform 4"/>
            <p:cNvSpPr/>
            <p:nvPr/>
          </p:nvSpPr>
          <p:spPr>
            <a:xfrm>
              <a:off x="72390" y="72390"/>
              <a:ext cx="46960637" cy="24370441"/>
            </a:xfrm>
            <a:custGeom>
              <a:avLst/>
              <a:gdLst/>
              <a:ahLst/>
              <a:cxnLst/>
              <a:rect l="l" t="t" r="r" b="b"/>
              <a:pathLst>
                <a:path w="46960637" h="24370441">
                  <a:moveTo>
                    <a:pt x="0" y="0"/>
                  </a:moveTo>
                  <a:lnTo>
                    <a:pt x="46960637" y="0"/>
                  </a:lnTo>
                  <a:lnTo>
                    <a:pt x="46960637" y="24370441"/>
                  </a:lnTo>
                  <a:lnTo>
                    <a:pt x="0" y="24370441"/>
                  </a:lnTo>
                  <a:lnTo>
                    <a:pt x="0" y="0"/>
                  </a:lnTo>
                  <a:close/>
                </a:path>
              </a:pathLst>
            </a:custGeom>
            <a:solidFill>
              <a:srgbClr val="9B7C5C"/>
            </a:solidFill>
          </p:spPr>
          <p:txBody>
            <a:bodyPr/>
            <a:lstStyle/>
            <a:p>
              <a:endParaRPr lang="en-US"/>
            </a:p>
          </p:txBody>
        </p:sp>
        <p:sp>
          <p:nvSpPr>
            <p:cNvPr id="5" name="Freeform 5"/>
            <p:cNvSpPr/>
            <p:nvPr/>
          </p:nvSpPr>
          <p:spPr>
            <a:xfrm>
              <a:off x="0" y="0"/>
              <a:ext cx="47105416" cy="24515221"/>
            </a:xfrm>
            <a:custGeom>
              <a:avLst/>
              <a:gdLst/>
              <a:ahLst/>
              <a:cxnLst/>
              <a:rect l="l" t="t" r="r" b="b"/>
              <a:pathLst>
                <a:path w="47105416" h="24515221">
                  <a:moveTo>
                    <a:pt x="46960637" y="24370441"/>
                  </a:moveTo>
                  <a:lnTo>
                    <a:pt x="47105416" y="24370441"/>
                  </a:lnTo>
                  <a:lnTo>
                    <a:pt x="47105416" y="24515221"/>
                  </a:lnTo>
                  <a:lnTo>
                    <a:pt x="46960637" y="24515221"/>
                  </a:lnTo>
                  <a:lnTo>
                    <a:pt x="46960637" y="24370441"/>
                  </a:lnTo>
                  <a:close/>
                  <a:moveTo>
                    <a:pt x="0" y="144780"/>
                  </a:moveTo>
                  <a:lnTo>
                    <a:pt x="144780" y="144780"/>
                  </a:lnTo>
                  <a:lnTo>
                    <a:pt x="144780" y="24370441"/>
                  </a:lnTo>
                  <a:lnTo>
                    <a:pt x="0" y="24370441"/>
                  </a:lnTo>
                  <a:lnTo>
                    <a:pt x="0" y="144780"/>
                  </a:lnTo>
                  <a:close/>
                  <a:moveTo>
                    <a:pt x="0" y="24370441"/>
                  </a:moveTo>
                  <a:lnTo>
                    <a:pt x="144780" y="24370441"/>
                  </a:lnTo>
                  <a:lnTo>
                    <a:pt x="144780" y="24515221"/>
                  </a:lnTo>
                  <a:lnTo>
                    <a:pt x="0" y="24515221"/>
                  </a:lnTo>
                  <a:lnTo>
                    <a:pt x="0" y="24370441"/>
                  </a:lnTo>
                  <a:close/>
                  <a:moveTo>
                    <a:pt x="46960637" y="144780"/>
                  </a:moveTo>
                  <a:lnTo>
                    <a:pt x="47105416" y="144780"/>
                  </a:lnTo>
                  <a:lnTo>
                    <a:pt x="47105416" y="24370441"/>
                  </a:lnTo>
                  <a:lnTo>
                    <a:pt x="46960637" y="24370441"/>
                  </a:lnTo>
                  <a:lnTo>
                    <a:pt x="46960637" y="144780"/>
                  </a:lnTo>
                  <a:close/>
                  <a:moveTo>
                    <a:pt x="144780" y="24370441"/>
                  </a:moveTo>
                  <a:lnTo>
                    <a:pt x="46960637" y="24370441"/>
                  </a:lnTo>
                  <a:lnTo>
                    <a:pt x="46960637" y="24515221"/>
                  </a:lnTo>
                  <a:lnTo>
                    <a:pt x="144780" y="24515221"/>
                  </a:lnTo>
                  <a:lnTo>
                    <a:pt x="144780" y="24370441"/>
                  </a:lnTo>
                  <a:close/>
                  <a:moveTo>
                    <a:pt x="46960637" y="0"/>
                  </a:moveTo>
                  <a:lnTo>
                    <a:pt x="47105416" y="0"/>
                  </a:lnTo>
                  <a:lnTo>
                    <a:pt x="47105416" y="144780"/>
                  </a:lnTo>
                  <a:lnTo>
                    <a:pt x="46960637" y="144780"/>
                  </a:lnTo>
                  <a:lnTo>
                    <a:pt x="46960637" y="0"/>
                  </a:lnTo>
                  <a:close/>
                  <a:moveTo>
                    <a:pt x="0" y="0"/>
                  </a:moveTo>
                  <a:lnTo>
                    <a:pt x="144780" y="0"/>
                  </a:lnTo>
                  <a:lnTo>
                    <a:pt x="144780" y="144780"/>
                  </a:lnTo>
                  <a:lnTo>
                    <a:pt x="0" y="144780"/>
                  </a:lnTo>
                  <a:lnTo>
                    <a:pt x="0" y="0"/>
                  </a:lnTo>
                  <a:close/>
                  <a:moveTo>
                    <a:pt x="144780" y="0"/>
                  </a:moveTo>
                  <a:lnTo>
                    <a:pt x="46960637" y="0"/>
                  </a:lnTo>
                  <a:lnTo>
                    <a:pt x="46960637" y="144780"/>
                  </a:lnTo>
                  <a:lnTo>
                    <a:pt x="144780" y="144780"/>
                  </a:lnTo>
                  <a:lnTo>
                    <a:pt x="144780" y="0"/>
                  </a:lnTo>
                  <a:close/>
                </a:path>
              </a:pathLst>
            </a:custGeom>
            <a:solidFill>
              <a:srgbClr val="000000"/>
            </a:solidFill>
          </p:spPr>
          <p:txBody>
            <a:bodyPr/>
            <a:lstStyle/>
            <a:p>
              <a:endParaRPr lang="en-US"/>
            </a:p>
          </p:txBody>
        </p:sp>
      </p:grpSp>
      <p:grpSp>
        <p:nvGrpSpPr>
          <p:cNvPr id="6" name="Group 6"/>
          <p:cNvGrpSpPr/>
          <p:nvPr/>
        </p:nvGrpSpPr>
        <p:grpSpPr>
          <a:xfrm>
            <a:off x="1028700" y="1028700"/>
            <a:ext cx="16230600" cy="8229600"/>
            <a:chOff x="0" y="0"/>
            <a:chExt cx="43074205" cy="21840442"/>
          </a:xfrm>
        </p:grpSpPr>
        <p:sp>
          <p:nvSpPr>
            <p:cNvPr id="7" name="Freeform 7"/>
            <p:cNvSpPr/>
            <p:nvPr/>
          </p:nvSpPr>
          <p:spPr>
            <a:xfrm>
              <a:off x="72390" y="72390"/>
              <a:ext cx="42929426" cy="21695663"/>
            </a:xfrm>
            <a:custGeom>
              <a:avLst/>
              <a:gdLst/>
              <a:ahLst/>
              <a:cxnLst/>
              <a:rect l="l" t="t" r="r" b="b"/>
              <a:pathLst>
                <a:path w="42929426" h="21695663">
                  <a:moveTo>
                    <a:pt x="0" y="0"/>
                  </a:moveTo>
                  <a:lnTo>
                    <a:pt x="42929426" y="0"/>
                  </a:lnTo>
                  <a:lnTo>
                    <a:pt x="42929426" y="21695663"/>
                  </a:lnTo>
                  <a:lnTo>
                    <a:pt x="0" y="21695663"/>
                  </a:lnTo>
                  <a:lnTo>
                    <a:pt x="0" y="0"/>
                  </a:lnTo>
                  <a:close/>
                </a:path>
              </a:pathLst>
            </a:custGeom>
            <a:solidFill>
              <a:srgbClr val="FFFFFF"/>
            </a:solidFill>
          </p:spPr>
          <p:txBody>
            <a:bodyPr/>
            <a:lstStyle/>
            <a:p>
              <a:endParaRPr lang="en-US"/>
            </a:p>
          </p:txBody>
        </p:sp>
        <p:sp>
          <p:nvSpPr>
            <p:cNvPr id="8" name="Freeform 8"/>
            <p:cNvSpPr/>
            <p:nvPr/>
          </p:nvSpPr>
          <p:spPr>
            <a:xfrm>
              <a:off x="0" y="0"/>
              <a:ext cx="43074205" cy="21840442"/>
            </a:xfrm>
            <a:custGeom>
              <a:avLst/>
              <a:gdLst/>
              <a:ahLst/>
              <a:cxnLst/>
              <a:rect l="l" t="t" r="r" b="b"/>
              <a:pathLst>
                <a:path w="43074205" h="21840442">
                  <a:moveTo>
                    <a:pt x="42929426" y="21695662"/>
                  </a:moveTo>
                  <a:lnTo>
                    <a:pt x="43074205" y="21695662"/>
                  </a:lnTo>
                  <a:lnTo>
                    <a:pt x="43074205" y="21840442"/>
                  </a:lnTo>
                  <a:lnTo>
                    <a:pt x="42929426" y="21840442"/>
                  </a:lnTo>
                  <a:lnTo>
                    <a:pt x="42929426" y="21695662"/>
                  </a:lnTo>
                  <a:close/>
                  <a:moveTo>
                    <a:pt x="0" y="144780"/>
                  </a:moveTo>
                  <a:lnTo>
                    <a:pt x="144780" y="144780"/>
                  </a:lnTo>
                  <a:lnTo>
                    <a:pt x="144780" y="21695662"/>
                  </a:lnTo>
                  <a:lnTo>
                    <a:pt x="0" y="21695662"/>
                  </a:lnTo>
                  <a:lnTo>
                    <a:pt x="0" y="144780"/>
                  </a:lnTo>
                  <a:close/>
                  <a:moveTo>
                    <a:pt x="0" y="21695662"/>
                  </a:moveTo>
                  <a:lnTo>
                    <a:pt x="144780" y="21695662"/>
                  </a:lnTo>
                  <a:lnTo>
                    <a:pt x="144780" y="21840442"/>
                  </a:lnTo>
                  <a:lnTo>
                    <a:pt x="0" y="21840442"/>
                  </a:lnTo>
                  <a:lnTo>
                    <a:pt x="0" y="21695662"/>
                  </a:lnTo>
                  <a:close/>
                  <a:moveTo>
                    <a:pt x="42929426" y="144780"/>
                  </a:moveTo>
                  <a:lnTo>
                    <a:pt x="43074205" y="144780"/>
                  </a:lnTo>
                  <a:lnTo>
                    <a:pt x="43074205" y="21695662"/>
                  </a:lnTo>
                  <a:lnTo>
                    <a:pt x="42929426" y="21695662"/>
                  </a:lnTo>
                  <a:lnTo>
                    <a:pt x="42929426" y="144780"/>
                  </a:lnTo>
                  <a:close/>
                  <a:moveTo>
                    <a:pt x="144780" y="21695662"/>
                  </a:moveTo>
                  <a:lnTo>
                    <a:pt x="42929426" y="21695662"/>
                  </a:lnTo>
                  <a:lnTo>
                    <a:pt x="42929426" y="21840442"/>
                  </a:lnTo>
                  <a:lnTo>
                    <a:pt x="144780" y="21840442"/>
                  </a:lnTo>
                  <a:lnTo>
                    <a:pt x="144780" y="21695662"/>
                  </a:lnTo>
                  <a:close/>
                  <a:moveTo>
                    <a:pt x="42929426" y="0"/>
                  </a:moveTo>
                  <a:lnTo>
                    <a:pt x="43074205" y="0"/>
                  </a:lnTo>
                  <a:lnTo>
                    <a:pt x="43074205" y="144780"/>
                  </a:lnTo>
                  <a:lnTo>
                    <a:pt x="42929426" y="144780"/>
                  </a:lnTo>
                  <a:lnTo>
                    <a:pt x="42929426" y="0"/>
                  </a:lnTo>
                  <a:close/>
                  <a:moveTo>
                    <a:pt x="0" y="0"/>
                  </a:moveTo>
                  <a:lnTo>
                    <a:pt x="144780" y="0"/>
                  </a:lnTo>
                  <a:lnTo>
                    <a:pt x="144780" y="144780"/>
                  </a:lnTo>
                  <a:lnTo>
                    <a:pt x="0" y="144780"/>
                  </a:lnTo>
                  <a:lnTo>
                    <a:pt x="0" y="0"/>
                  </a:lnTo>
                  <a:close/>
                  <a:moveTo>
                    <a:pt x="144780" y="0"/>
                  </a:moveTo>
                  <a:lnTo>
                    <a:pt x="42929426" y="0"/>
                  </a:lnTo>
                  <a:lnTo>
                    <a:pt x="42929426" y="144780"/>
                  </a:lnTo>
                  <a:lnTo>
                    <a:pt x="144780" y="144780"/>
                  </a:lnTo>
                  <a:lnTo>
                    <a:pt x="144780" y="0"/>
                  </a:lnTo>
                  <a:close/>
                </a:path>
              </a:pathLst>
            </a:custGeom>
            <a:solidFill>
              <a:srgbClr val="000000"/>
            </a:solidFill>
          </p:spPr>
          <p:txBody>
            <a:bodyPr/>
            <a:lstStyle/>
            <a:p>
              <a:endParaRPr lang="en-US"/>
            </a:p>
          </p:txBody>
        </p:sp>
      </p:grpSp>
      <p:sp>
        <p:nvSpPr>
          <p:cNvPr id="23" name="TextBox 22">
            <a:extLst>
              <a:ext uri="{FF2B5EF4-FFF2-40B4-BE49-F238E27FC236}">
                <a16:creationId xmlns:a16="http://schemas.microsoft.com/office/drawing/2014/main" id="{A5F71DCF-9D61-665B-6525-B015A46709A2}"/>
              </a:ext>
            </a:extLst>
          </p:cNvPr>
          <p:cNvSpPr txBox="1"/>
          <p:nvPr/>
        </p:nvSpPr>
        <p:spPr>
          <a:xfrm>
            <a:off x="1295400" y="1409700"/>
            <a:ext cx="15621000" cy="4465325"/>
          </a:xfrm>
          <a:prstGeom prst="rect">
            <a:avLst/>
          </a:prstGeom>
          <a:noFill/>
        </p:spPr>
        <p:txBody>
          <a:bodyPr wrap="square" rtlCol="0">
            <a:spAutoFit/>
          </a:bodyPr>
          <a:lstStyle/>
          <a:p>
            <a:pPr algn="just" rtl="0">
              <a:spcBef>
                <a:spcPts val="0"/>
              </a:spcBef>
              <a:spcAft>
                <a:spcPts val="500"/>
              </a:spcAft>
            </a:pPr>
            <a:r>
              <a:rPr lang="en-US" sz="4000" b="1" i="0" u="none" strike="noStrike" dirty="0">
                <a:solidFill>
                  <a:srgbClr val="535C00"/>
                </a:solidFill>
                <a:effectLst/>
                <a:latin typeface="Cambria" panose="02040503050406030204" pitchFamily="18" charset="0"/>
                <a:ea typeface="Cambria" panose="02040503050406030204" pitchFamily="18" charset="0"/>
              </a:rPr>
              <a:t>   </a:t>
            </a:r>
            <a:r>
              <a:rPr lang="vi-VN" sz="4000" b="1" i="0" u="none" strike="noStrike" dirty="0">
                <a:solidFill>
                  <a:srgbClr val="535C00"/>
                </a:solidFill>
                <a:effectLst/>
                <a:latin typeface="Cambria" panose="02040503050406030204" pitchFamily="18" charset="0"/>
                <a:ea typeface="Cambria" panose="02040503050406030204" pitchFamily="18" charset="0"/>
              </a:rPr>
              <a:t>Đất được hình thành do đ</a:t>
            </a:r>
            <a:r>
              <a:rPr lang="en-US" sz="4000" b="1" dirty="0">
                <a:solidFill>
                  <a:srgbClr val="535C00"/>
                </a:solidFill>
                <a:latin typeface="Cambria" panose="02040503050406030204" pitchFamily="18" charset="0"/>
                <a:ea typeface="Cambria" panose="02040503050406030204" pitchFamily="18" charset="0"/>
              </a:rPr>
              <a:t>á</a:t>
            </a:r>
            <a:r>
              <a:rPr lang="vi-VN" sz="4000" b="1" i="0" u="none" strike="noStrike" dirty="0">
                <a:solidFill>
                  <a:srgbClr val="535C00"/>
                </a:solidFill>
                <a:effectLst/>
                <a:latin typeface="Cambria" panose="02040503050406030204" pitchFamily="18" charset="0"/>
                <a:ea typeface="Cambria" panose="02040503050406030204" pitchFamily="18" charset="0"/>
              </a:rPr>
              <a:t> bị phá vỡ sau một quá trình lâu dài dưới tác động của nhiệt, nước, không khí, gió, mưa,...</a:t>
            </a:r>
            <a:endParaRPr lang="vi-VN" sz="4000" b="1" dirty="0">
              <a:effectLst/>
              <a:latin typeface="Cambria" panose="02040503050406030204" pitchFamily="18" charset="0"/>
              <a:ea typeface="Cambria" panose="02040503050406030204" pitchFamily="18" charset="0"/>
            </a:endParaRPr>
          </a:p>
          <a:p>
            <a:pPr algn="just" rtl="0">
              <a:spcBef>
                <a:spcPts val="0"/>
              </a:spcBef>
              <a:spcAft>
                <a:spcPts val="500"/>
              </a:spcAft>
            </a:pPr>
            <a:r>
              <a:rPr lang="en-US" sz="4000" b="1" i="0" u="none" strike="noStrike" dirty="0">
                <a:solidFill>
                  <a:srgbClr val="525900"/>
                </a:solidFill>
                <a:effectLst/>
                <a:latin typeface="Cambria" panose="02040503050406030204" pitchFamily="18" charset="0"/>
                <a:ea typeface="Cambria" panose="02040503050406030204" pitchFamily="18" charset="0"/>
              </a:rPr>
              <a:t>   </a:t>
            </a:r>
            <a:r>
              <a:rPr lang="vi-VN" sz="4000" b="1" i="0" u="none" strike="noStrike" dirty="0">
                <a:solidFill>
                  <a:srgbClr val="525900"/>
                </a:solidFill>
                <a:effectLst/>
                <a:latin typeface="Cambria" panose="02040503050406030204" pitchFamily="18" charset="0"/>
                <a:ea typeface="Cambria" panose="02040503050406030204" pitchFamily="18" charset="0"/>
              </a:rPr>
              <a:t>Chất khoáng, mùn, nước, không khí là những thành phần chính có trong đ</a:t>
            </a:r>
            <a:r>
              <a:rPr lang="en-US" sz="4000" b="1" dirty="0">
                <a:solidFill>
                  <a:srgbClr val="525900"/>
                </a:solidFill>
                <a:latin typeface="Cambria" panose="02040503050406030204" pitchFamily="18" charset="0"/>
                <a:ea typeface="Cambria" panose="02040503050406030204" pitchFamily="18" charset="0"/>
              </a:rPr>
              <a:t>ấ</a:t>
            </a:r>
            <a:r>
              <a:rPr lang="vi-VN" sz="4000" b="1" i="0" u="none" strike="noStrike" dirty="0">
                <a:solidFill>
                  <a:srgbClr val="525900"/>
                </a:solidFill>
                <a:effectLst/>
                <a:latin typeface="Cambria" panose="02040503050406030204" pitchFamily="18" charset="0"/>
                <a:ea typeface="Cambria" panose="02040503050406030204" pitchFamily="18" charset="0"/>
              </a:rPr>
              <a:t>t. Mùn được hình thành chủ yếu do xác động vật và thực vật phân huỷ với sự tham gia của sinh vật trong đất. Tỉ lệ các thành phần trong đất thay đổi tuỳ thuộc vào điều kiện hình thành đất ở từng nơi.</a:t>
            </a:r>
            <a:endParaRPr lang="vi-VN" sz="4000" b="1" dirty="0">
              <a:effectLst/>
              <a:latin typeface="Cambria" panose="02040503050406030204" pitchFamily="18" charset="0"/>
              <a:ea typeface="Cambria" panose="02040503050406030204" pitchFamily="18" charset="0"/>
            </a:endParaRPr>
          </a:p>
        </p:txBody>
      </p:sp>
      <p:sp>
        <p:nvSpPr>
          <p:cNvPr id="24" name="Freeform 2">
            <a:extLst>
              <a:ext uri="{FF2B5EF4-FFF2-40B4-BE49-F238E27FC236}">
                <a16:creationId xmlns:a16="http://schemas.microsoft.com/office/drawing/2014/main" id="{70431F7D-5CCC-6F6C-F8E8-167E541850D3}"/>
              </a:ext>
            </a:extLst>
          </p:cNvPr>
          <p:cNvSpPr/>
          <p:nvPr/>
        </p:nvSpPr>
        <p:spPr>
          <a:xfrm>
            <a:off x="11125200" y="8171688"/>
            <a:ext cx="4038600" cy="2115312"/>
          </a:xfrm>
          <a:custGeom>
            <a:avLst/>
            <a:gdLst/>
            <a:ahLst/>
            <a:cxnLst/>
            <a:rect l="l" t="t" r="r" b="b"/>
            <a:pathLst>
              <a:path w="7315200" h="3182112">
                <a:moveTo>
                  <a:pt x="0" y="0"/>
                </a:moveTo>
                <a:lnTo>
                  <a:pt x="7315200" y="0"/>
                </a:lnTo>
                <a:lnTo>
                  <a:pt x="7315200" y="3182112"/>
                </a:lnTo>
                <a:lnTo>
                  <a:pt x="0" y="318211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5" name="Freeform 3">
            <a:extLst>
              <a:ext uri="{FF2B5EF4-FFF2-40B4-BE49-F238E27FC236}">
                <a16:creationId xmlns:a16="http://schemas.microsoft.com/office/drawing/2014/main" id="{AFC39728-A7E3-AB64-6929-FB7E92E73234}"/>
              </a:ext>
            </a:extLst>
          </p:cNvPr>
          <p:cNvSpPr/>
          <p:nvPr/>
        </p:nvSpPr>
        <p:spPr>
          <a:xfrm flipH="1">
            <a:off x="8001000" y="5829300"/>
            <a:ext cx="3505200" cy="3733800"/>
          </a:xfrm>
          <a:custGeom>
            <a:avLst/>
            <a:gdLst/>
            <a:ahLst/>
            <a:cxnLst/>
            <a:rect l="l" t="t" r="r" b="b"/>
            <a:pathLst>
              <a:path w="6367653" h="8229600">
                <a:moveTo>
                  <a:pt x="0" y="0"/>
                </a:moveTo>
                <a:lnTo>
                  <a:pt x="6367653" y="0"/>
                </a:lnTo>
                <a:lnTo>
                  <a:pt x="6367653" y="8229600"/>
                </a:lnTo>
                <a:lnTo>
                  <a:pt x="0" y="8229600"/>
                </a:lnTo>
                <a:lnTo>
                  <a:pt x="0" y="0"/>
                </a:lnTo>
                <a:close/>
              </a:path>
            </a:pathLst>
          </a:custGeom>
          <a:blipFill>
            <a:blip r:embed="rId5"/>
            <a:stretch>
              <a:fillRect/>
            </a:stretch>
          </a:blipFill>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1000"/>
                                        <p:tgtEl>
                                          <p:spTgt spid="25"/>
                                        </p:tgtEl>
                                      </p:cBhvr>
                                    </p:animEffect>
                                    <p:anim calcmode="lin" valueType="num">
                                      <p:cBhvr>
                                        <p:cTn id="13" dur="1000" fill="hold"/>
                                        <p:tgtEl>
                                          <p:spTgt spid="25"/>
                                        </p:tgtEl>
                                        <p:attrNameLst>
                                          <p:attrName>ppt_x</p:attrName>
                                        </p:attrNameLst>
                                      </p:cBhvr>
                                      <p:tavLst>
                                        <p:tav tm="0">
                                          <p:val>
                                            <p:strVal val="#ppt_x"/>
                                          </p:val>
                                        </p:tav>
                                        <p:tav tm="100000">
                                          <p:val>
                                            <p:strVal val="#ppt_x"/>
                                          </p:val>
                                        </p:tav>
                                      </p:tavLst>
                                    </p:anim>
                                    <p:anim calcmode="lin" valueType="num">
                                      <p:cBhvr>
                                        <p:cTn id="14" dur="1000" fill="hold"/>
                                        <p:tgtEl>
                                          <p:spTgt spid="2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1000"/>
                                        <p:tgtEl>
                                          <p:spTgt spid="24"/>
                                        </p:tgtEl>
                                      </p:cBhvr>
                                    </p:animEffect>
                                    <p:anim calcmode="lin" valueType="num">
                                      <p:cBhvr>
                                        <p:cTn id="18" dur="1000" fill="hold"/>
                                        <p:tgtEl>
                                          <p:spTgt spid="24"/>
                                        </p:tgtEl>
                                        <p:attrNameLst>
                                          <p:attrName>ppt_x</p:attrName>
                                        </p:attrNameLst>
                                      </p:cBhvr>
                                      <p:tavLst>
                                        <p:tav tm="0">
                                          <p:val>
                                            <p:strVal val="#ppt_x"/>
                                          </p:val>
                                        </p:tav>
                                        <p:tav tm="100000">
                                          <p:val>
                                            <p:strVal val="#ppt_x"/>
                                          </p:val>
                                        </p:tav>
                                      </p:tavLst>
                                    </p:anim>
                                    <p:anim calcmode="lin" valueType="num">
                                      <p:cBhvr>
                                        <p:cTn id="1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Đất được hình thành như thế nào_">
            <a:hlinkClick r:id="" action="ppaction://media"/>
            <a:extLst>
              <a:ext uri="{FF2B5EF4-FFF2-40B4-BE49-F238E27FC236}">
                <a16:creationId xmlns:a16="http://schemas.microsoft.com/office/drawing/2014/main" id="{860F374F-07F6-4FD2-EE02-0585BE2E6879}"/>
              </a:ext>
            </a:extLst>
          </p:cNvPr>
          <p:cNvPicPr>
            <a:picLocks noChangeAspect="1"/>
          </p:cNvPicPr>
          <p:nvPr>
            <a:videoFile r:link="rId1"/>
            <p:extLst>
              <p:ext uri="{DAA4B4D4-6D71-4841-9C94-3DE7FCFB9230}">
                <p14:media xmlns:p14="http://schemas.microsoft.com/office/powerpoint/2010/main" r:embed="rId2">
                  <p14:trim end="49126.0666"/>
                </p14:media>
              </p:ext>
            </p:extLst>
          </p:nvPr>
        </p:nvPicPr>
        <p:blipFill>
          <a:blip r:embed="rId4"/>
          <a:stretch>
            <a:fillRect/>
          </a:stretch>
        </p:blipFill>
        <p:spPr>
          <a:xfrm>
            <a:off x="-30480" y="0"/>
            <a:ext cx="18288000" cy="10287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6030"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962" b="-5962"/>
            </a:stretch>
          </a:blipFill>
        </p:spPr>
        <p:txBody>
          <a:bodyPr/>
          <a:lstStyle/>
          <a:p>
            <a:endParaRPr lang="en-US"/>
          </a:p>
        </p:txBody>
      </p:sp>
      <p:grpSp>
        <p:nvGrpSpPr>
          <p:cNvPr id="3" name="Group 3"/>
          <p:cNvGrpSpPr/>
          <p:nvPr/>
        </p:nvGrpSpPr>
        <p:grpSpPr>
          <a:xfrm>
            <a:off x="-1091422" y="2265839"/>
            <a:ext cx="20470845" cy="5755322"/>
            <a:chOff x="0" y="0"/>
            <a:chExt cx="57624614" cy="16201003"/>
          </a:xfrm>
        </p:grpSpPr>
        <p:sp>
          <p:nvSpPr>
            <p:cNvPr id="4" name="Freeform 4"/>
            <p:cNvSpPr/>
            <p:nvPr/>
          </p:nvSpPr>
          <p:spPr>
            <a:xfrm>
              <a:off x="72390" y="72390"/>
              <a:ext cx="57479837" cy="16056222"/>
            </a:xfrm>
            <a:custGeom>
              <a:avLst/>
              <a:gdLst/>
              <a:ahLst/>
              <a:cxnLst/>
              <a:rect l="l" t="t" r="r" b="b"/>
              <a:pathLst>
                <a:path w="57479837" h="16056222">
                  <a:moveTo>
                    <a:pt x="0" y="0"/>
                  </a:moveTo>
                  <a:lnTo>
                    <a:pt x="57479837" y="0"/>
                  </a:lnTo>
                  <a:lnTo>
                    <a:pt x="57479837" y="16056222"/>
                  </a:lnTo>
                  <a:lnTo>
                    <a:pt x="0" y="16056222"/>
                  </a:lnTo>
                  <a:lnTo>
                    <a:pt x="0" y="0"/>
                  </a:lnTo>
                  <a:close/>
                </a:path>
              </a:pathLst>
            </a:custGeom>
            <a:solidFill>
              <a:srgbClr val="9B7C5C"/>
            </a:solidFill>
          </p:spPr>
          <p:txBody>
            <a:bodyPr/>
            <a:lstStyle/>
            <a:p>
              <a:endParaRPr lang="en-US"/>
            </a:p>
          </p:txBody>
        </p:sp>
        <p:sp>
          <p:nvSpPr>
            <p:cNvPr id="5" name="Freeform 5"/>
            <p:cNvSpPr/>
            <p:nvPr/>
          </p:nvSpPr>
          <p:spPr>
            <a:xfrm>
              <a:off x="0" y="0"/>
              <a:ext cx="57624613" cy="16201003"/>
            </a:xfrm>
            <a:custGeom>
              <a:avLst/>
              <a:gdLst/>
              <a:ahLst/>
              <a:cxnLst/>
              <a:rect l="l" t="t" r="r" b="b"/>
              <a:pathLst>
                <a:path w="57624613" h="16201003">
                  <a:moveTo>
                    <a:pt x="57479834" y="16056223"/>
                  </a:moveTo>
                  <a:lnTo>
                    <a:pt x="57624613" y="16056223"/>
                  </a:lnTo>
                  <a:lnTo>
                    <a:pt x="57624613" y="16201003"/>
                  </a:lnTo>
                  <a:lnTo>
                    <a:pt x="57479834" y="16201003"/>
                  </a:lnTo>
                  <a:lnTo>
                    <a:pt x="57479834" y="16056223"/>
                  </a:lnTo>
                  <a:close/>
                  <a:moveTo>
                    <a:pt x="0" y="144780"/>
                  </a:moveTo>
                  <a:lnTo>
                    <a:pt x="144780" y="144780"/>
                  </a:lnTo>
                  <a:lnTo>
                    <a:pt x="144780" y="16056223"/>
                  </a:lnTo>
                  <a:lnTo>
                    <a:pt x="0" y="16056223"/>
                  </a:lnTo>
                  <a:lnTo>
                    <a:pt x="0" y="144780"/>
                  </a:lnTo>
                  <a:close/>
                  <a:moveTo>
                    <a:pt x="0" y="16056223"/>
                  </a:moveTo>
                  <a:lnTo>
                    <a:pt x="144780" y="16056223"/>
                  </a:lnTo>
                  <a:lnTo>
                    <a:pt x="144780" y="16201003"/>
                  </a:lnTo>
                  <a:lnTo>
                    <a:pt x="0" y="16201003"/>
                  </a:lnTo>
                  <a:lnTo>
                    <a:pt x="0" y="16056223"/>
                  </a:lnTo>
                  <a:close/>
                  <a:moveTo>
                    <a:pt x="57479834" y="144780"/>
                  </a:moveTo>
                  <a:lnTo>
                    <a:pt x="57624613" y="144780"/>
                  </a:lnTo>
                  <a:lnTo>
                    <a:pt x="57624613" y="16056223"/>
                  </a:lnTo>
                  <a:lnTo>
                    <a:pt x="57479834" y="16056223"/>
                  </a:lnTo>
                  <a:lnTo>
                    <a:pt x="57479834" y="144780"/>
                  </a:lnTo>
                  <a:close/>
                  <a:moveTo>
                    <a:pt x="144780" y="16056223"/>
                  </a:moveTo>
                  <a:lnTo>
                    <a:pt x="57479834" y="16056223"/>
                  </a:lnTo>
                  <a:lnTo>
                    <a:pt x="57479834" y="16201003"/>
                  </a:lnTo>
                  <a:lnTo>
                    <a:pt x="144780" y="16201003"/>
                  </a:lnTo>
                  <a:lnTo>
                    <a:pt x="144780" y="16056223"/>
                  </a:lnTo>
                  <a:close/>
                  <a:moveTo>
                    <a:pt x="57479834" y="0"/>
                  </a:moveTo>
                  <a:lnTo>
                    <a:pt x="57624613" y="0"/>
                  </a:lnTo>
                  <a:lnTo>
                    <a:pt x="57624613" y="144780"/>
                  </a:lnTo>
                  <a:lnTo>
                    <a:pt x="57479834" y="144780"/>
                  </a:lnTo>
                  <a:lnTo>
                    <a:pt x="57479834" y="0"/>
                  </a:lnTo>
                  <a:close/>
                  <a:moveTo>
                    <a:pt x="0" y="0"/>
                  </a:moveTo>
                  <a:lnTo>
                    <a:pt x="144780" y="0"/>
                  </a:lnTo>
                  <a:lnTo>
                    <a:pt x="144780" y="144780"/>
                  </a:lnTo>
                  <a:lnTo>
                    <a:pt x="0" y="144780"/>
                  </a:lnTo>
                  <a:lnTo>
                    <a:pt x="0" y="0"/>
                  </a:lnTo>
                  <a:close/>
                  <a:moveTo>
                    <a:pt x="144780" y="0"/>
                  </a:moveTo>
                  <a:lnTo>
                    <a:pt x="57479834" y="0"/>
                  </a:lnTo>
                  <a:lnTo>
                    <a:pt x="57479834" y="144780"/>
                  </a:lnTo>
                  <a:lnTo>
                    <a:pt x="144780" y="144780"/>
                  </a:lnTo>
                  <a:lnTo>
                    <a:pt x="144780" y="0"/>
                  </a:lnTo>
                  <a:close/>
                </a:path>
              </a:pathLst>
            </a:custGeom>
            <a:solidFill>
              <a:srgbClr val="000000"/>
            </a:solidFill>
          </p:spPr>
          <p:txBody>
            <a:bodyPr/>
            <a:lstStyle/>
            <a:p>
              <a:endParaRPr lang="en-US"/>
            </a:p>
          </p:txBody>
        </p:sp>
      </p:grpSp>
      <p:grpSp>
        <p:nvGrpSpPr>
          <p:cNvPr id="6" name="Group 6"/>
          <p:cNvGrpSpPr/>
          <p:nvPr/>
        </p:nvGrpSpPr>
        <p:grpSpPr>
          <a:xfrm>
            <a:off x="-731112" y="2740134"/>
            <a:ext cx="19750225" cy="4806733"/>
            <a:chOff x="0" y="0"/>
            <a:chExt cx="52414898" cy="12756533"/>
          </a:xfrm>
        </p:grpSpPr>
        <p:sp>
          <p:nvSpPr>
            <p:cNvPr id="7" name="Freeform 7"/>
            <p:cNvSpPr/>
            <p:nvPr/>
          </p:nvSpPr>
          <p:spPr>
            <a:xfrm>
              <a:off x="72390" y="72390"/>
              <a:ext cx="52270121" cy="12611754"/>
            </a:xfrm>
            <a:custGeom>
              <a:avLst/>
              <a:gdLst/>
              <a:ahLst/>
              <a:cxnLst/>
              <a:rect l="l" t="t" r="r" b="b"/>
              <a:pathLst>
                <a:path w="52270121" h="12611754">
                  <a:moveTo>
                    <a:pt x="0" y="0"/>
                  </a:moveTo>
                  <a:lnTo>
                    <a:pt x="52270120" y="0"/>
                  </a:lnTo>
                  <a:lnTo>
                    <a:pt x="52270120" y="12611754"/>
                  </a:lnTo>
                  <a:lnTo>
                    <a:pt x="0" y="12611754"/>
                  </a:lnTo>
                  <a:lnTo>
                    <a:pt x="0" y="0"/>
                  </a:lnTo>
                  <a:close/>
                </a:path>
              </a:pathLst>
            </a:custGeom>
            <a:solidFill>
              <a:srgbClr val="FFFFFF"/>
            </a:solidFill>
          </p:spPr>
          <p:txBody>
            <a:bodyPr/>
            <a:lstStyle/>
            <a:p>
              <a:endParaRPr lang="en-US"/>
            </a:p>
          </p:txBody>
        </p:sp>
        <p:sp>
          <p:nvSpPr>
            <p:cNvPr id="8" name="Freeform 8"/>
            <p:cNvSpPr/>
            <p:nvPr/>
          </p:nvSpPr>
          <p:spPr>
            <a:xfrm>
              <a:off x="0" y="0"/>
              <a:ext cx="52414897" cy="12756534"/>
            </a:xfrm>
            <a:custGeom>
              <a:avLst/>
              <a:gdLst/>
              <a:ahLst/>
              <a:cxnLst/>
              <a:rect l="l" t="t" r="r" b="b"/>
              <a:pathLst>
                <a:path w="52414897" h="12756534">
                  <a:moveTo>
                    <a:pt x="52270118" y="12611753"/>
                  </a:moveTo>
                  <a:lnTo>
                    <a:pt x="52414897" y="12611753"/>
                  </a:lnTo>
                  <a:lnTo>
                    <a:pt x="52414897" y="12756534"/>
                  </a:lnTo>
                  <a:lnTo>
                    <a:pt x="52270118" y="12756534"/>
                  </a:lnTo>
                  <a:lnTo>
                    <a:pt x="52270118" y="12611753"/>
                  </a:lnTo>
                  <a:close/>
                  <a:moveTo>
                    <a:pt x="0" y="144780"/>
                  </a:moveTo>
                  <a:lnTo>
                    <a:pt x="144780" y="144780"/>
                  </a:lnTo>
                  <a:lnTo>
                    <a:pt x="144780" y="12611753"/>
                  </a:lnTo>
                  <a:lnTo>
                    <a:pt x="0" y="12611753"/>
                  </a:lnTo>
                  <a:lnTo>
                    <a:pt x="0" y="144780"/>
                  </a:lnTo>
                  <a:close/>
                  <a:moveTo>
                    <a:pt x="0" y="12611753"/>
                  </a:moveTo>
                  <a:lnTo>
                    <a:pt x="144780" y="12611753"/>
                  </a:lnTo>
                  <a:lnTo>
                    <a:pt x="144780" y="12756534"/>
                  </a:lnTo>
                  <a:lnTo>
                    <a:pt x="0" y="12756534"/>
                  </a:lnTo>
                  <a:lnTo>
                    <a:pt x="0" y="12611753"/>
                  </a:lnTo>
                  <a:close/>
                  <a:moveTo>
                    <a:pt x="52270118" y="144780"/>
                  </a:moveTo>
                  <a:lnTo>
                    <a:pt x="52414897" y="144780"/>
                  </a:lnTo>
                  <a:lnTo>
                    <a:pt x="52414897" y="12611753"/>
                  </a:lnTo>
                  <a:lnTo>
                    <a:pt x="52270118" y="12611753"/>
                  </a:lnTo>
                  <a:lnTo>
                    <a:pt x="52270118" y="144780"/>
                  </a:lnTo>
                  <a:close/>
                  <a:moveTo>
                    <a:pt x="144780" y="12611753"/>
                  </a:moveTo>
                  <a:lnTo>
                    <a:pt x="52270118" y="12611753"/>
                  </a:lnTo>
                  <a:lnTo>
                    <a:pt x="52270118" y="12756534"/>
                  </a:lnTo>
                  <a:lnTo>
                    <a:pt x="144780" y="12756534"/>
                  </a:lnTo>
                  <a:lnTo>
                    <a:pt x="144780" y="12611753"/>
                  </a:lnTo>
                  <a:close/>
                  <a:moveTo>
                    <a:pt x="52270118" y="0"/>
                  </a:moveTo>
                  <a:lnTo>
                    <a:pt x="52414897" y="0"/>
                  </a:lnTo>
                  <a:lnTo>
                    <a:pt x="52414897" y="144780"/>
                  </a:lnTo>
                  <a:lnTo>
                    <a:pt x="52270118" y="144780"/>
                  </a:lnTo>
                  <a:lnTo>
                    <a:pt x="52270118" y="0"/>
                  </a:lnTo>
                  <a:close/>
                  <a:moveTo>
                    <a:pt x="0" y="0"/>
                  </a:moveTo>
                  <a:lnTo>
                    <a:pt x="144780" y="0"/>
                  </a:lnTo>
                  <a:lnTo>
                    <a:pt x="144780" y="144780"/>
                  </a:lnTo>
                  <a:lnTo>
                    <a:pt x="0" y="144780"/>
                  </a:lnTo>
                  <a:lnTo>
                    <a:pt x="0" y="0"/>
                  </a:lnTo>
                  <a:close/>
                  <a:moveTo>
                    <a:pt x="144780" y="0"/>
                  </a:moveTo>
                  <a:lnTo>
                    <a:pt x="52270118" y="0"/>
                  </a:lnTo>
                  <a:lnTo>
                    <a:pt x="52270118" y="144780"/>
                  </a:lnTo>
                  <a:lnTo>
                    <a:pt x="144780" y="144780"/>
                  </a:lnTo>
                  <a:lnTo>
                    <a:pt x="144780" y="0"/>
                  </a:lnTo>
                  <a:close/>
                </a:path>
              </a:pathLst>
            </a:custGeom>
            <a:solidFill>
              <a:srgbClr val="000000"/>
            </a:solidFill>
          </p:spPr>
          <p:txBody>
            <a:bodyPr/>
            <a:lstStyle/>
            <a:p>
              <a:endParaRPr lang="en-US"/>
            </a:p>
          </p:txBody>
        </p:sp>
      </p:grpSp>
      <p:sp>
        <p:nvSpPr>
          <p:cNvPr id="9" name="TextBox 9"/>
          <p:cNvSpPr txBox="1"/>
          <p:nvPr/>
        </p:nvSpPr>
        <p:spPr>
          <a:xfrm>
            <a:off x="3733800" y="4533900"/>
            <a:ext cx="16002000" cy="1316451"/>
          </a:xfrm>
          <a:prstGeom prst="rect">
            <a:avLst/>
          </a:prstGeom>
        </p:spPr>
        <p:txBody>
          <a:bodyPr wrap="square" lIns="0" tIns="0" rIns="0" bIns="0" rtlCol="0" anchor="t">
            <a:spAutoFit/>
          </a:bodyPr>
          <a:lstStyle/>
          <a:p>
            <a:pPr algn="ctr">
              <a:lnSpc>
                <a:spcPts val="10199"/>
              </a:lnSpc>
            </a:pPr>
            <a:r>
              <a:rPr lang="en-US" sz="8800" b="1" dirty="0">
                <a:solidFill>
                  <a:srgbClr val="5D2E1D"/>
                </a:solidFill>
                <a:latin typeface="Cambria" panose="02040503050406030204" pitchFamily="18" charset="0"/>
                <a:ea typeface="Cambria" panose="02040503050406030204" pitchFamily="18" charset="0"/>
              </a:rPr>
              <a:t>1. </a:t>
            </a:r>
            <a:r>
              <a:rPr lang="en-US" sz="8800" b="1" dirty="0" err="1">
                <a:solidFill>
                  <a:srgbClr val="5D2E1D"/>
                </a:solidFill>
                <a:latin typeface="Cambria" panose="02040503050406030204" pitchFamily="18" charset="0"/>
                <a:ea typeface="Cambria" panose="02040503050406030204" pitchFamily="18" charset="0"/>
              </a:rPr>
              <a:t>Thực</a:t>
            </a:r>
            <a:r>
              <a:rPr lang="en-US" sz="8800" b="1" dirty="0">
                <a:solidFill>
                  <a:srgbClr val="5D2E1D"/>
                </a:solidFill>
                <a:latin typeface="Cambria" panose="02040503050406030204" pitchFamily="18" charset="0"/>
                <a:ea typeface="Cambria" panose="02040503050406030204" pitchFamily="18" charset="0"/>
              </a:rPr>
              <a:t> </a:t>
            </a:r>
            <a:r>
              <a:rPr lang="en-US" sz="8800" b="1" dirty="0" err="1">
                <a:solidFill>
                  <a:srgbClr val="5D2E1D"/>
                </a:solidFill>
                <a:latin typeface="Cambria" panose="02040503050406030204" pitchFamily="18" charset="0"/>
                <a:ea typeface="Cambria" panose="02040503050406030204" pitchFamily="18" charset="0"/>
              </a:rPr>
              <a:t>hiện</a:t>
            </a:r>
            <a:r>
              <a:rPr lang="en-US" sz="8800" b="1" dirty="0">
                <a:solidFill>
                  <a:srgbClr val="5D2E1D"/>
                </a:solidFill>
                <a:latin typeface="Cambria" panose="02040503050406030204" pitchFamily="18" charset="0"/>
                <a:ea typeface="Cambria" panose="02040503050406030204" pitchFamily="18" charset="0"/>
              </a:rPr>
              <a:t> </a:t>
            </a:r>
            <a:r>
              <a:rPr lang="en-US" sz="8800" b="1" dirty="0" err="1">
                <a:solidFill>
                  <a:srgbClr val="5D2E1D"/>
                </a:solidFill>
                <a:latin typeface="Cambria" panose="02040503050406030204" pitchFamily="18" charset="0"/>
                <a:ea typeface="Cambria" panose="02040503050406030204" pitchFamily="18" charset="0"/>
              </a:rPr>
              <a:t>thí</a:t>
            </a:r>
            <a:r>
              <a:rPr lang="en-US" sz="8800" b="1" dirty="0">
                <a:solidFill>
                  <a:srgbClr val="5D2E1D"/>
                </a:solidFill>
                <a:latin typeface="Cambria" panose="02040503050406030204" pitchFamily="18" charset="0"/>
                <a:ea typeface="Cambria" panose="02040503050406030204" pitchFamily="18" charset="0"/>
              </a:rPr>
              <a:t> </a:t>
            </a:r>
            <a:r>
              <a:rPr lang="en-US" sz="8800" b="1" dirty="0" err="1">
                <a:solidFill>
                  <a:srgbClr val="5D2E1D"/>
                </a:solidFill>
                <a:latin typeface="Cambria" panose="02040503050406030204" pitchFamily="18" charset="0"/>
                <a:ea typeface="Cambria" panose="02040503050406030204" pitchFamily="18" charset="0"/>
              </a:rPr>
              <a:t>nghiệm</a:t>
            </a:r>
            <a:endParaRPr lang="en-US" sz="8800" b="1" dirty="0">
              <a:solidFill>
                <a:srgbClr val="5D2E1D"/>
              </a:solidFill>
              <a:latin typeface="Cambria" panose="02040503050406030204" pitchFamily="18" charset="0"/>
              <a:ea typeface="Cambria" panose="02040503050406030204" pitchFamily="18" charset="0"/>
            </a:endParaRPr>
          </a:p>
        </p:txBody>
      </p:sp>
      <p:sp>
        <p:nvSpPr>
          <p:cNvPr id="10" name="Freeform 3">
            <a:extLst>
              <a:ext uri="{FF2B5EF4-FFF2-40B4-BE49-F238E27FC236}">
                <a16:creationId xmlns:a16="http://schemas.microsoft.com/office/drawing/2014/main" id="{5284698E-03F5-201E-23E5-FF4685890CD8}"/>
              </a:ext>
            </a:extLst>
          </p:cNvPr>
          <p:cNvSpPr/>
          <p:nvPr/>
        </p:nvSpPr>
        <p:spPr>
          <a:xfrm>
            <a:off x="762000" y="3009900"/>
            <a:ext cx="5025516" cy="4573219"/>
          </a:xfrm>
          <a:custGeom>
            <a:avLst/>
            <a:gdLst/>
            <a:ahLst/>
            <a:cxnLst/>
            <a:rect l="l" t="t" r="r" b="b"/>
            <a:pathLst>
              <a:path w="5025516" h="4573219">
                <a:moveTo>
                  <a:pt x="0" y="0"/>
                </a:moveTo>
                <a:lnTo>
                  <a:pt x="5025515" y="0"/>
                </a:lnTo>
                <a:lnTo>
                  <a:pt x="5025515" y="4573219"/>
                </a:lnTo>
                <a:lnTo>
                  <a:pt x="0" y="4573219"/>
                </a:lnTo>
                <a:lnTo>
                  <a:pt x="0" y="0"/>
                </a:lnTo>
                <a:close/>
              </a:path>
            </a:pathLst>
          </a:custGeom>
          <a:blipFill>
            <a:blip r:embed="rId3"/>
            <a:stretch>
              <a:fillRect/>
            </a:stretch>
          </a:blipFill>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962" b="-5962"/>
            </a:stretch>
          </a:blipFill>
        </p:spPr>
        <p:txBody>
          <a:bodyPr/>
          <a:lstStyle/>
          <a:p>
            <a:endParaRPr lang="en-US"/>
          </a:p>
        </p:txBody>
      </p:sp>
      <p:grpSp>
        <p:nvGrpSpPr>
          <p:cNvPr id="3" name="Group 3"/>
          <p:cNvGrpSpPr/>
          <p:nvPr/>
        </p:nvGrpSpPr>
        <p:grpSpPr>
          <a:xfrm>
            <a:off x="-1091422" y="790737"/>
            <a:ext cx="20470845" cy="8705525"/>
            <a:chOff x="0" y="0"/>
            <a:chExt cx="57624614" cy="24505707"/>
          </a:xfrm>
        </p:grpSpPr>
        <p:sp>
          <p:nvSpPr>
            <p:cNvPr id="4" name="Freeform 4"/>
            <p:cNvSpPr/>
            <p:nvPr/>
          </p:nvSpPr>
          <p:spPr>
            <a:xfrm>
              <a:off x="72390" y="72390"/>
              <a:ext cx="57479837" cy="24360928"/>
            </a:xfrm>
            <a:custGeom>
              <a:avLst/>
              <a:gdLst/>
              <a:ahLst/>
              <a:cxnLst/>
              <a:rect l="l" t="t" r="r" b="b"/>
              <a:pathLst>
                <a:path w="57479837" h="24360928">
                  <a:moveTo>
                    <a:pt x="0" y="0"/>
                  </a:moveTo>
                  <a:lnTo>
                    <a:pt x="57479837" y="0"/>
                  </a:lnTo>
                  <a:lnTo>
                    <a:pt x="57479837" y="24360928"/>
                  </a:lnTo>
                  <a:lnTo>
                    <a:pt x="0" y="24360928"/>
                  </a:lnTo>
                  <a:lnTo>
                    <a:pt x="0" y="0"/>
                  </a:lnTo>
                  <a:close/>
                </a:path>
              </a:pathLst>
            </a:custGeom>
            <a:solidFill>
              <a:srgbClr val="9B7C5C"/>
            </a:solidFill>
          </p:spPr>
          <p:txBody>
            <a:bodyPr/>
            <a:lstStyle/>
            <a:p>
              <a:endParaRPr lang="en-US"/>
            </a:p>
          </p:txBody>
        </p:sp>
        <p:sp>
          <p:nvSpPr>
            <p:cNvPr id="5" name="Freeform 5"/>
            <p:cNvSpPr/>
            <p:nvPr/>
          </p:nvSpPr>
          <p:spPr>
            <a:xfrm>
              <a:off x="0" y="0"/>
              <a:ext cx="57624613" cy="24505707"/>
            </a:xfrm>
            <a:custGeom>
              <a:avLst/>
              <a:gdLst/>
              <a:ahLst/>
              <a:cxnLst/>
              <a:rect l="l" t="t" r="r" b="b"/>
              <a:pathLst>
                <a:path w="57624613" h="24505707">
                  <a:moveTo>
                    <a:pt x="57479834" y="24360927"/>
                  </a:moveTo>
                  <a:lnTo>
                    <a:pt x="57624613" y="24360927"/>
                  </a:lnTo>
                  <a:lnTo>
                    <a:pt x="57624613" y="24505707"/>
                  </a:lnTo>
                  <a:lnTo>
                    <a:pt x="57479834" y="24505707"/>
                  </a:lnTo>
                  <a:lnTo>
                    <a:pt x="57479834" y="24360927"/>
                  </a:lnTo>
                  <a:close/>
                  <a:moveTo>
                    <a:pt x="0" y="144780"/>
                  </a:moveTo>
                  <a:lnTo>
                    <a:pt x="144780" y="144780"/>
                  </a:lnTo>
                  <a:lnTo>
                    <a:pt x="144780" y="24360927"/>
                  </a:lnTo>
                  <a:lnTo>
                    <a:pt x="0" y="24360927"/>
                  </a:lnTo>
                  <a:lnTo>
                    <a:pt x="0" y="144780"/>
                  </a:lnTo>
                  <a:close/>
                  <a:moveTo>
                    <a:pt x="0" y="24360927"/>
                  </a:moveTo>
                  <a:lnTo>
                    <a:pt x="144780" y="24360927"/>
                  </a:lnTo>
                  <a:lnTo>
                    <a:pt x="144780" y="24505707"/>
                  </a:lnTo>
                  <a:lnTo>
                    <a:pt x="0" y="24505707"/>
                  </a:lnTo>
                  <a:lnTo>
                    <a:pt x="0" y="24360927"/>
                  </a:lnTo>
                  <a:close/>
                  <a:moveTo>
                    <a:pt x="57479834" y="144780"/>
                  </a:moveTo>
                  <a:lnTo>
                    <a:pt x="57624613" y="144780"/>
                  </a:lnTo>
                  <a:lnTo>
                    <a:pt x="57624613" y="24360927"/>
                  </a:lnTo>
                  <a:lnTo>
                    <a:pt x="57479834" y="24360927"/>
                  </a:lnTo>
                  <a:lnTo>
                    <a:pt x="57479834" y="144780"/>
                  </a:lnTo>
                  <a:close/>
                  <a:moveTo>
                    <a:pt x="144780" y="24360927"/>
                  </a:moveTo>
                  <a:lnTo>
                    <a:pt x="57479834" y="24360927"/>
                  </a:lnTo>
                  <a:lnTo>
                    <a:pt x="57479834" y="24505707"/>
                  </a:lnTo>
                  <a:lnTo>
                    <a:pt x="144780" y="24505707"/>
                  </a:lnTo>
                  <a:lnTo>
                    <a:pt x="144780" y="24360927"/>
                  </a:lnTo>
                  <a:close/>
                  <a:moveTo>
                    <a:pt x="57479834" y="0"/>
                  </a:moveTo>
                  <a:lnTo>
                    <a:pt x="57624613" y="0"/>
                  </a:lnTo>
                  <a:lnTo>
                    <a:pt x="57624613" y="144780"/>
                  </a:lnTo>
                  <a:lnTo>
                    <a:pt x="57479834" y="144780"/>
                  </a:lnTo>
                  <a:lnTo>
                    <a:pt x="57479834" y="0"/>
                  </a:lnTo>
                  <a:close/>
                  <a:moveTo>
                    <a:pt x="0" y="0"/>
                  </a:moveTo>
                  <a:lnTo>
                    <a:pt x="144780" y="0"/>
                  </a:lnTo>
                  <a:lnTo>
                    <a:pt x="144780" y="144780"/>
                  </a:lnTo>
                  <a:lnTo>
                    <a:pt x="0" y="144780"/>
                  </a:lnTo>
                  <a:lnTo>
                    <a:pt x="0" y="0"/>
                  </a:lnTo>
                  <a:close/>
                  <a:moveTo>
                    <a:pt x="144780" y="0"/>
                  </a:moveTo>
                  <a:lnTo>
                    <a:pt x="57479834" y="0"/>
                  </a:lnTo>
                  <a:lnTo>
                    <a:pt x="57479834" y="144780"/>
                  </a:lnTo>
                  <a:lnTo>
                    <a:pt x="144780" y="144780"/>
                  </a:lnTo>
                  <a:lnTo>
                    <a:pt x="144780" y="0"/>
                  </a:lnTo>
                  <a:close/>
                </a:path>
              </a:pathLst>
            </a:custGeom>
            <a:solidFill>
              <a:srgbClr val="000000"/>
            </a:solidFill>
          </p:spPr>
          <p:txBody>
            <a:bodyPr/>
            <a:lstStyle/>
            <a:p>
              <a:endParaRPr lang="en-US"/>
            </a:p>
          </p:txBody>
        </p:sp>
      </p:grpSp>
      <p:grpSp>
        <p:nvGrpSpPr>
          <p:cNvPr id="6" name="Group 6"/>
          <p:cNvGrpSpPr/>
          <p:nvPr/>
        </p:nvGrpSpPr>
        <p:grpSpPr>
          <a:xfrm>
            <a:off x="-731112" y="190500"/>
            <a:ext cx="19750225" cy="9753599"/>
            <a:chOff x="0" y="0"/>
            <a:chExt cx="52414898" cy="21557999"/>
          </a:xfrm>
        </p:grpSpPr>
        <p:sp>
          <p:nvSpPr>
            <p:cNvPr id="7" name="Freeform 7"/>
            <p:cNvSpPr/>
            <p:nvPr/>
          </p:nvSpPr>
          <p:spPr>
            <a:xfrm>
              <a:off x="72390" y="72390"/>
              <a:ext cx="52270121" cy="21413219"/>
            </a:xfrm>
            <a:custGeom>
              <a:avLst/>
              <a:gdLst/>
              <a:ahLst/>
              <a:cxnLst/>
              <a:rect l="l" t="t" r="r" b="b"/>
              <a:pathLst>
                <a:path w="52270121" h="21413219">
                  <a:moveTo>
                    <a:pt x="0" y="0"/>
                  </a:moveTo>
                  <a:lnTo>
                    <a:pt x="52270120" y="0"/>
                  </a:lnTo>
                  <a:lnTo>
                    <a:pt x="52270120" y="21413219"/>
                  </a:lnTo>
                  <a:lnTo>
                    <a:pt x="0" y="21413219"/>
                  </a:lnTo>
                  <a:lnTo>
                    <a:pt x="0" y="0"/>
                  </a:lnTo>
                  <a:close/>
                </a:path>
              </a:pathLst>
            </a:custGeom>
            <a:solidFill>
              <a:srgbClr val="FFFFFF"/>
            </a:solidFill>
          </p:spPr>
          <p:txBody>
            <a:bodyPr/>
            <a:lstStyle/>
            <a:p>
              <a:endParaRPr lang="en-US"/>
            </a:p>
          </p:txBody>
        </p:sp>
        <p:sp>
          <p:nvSpPr>
            <p:cNvPr id="8" name="Freeform 8"/>
            <p:cNvSpPr/>
            <p:nvPr/>
          </p:nvSpPr>
          <p:spPr>
            <a:xfrm>
              <a:off x="0" y="0"/>
              <a:ext cx="52414897" cy="21557999"/>
            </a:xfrm>
            <a:custGeom>
              <a:avLst/>
              <a:gdLst/>
              <a:ahLst/>
              <a:cxnLst/>
              <a:rect l="l" t="t" r="r" b="b"/>
              <a:pathLst>
                <a:path w="52414897" h="21557999">
                  <a:moveTo>
                    <a:pt x="52270118" y="21413219"/>
                  </a:moveTo>
                  <a:lnTo>
                    <a:pt x="52414897" y="21413219"/>
                  </a:lnTo>
                  <a:lnTo>
                    <a:pt x="52414897" y="21557999"/>
                  </a:lnTo>
                  <a:lnTo>
                    <a:pt x="52270118" y="21557999"/>
                  </a:lnTo>
                  <a:lnTo>
                    <a:pt x="52270118" y="21413219"/>
                  </a:lnTo>
                  <a:close/>
                  <a:moveTo>
                    <a:pt x="0" y="144780"/>
                  </a:moveTo>
                  <a:lnTo>
                    <a:pt x="144780" y="144780"/>
                  </a:lnTo>
                  <a:lnTo>
                    <a:pt x="144780" y="21413219"/>
                  </a:lnTo>
                  <a:lnTo>
                    <a:pt x="0" y="21413219"/>
                  </a:lnTo>
                  <a:lnTo>
                    <a:pt x="0" y="144780"/>
                  </a:lnTo>
                  <a:close/>
                  <a:moveTo>
                    <a:pt x="0" y="21413219"/>
                  </a:moveTo>
                  <a:lnTo>
                    <a:pt x="144780" y="21413219"/>
                  </a:lnTo>
                  <a:lnTo>
                    <a:pt x="144780" y="21557999"/>
                  </a:lnTo>
                  <a:lnTo>
                    <a:pt x="0" y="21557999"/>
                  </a:lnTo>
                  <a:lnTo>
                    <a:pt x="0" y="21413219"/>
                  </a:lnTo>
                  <a:close/>
                  <a:moveTo>
                    <a:pt x="52270118" y="144780"/>
                  </a:moveTo>
                  <a:lnTo>
                    <a:pt x="52414897" y="144780"/>
                  </a:lnTo>
                  <a:lnTo>
                    <a:pt x="52414897" y="21413219"/>
                  </a:lnTo>
                  <a:lnTo>
                    <a:pt x="52270118" y="21413219"/>
                  </a:lnTo>
                  <a:lnTo>
                    <a:pt x="52270118" y="144780"/>
                  </a:lnTo>
                  <a:close/>
                  <a:moveTo>
                    <a:pt x="144780" y="21413219"/>
                  </a:moveTo>
                  <a:lnTo>
                    <a:pt x="52270118" y="21413219"/>
                  </a:lnTo>
                  <a:lnTo>
                    <a:pt x="52270118" y="21557999"/>
                  </a:lnTo>
                  <a:lnTo>
                    <a:pt x="144780" y="21557999"/>
                  </a:lnTo>
                  <a:lnTo>
                    <a:pt x="144780" y="21413219"/>
                  </a:lnTo>
                  <a:close/>
                  <a:moveTo>
                    <a:pt x="52270118" y="0"/>
                  </a:moveTo>
                  <a:lnTo>
                    <a:pt x="52414897" y="0"/>
                  </a:lnTo>
                  <a:lnTo>
                    <a:pt x="52414897" y="144780"/>
                  </a:lnTo>
                  <a:lnTo>
                    <a:pt x="52270118" y="144780"/>
                  </a:lnTo>
                  <a:lnTo>
                    <a:pt x="52270118" y="0"/>
                  </a:lnTo>
                  <a:close/>
                  <a:moveTo>
                    <a:pt x="0" y="0"/>
                  </a:moveTo>
                  <a:lnTo>
                    <a:pt x="144780" y="0"/>
                  </a:lnTo>
                  <a:lnTo>
                    <a:pt x="144780" y="144780"/>
                  </a:lnTo>
                  <a:lnTo>
                    <a:pt x="0" y="144780"/>
                  </a:lnTo>
                  <a:lnTo>
                    <a:pt x="0" y="0"/>
                  </a:lnTo>
                  <a:close/>
                  <a:moveTo>
                    <a:pt x="144780" y="0"/>
                  </a:moveTo>
                  <a:lnTo>
                    <a:pt x="52270118" y="0"/>
                  </a:lnTo>
                  <a:lnTo>
                    <a:pt x="52270118" y="144780"/>
                  </a:lnTo>
                  <a:lnTo>
                    <a:pt x="144780" y="144780"/>
                  </a:lnTo>
                  <a:lnTo>
                    <a:pt x="144780" y="0"/>
                  </a:lnTo>
                  <a:close/>
                </a:path>
              </a:pathLst>
            </a:custGeom>
            <a:solidFill>
              <a:srgbClr val="000000"/>
            </a:solidFill>
          </p:spPr>
          <p:txBody>
            <a:bodyPr/>
            <a:lstStyle/>
            <a:p>
              <a:endParaRPr lang="en-US"/>
            </a:p>
          </p:txBody>
        </p:sp>
      </p:grpSp>
      <p:sp>
        <p:nvSpPr>
          <p:cNvPr id="12" name="Freeform 3">
            <a:extLst>
              <a:ext uri="{FF2B5EF4-FFF2-40B4-BE49-F238E27FC236}">
                <a16:creationId xmlns:a16="http://schemas.microsoft.com/office/drawing/2014/main" id="{93C427D2-B936-7C13-CAA4-6651A6924F09}"/>
              </a:ext>
            </a:extLst>
          </p:cNvPr>
          <p:cNvSpPr/>
          <p:nvPr/>
        </p:nvSpPr>
        <p:spPr>
          <a:xfrm>
            <a:off x="533400" y="723900"/>
            <a:ext cx="1447800" cy="1525219"/>
          </a:xfrm>
          <a:custGeom>
            <a:avLst/>
            <a:gdLst/>
            <a:ahLst/>
            <a:cxnLst/>
            <a:rect l="l" t="t" r="r" b="b"/>
            <a:pathLst>
              <a:path w="5025516" h="4573219">
                <a:moveTo>
                  <a:pt x="0" y="0"/>
                </a:moveTo>
                <a:lnTo>
                  <a:pt x="5025515" y="0"/>
                </a:lnTo>
                <a:lnTo>
                  <a:pt x="5025515" y="4573219"/>
                </a:lnTo>
                <a:lnTo>
                  <a:pt x="0" y="4573219"/>
                </a:lnTo>
                <a:lnTo>
                  <a:pt x="0" y="0"/>
                </a:lnTo>
                <a:close/>
              </a:path>
            </a:pathLst>
          </a:custGeom>
          <a:blipFill>
            <a:blip r:embed="rId3"/>
            <a:stretch>
              <a:fillRect/>
            </a:stretch>
          </a:blipFill>
        </p:spPr>
        <p:txBody>
          <a:bodyPr/>
          <a:lstStyle/>
          <a:p>
            <a:endParaRPr lang="en-US"/>
          </a:p>
        </p:txBody>
      </p:sp>
      <p:sp>
        <p:nvSpPr>
          <p:cNvPr id="13" name="TextBox 12">
            <a:extLst>
              <a:ext uri="{FF2B5EF4-FFF2-40B4-BE49-F238E27FC236}">
                <a16:creationId xmlns:a16="http://schemas.microsoft.com/office/drawing/2014/main" id="{00B2A599-4773-052F-C225-57CA44F681A2}"/>
              </a:ext>
            </a:extLst>
          </p:cNvPr>
          <p:cNvSpPr txBox="1"/>
          <p:nvPr/>
        </p:nvSpPr>
        <p:spPr>
          <a:xfrm>
            <a:off x="2057400" y="647700"/>
            <a:ext cx="11658600" cy="6740307"/>
          </a:xfrm>
          <a:prstGeom prst="rect">
            <a:avLst/>
          </a:prstGeom>
          <a:noFill/>
        </p:spPr>
        <p:txBody>
          <a:bodyPr wrap="square" rtlCol="0">
            <a:spAutoFit/>
          </a:bodyPr>
          <a:lstStyle/>
          <a:p>
            <a:pPr algn="just"/>
            <a:r>
              <a:rPr lang="vi-VN" sz="4800" b="1" i="1" dirty="0">
                <a:solidFill>
                  <a:srgbClr val="000000"/>
                </a:solidFill>
                <a:effectLst/>
                <a:latin typeface="Cambria" panose="02040503050406030204" pitchFamily="18" charset="0"/>
                <a:ea typeface="Cambria" panose="02040503050406030204" pitchFamily="18" charset="0"/>
              </a:rPr>
              <a:t>Chuẩn bị</a:t>
            </a:r>
            <a:r>
              <a:rPr lang="vi-VN" sz="4800" b="1" i="0" dirty="0">
                <a:solidFill>
                  <a:srgbClr val="000000"/>
                </a:solidFill>
                <a:effectLst/>
                <a:latin typeface="Cambria" panose="02040503050406030204" pitchFamily="18" charset="0"/>
                <a:ea typeface="Cambria" panose="02040503050406030204" pitchFamily="18" charset="0"/>
              </a:rPr>
              <a:t>: </a:t>
            </a:r>
            <a:r>
              <a:rPr lang="vi-VN" sz="4800" b="0" i="0" dirty="0">
                <a:solidFill>
                  <a:srgbClr val="000000"/>
                </a:solidFill>
                <a:effectLst/>
                <a:latin typeface="Cambria" panose="02040503050406030204" pitchFamily="18" charset="0"/>
                <a:ea typeface="Cambria" panose="02040503050406030204" pitchFamily="18" charset="0"/>
              </a:rPr>
              <a:t>1 đĩa chứa ít đất, 1 cốc thuỷ tinh chứa nước, găng tay.</a:t>
            </a:r>
          </a:p>
          <a:p>
            <a:pPr algn="just"/>
            <a:r>
              <a:rPr lang="vi-VN" sz="4800" b="1" i="1" dirty="0">
                <a:solidFill>
                  <a:srgbClr val="000000"/>
                </a:solidFill>
                <a:effectLst/>
                <a:latin typeface="Cambria" panose="02040503050406030204" pitchFamily="18" charset="0"/>
                <a:ea typeface="Cambria" panose="02040503050406030204" pitchFamily="18" charset="0"/>
              </a:rPr>
              <a:t>Tiến hành:</a:t>
            </a:r>
            <a:endParaRPr lang="vi-VN" sz="4800" b="1" i="0" dirty="0">
              <a:solidFill>
                <a:srgbClr val="000000"/>
              </a:solidFill>
              <a:effectLst/>
              <a:latin typeface="Cambria" panose="02040503050406030204" pitchFamily="18" charset="0"/>
              <a:ea typeface="Cambria" panose="02040503050406030204" pitchFamily="18" charset="0"/>
            </a:endParaRPr>
          </a:p>
          <a:p>
            <a:pPr algn="just"/>
            <a:r>
              <a:rPr lang="vi-VN" sz="4800" b="0" i="0" dirty="0">
                <a:solidFill>
                  <a:srgbClr val="000000"/>
                </a:solidFill>
                <a:effectLst/>
                <a:latin typeface="Cambria" panose="02040503050406030204" pitchFamily="18" charset="0"/>
                <a:ea typeface="Cambria" panose="02040503050406030204" pitchFamily="18" charset="0"/>
              </a:rPr>
              <a:t>- Dự đoán hiện tượng xảy ra ngay sau khi thả đất vào cốc nước.</a:t>
            </a:r>
          </a:p>
          <a:p>
            <a:pPr algn="just"/>
            <a:r>
              <a:rPr lang="vi-VN" sz="4800" b="0" i="0" dirty="0">
                <a:solidFill>
                  <a:srgbClr val="000000"/>
                </a:solidFill>
                <a:effectLst/>
                <a:latin typeface="Cambria" panose="02040503050406030204" pitchFamily="18" charset="0"/>
                <a:ea typeface="Cambria" panose="02040503050406030204" pitchFamily="18" charset="0"/>
              </a:rPr>
              <a:t>- Thả đất vào cốc nước, quan sát hiện tượng xảy ra và so sánh với dự đoán.</a:t>
            </a:r>
          </a:p>
          <a:p>
            <a:pPr algn="just"/>
            <a:r>
              <a:rPr lang="vi-VN" sz="4800" b="0" i="0" dirty="0">
                <a:solidFill>
                  <a:srgbClr val="000000"/>
                </a:solidFill>
                <a:effectLst/>
                <a:latin typeface="Cambria" panose="02040503050406030204" pitchFamily="18" charset="0"/>
                <a:ea typeface="Cambria" panose="02040503050406030204" pitchFamily="18" charset="0"/>
              </a:rPr>
              <a:t>Từ đó, em phát hiện được trong đất có thành phần nào?</a:t>
            </a:r>
          </a:p>
        </p:txBody>
      </p:sp>
      <p:pic>
        <p:nvPicPr>
          <p:cNvPr id="16" name="Picture 15">
            <a:extLst>
              <a:ext uri="{FF2B5EF4-FFF2-40B4-BE49-F238E27FC236}">
                <a16:creationId xmlns:a16="http://schemas.microsoft.com/office/drawing/2014/main" id="{48D078FA-CFD1-7C72-322E-65B7DF7515AC}"/>
              </a:ext>
            </a:extLst>
          </p:cNvPr>
          <p:cNvPicPr>
            <a:picLocks noChangeAspect="1"/>
          </p:cNvPicPr>
          <p:nvPr/>
        </p:nvPicPr>
        <p:blipFill>
          <a:blip r:embed="rId4"/>
          <a:stretch>
            <a:fillRect/>
          </a:stretch>
        </p:blipFill>
        <p:spPr>
          <a:xfrm>
            <a:off x="13944600" y="1943100"/>
            <a:ext cx="4786265" cy="480211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par>
                                <p:cTn id="11" presetID="16" presetClass="entr" presetSubtype="21"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962" b="-5962"/>
            </a:stretch>
          </a:blipFill>
        </p:spPr>
        <p:txBody>
          <a:bodyPr/>
          <a:lstStyle/>
          <a:p>
            <a:endParaRPr lang="en-US"/>
          </a:p>
        </p:txBody>
      </p:sp>
      <p:grpSp>
        <p:nvGrpSpPr>
          <p:cNvPr id="3" name="Group 3"/>
          <p:cNvGrpSpPr/>
          <p:nvPr/>
        </p:nvGrpSpPr>
        <p:grpSpPr>
          <a:xfrm>
            <a:off x="-1091422" y="790737"/>
            <a:ext cx="20470845" cy="8705525"/>
            <a:chOff x="0" y="0"/>
            <a:chExt cx="57624614" cy="24505707"/>
          </a:xfrm>
        </p:grpSpPr>
        <p:sp>
          <p:nvSpPr>
            <p:cNvPr id="4" name="Freeform 4"/>
            <p:cNvSpPr/>
            <p:nvPr/>
          </p:nvSpPr>
          <p:spPr>
            <a:xfrm>
              <a:off x="72390" y="72390"/>
              <a:ext cx="57479837" cy="24360928"/>
            </a:xfrm>
            <a:custGeom>
              <a:avLst/>
              <a:gdLst/>
              <a:ahLst/>
              <a:cxnLst/>
              <a:rect l="l" t="t" r="r" b="b"/>
              <a:pathLst>
                <a:path w="57479837" h="24360928">
                  <a:moveTo>
                    <a:pt x="0" y="0"/>
                  </a:moveTo>
                  <a:lnTo>
                    <a:pt x="57479837" y="0"/>
                  </a:lnTo>
                  <a:lnTo>
                    <a:pt x="57479837" y="24360928"/>
                  </a:lnTo>
                  <a:lnTo>
                    <a:pt x="0" y="24360928"/>
                  </a:lnTo>
                  <a:lnTo>
                    <a:pt x="0" y="0"/>
                  </a:lnTo>
                  <a:close/>
                </a:path>
              </a:pathLst>
            </a:custGeom>
            <a:solidFill>
              <a:srgbClr val="9B7C5C"/>
            </a:solidFill>
          </p:spPr>
          <p:txBody>
            <a:bodyPr/>
            <a:lstStyle/>
            <a:p>
              <a:endParaRPr lang="en-US"/>
            </a:p>
          </p:txBody>
        </p:sp>
        <p:sp>
          <p:nvSpPr>
            <p:cNvPr id="5" name="Freeform 5"/>
            <p:cNvSpPr/>
            <p:nvPr/>
          </p:nvSpPr>
          <p:spPr>
            <a:xfrm>
              <a:off x="0" y="0"/>
              <a:ext cx="57624613" cy="24505707"/>
            </a:xfrm>
            <a:custGeom>
              <a:avLst/>
              <a:gdLst/>
              <a:ahLst/>
              <a:cxnLst/>
              <a:rect l="l" t="t" r="r" b="b"/>
              <a:pathLst>
                <a:path w="57624613" h="24505707">
                  <a:moveTo>
                    <a:pt x="57479834" y="24360927"/>
                  </a:moveTo>
                  <a:lnTo>
                    <a:pt x="57624613" y="24360927"/>
                  </a:lnTo>
                  <a:lnTo>
                    <a:pt x="57624613" y="24505707"/>
                  </a:lnTo>
                  <a:lnTo>
                    <a:pt x="57479834" y="24505707"/>
                  </a:lnTo>
                  <a:lnTo>
                    <a:pt x="57479834" y="24360927"/>
                  </a:lnTo>
                  <a:close/>
                  <a:moveTo>
                    <a:pt x="0" y="144780"/>
                  </a:moveTo>
                  <a:lnTo>
                    <a:pt x="144780" y="144780"/>
                  </a:lnTo>
                  <a:lnTo>
                    <a:pt x="144780" y="24360927"/>
                  </a:lnTo>
                  <a:lnTo>
                    <a:pt x="0" y="24360927"/>
                  </a:lnTo>
                  <a:lnTo>
                    <a:pt x="0" y="144780"/>
                  </a:lnTo>
                  <a:close/>
                  <a:moveTo>
                    <a:pt x="0" y="24360927"/>
                  </a:moveTo>
                  <a:lnTo>
                    <a:pt x="144780" y="24360927"/>
                  </a:lnTo>
                  <a:lnTo>
                    <a:pt x="144780" y="24505707"/>
                  </a:lnTo>
                  <a:lnTo>
                    <a:pt x="0" y="24505707"/>
                  </a:lnTo>
                  <a:lnTo>
                    <a:pt x="0" y="24360927"/>
                  </a:lnTo>
                  <a:close/>
                  <a:moveTo>
                    <a:pt x="57479834" y="144780"/>
                  </a:moveTo>
                  <a:lnTo>
                    <a:pt x="57624613" y="144780"/>
                  </a:lnTo>
                  <a:lnTo>
                    <a:pt x="57624613" y="24360927"/>
                  </a:lnTo>
                  <a:lnTo>
                    <a:pt x="57479834" y="24360927"/>
                  </a:lnTo>
                  <a:lnTo>
                    <a:pt x="57479834" y="144780"/>
                  </a:lnTo>
                  <a:close/>
                  <a:moveTo>
                    <a:pt x="144780" y="24360927"/>
                  </a:moveTo>
                  <a:lnTo>
                    <a:pt x="57479834" y="24360927"/>
                  </a:lnTo>
                  <a:lnTo>
                    <a:pt x="57479834" y="24505707"/>
                  </a:lnTo>
                  <a:lnTo>
                    <a:pt x="144780" y="24505707"/>
                  </a:lnTo>
                  <a:lnTo>
                    <a:pt x="144780" y="24360927"/>
                  </a:lnTo>
                  <a:close/>
                  <a:moveTo>
                    <a:pt x="57479834" y="0"/>
                  </a:moveTo>
                  <a:lnTo>
                    <a:pt x="57624613" y="0"/>
                  </a:lnTo>
                  <a:lnTo>
                    <a:pt x="57624613" y="144780"/>
                  </a:lnTo>
                  <a:lnTo>
                    <a:pt x="57479834" y="144780"/>
                  </a:lnTo>
                  <a:lnTo>
                    <a:pt x="57479834" y="0"/>
                  </a:lnTo>
                  <a:close/>
                  <a:moveTo>
                    <a:pt x="0" y="0"/>
                  </a:moveTo>
                  <a:lnTo>
                    <a:pt x="144780" y="0"/>
                  </a:lnTo>
                  <a:lnTo>
                    <a:pt x="144780" y="144780"/>
                  </a:lnTo>
                  <a:lnTo>
                    <a:pt x="0" y="144780"/>
                  </a:lnTo>
                  <a:lnTo>
                    <a:pt x="0" y="0"/>
                  </a:lnTo>
                  <a:close/>
                  <a:moveTo>
                    <a:pt x="144780" y="0"/>
                  </a:moveTo>
                  <a:lnTo>
                    <a:pt x="57479834" y="0"/>
                  </a:lnTo>
                  <a:lnTo>
                    <a:pt x="57479834" y="144780"/>
                  </a:lnTo>
                  <a:lnTo>
                    <a:pt x="144780" y="144780"/>
                  </a:lnTo>
                  <a:lnTo>
                    <a:pt x="144780" y="0"/>
                  </a:lnTo>
                  <a:close/>
                </a:path>
              </a:pathLst>
            </a:custGeom>
            <a:solidFill>
              <a:srgbClr val="000000"/>
            </a:solidFill>
          </p:spPr>
          <p:txBody>
            <a:bodyPr/>
            <a:lstStyle/>
            <a:p>
              <a:endParaRPr lang="en-US"/>
            </a:p>
          </p:txBody>
        </p:sp>
      </p:grpSp>
      <p:grpSp>
        <p:nvGrpSpPr>
          <p:cNvPr id="6" name="Group 6"/>
          <p:cNvGrpSpPr/>
          <p:nvPr/>
        </p:nvGrpSpPr>
        <p:grpSpPr>
          <a:xfrm>
            <a:off x="-731112" y="1081913"/>
            <a:ext cx="19750225" cy="8123174"/>
            <a:chOff x="0" y="0"/>
            <a:chExt cx="52414898" cy="21557999"/>
          </a:xfrm>
        </p:grpSpPr>
        <p:sp>
          <p:nvSpPr>
            <p:cNvPr id="7" name="Freeform 7"/>
            <p:cNvSpPr/>
            <p:nvPr/>
          </p:nvSpPr>
          <p:spPr>
            <a:xfrm>
              <a:off x="72390" y="72390"/>
              <a:ext cx="52270121" cy="21413219"/>
            </a:xfrm>
            <a:custGeom>
              <a:avLst/>
              <a:gdLst/>
              <a:ahLst/>
              <a:cxnLst/>
              <a:rect l="l" t="t" r="r" b="b"/>
              <a:pathLst>
                <a:path w="52270121" h="21413219">
                  <a:moveTo>
                    <a:pt x="0" y="0"/>
                  </a:moveTo>
                  <a:lnTo>
                    <a:pt x="52270120" y="0"/>
                  </a:lnTo>
                  <a:lnTo>
                    <a:pt x="52270120" y="21413219"/>
                  </a:lnTo>
                  <a:lnTo>
                    <a:pt x="0" y="21413219"/>
                  </a:lnTo>
                  <a:lnTo>
                    <a:pt x="0" y="0"/>
                  </a:lnTo>
                  <a:close/>
                </a:path>
              </a:pathLst>
            </a:custGeom>
            <a:solidFill>
              <a:srgbClr val="FFFFFF"/>
            </a:solidFill>
          </p:spPr>
          <p:txBody>
            <a:bodyPr/>
            <a:lstStyle/>
            <a:p>
              <a:endParaRPr lang="en-US"/>
            </a:p>
          </p:txBody>
        </p:sp>
        <p:sp>
          <p:nvSpPr>
            <p:cNvPr id="8" name="Freeform 8"/>
            <p:cNvSpPr/>
            <p:nvPr/>
          </p:nvSpPr>
          <p:spPr>
            <a:xfrm>
              <a:off x="0" y="0"/>
              <a:ext cx="52414897" cy="21557999"/>
            </a:xfrm>
            <a:custGeom>
              <a:avLst/>
              <a:gdLst/>
              <a:ahLst/>
              <a:cxnLst/>
              <a:rect l="l" t="t" r="r" b="b"/>
              <a:pathLst>
                <a:path w="52414897" h="21557999">
                  <a:moveTo>
                    <a:pt x="52270118" y="21413219"/>
                  </a:moveTo>
                  <a:lnTo>
                    <a:pt x="52414897" y="21413219"/>
                  </a:lnTo>
                  <a:lnTo>
                    <a:pt x="52414897" y="21557999"/>
                  </a:lnTo>
                  <a:lnTo>
                    <a:pt x="52270118" y="21557999"/>
                  </a:lnTo>
                  <a:lnTo>
                    <a:pt x="52270118" y="21413219"/>
                  </a:lnTo>
                  <a:close/>
                  <a:moveTo>
                    <a:pt x="0" y="144780"/>
                  </a:moveTo>
                  <a:lnTo>
                    <a:pt x="144780" y="144780"/>
                  </a:lnTo>
                  <a:lnTo>
                    <a:pt x="144780" y="21413219"/>
                  </a:lnTo>
                  <a:lnTo>
                    <a:pt x="0" y="21413219"/>
                  </a:lnTo>
                  <a:lnTo>
                    <a:pt x="0" y="144780"/>
                  </a:lnTo>
                  <a:close/>
                  <a:moveTo>
                    <a:pt x="0" y="21413219"/>
                  </a:moveTo>
                  <a:lnTo>
                    <a:pt x="144780" y="21413219"/>
                  </a:lnTo>
                  <a:lnTo>
                    <a:pt x="144780" y="21557999"/>
                  </a:lnTo>
                  <a:lnTo>
                    <a:pt x="0" y="21557999"/>
                  </a:lnTo>
                  <a:lnTo>
                    <a:pt x="0" y="21413219"/>
                  </a:lnTo>
                  <a:close/>
                  <a:moveTo>
                    <a:pt x="52270118" y="144780"/>
                  </a:moveTo>
                  <a:lnTo>
                    <a:pt x="52414897" y="144780"/>
                  </a:lnTo>
                  <a:lnTo>
                    <a:pt x="52414897" y="21413219"/>
                  </a:lnTo>
                  <a:lnTo>
                    <a:pt x="52270118" y="21413219"/>
                  </a:lnTo>
                  <a:lnTo>
                    <a:pt x="52270118" y="144780"/>
                  </a:lnTo>
                  <a:close/>
                  <a:moveTo>
                    <a:pt x="144780" y="21413219"/>
                  </a:moveTo>
                  <a:lnTo>
                    <a:pt x="52270118" y="21413219"/>
                  </a:lnTo>
                  <a:lnTo>
                    <a:pt x="52270118" y="21557999"/>
                  </a:lnTo>
                  <a:lnTo>
                    <a:pt x="144780" y="21557999"/>
                  </a:lnTo>
                  <a:lnTo>
                    <a:pt x="144780" y="21413219"/>
                  </a:lnTo>
                  <a:close/>
                  <a:moveTo>
                    <a:pt x="52270118" y="0"/>
                  </a:moveTo>
                  <a:lnTo>
                    <a:pt x="52414897" y="0"/>
                  </a:lnTo>
                  <a:lnTo>
                    <a:pt x="52414897" y="144780"/>
                  </a:lnTo>
                  <a:lnTo>
                    <a:pt x="52270118" y="144780"/>
                  </a:lnTo>
                  <a:lnTo>
                    <a:pt x="52270118" y="0"/>
                  </a:lnTo>
                  <a:close/>
                  <a:moveTo>
                    <a:pt x="0" y="0"/>
                  </a:moveTo>
                  <a:lnTo>
                    <a:pt x="144780" y="0"/>
                  </a:lnTo>
                  <a:lnTo>
                    <a:pt x="144780" y="144780"/>
                  </a:lnTo>
                  <a:lnTo>
                    <a:pt x="0" y="144780"/>
                  </a:lnTo>
                  <a:lnTo>
                    <a:pt x="0" y="0"/>
                  </a:lnTo>
                  <a:close/>
                  <a:moveTo>
                    <a:pt x="144780" y="0"/>
                  </a:moveTo>
                  <a:lnTo>
                    <a:pt x="52270118" y="0"/>
                  </a:lnTo>
                  <a:lnTo>
                    <a:pt x="52270118" y="144780"/>
                  </a:lnTo>
                  <a:lnTo>
                    <a:pt x="144780" y="144780"/>
                  </a:lnTo>
                  <a:lnTo>
                    <a:pt x="144780" y="0"/>
                  </a:lnTo>
                  <a:close/>
                </a:path>
              </a:pathLst>
            </a:custGeom>
            <a:solidFill>
              <a:srgbClr val="000000"/>
            </a:solidFill>
          </p:spPr>
          <p:txBody>
            <a:bodyPr/>
            <a:lstStyle/>
            <a:p>
              <a:endParaRPr lang="en-US"/>
            </a:p>
          </p:txBody>
        </p:sp>
      </p:grpSp>
      <p:pic>
        <p:nvPicPr>
          <p:cNvPr id="12" name="Picture 11">
            <a:extLst>
              <a:ext uri="{FF2B5EF4-FFF2-40B4-BE49-F238E27FC236}">
                <a16:creationId xmlns:a16="http://schemas.microsoft.com/office/drawing/2014/main" id="{148DCB82-0998-C32A-68CD-8350953C05F0}"/>
              </a:ext>
            </a:extLst>
          </p:cNvPr>
          <p:cNvPicPr>
            <a:picLocks noChangeAspect="1"/>
          </p:cNvPicPr>
          <p:nvPr/>
        </p:nvPicPr>
        <p:blipFill>
          <a:blip r:embed="rId3"/>
          <a:stretch>
            <a:fillRect/>
          </a:stretch>
        </p:blipFill>
        <p:spPr>
          <a:xfrm>
            <a:off x="762000" y="2095500"/>
            <a:ext cx="5317905" cy="5335514"/>
          </a:xfrm>
          <a:prstGeom prst="rect">
            <a:avLst/>
          </a:prstGeom>
        </p:spPr>
      </p:pic>
      <p:grpSp>
        <p:nvGrpSpPr>
          <p:cNvPr id="14" name="Nhóm 24">
            <a:extLst>
              <a:ext uri="{FF2B5EF4-FFF2-40B4-BE49-F238E27FC236}">
                <a16:creationId xmlns:a16="http://schemas.microsoft.com/office/drawing/2014/main" id="{34AA72D4-776B-B635-E728-D41458AAEAB0}"/>
              </a:ext>
            </a:extLst>
          </p:cNvPr>
          <p:cNvGrpSpPr/>
          <p:nvPr/>
        </p:nvGrpSpPr>
        <p:grpSpPr>
          <a:xfrm>
            <a:off x="6858000" y="2857500"/>
            <a:ext cx="10363021" cy="4202541"/>
            <a:chOff x="9314446" y="626900"/>
            <a:chExt cx="8363953" cy="1137938"/>
          </a:xfrm>
        </p:grpSpPr>
        <p:pic>
          <p:nvPicPr>
            <p:cNvPr id="15" name="Picture 5">
              <a:extLst>
                <a:ext uri="{FF2B5EF4-FFF2-40B4-BE49-F238E27FC236}">
                  <a16:creationId xmlns:a16="http://schemas.microsoft.com/office/drawing/2014/main" id="{02141C97-2BCE-572C-2636-A140564B06F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314446" y="626900"/>
              <a:ext cx="8363953" cy="1137938"/>
            </a:xfrm>
            <a:prstGeom prst="rect">
              <a:avLst/>
            </a:prstGeom>
          </p:spPr>
        </p:pic>
        <p:sp>
          <p:nvSpPr>
            <p:cNvPr id="16" name="Hình chữ nhật 20">
              <a:extLst>
                <a:ext uri="{FF2B5EF4-FFF2-40B4-BE49-F238E27FC236}">
                  <a16:creationId xmlns:a16="http://schemas.microsoft.com/office/drawing/2014/main" id="{FBF18228-77F8-52DE-2778-5B38931C98C2}"/>
                </a:ext>
              </a:extLst>
            </p:cNvPr>
            <p:cNvSpPr/>
            <p:nvPr/>
          </p:nvSpPr>
          <p:spPr>
            <a:xfrm>
              <a:off x="9560305" y="671291"/>
              <a:ext cx="7134084" cy="916716"/>
            </a:xfrm>
            <a:prstGeom prst="rect">
              <a:avLst/>
            </a:prstGeom>
            <a:noFill/>
          </p:spPr>
          <p:txBody>
            <a:bodyPr wrap="square" lIns="60960" tIns="30480" rIns="60960" bIns="3048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0"/>
                  <a:solidFill>
                    <a:prstClr val="white"/>
                  </a:solidFill>
                  <a:effectLst/>
                  <a:uLnTx/>
                  <a:uFillTx/>
                  <a:latin typeface="Calibri"/>
                  <a:ea typeface="+mn-ea"/>
                  <a:cs typeface="+mn-cs"/>
                </a:rPr>
                <a:t>Hiện</a:t>
              </a:r>
              <a:r>
                <a:rPr kumimoji="0" lang="en-US" sz="5400" b="1" i="0" u="none" strike="noStrike" kern="1200" cap="none" spc="0" normalizeH="0" baseline="0" noProof="0" dirty="0">
                  <a:ln w="0"/>
                  <a:solidFill>
                    <a:prstClr val="white"/>
                  </a:solidFill>
                  <a:effectLst/>
                  <a:uLnTx/>
                  <a:uFillTx/>
                  <a:latin typeface="Calibri"/>
                  <a:ea typeface="+mn-ea"/>
                  <a:cs typeface="+mn-cs"/>
                </a:rPr>
                <a:t> </a:t>
              </a:r>
              <a:r>
                <a:rPr kumimoji="0" lang="en-US" sz="5400" b="1" i="0" u="none" strike="noStrike" kern="1200" cap="none" spc="0" normalizeH="0" baseline="0" noProof="0" dirty="0" err="1">
                  <a:ln w="0"/>
                  <a:solidFill>
                    <a:prstClr val="white"/>
                  </a:solidFill>
                  <a:effectLst/>
                  <a:uLnTx/>
                  <a:uFillTx/>
                  <a:latin typeface="Calibri"/>
                  <a:ea typeface="+mn-ea"/>
                  <a:cs typeface="+mn-cs"/>
                </a:rPr>
                <a:t>tượng</a:t>
              </a:r>
              <a:r>
                <a:rPr kumimoji="0" lang="en-US" sz="5400" b="1" i="0" u="none" strike="noStrike" kern="1200" cap="none" spc="0" normalizeH="0" baseline="0" noProof="0" dirty="0">
                  <a:ln w="0"/>
                  <a:solidFill>
                    <a:prstClr val="white"/>
                  </a:solidFill>
                  <a:effectLst/>
                  <a:uLnTx/>
                  <a:uFillTx/>
                  <a:latin typeface="Calibri"/>
                  <a:ea typeface="+mn-ea"/>
                  <a:cs typeface="+mn-cs"/>
                </a:rPr>
                <a:t> </a:t>
              </a:r>
              <a:r>
                <a:rPr kumimoji="0" lang="en-US" sz="5400" b="1" i="0" u="none" strike="noStrike" kern="1200" cap="none" spc="0" normalizeH="0" baseline="0" noProof="0" dirty="0" err="1">
                  <a:ln w="0"/>
                  <a:solidFill>
                    <a:prstClr val="white"/>
                  </a:solidFill>
                  <a:effectLst/>
                  <a:uLnTx/>
                  <a:uFillTx/>
                  <a:latin typeface="Calibri"/>
                  <a:ea typeface="+mn-ea"/>
                  <a:cs typeface="+mn-cs"/>
                </a:rPr>
                <a:t>xảy</a:t>
              </a:r>
              <a:r>
                <a:rPr kumimoji="0" lang="en-US" sz="5400" b="1" i="0" u="none" strike="noStrike" kern="1200" cap="none" spc="0" normalizeH="0" baseline="0" noProof="0" dirty="0">
                  <a:ln w="0"/>
                  <a:solidFill>
                    <a:prstClr val="white"/>
                  </a:solidFill>
                  <a:effectLst/>
                  <a:uLnTx/>
                  <a:uFillTx/>
                  <a:latin typeface="Calibri"/>
                  <a:ea typeface="+mn-ea"/>
                  <a:cs typeface="+mn-cs"/>
                </a:rPr>
                <a:t> </a:t>
              </a:r>
              <a:r>
                <a:rPr kumimoji="0" lang="en-US" sz="5400" b="1" i="0" u="none" strike="noStrike" kern="1200" cap="none" spc="0" normalizeH="0" baseline="0" noProof="0" dirty="0" err="1">
                  <a:ln w="0"/>
                  <a:solidFill>
                    <a:prstClr val="white"/>
                  </a:solidFill>
                  <a:effectLst/>
                  <a:uLnTx/>
                  <a:uFillTx/>
                  <a:latin typeface="Calibri"/>
                  <a:ea typeface="+mn-ea"/>
                  <a:cs typeface="+mn-cs"/>
                </a:rPr>
                <a:t>ra</a:t>
              </a:r>
              <a:r>
                <a:rPr kumimoji="0" lang="en-US" sz="5400" b="1" i="0" u="none" strike="noStrike" kern="1200" cap="none" spc="0" normalizeH="0" baseline="0" noProof="0" dirty="0">
                  <a:ln w="0"/>
                  <a:solidFill>
                    <a:prstClr val="white"/>
                  </a:solidFill>
                  <a:effectLst/>
                  <a:uLnTx/>
                  <a:uFillTx/>
                  <a:latin typeface="Calibri"/>
                  <a:ea typeface="+mn-ea"/>
                  <a:cs typeface="+mn-cs"/>
                </a:rPr>
                <a:t> </a:t>
              </a:r>
              <a:r>
                <a:rPr kumimoji="0" lang="en-US" sz="5400" b="1" i="0" u="none" strike="noStrike" kern="1200" cap="none" spc="0" normalizeH="0" baseline="0" noProof="0" dirty="0" err="1">
                  <a:ln w="0"/>
                  <a:solidFill>
                    <a:prstClr val="white"/>
                  </a:solidFill>
                  <a:effectLst/>
                  <a:uLnTx/>
                  <a:uFillTx/>
                  <a:latin typeface="Calibri"/>
                  <a:ea typeface="+mn-ea"/>
                  <a:cs typeface="+mn-cs"/>
                </a:rPr>
                <a:t>ngay</a:t>
              </a:r>
              <a:r>
                <a:rPr kumimoji="0" lang="en-US" sz="5400" b="1" i="0" u="none" strike="noStrike" kern="1200" cap="none" spc="0" normalizeH="0" baseline="0" noProof="0" dirty="0">
                  <a:ln w="0"/>
                  <a:solidFill>
                    <a:prstClr val="white"/>
                  </a:solidFill>
                  <a:effectLst/>
                  <a:uLnTx/>
                  <a:uFillTx/>
                  <a:latin typeface="Calibri"/>
                  <a:ea typeface="+mn-ea"/>
                  <a:cs typeface="+mn-cs"/>
                </a:rPr>
                <a:t> </a:t>
              </a:r>
              <a:r>
                <a:rPr kumimoji="0" lang="en-US" sz="5400" b="1" i="0" u="none" strike="noStrike" kern="1200" cap="none" spc="0" normalizeH="0" baseline="0" noProof="0" dirty="0" err="1">
                  <a:ln w="0"/>
                  <a:solidFill>
                    <a:prstClr val="white"/>
                  </a:solidFill>
                  <a:effectLst/>
                  <a:uLnTx/>
                  <a:uFillTx/>
                  <a:latin typeface="Calibri"/>
                  <a:ea typeface="+mn-ea"/>
                  <a:cs typeface="+mn-cs"/>
                </a:rPr>
                <a:t>khi</a:t>
              </a:r>
              <a:r>
                <a:rPr kumimoji="0" lang="en-US" sz="5400" b="1" i="0" u="none" strike="noStrike" kern="1200" cap="none" spc="0" normalizeH="0" baseline="0" noProof="0" dirty="0">
                  <a:ln w="0"/>
                  <a:solidFill>
                    <a:prstClr val="white"/>
                  </a:solidFill>
                  <a:effectLst/>
                  <a:uLnTx/>
                  <a:uFillTx/>
                  <a:latin typeface="Calibri"/>
                  <a:ea typeface="+mn-ea"/>
                  <a:cs typeface="+mn-cs"/>
                </a:rPr>
                <a:t> </a:t>
              </a:r>
              <a:r>
                <a:rPr kumimoji="0" lang="en-US" sz="5400" b="1" i="0" u="none" strike="noStrike" kern="1200" cap="none" spc="0" normalizeH="0" baseline="0" noProof="0" dirty="0" err="1">
                  <a:ln w="0"/>
                  <a:solidFill>
                    <a:prstClr val="white"/>
                  </a:solidFill>
                  <a:effectLst/>
                  <a:uLnTx/>
                  <a:uFillTx/>
                  <a:latin typeface="Calibri"/>
                  <a:ea typeface="+mn-ea"/>
                  <a:cs typeface="+mn-cs"/>
                </a:rPr>
                <a:t>thả</a:t>
              </a:r>
              <a:r>
                <a:rPr kumimoji="0" lang="en-US" sz="5400" b="1" i="0" u="none" strike="noStrike" kern="1200" cap="none" spc="0" normalizeH="0" baseline="0" noProof="0" dirty="0">
                  <a:ln w="0"/>
                  <a:solidFill>
                    <a:prstClr val="white"/>
                  </a:solidFill>
                  <a:effectLst/>
                  <a:uLnTx/>
                  <a:uFillTx/>
                  <a:latin typeface="Calibri"/>
                  <a:ea typeface="+mn-ea"/>
                  <a:cs typeface="+mn-cs"/>
                </a:rPr>
                <a:t> </a:t>
              </a:r>
              <a:r>
                <a:rPr kumimoji="0" lang="en-US" sz="5400" b="1" i="0" u="none" strike="noStrike" kern="1200" cap="none" spc="0" normalizeH="0" baseline="0" noProof="0" dirty="0" err="1">
                  <a:ln w="0"/>
                  <a:solidFill>
                    <a:prstClr val="white"/>
                  </a:solidFill>
                  <a:effectLst/>
                  <a:uLnTx/>
                  <a:uFillTx/>
                  <a:latin typeface="Calibri"/>
                  <a:ea typeface="+mn-ea"/>
                  <a:cs typeface="+mn-cs"/>
                </a:rPr>
                <a:t>đất</a:t>
              </a:r>
              <a:r>
                <a:rPr kumimoji="0" lang="en-US" sz="5400" b="1" i="0" u="none" strike="noStrike" kern="1200" cap="none" spc="0" normalizeH="0" baseline="0" noProof="0" dirty="0">
                  <a:ln w="0"/>
                  <a:solidFill>
                    <a:prstClr val="white"/>
                  </a:solidFill>
                  <a:effectLst/>
                  <a:uLnTx/>
                  <a:uFillTx/>
                  <a:latin typeface="Calibri"/>
                  <a:ea typeface="+mn-ea"/>
                  <a:cs typeface="+mn-cs"/>
                </a:rPr>
                <a:t> </a:t>
              </a:r>
              <a:r>
                <a:rPr kumimoji="0" lang="en-US" sz="5400" b="1" i="0" u="none" strike="noStrike" kern="1200" cap="none" spc="0" normalizeH="0" baseline="0" noProof="0" dirty="0" err="1">
                  <a:ln w="0"/>
                  <a:solidFill>
                    <a:prstClr val="white"/>
                  </a:solidFill>
                  <a:effectLst/>
                  <a:uLnTx/>
                  <a:uFillTx/>
                  <a:latin typeface="Calibri"/>
                  <a:ea typeface="+mn-ea"/>
                  <a:cs typeface="+mn-cs"/>
                </a:rPr>
                <a:t>vào</a:t>
              </a:r>
              <a:r>
                <a:rPr kumimoji="0" lang="en-US" sz="5400" b="1" i="0" u="none" strike="noStrike" kern="1200" cap="none" spc="0" normalizeH="0" baseline="0" noProof="0" dirty="0">
                  <a:ln w="0"/>
                  <a:solidFill>
                    <a:prstClr val="white"/>
                  </a:solidFill>
                  <a:effectLst/>
                  <a:uLnTx/>
                  <a:uFillTx/>
                  <a:latin typeface="Calibri"/>
                  <a:ea typeface="+mn-ea"/>
                  <a:cs typeface="+mn-cs"/>
                </a:rPr>
                <a:t> </a:t>
              </a:r>
              <a:r>
                <a:rPr kumimoji="0" lang="en-US" sz="5400" b="1" i="0" u="none" strike="noStrike" kern="1200" cap="none" spc="0" normalizeH="0" baseline="0" noProof="0" dirty="0" err="1">
                  <a:ln w="0"/>
                  <a:solidFill>
                    <a:prstClr val="white"/>
                  </a:solidFill>
                  <a:effectLst/>
                  <a:uLnTx/>
                  <a:uFillTx/>
                  <a:latin typeface="Calibri"/>
                  <a:ea typeface="+mn-ea"/>
                  <a:cs typeface="+mn-cs"/>
                </a:rPr>
                <a:t>cốc</a:t>
              </a:r>
              <a:r>
                <a:rPr kumimoji="0" lang="en-US" sz="5400" b="1" i="0" u="none" strike="noStrike" kern="1200" cap="none" spc="0" normalizeH="0" baseline="0" noProof="0" dirty="0">
                  <a:ln w="0"/>
                  <a:solidFill>
                    <a:prstClr val="white"/>
                  </a:solidFill>
                  <a:effectLst/>
                  <a:uLnTx/>
                  <a:uFillTx/>
                  <a:latin typeface="Calibri"/>
                  <a:ea typeface="+mn-ea"/>
                  <a:cs typeface="+mn-cs"/>
                </a:rPr>
                <a:t> </a:t>
              </a:r>
              <a:r>
                <a:rPr kumimoji="0" lang="en-US" sz="5400" b="1" i="0" u="none" strike="noStrike" kern="1200" cap="none" spc="0" normalizeH="0" baseline="0" noProof="0" dirty="0" err="1">
                  <a:ln w="0"/>
                  <a:solidFill>
                    <a:prstClr val="white"/>
                  </a:solidFill>
                  <a:effectLst/>
                  <a:uLnTx/>
                  <a:uFillTx/>
                  <a:latin typeface="Calibri"/>
                  <a:ea typeface="+mn-ea"/>
                  <a:cs typeface="+mn-cs"/>
                </a:rPr>
                <a:t>nước</a:t>
              </a:r>
              <a:r>
                <a:rPr kumimoji="0" lang="en-US" sz="5400" b="1" i="0" u="none" strike="noStrike" kern="1200" cap="none" spc="0" normalizeH="0" baseline="0" noProof="0" dirty="0">
                  <a:ln w="0"/>
                  <a:solidFill>
                    <a:prstClr val="white"/>
                  </a:solidFill>
                  <a:effectLst/>
                  <a:uLnTx/>
                  <a:uFillTx/>
                  <a:latin typeface="Calibri"/>
                  <a:ea typeface="+mn-ea"/>
                  <a:cs typeface="+mn-cs"/>
                </a:rPr>
                <a:t> </a:t>
              </a:r>
              <a:r>
                <a:rPr kumimoji="0" lang="en-US" sz="5400" b="1" i="0" u="none" strike="noStrike" kern="1200" cap="none" spc="0" normalizeH="0" baseline="0" noProof="0" dirty="0" err="1">
                  <a:ln w="0"/>
                  <a:solidFill>
                    <a:prstClr val="white"/>
                  </a:solidFill>
                  <a:effectLst/>
                  <a:uLnTx/>
                  <a:uFillTx/>
                  <a:latin typeface="Calibri"/>
                  <a:ea typeface="+mn-ea"/>
                  <a:cs typeface="+mn-cs"/>
                </a:rPr>
                <a:t>là</a:t>
              </a:r>
              <a:r>
                <a:rPr kumimoji="0" lang="en-US" sz="5400" b="1" i="0" u="none" strike="noStrike" kern="1200" cap="none" spc="0" normalizeH="0" baseline="0" noProof="0" dirty="0">
                  <a:ln w="0"/>
                  <a:solidFill>
                    <a:prstClr val="white"/>
                  </a:solidFill>
                  <a:effectLst/>
                  <a:uLnTx/>
                  <a:uFillTx/>
                  <a:latin typeface="Calibri"/>
                  <a:ea typeface="+mn-ea"/>
                  <a:cs typeface="+mn-cs"/>
                </a:rPr>
                <a:t> </a:t>
              </a:r>
              <a:r>
                <a:rPr kumimoji="0" lang="en-US" sz="5400" b="1" i="0" u="none" strike="noStrike" kern="1200" cap="none" spc="0" normalizeH="0" baseline="0" noProof="0" dirty="0" err="1">
                  <a:ln w="0"/>
                  <a:solidFill>
                    <a:prstClr val="white"/>
                  </a:solidFill>
                  <a:effectLst/>
                  <a:uLnTx/>
                  <a:uFillTx/>
                  <a:latin typeface="Calibri"/>
                  <a:ea typeface="+mn-ea"/>
                  <a:cs typeface="+mn-cs"/>
                </a:rPr>
                <a:t>có</a:t>
              </a:r>
              <a:r>
                <a:rPr kumimoji="0" lang="en-US" sz="5400" b="1" i="0" u="none" strike="noStrike" kern="1200" cap="none" spc="0" normalizeH="0" baseline="0" noProof="0" dirty="0">
                  <a:ln w="0"/>
                  <a:solidFill>
                    <a:prstClr val="white"/>
                  </a:solidFill>
                  <a:effectLst/>
                  <a:uLnTx/>
                  <a:uFillTx/>
                  <a:latin typeface="Calibri"/>
                  <a:ea typeface="+mn-ea"/>
                  <a:cs typeface="+mn-cs"/>
                </a:rPr>
                <a:t> </a:t>
              </a:r>
              <a:r>
                <a:rPr kumimoji="0" lang="en-US" sz="5400" b="1" i="0" u="none" strike="noStrike" kern="1200" cap="none" spc="0" normalizeH="0" baseline="0" noProof="0" dirty="0" err="1">
                  <a:ln w="0"/>
                  <a:solidFill>
                    <a:prstClr val="white"/>
                  </a:solidFill>
                  <a:effectLst/>
                  <a:uLnTx/>
                  <a:uFillTx/>
                  <a:latin typeface="Calibri"/>
                  <a:ea typeface="+mn-ea"/>
                  <a:cs typeface="+mn-cs"/>
                </a:rPr>
                <a:t>bọt</a:t>
              </a:r>
              <a:r>
                <a:rPr kumimoji="0" lang="en-US" sz="5400" b="1" i="0" u="none" strike="noStrike" kern="1200" cap="none" spc="0" normalizeH="0" baseline="0" noProof="0" dirty="0">
                  <a:ln w="0"/>
                  <a:solidFill>
                    <a:prstClr val="white"/>
                  </a:solidFill>
                  <a:effectLst/>
                  <a:uLnTx/>
                  <a:uFillTx/>
                  <a:latin typeface="Calibri"/>
                  <a:ea typeface="+mn-ea"/>
                  <a:cs typeface="+mn-cs"/>
                </a:rPr>
                <a:t> </a:t>
              </a:r>
              <a:r>
                <a:rPr kumimoji="0" lang="en-US" sz="5400" b="1" i="0" u="none" strike="noStrike" kern="1200" cap="none" spc="0" normalizeH="0" baseline="0" noProof="0" dirty="0" err="1">
                  <a:ln w="0"/>
                  <a:solidFill>
                    <a:prstClr val="white"/>
                  </a:solidFill>
                  <a:effectLst/>
                  <a:uLnTx/>
                  <a:uFillTx/>
                  <a:latin typeface="Calibri"/>
                  <a:ea typeface="+mn-ea"/>
                  <a:cs typeface="+mn-cs"/>
                </a:rPr>
                <a:t>khí</a:t>
              </a:r>
              <a:r>
                <a:rPr kumimoji="0" lang="en-US" sz="5400" b="1" i="0" u="none" strike="noStrike" kern="1200" cap="none" spc="0" normalizeH="0" baseline="0" noProof="0" dirty="0">
                  <a:ln w="0"/>
                  <a:solidFill>
                    <a:prstClr val="white"/>
                  </a:solidFill>
                  <a:effectLst/>
                  <a:uLnTx/>
                  <a:uFillTx/>
                  <a:latin typeface="Calibri"/>
                  <a:ea typeface="+mn-ea"/>
                  <a:cs typeface="+mn-cs"/>
                </a:rPr>
                <a:t> </a:t>
              </a:r>
              <a:r>
                <a:rPr kumimoji="0" lang="en-US" sz="5400" b="1" i="0" u="none" strike="noStrike" kern="1200" cap="none" spc="0" normalizeH="0" baseline="0" noProof="0" dirty="0" err="1">
                  <a:ln w="0"/>
                  <a:solidFill>
                    <a:prstClr val="white"/>
                  </a:solidFill>
                  <a:effectLst/>
                  <a:uLnTx/>
                  <a:uFillTx/>
                  <a:latin typeface="Calibri"/>
                  <a:ea typeface="+mn-ea"/>
                  <a:cs typeface="+mn-cs"/>
                </a:rPr>
                <a:t>nổi</a:t>
              </a:r>
              <a:r>
                <a:rPr kumimoji="0" lang="en-US" sz="5400" b="1" i="0" u="none" strike="noStrike" kern="1200" cap="none" spc="0" normalizeH="0" baseline="0" noProof="0" dirty="0">
                  <a:ln w="0"/>
                  <a:solidFill>
                    <a:prstClr val="white"/>
                  </a:solidFill>
                  <a:effectLst/>
                  <a:uLnTx/>
                  <a:uFillTx/>
                  <a:latin typeface="Calibri"/>
                  <a:ea typeface="+mn-ea"/>
                  <a:cs typeface="+mn-cs"/>
                </a:rPr>
                <a:t> </a:t>
              </a:r>
              <a:r>
                <a:rPr kumimoji="0" lang="en-US" sz="5400" b="1" i="0" u="none" strike="noStrike" kern="1200" cap="none" spc="0" normalizeH="0" baseline="0" noProof="0" dirty="0" err="1">
                  <a:ln w="0"/>
                  <a:solidFill>
                    <a:prstClr val="white"/>
                  </a:solidFill>
                  <a:effectLst/>
                  <a:uLnTx/>
                  <a:uFillTx/>
                  <a:latin typeface="Calibri"/>
                  <a:ea typeface="+mn-ea"/>
                  <a:cs typeface="+mn-cs"/>
                </a:rPr>
                <a:t>lên</a:t>
              </a:r>
              <a:r>
                <a:rPr kumimoji="0" lang="en-US" sz="5400" b="1" i="0" u="none" strike="noStrike" kern="1200" cap="none" spc="0" normalizeH="0" baseline="0" noProof="0" dirty="0">
                  <a:ln w="0"/>
                  <a:solidFill>
                    <a:prstClr val="white"/>
                  </a:solidFill>
                  <a:effectLst/>
                  <a:uLnTx/>
                  <a:uFillTx/>
                  <a:latin typeface="Calibri"/>
                  <a:ea typeface="+mn-ea"/>
                  <a:cs typeface="+mn-cs"/>
                </a:rPr>
                <a:t>. </a:t>
              </a:r>
              <a:r>
                <a:rPr kumimoji="0" lang="en-US" sz="5400" b="1" i="0" u="none" strike="noStrike" kern="1200" cap="none" spc="0" normalizeH="0" baseline="0" noProof="0" dirty="0" err="1">
                  <a:ln w="0"/>
                  <a:solidFill>
                    <a:prstClr val="white"/>
                  </a:solidFill>
                  <a:effectLst/>
                  <a:uLnTx/>
                  <a:uFillTx/>
                  <a:latin typeface="Calibri"/>
                  <a:ea typeface="+mn-ea"/>
                  <a:cs typeface="+mn-cs"/>
                </a:rPr>
                <a:t>Thí</a:t>
              </a:r>
              <a:r>
                <a:rPr kumimoji="0" lang="en-US" sz="5400" b="1" i="0" u="none" strike="noStrike" kern="1200" cap="none" spc="0" normalizeH="0" baseline="0" noProof="0" dirty="0">
                  <a:ln w="0"/>
                  <a:solidFill>
                    <a:prstClr val="white"/>
                  </a:solidFill>
                  <a:effectLst/>
                  <a:uLnTx/>
                  <a:uFillTx/>
                  <a:latin typeface="Calibri"/>
                  <a:ea typeface="+mn-ea"/>
                  <a:cs typeface="+mn-cs"/>
                </a:rPr>
                <a:t> </a:t>
              </a:r>
              <a:r>
                <a:rPr kumimoji="0" lang="en-US" sz="5400" b="1" i="0" u="none" strike="noStrike" kern="1200" cap="none" spc="0" normalizeH="0" baseline="0" noProof="0" dirty="0" err="1">
                  <a:ln w="0"/>
                  <a:solidFill>
                    <a:prstClr val="white"/>
                  </a:solidFill>
                  <a:effectLst/>
                  <a:uLnTx/>
                  <a:uFillTx/>
                  <a:latin typeface="Calibri"/>
                  <a:ea typeface="+mn-ea"/>
                  <a:cs typeface="+mn-cs"/>
                </a:rPr>
                <a:t>nghiệm</a:t>
              </a:r>
              <a:r>
                <a:rPr kumimoji="0" lang="en-US" sz="5400" b="1" i="0" u="none" strike="noStrike" kern="1200" cap="none" spc="0" normalizeH="0" baseline="0" noProof="0" dirty="0">
                  <a:ln w="0"/>
                  <a:solidFill>
                    <a:prstClr val="white"/>
                  </a:solidFill>
                  <a:effectLst/>
                  <a:uLnTx/>
                  <a:uFillTx/>
                  <a:latin typeface="Calibri"/>
                  <a:ea typeface="+mn-ea"/>
                  <a:cs typeface="+mn-cs"/>
                </a:rPr>
                <a:t> </a:t>
              </a:r>
              <a:r>
                <a:rPr kumimoji="0" lang="en-US" sz="5400" b="1" i="0" u="none" strike="noStrike" kern="1200" cap="none" spc="0" normalizeH="0" baseline="0" noProof="0" dirty="0" err="1">
                  <a:ln w="0"/>
                  <a:solidFill>
                    <a:prstClr val="white"/>
                  </a:solidFill>
                  <a:effectLst/>
                  <a:uLnTx/>
                  <a:uFillTx/>
                  <a:latin typeface="Calibri"/>
                  <a:ea typeface="+mn-ea"/>
                  <a:cs typeface="+mn-cs"/>
                </a:rPr>
                <a:t>chứng</a:t>
              </a:r>
              <a:r>
                <a:rPr kumimoji="0" lang="en-US" sz="5400" b="1" i="0" u="none" strike="noStrike" kern="1200" cap="none" spc="0" normalizeH="0" baseline="0" noProof="0" dirty="0">
                  <a:ln w="0"/>
                  <a:solidFill>
                    <a:prstClr val="white"/>
                  </a:solidFill>
                  <a:effectLst/>
                  <a:uLnTx/>
                  <a:uFillTx/>
                  <a:latin typeface="Calibri"/>
                  <a:ea typeface="+mn-ea"/>
                  <a:cs typeface="+mn-cs"/>
                </a:rPr>
                <a:t> </a:t>
              </a:r>
              <a:r>
                <a:rPr kumimoji="0" lang="en-US" sz="5400" b="1" i="0" u="none" strike="noStrike" kern="1200" cap="none" spc="0" normalizeH="0" baseline="0" noProof="0" dirty="0" err="1">
                  <a:ln w="0"/>
                  <a:solidFill>
                    <a:prstClr val="white"/>
                  </a:solidFill>
                  <a:effectLst/>
                  <a:uLnTx/>
                  <a:uFillTx/>
                  <a:latin typeface="Calibri"/>
                  <a:ea typeface="+mn-ea"/>
                  <a:cs typeface="+mn-cs"/>
                </a:rPr>
                <a:t>tỏ</a:t>
              </a:r>
              <a:r>
                <a:rPr kumimoji="0" lang="en-US" sz="5400" b="1" i="0" u="none" strike="noStrike" kern="1200" cap="none" spc="0" normalizeH="0" baseline="0" noProof="0" dirty="0">
                  <a:ln w="0"/>
                  <a:solidFill>
                    <a:prstClr val="white"/>
                  </a:solidFill>
                  <a:effectLst/>
                  <a:uLnTx/>
                  <a:uFillTx/>
                  <a:latin typeface="Calibri"/>
                  <a:ea typeface="+mn-ea"/>
                  <a:cs typeface="+mn-cs"/>
                </a:rPr>
                <a:t> </a:t>
              </a:r>
              <a:r>
                <a:rPr kumimoji="0" lang="en-US" sz="5400" b="1" i="0" u="none" strike="noStrike" kern="1200" cap="none" spc="0" normalizeH="0" baseline="0" noProof="0" dirty="0" err="1">
                  <a:ln w="0"/>
                  <a:solidFill>
                    <a:prstClr val="white"/>
                  </a:solidFill>
                  <a:effectLst/>
                  <a:uLnTx/>
                  <a:uFillTx/>
                  <a:latin typeface="Calibri"/>
                  <a:ea typeface="+mn-ea"/>
                  <a:cs typeface="+mn-cs"/>
                </a:rPr>
                <a:t>trong</a:t>
              </a:r>
              <a:r>
                <a:rPr kumimoji="0" lang="en-US" sz="5400" b="1" i="0" u="none" strike="noStrike" kern="1200" cap="none" spc="0" normalizeH="0" baseline="0" noProof="0" dirty="0">
                  <a:ln w="0"/>
                  <a:solidFill>
                    <a:prstClr val="white"/>
                  </a:solidFill>
                  <a:effectLst/>
                  <a:uLnTx/>
                  <a:uFillTx/>
                  <a:latin typeface="Calibri"/>
                  <a:ea typeface="+mn-ea"/>
                  <a:cs typeface="+mn-cs"/>
                </a:rPr>
                <a:t> </a:t>
              </a:r>
              <a:r>
                <a:rPr kumimoji="0" lang="en-US" sz="5400" b="1" i="0" u="none" strike="noStrike" kern="1200" cap="none" spc="0" normalizeH="0" baseline="0" noProof="0" dirty="0" err="1">
                  <a:ln w="0"/>
                  <a:solidFill>
                    <a:prstClr val="white"/>
                  </a:solidFill>
                  <a:effectLst/>
                  <a:uLnTx/>
                  <a:uFillTx/>
                  <a:latin typeface="Calibri"/>
                  <a:ea typeface="+mn-ea"/>
                  <a:cs typeface="+mn-cs"/>
                </a:rPr>
                <a:t>đất</a:t>
              </a:r>
              <a:r>
                <a:rPr kumimoji="0" lang="en-US" sz="5400" b="1" i="0" u="none" strike="noStrike" kern="1200" cap="none" spc="0" normalizeH="0" baseline="0" noProof="0" dirty="0">
                  <a:ln w="0"/>
                  <a:solidFill>
                    <a:prstClr val="white"/>
                  </a:solidFill>
                  <a:effectLst/>
                  <a:uLnTx/>
                  <a:uFillTx/>
                  <a:latin typeface="Calibri"/>
                  <a:ea typeface="+mn-ea"/>
                  <a:cs typeface="+mn-cs"/>
                </a:rPr>
                <a:t> </a:t>
              </a:r>
              <a:r>
                <a:rPr kumimoji="0" lang="en-US" sz="5400" b="1" i="0" u="none" strike="noStrike" kern="1200" cap="none" spc="0" normalizeH="0" baseline="0" noProof="0" dirty="0" err="1">
                  <a:ln w="0"/>
                  <a:solidFill>
                    <a:prstClr val="white"/>
                  </a:solidFill>
                  <a:effectLst/>
                  <a:uLnTx/>
                  <a:uFillTx/>
                  <a:latin typeface="Calibri"/>
                  <a:ea typeface="+mn-ea"/>
                  <a:cs typeface="+mn-cs"/>
                </a:rPr>
                <a:t>có</a:t>
              </a:r>
              <a:r>
                <a:rPr kumimoji="0" lang="en-US" sz="5400" b="1" i="0" u="none" strike="noStrike" kern="1200" cap="none" spc="0" normalizeH="0" baseline="0" noProof="0" dirty="0">
                  <a:ln w="0"/>
                  <a:solidFill>
                    <a:prstClr val="white"/>
                  </a:solidFill>
                  <a:effectLst/>
                  <a:uLnTx/>
                  <a:uFillTx/>
                  <a:latin typeface="Calibri"/>
                  <a:ea typeface="+mn-ea"/>
                  <a:cs typeface="+mn-cs"/>
                </a:rPr>
                <a:t> </a:t>
              </a:r>
              <a:r>
                <a:rPr kumimoji="0" lang="en-US" sz="5400" b="1" i="0" u="none" strike="noStrike" kern="1200" cap="none" spc="0" normalizeH="0" baseline="0" noProof="0" dirty="0" err="1">
                  <a:ln w="0"/>
                  <a:solidFill>
                    <a:prstClr val="white"/>
                  </a:solidFill>
                  <a:effectLst/>
                  <a:uLnTx/>
                  <a:uFillTx/>
                  <a:latin typeface="Calibri"/>
                  <a:ea typeface="+mn-ea"/>
                  <a:cs typeface="+mn-cs"/>
                </a:rPr>
                <a:t>không</a:t>
              </a:r>
              <a:r>
                <a:rPr kumimoji="0" lang="en-US" sz="5400" b="1" i="0" u="none" strike="noStrike" kern="1200" cap="none" spc="0" normalizeH="0" baseline="0" noProof="0" dirty="0">
                  <a:ln w="0"/>
                  <a:solidFill>
                    <a:prstClr val="white"/>
                  </a:solidFill>
                  <a:effectLst/>
                  <a:uLnTx/>
                  <a:uFillTx/>
                  <a:latin typeface="Calibri"/>
                  <a:ea typeface="+mn-ea"/>
                  <a:cs typeface="+mn-cs"/>
                </a:rPr>
                <a:t> </a:t>
              </a:r>
              <a:r>
                <a:rPr kumimoji="0" lang="en-US" sz="5400" b="1" i="0" u="none" strike="noStrike" kern="1200" cap="none" spc="0" normalizeH="0" baseline="0" noProof="0" dirty="0" err="1">
                  <a:ln w="0"/>
                  <a:solidFill>
                    <a:prstClr val="white"/>
                  </a:solidFill>
                  <a:effectLst/>
                  <a:uLnTx/>
                  <a:uFillTx/>
                  <a:latin typeface="Calibri"/>
                  <a:ea typeface="+mn-ea"/>
                  <a:cs typeface="+mn-cs"/>
                </a:rPr>
                <a:t>khí</a:t>
              </a:r>
              <a:r>
                <a:rPr kumimoji="0" lang="en-US" sz="5400" b="1" i="0" u="none" strike="noStrike" kern="1200" cap="none" spc="0" normalizeH="0" baseline="0" noProof="0" dirty="0">
                  <a:ln w="0"/>
                  <a:solidFill>
                    <a:prstClr val="white"/>
                  </a:solidFill>
                  <a:effectLst/>
                  <a:uLnTx/>
                  <a:uFillTx/>
                  <a:latin typeface="Calibri"/>
                  <a:ea typeface="+mn-ea"/>
                  <a:cs typeface="+mn-cs"/>
                </a:rPr>
                <a:t>.</a:t>
              </a:r>
              <a:endParaRPr kumimoji="0" lang="vi-VN" sz="5400" b="1" i="0" u="none" strike="noStrike" kern="1200" cap="none" spc="0" normalizeH="0" baseline="0" noProof="0" dirty="0">
                <a:ln w="0"/>
                <a:solidFill>
                  <a:prstClr val="white"/>
                </a:solidFill>
                <a:effectLst/>
                <a:uLnTx/>
                <a:uFillTx/>
                <a:latin typeface="Arial" panose="020B0604020202020204" pitchFamily="34" charset="0"/>
                <a:ea typeface="+mn-ea"/>
                <a:cs typeface="+mn-cs"/>
              </a:endParaRPr>
            </a:p>
          </p:txBody>
        </p:sp>
      </p:grpSp>
    </p:spTree>
    <p:extLst>
      <p:ext uri="{BB962C8B-B14F-4D97-AF65-F5344CB8AC3E}">
        <p14:creationId xmlns:p14="http://schemas.microsoft.com/office/powerpoint/2010/main" val="1317605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962" b="-5962"/>
            </a:stretch>
          </a:blipFill>
        </p:spPr>
        <p:txBody>
          <a:bodyPr/>
          <a:lstStyle/>
          <a:p>
            <a:endParaRPr lang="en-US"/>
          </a:p>
        </p:txBody>
      </p:sp>
      <p:grpSp>
        <p:nvGrpSpPr>
          <p:cNvPr id="3" name="Group 3"/>
          <p:cNvGrpSpPr/>
          <p:nvPr/>
        </p:nvGrpSpPr>
        <p:grpSpPr>
          <a:xfrm>
            <a:off x="-1091422" y="790737"/>
            <a:ext cx="20470845" cy="8705525"/>
            <a:chOff x="0" y="0"/>
            <a:chExt cx="57624614" cy="24505707"/>
          </a:xfrm>
        </p:grpSpPr>
        <p:sp>
          <p:nvSpPr>
            <p:cNvPr id="4" name="Freeform 4"/>
            <p:cNvSpPr/>
            <p:nvPr/>
          </p:nvSpPr>
          <p:spPr>
            <a:xfrm>
              <a:off x="72390" y="72390"/>
              <a:ext cx="57479837" cy="24360928"/>
            </a:xfrm>
            <a:custGeom>
              <a:avLst/>
              <a:gdLst/>
              <a:ahLst/>
              <a:cxnLst/>
              <a:rect l="l" t="t" r="r" b="b"/>
              <a:pathLst>
                <a:path w="57479837" h="24360928">
                  <a:moveTo>
                    <a:pt x="0" y="0"/>
                  </a:moveTo>
                  <a:lnTo>
                    <a:pt x="57479837" y="0"/>
                  </a:lnTo>
                  <a:lnTo>
                    <a:pt x="57479837" y="24360928"/>
                  </a:lnTo>
                  <a:lnTo>
                    <a:pt x="0" y="24360928"/>
                  </a:lnTo>
                  <a:lnTo>
                    <a:pt x="0" y="0"/>
                  </a:lnTo>
                  <a:close/>
                </a:path>
              </a:pathLst>
            </a:custGeom>
            <a:solidFill>
              <a:srgbClr val="9B7C5C"/>
            </a:solidFill>
          </p:spPr>
          <p:txBody>
            <a:bodyPr/>
            <a:lstStyle/>
            <a:p>
              <a:endParaRPr lang="en-US"/>
            </a:p>
          </p:txBody>
        </p:sp>
        <p:sp>
          <p:nvSpPr>
            <p:cNvPr id="5" name="Freeform 5"/>
            <p:cNvSpPr/>
            <p:nvPr/>
          </p:nvSpPr>
          <p:spPr>
            <a:xfrm>
              <a:off x="0" y="0"/>
              <a:ext cx="57624613" cy="24505707"/>
            </a:xfrm>
            <a:custGeom>
              <a:avLst/>
              <a:gdLst/>
              <a:ahLst/>
              <a:cxnLst/>
              <a:rect l="l" t="t" r="r" b="b"/>
              <a:pathLst>
                <a:path w="57624613" h="24505707">
                  <a:moveTo>
                    <a:pt x="57479834" y="24360927"/>
                  </a:moveTo>
                  <a:lnTo>
                    <a:pt x="57624613" y="24360927"/>
                  </a:lnTo>
                  <a:lnTo>
                    <a:pt x="57624613" y="24505707"/>
                  </a:lnTo>
                  <a:lnTo>
                    <a:pt x="57479834" y="24505707"/>
                  </a:lnTo>
                  <a:lnTo>
                    <a:pt x="57479834" y="24360927"/>
                  </a:lnTo>
                  <a:close/>
                  <a:moveTo>
                    <a:pt x="0" y="144780"/>
                  </a:moveTo>
                  <a:lnTo>
                    <a:pt x="144780" y="144780"/>
                  </a:lnTo>
                  <a:lnTo>
                    <a:pt x="144780" y="24360927"/>
                  </a:lnTo>
                  <a:lnTo>
                    <a:pt x="0" y="24360927"/>
                  </a:lnTo>
                  <a:lnTo>
                    <a:pt x="0" y="144780"/>
                  </a:lnTo>
                  <a:close/>
                  <a:moveTo>
                    <a:pt x="0" y="24360927"/>
                  </a:moveTo>
                  <a:lnTo>
                    <a:pt x="144780" y="24360927"/>
                  </a:lnTo>
                  <a:lnTo>
                    <a:pt x="144780" y="24505707"/>
                  </a:lnTo>
                  <a:lnTo>
                    <a:pt x="0" y="24505707"/>
                  </a:lnTo>
                  <a:lnTo>
                    <a:pt x="0" y="24360927"/>
                  </a:lnTo>
                  <a:close/>
                  <a:moveTo>
                    <a:pt x="57479834" y="144780"/>
                  </a:moveTo>
                  <a:lnTo>
                    <a:pt x="57624613" y="144780"/>
                  </a:lnTo>
                  <a:lnTo>
                    <a:pt x="57624613" y="24360927"/>
                  </a:lnTo>
                  <a:lnTo>
                    <a:pt x="57479834" y="24360927"/>
                  </a:lnTo>
                  <a:lnTo>
                    <a:pt x="57479834" y="144780"/>
                  </a:lnTo>
                  <a:close/>
                  <a:moveTo>
                    <a:pt x="144780" y="24360927"/>
                  </a:moveTo>
                  <a:lnTo>
                    <a:pt x="57479834" y="24360927"/>
                  </a:lnTo>
                  <a:lnTo>
                    <a:pt x="57479834" y="24505707"/>
                  </a:lnTo>
                  <a:lnTo>
                    <a:pt x="144780" y="24505707"/>
                  </a:lnTo>
                  <a:lnTo>
                    <a:pt x="144780" y="24360927"/>
                  </a:lnTo>
                  <a:close/>
                  <a:moveTo>
                    <a:pt x="57479834" y="0"/>
                  </a:moveTo>
                  <a:lnTo>
                    <a:pt x="57624613" y="0"/>
                  </a:lnTo>
                  <a:lnTo>
                    <a:pt x="57624613" y="144780"/>
                  </a:lnTo>
                  <a:lnTo>
                    <a:pt x="57479834" y="144780"/>
                  </a:lnTo>
                  <a:lnTo>
                    <a:pt x="57479834" y="0"/>
                  </a:lnTo>
                  <a:close/>
                  <a:moveTo>
                    <a:pt x="0" y="0"/>
                  </a:moveTo>
                  <a:lnTo>
                    <a:pt x="144780" y="0"/>
                  </a:lnTo>
                  <a:lnTo>
                    <a:pt x="144780" y="144780"/>
                  </a:lnTo>
                  <a:lnTo>
                    <a:pt x="0" y="144780"/>
                  </a:lnTo>
                  <a:lnTo>
                    <a:pt x="0" y="0"/>
                  </a:lnTo>
                  <a:close/>
                  <a:moveTo>
                    <a:pt x="144780" y="0"/>
                  </a:moveTo>
                  <a:lnTo>
                    <a:pt x="57479834" y="0"/>
                  </a:lnTo>
                  <a:lnTo>
                    <a:pt x="57479834" y="144780"/>
                  </a:lnTo>
                  <a:lnTo>
                    <a:pt x="144780" y="144780"/>
                  </a:lnTo>
                  <a:lnTo>
                    <a:pt x="144780" y="0"/>
                  </a:lnTo>
                  <a:close/>
                </a:path>
              </a:pathLst>
            </a:custGeom>
            <a:solidFill>
              <a:srgbClr val="000000"/>
            </a:solidFill>
          </p:spPr>
          <p:txBody>
            <a:bodyPr/>
            <a:lstStyle/>
            <a:p>
              <a:endParaRPr lang="en-US"/>
            </a:p>
          </p:txBody>
        </p:sp>
      </p:grpSp>
      <p:grpSp>
        <p:nvGrpSpPr>
          <p:cNvPr id="6" name="Group 6"/>
          <p:cNvGrpSpPr/>
          <p:nvPr/>
        </p:nvGrpSpPr>
        <p:grpSpPr>
          <a:xfrm>
            <a:off x="-731112" y="190500"/>
            <a:ext cx="19750225" cy="9753599"/>
            <a:chOff x="0" y="0"/>
            <a:chExt cx="52414898" cy="21557999"/>
          </a:xfrm>
        </p:grpSpPr>
        <p:sp>
          <p:nvSpPr>
            <p:cNvPr id="7" name="Freeform 7"/>
            <p:cNvSpPr/>
            <p:nvPr/>
          </p:nvSpPr>
          <p:spPr>
            <a:xfrm>
              <a:off x="72390" y="72390"/>
              <a:ext cx="52270121" cy="21413219"/>
            </a:xfrm>
            <a:custGeom>
              <a:avLst/>
              <a:gdLst/>
              <a:ahLst/>
              <a:cxnLst/>
              <a:rect l="l" t="t" r="r" b="b"/>
              <a:pathLst>
                <a:path w="52270121" h="21413219">
                  <a:moveTo>
                    <a:pt x="0" y="0"/>
                  </a:moveTo>
                  <a:lnTo>
                    <a:pt x="52270120" y="0"/>
                  </a:lnTo>
                  <a:lnTo>
                    <a:pt x="52270120" y="21413219"/>
                  </a:lnTo>
                  <a:lnTo>
                    <a:pt x="0" y="21413219"/>
                  </a:lnTo>
                  <a:lnTo>
                    <a:pt x="0" y="0"/>
                  </a:lnTo>
                  <a:close/>
                </a:path>
              </a:pathLst>
            </a:custGeom>
            <a:solidFill>
              <a:srgbClr val="FFFFFF"/>
            </a:solidFill>
          </p:spPr>
          <p:txBody>
            <a:bodyPr/>
            <a:lstStyle/>
            <a:p>
              <a:endParaRPr lang="en-US"/>
            </a:p>
          </p:txBody>
        </p:sp>
        <p:sp>
          <p:nvSpPr>
            <p:cNvPr id="8" name="Freeform 8"/>
            <p:cNvSpPr/>
            <p:nvPr/>
          </p:nvSpPr>
          <p:spPr>
            <a:xfrm>
              <a:off x="0" y="0"/>
              <a:ext cx="52414897" cy="21557999"/>
            </a:xfrm>
            <a:custGeom>
              <a:avLst/>
              <a:gdLst/>
              <a:ahLst/>
              <a:cxnLst/>
              <a:rect l="l" t="t" r="r" b="b"/>
              <a:pathLst>
                <a:path w="52414897" h="21557999">
                  <a:moveTo>
                    <a:pt x="52270118" y="21413219"/>
                  </a:moveTo>
                  <a:lnTo>
                    <a:pt x="52414897" y="21413219"/>
                  </a:lnTo>
                  <a:lnTo>
                    <a:pt x="52414897" y="21557999"/>
                  </a:lnTo>
                  <a:lnTo>
                    <a:pt x="52270118" y="21557999"/>
                  </a:lnTo>
                  <a:lnTo>
                    <a:pt x="52270118" y="21413219"/>
                  </a:lnTo>
                  <a:close/>
                  <a:moveTo>
                    <a:pt x="0" y="144780"/>
                  </a:moveTo>
                  <a:lnTo>
                    <a:pt x="144780" y="144780"/>
                  </a:lnTo>
                  <a:lnTo>
                    <a:pt x="144780" y="21413219"/>
                  </a:lnTo>
                  <a:lnTo>
                    <a:pt x="0" y="21413219"/>
                  </a:lnTo>
                  <a:lnTo>
                    <a:pt x="0" y="144780"/>
                  </a:lnTo>
                  <a:close/>
                  <a:moveTo>
                    <a:pt x="0" y="21413219"/>
                  </a:moveTo>
                  <a:lnTo>
                    <a:pt x="144780" y="21413219"/>
                  </a:lnTo>
                  <a:lnTo>
                    <a:pt x="144780" y="21557999"/>
                  </a:lnTo>
                  <a:lnTo>
                    <a:pt x="0" y="21557999"/>
                  </a:lnTo>
                  <a:lnTo>
                    <a:pt x="0" y="21413219"/>
                  </a:lnTo>
                  <a:close/>
                  <a:moveTo>
                    <a:pt x="52270118" y="144780"/>
                  </a:moveTo>
                  <a:lnTo>
                    <a:pt x="52414897" y="144780"/>
                  </a:lnTo>
                  <a:lnTo>
                    <a:pt x="52414897" y="21413219"/>
                  </a:lnTo>
                  <a:lnTo>
                    <a:pt x="52270118" y="21413219"/>
                  </a:lnTo>
                  <a:lnTo>
                    <a:pt x="52270118" y="144780"/>
                  </a:lnTo>
                  <a:close/>
                  <a:moveTo>
                    <a:pt x="144780" y="21413219"/>
                  </a:moveTo>
                  <a:lnTo>
                    <a:pt x="52270118" y="21413219"/>
                  </a:lnTo>
                  <a:lnTo>
                    <a:pt x="52270118" y="21557999"/>
                  </a:lnTo>
                  <a:lnTo>
                    <a:pt x="144780" y="21557999"/>
                  </a:lnTo>
                  <a:lnTo>
                    <a:pt x="144780" y="21413219"/>
                  </a:lnTo>
                  <a:close/>
                  <a:moveTo>
                    <a:pt x="52270118" y="0"/>
                  </a:moveTo>
                  <a:lnTo>
                    <a:pt x="52414897" y="0"/>
                  </a:lnTo>
                  <a:lnTo>
                    <a:pt x="52414897" y="144780"/>
                  </a:lnTo>
                  <a:lnTo>
                    <a:pt x="52270118" y="144780"/>
                  </a:lnTo>
                  <a:lnTo>
                    <a:pt x="52270118" y="0"/>
                  </a:lnTo>
                  <a:close/>
                  <a:moveTo>
                    <a:pt x="0" y="0"/>
                  </a:moveTo>
                  <a:lnTo>
                    <a:pt x="144780" y="0"/>
                  </a:lnTo>
                  <a:lnTo>
                    <a:pt x="144780" y="144780"/>
                  </a:lnTo>
                  <a:lnTo>
                    <a:pt x="0" y="144780"/>
                  </a:lnTo>
                  <a:lnTo>
                    <a:pt x="0" y="0"/>
                  </a:lnTo>
                  <a:close/>
                  <a:moveTo>
                    <a:pt x="144780" y="0"/>
                  </a:moveTo>
                  <a:lnTo>
                    <a:pt x="52270118" y="0"/>
                  </a:lnTo>
                  <a:lnTo>
                    <a:pt x="52270118" y="144780"/>
                  </a:lnTo>
                  <a:lnTo>
                    <a:pt x="144780" y="144780"/>
                  </a:lnTo>
                  <a:lnTo>
                    <a:pt x="144780" y="0"/>
                  </a:lnTo>
                  <a:close/>
                </a:path>
              </a:pathLst>
            </a:custGeom>
            <a:solidFill>
              <a:srgbClr val="000000"/>
            </a:solidFill>
          </p:spPr>
          <p:txBody>
            <a:bodyPr/>
            <a:lstStyle/>
            <a:p>
              <a:endParaRPr lang="en-US"/>
            </a:p>
          </p:txBody>
        </p:sp>
      </p:grpSp>
      <p:sp>
        <p:nvSpPr>
          <p:cNvPr id="12" name="Freeform 3">
            <a:extLst>
              <a:ext uri="{FF2B5EF4-FFF2-40B4-BE49-F238E27FC236}">
                <a16:creationId xmlns:a16="http://schemas.microsoft.com/office/drawing/2014/main" id="{93C427D2-B936-7C13-CAA4-6651A6924F09}"/>
              </a:ext>
            </a:extLst>
          </p:cNvPr>
          <p:cNvSpPr/>
          <p:nvPr/>
        </p:nvSpPr>
        <p:spPr>
          <a:xfrm>
            <a:off x="533400" y="723900"/>
            <a:ext cx="1447800" cy="1525219"/>
          </a:xfrm>
          <a:custGeom>
            <a:avLst/>
            <a:gdLst/>
            <a:ahLst/>
            <a:cxnLst/>
            <a:rect l="l" t="t" r="r" b="b"/>
            <a:pathLst>
              <a:path w="5025516" h="4573219">
                <a:moveTo>
                  <a:pt x="0" y="0"/>
                </a:moveTo>
                <a:lnTo>
                  <a:pt x="5025515" y="0"/>
                </a:lnTo>
                <a:lnTo>
                  <a:pt x="5025515" y="4573219"/>
                </a:lnTo>
                <a:lnTo>
                  <a:pt x="0" y="4573219"/>
                </a:lnTo>
                <a:lnTo>
                  <a:pt x="0" y="0"/>
                </a:lnTo>
                <a:close/>
              </a:path>
            </a:pathLst>
          </a:custGeom>
          <a:blipFill>
            <a:blip r:embed="rId3"/>
            <a:stretch>
              <a:fillRect/>
            </a:stretch>
          </a:blipFill>
        </p:spPr>
        <p:txBody>
          <a:bodyPr/>
          <a:lstStyle/>
          <a:p>
            <a:endParaRPr lang="en-US"/>
          </a:p>
        </p:txBody>
      </p:sp>
      <p:sp>
        <p:nvSpPr>
          <p:cNvPr id="13" name="TextBox 12">
            <a:extLst>
              <a:ext uri="{FF2B5EF4-FFF2-40B4-BE49-F238E27FC236}">
                <a16:creationId xmlns:a16="http://schemas.microsoft.com/office/drawing/2014/main" id="{00B2A599-4773-052F-C225-57CA44F681A2}"/>
              </a:ext>
            </a:extLst>
          </p:cNvPr>
          <p:cNvSpPr txBox="1"/>
          <p:nvPr/>
        </p:nvSpPr>
        <p:spPr>
          <a:xfrm>
            <a:off x="2057400" y="647700"/>
            <a:ext cx="16230600" cy="1569660"/>
          </a:xfrm>
          <a:prstGeom prst="rect">
            <a:avLst/>
          </a:prstGeom>
          <a:noFill/>
        </p:spPr>
        <p:txBody>
          <a:bodyPr wrap="square" rtlCol="0">
            <a:spAutoFit/>
          </a:bodyPr>
          <a:lstStyle/>
          <a:p>
            <a:pPr lvl="0" algn="just"/>
            <a:r>
              <a:rPr lang="en-US" sz="4800" b="1" i="1" dirty="0">
                <a:solidFill>
                  <a:srgbClr val="000000"/>
                </a:solidFill>
                <a:latin typeface="Cambria" panose="02040503050406030204" pitchFamily="18" charset="0"/>
                <a:ea typeface="Cambria" panose="02040503050406030204" pitchFamily="18" charset="0"/>
              </a:rPr>
              <a:t>2. </a:t>
            </a:r>
            <a:r>
              <a:rPr lang="vi-VN" sz="4800" b="1" i="1" dirty="0">
                <a:solidFill>
                  <a:srgbClr val="000000"/>
                </a:solidFill>
                <a:latin typeface="Cambria" panose="02040503050406030204" pitchFamily="18" charset="0"/>
                <a:ea typeface="Cambria" panose="02040503050406030204" pitchFamily="18" charset="0"/>
              </a:rPr>
              <a:t>Quan sát ống nghiệm trong hình 3 và nêu hiện tượng xảy ra. Từ đó, cho biết trong đất có thành phần nào.</a:t>
            </a:r>
            <a:endParaRPr kumimoji="0" lang="vi-VN" sz="4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pic>
        <p:nvPicPr>
          <p:cNvPr id="10" name="Picture 9">
            <a:extLst>
              <a:ext uri="{FF2B5EF4-FFF2-40B4-BE49-F238E27FC236}">
                <a16:creationId xmlns:a16="http://schemas.microsoft.com/office/drawing/2014/main" id="{6FFD4D9F-0141-3142-FF6A-0FE4984C6051}"/>
              </a:ext>
            </a:extLst>
          </p:cNvPr>
          <p:cNvPicPr>
            <a:picLocks noChangeAspect="1"/>
          </p:cNvPicPr>
          <p:nvPr/>
        </p:nvPicPr>
        <p:blipFill>
          <a:blip r:embed="rId4"/>
          <a:stretch>
            <a:fillRect/>
          </a:stretch>
        </p:blipFill>
        <p:spPr>
          <a:xfrm>
            <a:off x="3429000" y="2476500"/>
            <a:ext cx="10586081" cy="6858000"/>
          </a:xfrm>
          <a:prstGeom prst="rect">
            <a:avLst/>
          </a:prstGeom>
        </p:spPr>
      </p:pic>
    </p:spTree>
    <p:extLst>
      <p:ext uri="{BB962C8B-B14F-4D97-AF65-F5344CB8AC3E}">
        <p14:creationId xmlns:p14="http://schemas.microsoft.com/office/powerpoint/2010/main" val="4173516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962" b="-5962"/>
            </a:stretch>
          </a:blipFill>
        </p:spPr>
        <p:txBody>
          <a:bodyPr/>
          <a:lstStyle/>
          <a:p>
            <a:endParaRPr lang="en-US"/>
          </a:p>
        </p:txBody>
      </p:sp>
      <p:grpSp>
        <p:nvGrpSpPr>
          <p:cNvPr id="3" name="Group 3"/>
          <p:cNvGrpSpPr/>
          <p:nvPr/>
        </p:nvGrpSpPr>
        <p:grpSpPr>
          <a:xfrm>
            <a:off x="-1091422" y="790737"/>
            <a:ext cx="20470845" cy="8705525"/>
            <a:chOff x="0" y="0"/>
            <a:chExt cx="57624614" cy="24505707"/>
          </a:xfrm>
        </p:grpSpPr>
        <p:sp>
          <p:nvSpPr>
            <p:cNvPr id="4" name="Freeform 4"/>
            <p:cNvSpPr/>
            <p:nvPr/>
          </p:nvSpPr>
          <p:spPr>
            <a:xfrm>
              <a:off x="72390" y="72390"/>
              <a:ext cx="57479837" cy="24360928"/>
            </a:xfrm>
            <a:custGeom>
              <a:avLst/>
              <a:gdLst/>
              <a:ahLst/>
              <a:cxnLst/>
              <a:rect l="l" t="t" r="r" b="b"/>
              <a:pathLst>
                <a:path w="57479837" h="24360928">
                  <a:moveTo>
                    <a:pt x="0" y="0"/>
                  </a:moveTo>
                  <a:lnTo>
                    <a:pt x="57479837" y="0"/>
                  </a:lnTo>
                  <a:lnTo>
                    <a:pt x="57479837" y="24360928"/>
                  </a:lnTo>
                  <a:lnTo>
                    <a:pt x="0" y="24360928"/>
                  </a:lnTo>
                  <a:lnTo>
                    <a:pt x="0" y="0"/>
                  </a:lnTo>
                  <a:close/>
                </a:path>
              </a:pathLst>
            </a:custGeom>
            <a:solidFill>
              <a:srgbClr val="9B7C5C"/>
            </a:solidFill>
          </p:spPr>
          <p:txBody>
            <a:bodyPr/>
            <a:lstStyle/>
            <a:p>
              <a:endParaRPr lang="en-US"/>
            </a:p>
          </p:txBody>
        </p:sp>
        <p:sp>
          <p:nvSpPr>
            <p:cNvPr id="5" name="Freeform 5"/>
            <p:cNvSpPr/>
            <p:nvPr/>
          </p:nvSpPr>
          <p:spPr>
            <a:xfrm>
              <a:off x="0" y="0"/>
              <a:ext cx="57624613" cy="24505707"/>
            </a:xfrm>
            <a:custGeom>
              <a:avLst/>
              <a:gdLst/>
              <a:ahLst/>
              <a:cxnLst/>
              <a:rect l="l" t="t" r="r" b="b"/>
              <a:pathLst>
                <a:path w="57624613" h="24505707">
                  <a:moveTo>
                    <a:pt x="57479834" y="24360927"/>
                  </a:moveTo>
                  <a:lnTo>
                    <a:pt x="57624613" y="24360927"/>
                  </a:lnTo>
                  <a:lnTo>
                    <a:pt x="57624613" y="24505707"/>
                  </a:lnTo>
                  <a:lnTo>
                    <a:pt x="57479834" y="24505707"/>
                  </a:lnTo>
                  <a:lnTo>
                    <a:pt x="57479834" y="24360927"/>
                  </a:lnTo>
                  <a:close/>
                  <a:moveTo>
                    <a:pt x="0" y="144780"/>
                  </a:moveTo>
                  <a:lnTo>
                    <a:pt x="144780" y="144780"/>
                  </a:lnTo>
                  <a:lnTo>
                    <a:pt x="144780" y="24360927"/>
                  </a:lnTo>
                  <a:lnTo>
                    <a:pt x="0" y="24360927"/>
                  </a:lnTo>
                  <a:lnTo>
                    <a:pt x="0" y="144780"/>
                  </a:lnTo>
                  <a:close/>
                  <a:moveTo>
                    <a:pt x="0" y="24360927"/>
                  </a:moveTo>
                  <a:lnTo>
                    <a:pt x="144780" y="24360927"/>
                  </a:lnTo>
                  <a:lnTo>
                    <a:pt x="144780" y="24505707"/>
                  </a:lnTo>
                  <a:lnTo>
                    <a:pt x="0" y="24505707"/>
                  </a:lnTo>
                  <a:lnTo>
                    <a:pt x="0" y="24360927"/>
                  </a:lnTo>
                  <a:close/>
                  <a:moveTo>
                    <a:pt x="57479834" y="144780"/>
                  </a:moveTo>
                  <a:lnTo>
                    <a:pt x="57624613" y="144780"/>
                  </a:lnTo>
                  <a:lnTo>
                    <a:pt x="57624613" y="24360927"/>
                  </a:lnTo>
                  <a:lnTo>
                    <a:pt x="57479834" y="24360927"/>
                  </a:lnTo>
                  <a:lnTo>
                    <a:pt x="57479834" y="144780"/>
                  </a:lnTo>
                  <a:close/>
                  <a:moveTo>
                    <a:pt x="144780" y="24360927"/>
                  </a:moveTo>
                  <a:lnTo>
                    <a:pt x="57479834" y="24360927"/>
                  </a:lnTo>
                  <a:lnTo>
                    <a:pt x="57479834" y="24505707"/>
                  </a:lnTo>
                  <a:lnTo>
                    <a:pt x="144780" y="24505707"/>
                  </a:lnTo>
                  <a:lnTo>
                    <a:pt x="144780" y="24360927"/>
                  </a:lnTo>
                  <a:close/>
                  <a:moveTo>
                    <a:pt x="57479834" y="0"/>
                  </a:moveTo>
                  <a:lnTo>
                    <a:pt x="57624613" y="0"/>
                  </a:lnTo>
                  <a:lnTo>
                    <a:pt x="57624613" y="144780"/>
                  </a:lnTo>
                  <a:lnTo>
                    <a:pt x="57479834" y="144780"/>
                  </a:lnTo>
                  <a:lnTo>
                    <a:pt x="57479834" y="0"/>
                  </a:lnTo>
                  <a:close/>
                  <a:moveTo>
                    <a:pt x="0" y="0"/>
                  </a:moveTo>
                  <a:lnTo>
                    <a:pt x="144780" y="0"/>
                  </a:lnTo>
                  <a:lnTo>
                    <a:pt x="144780" y="144780"/>
                  </a:lnTo>
                  <a:lnTo>
                    <a:pt x="0" y="144780"/>
                  </a:lnTo>
                  <a:lnTo>
                    <a:pt x="0" y="0"/>
                  </a:lnTo>
                  <a:close/>
                  <a:moveTo>
                    <a:pt x="144780" y="0"/>
                  </a:moveTo>
                  <a:lnTo>
                    <a:pt x="57479834" y="0"/>
                  </a:lnTo>
                  <a:lnTo>
                    <a:pt x="57479834" y="144780"/>
                  </a:lnTo>
                  <a:lnTo>
                    <a:pt x="144780" y="144780"/>
                  </a:lnTo>
                  <a:lnTo>
                    <a:pt x="144780" y="0"/>
                  </a:lnTo>
                  <a:close/>
                </a:path>
              </a:pathLst>
            </a:custGeom>
            <a:solidFill>
              <a:srgbClr val="000000"/>
            </a:solidFill>
          </p:spPr>
          <p:txBody>
            <a:bodyPr/>
            <a:lstStyle/>
            <a:p>
              <a:endParaRPr lang="en-US"/>
            </a:p>
          </p:txBody>
        </p:sp>
      </p:grpSp>
      <p:grpSp>
        <p:nvGrpSpPr>
          <p:cNvPr id="6" name="Group 6"/>
          <p:cNvGrpSpPr/>
          <p:nvPr/>
        </p:nvGrpSpPr>
        <p:grpSpPr>
          <a:xfrm>
            <a:off x="-731112" y="1081913"/>
            <a:ext cx="19750225" cy="8123174"/>
            <a:chOff x="0" y="0"/>
            <a:chExt cx="52414898" cy="21557999"/>
          </a:xfrm>
        </p:grpSpPr>
        <p:sp>
          <p:nvSpPr>
            <p:cNvPr id="7" name="Freeform 7"/>
            <p:cNvSpPr/>
            <p:nvPr/>
          </p:nvSpPr>
          <p:spPr>
            <a:xfrm>
              <a:off x="72390" y="72390"/>
              <a:ext cx="52270121" cy="21413219"/>
            </a:xfrm>
            <a:custGeom>
              <a:avLst/>
              <a:gdLst/>
              <a:ahLst/>
              <a:cxnLst/>
              <a:rect l="l" t="t" r="r" b="b"/>
              <a:pathLst>
                <a:path w="52270121" h="21413219">
                  <a:moveTo>
                    <a:pt x="0" y="0"/>
                  </a:moveTo>
                  <a:lnTo>
                    <a:pt x="52270120" y="0"/>
                  </a:lnTo>
                  <a:lnTo>
                    <a:pt x="52270120" y="21413219"/>
                  </a:lnTo>
                  <a:lnTo>
                    <a:pt x="0" y="21413219"/>
                  </a:lnTo>
                  <a:lnTo>
                    <a:pt x="0" y="0"/>
                  </a:lnTo>
                  <a:close/>
                </a:path>
              </a:pathLst>
            </a:custGeom>
            <a:solidFill>
              <a:srgbClr val="FFFFFF"/>
            </a:solidFill>
          </p:spPr>
          <p:txBody>
            <a:bodyPr/>
            <a:lstStyle/>
            <a:p>
              <a:endParaRPr lang="en-US"/>
            </a:p>
          </p:txBody>
        </p:sp>
        <p:sp>
          <p:nvSpPr>
            <p:cNvPr id="8" name="Freeform 8"/>
            <p:cNvSpPr/>
            <p:nvPr/>
          </p:nvSpPr>
          <p:spPr>
            <a:xfrm>
              <a:off x="0" y="0"/>
              <a:ext cx="52414897" cy="21557999"/>
            </a:xfrm>
            <a:custGeom>
              <a:avLst/>
              <a:gdLst/>
              <a:ahLst/>
              <a:cxnLst/>
              <a:rect l="l" t="t" r="r" b="b"/>
              <a:pathLst>
                <a:path w="52414897" h="21557999">
                  <a:moveTo>
                    <a:pt x="52270118" y="21413219"/>
                  </a:moveTo>
                  <a:lnTo>
                    <a:pt x="52414897" y="21413219"/>
                  </a:lnTo>
                  <a:lnTo>
                    <a:pt x="52414897" y="21557999"/>
                  </a:lnTo>
                  <a:lnTo>
                    <a:pt x="52270118" y="21557999"/>
                  </a:lnTo>
                  <a:lnTo>
                    <a:pt x="52270118" y="21413219"/>
                  </a:lnTo>
                  <a:close/>
                  <a:moveTo>
                    <a:pt x="0" y="144780"/>
                  </a:moveTo>
                  <a:lnTo>
                    <a:pt x="144780" y="144780"/>
                  </a:lnTo>
                  <a:lnTo>
                    <a:pt x="144780" y="21413219"/>
                  </a:lnTo>
                  <a:lnTo>
                    <a:pt x="0" y="21413219"/>
                  </a:lnTo>
                  <a:lnTo>
                    <a:pt x="0" y="144780"/>
                  </a:lnTo>
                  <a:close/>
                  <a:moveTo>
                    <a:pt x="0" y="21413219"/>
                  </a:moveTo>
                  <a:lnTo>
                    <a:pt x="144780" y="21413219"/>
                  </a:lnTo>
                  <a:lnTo>
                    <a:pt x="144780" y="21557999"/>
                  </a:lnTo>
                  <a:lnTo>
                    <a:pt x="0" y="21557999"/>
                  </a:lnTo>
                  <a:lnTo>
                    <a:pt x="0" y="21413219"/>
                  </a:lnTo>
                  <a:close/>
                  <a:moveTo>
                    <a:pt x="52270118" y="144780"/>
                  </a:moveTo>
                  <a:lnTo>
                    <a:pt x="52414897" y="144780"/>
                  </a:lnTo>
                  <a:lnTo>
                    <a:pt x="52414897" y="21413219"/>
                  </a:lnTo>
                  <a:lnTo>
                    <a:pt x="52270118" y="21413219"/>
                  </a:lnTo>
                  <a:lnTo>
                    <a:pt x="52270118" y="144780"/>
                  </a:lnTo>
                  <a:close/>
                  <a:moveTo>
                    <a:pt x="144780" y="21413219"/>
                  </a:moveTo>
                  <a:lnTo>
                    <a:pt x="52270118" y="21413219"/>
                  </a:lnTo>
                  <a:lnTo>
                    <a:pt x="52270118" y="21557999"/>
                  </a:lnTo>
                  <a:lnTo>
                    <a:pt x="144780" y="21557999"/>
                  </a:lnTo>
                  <a:lnTo>
                    <a:pt x="144780" y="21413219"/>
                  </a:lnTo>
                  <a:close/>
                  <a:moveTo>
                    <a:pt x="52270118" y="0"/>
                  </a:moveTo>
                  <a:lnTo>
                    <a:pt x="52414897" y="0"/>
                  </a:lnTo>
                  <a:lnTo>
                    <a:pt x="52414897" y="144780"/>
                  </a:lnTo>
                  <a:lnTo>
                    <a:pt x="52270118" y="144780"/>
                  </a:lnTo>
                  <a:lnTo>
                    <a:pt x="52270118" y="0"/>
                  </a:lnTo>
                  <a:close/>
                  <a:moveTo>
                    <a:pt x="0" y="0"/>
                  </a:moveTo>
                  <a:lnTo>
                    <a:pt x="144780" y="0"/>
                  </a:lnTo>
                  <a:lnTo>
                    <a:pt x="144780" y="144780"/>
                  </a:lnTo>
                  <a:lnTo>
                    <a:pt x="0" y="144780"/>
                  </a:lnTo>
                  <a:lnTo>
                    <a:pt x="0" y="0"/>
                  </a:lnTo>
                  <a:close/>
                  <a:moveTo>
                    <a:pt x="144780" y="0"/>
                  </a:moveTo>
                  <a:lnTo>
                    <a:pt x="52270118" y="0"/>
                  </a:lnTo>
                  <a:lnTo>
                    <a:pt x="52270118" y="144780"/>
                  </a:lnTo>
                  <a:lnTo>
                    <a:pt x="144780" y="144780"/>
                  </a:lnTo>
                  <a:lnTo>
                    <a:pt x="144780" y="0"/>
                  </a:lnTo>
                  <a:close/>
                </a:path>
              </a:pathLst>
            </a:custGeom>
            <a:solidFill>
              <a:srgbClr val="000000"/>
            </a:solidFill>
          </p:spPr>
          <p:txBody>
            <a:bodyPr/>
            <a:lstStyle/>
            <a:p>
              <a:endParaRPr lang="en-US"/>
            </a:p>
          </p:txBody>
        </p:sp>
      </p:grpSp>
      <p:grpSp>
        <p:nvGrpSpPr>
          <p:cNvPr id="14" name="Nhóm 24">
            <a:extLst>
              <a:ext uri="{FF2B5EF4-FFF2-40B4-BE49-F238E27FC236}">
                <a16:creationId xmlns:a16="http://schemas.microsoft.com/office/drawing/2014/main" id="{34AA72D4-776B-B635-E728-D41458AAEAB0}"/>
              </a:ext>
            </a:extLst>
          </p:cNvPr>
          <p:cNvGrpSpPr/>
          <p:nvPr/>
        </p:nvGrpSpPr>
        <p:grpSpPr>
          <a:xfrm>
            <a:off x="4572000" y="2095500"/>
            <a:ext cx="13716000" cy="6477000"/>
            <a:chOff x="9314446" y="626900"/>
            <a:chExt cx="8363953" cy="1137938"/>
          </a:xfrm>
        </p:grpSpPr>
        <p:pic>
          <p:nvPicPr>
            <p:cNvPr id="15" name="Picture 5">
              <a:extLst>
                <a:ext uri="{FF2B5EF4-FFF2-40B4-BE49-F238E27FC236}">
                  <a16:creationId xmlns:a16="http://schemas.microsoft.com/office/drawing/2014/main" id="{02141C97-2BCE-572C-2636-A140564B06F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314446" y="626900"/>
              <a:ext cx="8363953" cy="1137938"/>
            </a:xfrm>
            <a:prstGeom prst="rect">
              <a:avLst/>
            </a:prstGeom>
          </p:spPr>
        </p:pic>
        <p:sp>
          <p:nvSpPr>
            <p:cNvPr id="16" name="Hình chữ nhật 20">
              <a:extLst>
                <a:ext uri="{FF2B5EF4-FFF2-40B4-BE49-F238E27FC236}">
                  <a16:creationId xmlns:a16="http://schemas.microsoft.com/office/drawing/2014/main" id="{FBF18228-77F8-52DE-2778-5B38931C98C2}"/>
                </a:ext>
              </a:extLst>
            </p:cNvPr>
            <p:cNvSpPr/>
            <p:nvPr/>
          </p:nvSpPr>
          <p:spPr>
            <a:xfrm>
              <a:off x="9546778" y="774163"/>
              <a:ext cx="7134084" cy="659690"/>
            </a:xfrm>
            <a:prstGeom prst="rect">
              <a:avLst/>
            </a:prstGeom>
            <a:noFill/>
          </p:spPr>
          <p:txBody>
            <a:bodyPr wrap="square" lIns="60960" tIns="30480" rIns="60960" bIns="30480">
              <a:spAutoFit/>
            </a:bodyPr>
            <a:lstStyle/>
            <a:p>
              <a:pPr marL="0" marR="0" lvl="0" indent="0" algn="just" defTabSz="60963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w="0"/>
                  <a:solidFill>
                    <a:prstClr val="white"/>
                  </a:solidFill>
                  <a:effectLst/>
                  <a:uLnTx/>
                  <a:uFillTx/>
                  <a:latin typeface="Calibri"/>
                  <a:ea typeface="+mn-ea"/>
                  <a:cs typeface="+mn-cs"/>
                </a:rPr>
                <a:t> Sau khi đun ống nghiệm chứa đất thấy xuất hiện những giọt nước nhỏ bám vào thành ống nghiệm. </a:t>
              </a:r>
              <a:r>
                <a:rPr kumimoji="0" lang="en-US" sz="6000" b="1" i="0" u="none" strike="noStrike" kern="1200" cap="none" spc="0" normalizeH="0" baseline="0" noProof="0" dirty="0" err="1">
                  <a:ln w="0"/>
                  <a:solidFill>
                    <a:prstClr val="white"/>
                  </a:solidFill>
                  <a:effectLst/>
                  <a:uLnTx/>
                  <a:uFillTx/>
                  <a:latin typeface="Calibri"/>
                  <a:ea typeface="+mn-ea"/>
                  <a:cs typeface="+mn-cs"/>
                </a:rPr>
                <a:t>Thí</a:t>
              </a:r>
              <a:r>
                <a:rPr kumimoji="0" lang="en-US" sz="6000" b="1" i="0" u="none" strike="noStrike" kern="1200" cap="none" spc="0" normalizeH="0" baseline="0" noProof="0" dirty="0">
                  <a:ln w="0"/>
                  <a:solidFill>
                    <a:prstClr val="white"/>
                  </a:solidFill>
                  <a:effectLst/>
                  <a:uLnTx/>
                  <a:uFillTx/>
                  <a:latin typeface="Calibri"/>
                  <a:ea typeface="+mn-ea"/>
                  <a:cs typeface="+mn-cs"/>
                </a:rPr>
                <a:t> </a:t>
              </a:r>
              <a:r>
                <a:rPr kumimoji="0" lang="en-US" sz="6000" b="1" i="0" u="none" strike="noStrike" kern="1200" cap="none" spc="0" normalizeH="0" baseline="0" noProof="0" dirty="0" err="1">
                  <a:ln w="0"/>
                  <a:solidFill>
                    <a:prstClr val="white"/>
                  </a:solidFill>
                  <a:effectLst/>
                  <a:uLnTx/>
                  <a:uFillTx/>
                  <a:latin typeface="Calibri"/>
                  <a:ea typeface="+mn-ea"/>
                  <a:cs typeface="+mn-cs"/>
                </a:rPr>
                <a:t>nghiệm</a:t>
              </a:r>
              <a:r>
                <a:rPr kumimoji="0" lang="vi-VN" sz="6000" b="1" i="0" u="none" strike="noStrike" kern="1200" cap="none" spc="0" normalizeH="0" baseline="0" noProof="0" dirty="0">
                  <a:ln w="0"/>
                  <a:solidFill>
                    <a:prstClr val="white"/>
                  </a:solidFill>
                  <a:effectLst/>
                  <a:uLnTx/>
                  <a:uFillTx/>
                  <a:latin typeface="Calibri"/>
                  <a:ea typeface="+mn-ea"/>
                  <a:cs typeface="+mn-cs"/>
                </a:rPr>
                <a:t> chứng tỏ trong đất có nước.</a:t>
              </a:r>
            </a:p>
          </p:txBody>
        </p:sp>
      </p:grpSp>
      <p:pic>
        <p:nvPicPr>
          <p:cNvPr id="13" name="Picture 12">
            <a:extLst>
              <a:ext uri="{FF2B5EF4-FFF2-40B4-BE49-F238E27FC236}">
                <a16:creationId xmlns:a16="http://schemas.microsoft.com/office/drawing/2014/main" id="{4ECB6632-2985-A8F0-2F94-FBDF33A179A5}"/>
              </a:ext>
            </a:extLst>
          </p:cNvPr>
          <p:cNvPicPr>
            <a:picLocks noChangeAspect="1"/>
          </p:cNvPicPr>
          <p:nvPr/>
        </p:nvPicPr>
        <p:blipFill>
          <a:blip r:embed="rId5"/>
          <a:stretch>
            <a:fillRect/>
          </a:stretch>
        </p:blipFill>
        <p:spPr>
          <a:xfrm>
            <a:off x="1295400" y="1714500"/>
            <a:ext cx="2987299" cy="6718374"/>
          </a:xfrm>
          <a:prstGeom prst="rect">
            <a:avLst/>
          </a:prstGeom>
        </p:spPr>
      </p:pic>
    </p:spTree>
    <p:extLst>
      <p:ext uri="{BB962C8B-B14F-4D97-AF65-F5344CB8AC3E}">
        <p14:creationId xmlns:p14="http://schemas.microsoft.com/office/powerpoint/2010/main" val="3792054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962" b="-5962"/>
            </a:stretch>
          </a:blipFill>
        </p:spPr>
        <p:txBody>
          <a:bodyPr/>
          <a:lstStyle/>
          <a:p>
            <a:endParaRPr lang="en-US"/>
          </a:p>
        </p:txBody>
      </p:sp>
      <p:grpSp>
        <p:nvGrpSpPr>
          <p:cNvPr id="3" name="Group 3"/>
          <p:cNvGrpSpPr/>
          <p:nvPr/>
        </p:nvGrpSpPr>
        <p:grpSpPr>
          <a:xfrm>
            <a:off x="-1091421" y="790737"/>
            <a:ext cx="19227022" cy="8705525"/>
            <a:chOff x="0" y="0"/>
            <a:chExt cx="57624614" cy="24505707"/>
          </a:xfrm>
        </p:grpSpPr>
        <p:sp>
          <p:nvSpPr>
            <p:cNvPr id="4" name="Freeform 4"/>
            <p:cNvSpPr/>
            <p:nvPr/>
          </p:nvSpPr>
          <p:spPr>
            <a:xfrm>
              <a:off x="72390" y="72390"/>
              <a:ext cx="57479837" cy="24360928"/>
            </a:xfrm>
            <a:custGeom>
              <a:avLst/>
              <a:gdLst/>
              <a:ahLst/>
              <a:cxnLst/>
              <a:rect l="l" t="t" r="r" b="b"/>
              <a:pathLst>
                <a:path w="57479837" h="24360928">
                  <a:moveTo>
                    <a:pt x="0" y="0"/>
                  </a:moveTo>
                  <a:lnTo>
                    <a:pt x="57479837" y="0"/>
                  </a:lnTo>
                  <a:lnTo>
                    <a:pt x="57479837" y="24360928"/>
                  </a:lnTo>
                  <a:lnTo>
                    <a:pt x="0" y="24360928"/>
                  </a:lnTo>
                  <a:lnTo>
                    <a:pt x="0" y="0"/>
                  </a:lnTo>
                  <a:close/>
                </a:path>
              </a:pathLst>
            </a:custGeom>
            <a:solidFill>
              <a:srgbClr val="9B7C5C"/>
            </a:solidFill>
          </p:spPr>
          <p:txBody>
            <a:bodyPr/>
            <a:lstStyle/>
            <a:p>
              <a:endParaRPr lang="en-US"/>
            </a:p>
          </p:txBody>
        </p:sp>
        <p:sp>
          <p:nvSpPr>
            <p:cNvPr id="5" name="Freeform 5"/>
            <p:cNvSpPr/>
            <p:nvPr/>
          </p:nvSpPr>
          <p:spPr>
            <a:xfrm>
              <a:off x="0" y="0"/>
              <a:ext cx="57624613" cy="24505707"/>
            </a:xfrm>
            <a:custGeom>
              <a:avLst/>
              <a:gdLst/>
              <a:ahLst/>
              <a:cxnLst/>
              <a:rect l="l" t="t" r="r" b="b"/>
              <a:pathLst>
                <a:path w="57624613" h="24505707">
                  <a:moveTo>
                    <a:pt x="57479834" y="24360927"/>
                  </a:moveTo>
                  <a:lnTo>
                    <a:pt x="57624613" y="24360927"/>
                  </a:lnTo>
                  <a:lnTo>
                    <a:pt x="57624613" y="24505707"/>
                  </a:lnTo>
                  <a:lnTo>
                    <a:pt x="57479834" y="24505707"/>
                  </a:lnTo>
                  <a:lnTo>
                    <a:pt x="57479834" y="24360927"/>
                  </a:lnTo>
                  <a:close/>
                  <a:moveTo>
                    <a:pt x="0" y="144780"/>
                  </a:moveTo>
                  <a:lnTo>
                    <a:pt x="144780" y="144780"/>
                  </a:lnTo>
                  <a:lnTo>
                    <a:pt x="144780" y="24360927"/>
                  </a:lnTo>
                  <a:lnTo>
                    <a:pt x="0" y="24360927"/>
                  </a:lnTo>
                  <a:lnTo>
                    <a:pt x="0" y="144780"/>
                  </a:lnTo>
                  <a:close/>
                  <a:moveTo>
                    <a:pt x="0" y="24360927"/>
                  </a:moveTo>
                  <a:lnTo>
                    <a:pt x="144780" y="24360927"/>
                  </a:lnTo>
                  <a:lnTo>
                    <a:pt x="144780" y="24505707"/>
                  </a:lnTo>
                  <a:lnTo>
                    <a:pt x="0" y="24505707"/>
                  </a:lnTo>
                  <a:lnTo>
                    <a:pt x="0" y="24360927"/>
                  </a:lnTo>
                  <a:close/>
                  <a:moveTo>
                    <a:pt x="57479834" y="144780"/>
                  </a:moveTo>
                  <a:lnTo>
                    <a:pt x="57624613" y="144780"/>
                  </a:lnTo>
                  <a:lnTo>
                    <a:pt x="57624613" y="24360927"/>
                  </a:lnTo>
                  <a:lnTo>
                    <a:pt x="57479834" y="24360927"/>
                  </a:lnTo>
                  <a:lnTo>
                    <a:pt x="57479834" y="144780"/>
                  </a:lnTo>
                  <a:close/>
                  <a:moveTo>
                    <a:pt x="144780" y="24360927"/>
                  </a:moveTo>
                  <a:lnTo>
                    <a:pt x="57479834" y="24360927"/>
                  </a:lnTo>
                  <a:lnTo>
                    <a:pt x="57479834" y="24505707"/>
                  </a:lnTo>
                  <a:lnTo>
                    <a:pt x="144780" y="24505707"/>
                  </a:lnTo>
                  <a:lnTo>
                    <a:pt x="144780" y="24360927"/>
                  </a:lnTo>
                  <a:close/>
                  <a:moveTo>
                    <a:pt x="57479834" y="0"/>
                  </a:moveTo>
                  <a:lnTo>
                    <a:pt x="57624613" y="0"/>
                  </a:lnTo>
                  <a:lnTo>
                    <a:pt x="57624613" y="144780"/>
                  </a:lnTo>
                  <a:lnTo>
                    <a:pt x="57479834" y="144780"/>
                  </a:lnTo>
                  <a:lnTo>
                    <a:pt x="57479834" y="0"/>
                  </a:lnTo>
                  <a:close/>
                  <a:moveTo>
                    <a:pt x="0" y="0"/>
                  </a:moveTo>
                  <a:lnTo>
                    <a:pt x="144780" y="0"/>
                  </a:lnTo>
                  <a:lnTo>
                    <a:pt x="144780" y="144780"/>
                  </a:lnTo>
                  <a:lnTo>
                    <a:pt x="0" y="144780"/>
                  </a:lnTo>
                  <a:lnTo>
                    <a:pt x="0" y="0"/>
                  </a:lnTo>
                  <a:close/>
                  <a:moveTo>
                    <a:pt x="144780" y="0"/>
                  </a:moveTo>
                  <a:lnTo>
                    <a:pt x="57479834" y="0"/>
                  </a:lnTo>
                  <a:lnTo>
                    <a:pt x="57479834" y="144780"/>
                  </a:lnTo>
                  <a:lnTo>
                    <a:pt x="144780" y="144780"/>
                  </a:lnTo>
                  <a:lnTo>
                    <a:pt x="144780" y="0"/>
                  </a:lnTo>
                  <a:close/>
                </a:path>
              </a:pathLst>
            </a:custGeom>
            <a:solidFill>
              <a:srgbClr val="000000"/>
            </a:solidFill>
          </p:spPr>
          <p:txBody>
            <a:bodyPr/>
            <a:lstStyle/>
            <a:p>
              <a:endParaRPr lang="en-US"/>
            </a:p>
          </p:txBody>
        </p:sp>
      </p:grpSp>
      <p:grpSp>
        <p:nvGrpSpPr>
          <p:cNvPr id="6" name="Group 6"/>
          <p:cNvGrpSpPr/>
          <p:nvPr/>
        </p:nvGrpSpPr>
        <p:grpSpPr>
          <a:xfrm>
            <a:off x="-731111" y="190500"/>
            <a:ext cx="19019112" cy="9753599"/>
            <a:chOff x="0" y="0"/>
            <a:chExt cx="52414898" cy="21557999"/>
          </a:xfrm>
        </p:grpSpPr>
        <p:sp>
          <p:nvSpPr>
            <p:cNvPr id="7" name="Freeform 7"/>
            <p:cNvSpPr/>
            <p:nvPr/>
          </p:nvSpPr>
          <p:spPr>
            <a:xfrm>
              <a:off x="72390" y="72390"/>
              <a:ext cx="52270121" cy="21413219"/>
            </a:xfrm>
            <a:custGeom>
              <a:avLst/>
              <a:gdLst/>
              <a:ahLst/>
              <a:cxnLst/>
              <a:rect l="l" t="t" r="r" b="b"/>
              <a:pathLst>
                <a:path w="52270121" h="21413219">
                  <a:moveTo>
                    <a:pt x="0" y="0"/>
                  </a:moveTo>
                  <a:lnTo>
                    <a:pt x="52270120" y="0"/>
                  </a:lnTo>
                  <a:lnTo>
                    <a:pt x="52270120" y="21413219"/>
                  </a:lnTo>
                  <a:lnTo>
                    <a:pt x="0" y="21413219"/>
                  </a:lnTo>
                  <a:lnTo>
                    <a:pt x="0" y="0"/>
                  </a:lnTo>
                  <a:close/>
                </a:path>
              </a:pathLst>
            </a:custGeom>
            <a:solidFill>
              <a:srgbClr val="FFFFFF"/>
            </a:solidFill>
          </p:spPr>
          <p:txBody>
            <a:bodyPr/>
            <a:lstStyle/>
            <a:p>
              <a:endParaRPr lang="en-US"/>
            </a:p>
          </p:txBody>
        </p:sp>
        <p:sp>
          <p:nvSpPr>
            <p:cNvPr id="8" name="Freeform 8"/>
            <p:cNvSpPr/>
            <p:nvPr/>
          </p:nvSpPr>
          <p:spPr>
            <a:xfrm>
              <a:off x="0" y="0"/>
              <a:ext cx="52414897" cy="21557999"/>
            </a:xfrm>
            <a:custGeom>
              <a:avLst/>
              <a:gdLst/>
              <a:ahLst/>
              <a:cxnLst/>
              <a:rect l="l" t="t" r="r" b="b"/>
              <a:pathLst>
                <a:path w="52414897" h="21557999">
                  <a:moveTo>
                    <a:pt x="52270118" y="21413219"/>
                  </a:moveTo>
                  <a:lnTo>
                    <a:pt x="52414897" y="21413219"/>
                  </a:lnTo>
                  <a:lnTo>
                    <a:pt x="52414897" y="21557999"/>
                  </a:lnTo>
                  <a:lnTo>
                    <a:pt x="52270118" y="21557999"/>
                  </a:lnTo>
                  <a:lnTo>
                    <a:pt x="52270118" y="21413219"/>
                  </a:lnTo>
                  <a:close/>
                  <a:moveTo>
                    <a:pt x="0" y="144780"/>
                  </a:moveTo>
                  <a:lnTo>
                    <a:pt x="144780" y="144780"/>
                  </a:lnTo>
                  <a:lnTo>
                    <a:pt x="144780" y="21413219"/>
                  </a:lnTo>
                  <a:lnTo>
                    <a:pt x="0" y="21413219"/>
                  </a:lnTo>
                  <a:lnTo>
                    <a:pt x="0" y="144780"/>
                  </a:lnTo>
                  <a:close/>
                  <a:moveTo>
                    <a:pt x="0" y="21413219"/>
                  </a:moveTo>
                  <a:lnTo>
                    <a:pt x="144780" y="21413219"/>
                  </a:lnTo>
                  <a:lnTo>
                    <a:pt x="144780" y="21557999"/>
                  </a:lnTo>
                  <a:lnTo>
                    <a:pt x="0" y="21557999"/>
                  </a:lnTo>
                  <a:lnTo>
                    <a:pt x="0" y="21413219"/>
                  </a:lnTo>
                  <a:close/>
                  <a:moveTo>
                    <a:pt x="52270118" y="144780"/>
                  </a:moveTo>
                  <a:lnTo>
                    <a:pt x="52414897" y="144780"/>
                  </a:lnTo>
                  <a:lnTo>
                    <a:pt x="52414897" y="21413219"/>
                  </a:lnTo>
                  <a:lnTo>
                    <a:pt x="52270118" y="21413219"/>
                  </a:lnTo>
                  <a:lnTo>
                    <a:pt x="52270118" y="144780"/>
                  </a:lnTo>
                  <a:close/>
                  <a:moveTo>
                    <a:pt x="144780" y="21413219"/>
                  </a:moveTo>
                  <a:lnTo>
                    <a:pt x="52270118" y="21413219"/>
                  </a:lnTo>
                  <a:lnTo>
                    <a:pt x="52270118" y="21557999"/>
                  </a:lnTo>
                  <a:lnTo>
                    <a:pt x="144780" y="21557999"/>
                  </a:lnTo>
                  <a:lnTo>
                    <a:pt x="144780" y="21413219"/>
                  </a:lnTo>
                  <a:close/>
                  <a:moveTo>
                    <a:pt x="52270118" y="0"/>
                  </a:moveTo>
                  <a:lnTo>
                    <a:pt x="52414897" y="0"/>
                  </a:lnTo>
                  <a:lnTo>
                    <a:pt x="52414897" y="144780"/>
                  </a:lnTo>
                  <a:lnTo>
                    <a:pt x="52270118" y="144780"/>
                  </a:lnTo>
                  <a:lnTo>
                    <a:pt x="52270118" y="0"/>
                  </a:lnTo>
                  <a:close/>
                  <a:moveTo>
                    <a:pt x="0" y="0"/>
                  </a:moveTo>
                  <a:lnTo>
                    <a:pt x="144780" y="0"/>
                  </a:lnTo>
                  <a:lnTo>
                    <a:pt x="144780" y="144780"/>
                  </a:lnTo>
                  <a:lnTo>
                    <a:pt x="0" y="144780"/>
                  </a:lnTo>
                  <a:lnTo>
                    <a:pt x="0" y="0"/>
                  </a:lnTo>
                  <a:close/>
                  <a:moveTo>
                    <a:pt x="144780" y="0"/>
                  </a:moveTo>
                  <a:lnTo>
                    <a:pt x="52270118" y="0"/>
                  </a:lnTo>
                  <a:lnTo>
                    <a:pt x="52270118" y="144780"/>
                  </a:lnTo>
                  <a:lnTo>
                    <a:pt x="144780" y="144780"/>
                  </a:lnTo>
                  <a:lnTo>
                    <a:pt x="144780" y="0"/>
                  </a:lnTo>
                  <a:close/>
                </a:path>
              </a:pathLst>
            </a:custGeom>
            <a:solidFill>
              <a:srgbClr val="000000"/>
            </a:solidFill>
          </p:spPr>
          <p:txBody>
            <a:bodyPr/>
            <a:lstStyle/>
            <a:p>
              <a:endParaRPr lang="en-US"/>
            </a:p>
          </p:txBody>
        </p:sp>
      </p:grpSp>
      <p:sp>
        <p:nvSpPr>
          <p:cNvPr id="13" name="TextBox 12">
            <a:extLst>
              <a:ext uri="{FF2B5EF4-FFF2-40B4-BE49-F238E27FC236}">
                <a16:creationId xmlns:a16="http://schemas.microsoft.com/office/drawing/2014/main" id="{00B2A599-4773-052F-C225-57CA44F681A2}"/>
              </a:ext>
            </a:extLst>
          </p:cNvPr>
          <p:cNvSpPr txBox="1"/>
          <p:nvPr/>
        </p:nvSpPr>
        <p:spPr>
          <a:xfrm>
            <a:off x="1828800" y="723900"/>
            <a:ext cx="16230600" cy="1569660"/>
          </a:xfrm>
          <a:prstGeom prst="rect">
            <a:avLst/>
          </a:prstGeom>
          <a:noFill/>
        </p:spPr>
        <p:txBody>
          <a:bodyPr wrap="square" rtlCol="0">
            <a:spAutoFit/>
          </a:bodyPr>
          <a:lstStyle/>
          <a:p>
            <a:pPr lvl="0" algn="just"/>
            <a:r>
              <a:rPr lang="en-US" sz="4800" b="1" i="1" dirty="0">
                <a:solidFill>
                  <a:srgbClr val="000000"/>
                </a:solidFill>
                <a:latin typeface="Cambria" panose="02040503050406030204" pitchFamily="18" charset="0"/>
                <a:ea typeface="Cambria" panose="02040503050406030204" pitchFamily="18" charset="0"/>
              </a:rPr>
              <a:t>Quan </a:t>
            </a:r>
            <a:r>
              <a:rPr lang="en-US" sz="4800" b="1" i="1" dirty="0" err="1">
                <a:solidFill>
                  <a:srgbClr val="000000"/>
                </a:solidFill>
                <a:latin typeface="Cambria" panose="02040503050406030204" pitchFamily="18" charset="0"/>
                <a:ea typeface="Cambria" panose="02040503050406030204" pitchFamily="18" charset="0"/>
              </a:rPr>
              <a:t>sát</a:t>
            </a:r>
            <a:r>
              <a:rPr lang="en-US" sz="4800" b="1" i="1" dirty="0">
                <a:solidFill>
                  <a:srgbClr val="000000"/>
                </a:solidFill>
                <a:latin typeface="Cambria" panose="02040503050406030204" pitchFamily="18" charset="0"/>
                <a:ea typeface="Cambria" panose="02040503050406030204" pitchFamily="18" charset="0"/>
              </a:rPr>
              <a:t> </a:t>
            </a:r>
            <a:r>
              <a:rPr lang="en-US" sz="4800" b="1" i="1" dirty="0" err="1">
                <a:solidFill>
                  <a:srgbClr val="000000"/>
                </a:solidFill>
                <a:latin typeface="Cambria" panose="02040503050406030204" pitchFamily="18" charset="0"/>
                <a:ea typeface="Cambria" panose="02040503050406030204" pitchFamily="18" charset="0"/>
              </a:rPr>
              <a:t>hình</a:t>
            </a:r>
            <a:r>
              <a:rPr lang="en-US" sz="4800" b="1" i="1" dirty="0">
                <a:solidFill>
                  <a:srgbClr val="000000"/>
                </a:solidFill>
                <a:latin typeface="Cambria" panose="02040503050406030204" pitchFamily="18" charset="0"/>
                <a:ea typeface="Cambria" panose="02040503050406030204" pitchFamily="18" charset="0"/>
              </a:rPr>
              <a:t> 4, </a:t>
            </a:r>
            <a:r>
              <a:rPr lang="en-US" sz="4800" b="1" i="1" dirty="0" err="1">
                <a:solidFill>
                  <a:srgbClr val="000000"/>
                </a:solidFill>
                <a:latin typeface="Cambria" panose="02040503050406030204" pitchFamily="18" charset="0"/>
                <a:ea typeface="Cambria" panose="02040503050406030204" pitchFamily="18" charset="0"/>
              </a:rPr>
              <a:t>kể</a:t>
            </a:r>
            <a:r>
              <a:rPr lang="en-US" sz="4800" b="1" i="1" dirty="0">
                <a:solidFill>
                  <a:srgbClr val="000000"/>
                </a:solidFill>
                <a:latin typeface="Cambria" panose="02040503050406030204" pitchFamily="18" charset="0"/>
                <a:ea typeface="Cambria" panose="02040503050406030204" pitchFamily="18" charset="0"/>
              </a:rPr>
              <a:t> </a:t>
            </a:r>
            <a:r>
              <a:rPr lang="en-US" sz="4800" b="1" i="1" dirty="0" err="1">
                <a:solidFill>
                  <a:srgbClr val="000000"/>
                </a:solidFill>
                <a:latin typeface="Cambria" panose="02040503050406030204" pitchFamily="18" charset="0"/>
                <a:ea typeface="Cambria" panose="02040503050406030204" pitchFamily="18" charset="0"/>
              </a:rPr>
              <a:t>trên</a:t>
            </a:r>
            <a:r>
              <a:rPr lang="en-US" sz="4800" b="1" i="1" dirty="0">
                <a:solidFill>
                  <a:srgbClr val="000000"/>
                </a:solidFill>
                <a:latin typeface="Cambria" panose="02040503050406030204" pitchFamily="18" charset="0"/>
                <a:ea typeface="Cambria" panose="02040503050406030204" pitchFamily="18" charset="0"/>
              </a:rPr>
              <a:t> </a:t>
            </a:r>
            <a:r>
              <a:rPr lang="en-US" sz="4800" b="1" i="1" dirty="0" err="1">
                <a:solidFill>
                  <a:srgbClr val="000000"/>
                </a:solidFill>
                <a:latin typeface="Cambria" panose="02040503050406030204" pitchFamily="18" charset="0"/>
                <a:ea typeface="Cambria" panose="02040503050406030204" pitchFamily="18" charset="0"/>
              </a:rPr>
              <a:t>các</a:t>
            </a:r>
            <a:r>
              <a:rPr lang="en-US" sz="4800" b="1" i="1" dirty="0">
                <a:solidFill>
                  <a:srgbClr val="000000"/>
                </a:solidFill>
                <a:latin typeface="Cambria" panose="02040503050406030204" pitchFamily="18" charset="0"/>
                <a:ea typeface="Cambria" panose="02040503050406030204" pitchFamily="18" charset="0"/>
              </a:rPr>
              <a:t> </a:t>
            </a:r>
            <a:r>
              <a:rPr lang="en-US" sz="4800" b="1" i="1" dirty="0" err="1">
                <a:solidFill>
                  <a:srgbClr val="000000"/>
                </a:solidFill>
                <a:latin typeface="Cambria" panose="02040503050406030204" pitchFamily="18" charset="0"/>
                <a:ea typeface="Cambria" panose="02040503050406030204" pitchFamily="18" charset="0"/>
              </a:rPr>
              <a:t>thành</a:t>
            </a:r>
            <a:r>
              <a:rPr lang="en-US" sz="4800" b="1" i="1" dirty="0">
                <a:solidFill>
                  <a:srgbClr val="000000"/>
                </a:solidFill>
                <a:latin typeface="Cambria" panose="02040503050406030204" pitchFamily="18" charset="0"/>
                <a:ea typeface="Cambria" panose="02040503050406030204" pitchFamily="18" charset="0"/>
              </a:rPr>
              <a:t> </a:t>
            </a:r>
            <a:r>
              <a:rPr lang="en-US" sz="4800" b="1" i="1" dirty="0" err="1">
                <a:solidFill>
                  <a:srgbClr val="000000"/>
                </a:solidFill>
                <a:latin typeface="Cambria" panose="02040503050406030204" pitchFamily="18" charset="0"/>
                <a:ea typeface="Cambria" panose="02040503050406030204" pitchFamily="18" charset="0"/>
              </a:rPr>
              <a:t>phần</a:t>
            </a:r>
            <a:r>
              <a:rPr lang="en-US" sz="4800" b="1" i="1" dirty="0">
                <a:solidFill>
                  <a:srgbClr val="000000"/>
                </a:solidFill>
                <a:latin typeface="Cambria" panose="02040503050406030204" pitchFamily="18" charset="0"/>
                <a:ea typeface="Cambria" panose="02040503050406030204" pitchFamily="18" charset="0"/>
              </a:rPr>
              <a:t> </a:t>
            </a:r>
            <a:r>
              <a:rPr lang="en-US" sz="4800" b="1" i="1" dirty="0" err="1">
                <a:solidFill>
                  <a:srgbClr val="000000"/>
                </a:solidFill>
                <a:latin typeface="Cambria" panose="02040503050406030204" pitchFamily="18" charset="0"/>
                <a:ea typeface="Cambria" panose="02040503050406030204" pitchFamily="18" charset="0"/>
              </a:rPr>
              <a:t>của</a:t>
            </a:r>
            <a:r>
              <a:rPr lang="en-US" sz="4800" b="1" i="1" dirty="0">
                <a:solidFill>
                  <a:srgbClr val="000000"/>
                </a:solidFill>
                <a:latin typeface="Cambria" panose="02040503050406030204" pitchFamily="18" charset="0"/>
                <a:ea typeface="Cambria" panose="02040503050406030204" pitchFamily="18" charset="0"/>
              </a:rPr>
              <a:t> </a:t>
            </a:r>
            <a:r>
              <a:rPr lang="en-US" sz="4800" b="1" i="1" dirty="0" err="1">
                <a:solidFill>
                  <a:srgbClr val="000000"/>
                </a:solidFill>
                <a:latin typeface="Cambria" panose="02040503050406030204" pitchFamily="18" charset="0"/>
                <a:ea typeface="Cambria" panose="02040503050406030204" pitchFamily="18" charset="0"/>
              </a:rPr>
              <a:t>đất</a:t>
            </a:r>
            <a:r>
              <a:rPr lang="en-US" sz="4800" b="1" i="1" dirty="0">
                <a:solidFill>
                  <a:srgbClr val="000000"/>
                </a:solidFill>
                <a:latin typeface="Cambria" panose="02040503050406030204" pitchFamily="18" charset="0"/>
                <a:ea typeface="Cambria" panose="02040503050406030204" pitchFamily="18" charset="0"/>
              </a:rPr>
              <a:t> </a:t>
            </a:r>
            <a:r>
              <a:rPr lang="en-US" sz="4800" b="1" i="1" dirty="0" err="1">
                <a:solidFill>
                  <a:srgbClr val="000000"/>
                </a:solidFill>
                <a:latin typeface="Cambria" panose="02040503050406030204" pitchFamily="18" charset="0"/>
                <a:ea typeface="Cambria" panose="02040503050406030204" pitchFamily="18" charset="0"/>
              </a:rPr>
              <a:t>và</a:t>
            </a:r>
            <a:r>
              <a:rPr lang="en-US" sz="4800" b="1" i="1" dirty="0">
                <a:solidFill>
                  <a:srgbClr val="000000"/>
                </a:solidFill>
                <a:latin typeface="Cambria" panose="02040503050406030204" pitchFamily="18" charset="0"/>
                <a:ea typeface="Cambria" panose="02040503050406030204" pitchFamily="18" charset="0"/>
              </a:rPr>
              <a:t> </a:t>
            </a:r>
            <a:r>
              <a:rPr lang="en-US" sz="4800" b="1" i="1" dirty="0" err="1">
                <a:solidFill>
                  <a:srgbClr val="000000"/>
                </a:solidFill>
                <a:latin typeface="Cambria" panose="02040503050406030204" pitchFamily="18" charset="0"/>
                <a:ea typeface="Cambria" panose="02040503050406030204" pitchFamily="18" charset="0"/>
              </a:rPr>
              <a:t>cho</a:t>
            </a:r>
            <a:r>
              <a:rPr lang="en-US" sz="4800" b="1" i="1" dirty="0">
                <a:solidFill>
                  <a:srgbClr val="000000"/>
                </a:solidFill>
                <a:latin typeface="Cambria" panose="02040503050406030204" pitchFamily="18" charset="0"/>
                <a:ea typeface="Cambria" panose="02040503050406030204" pitchFamily="18" charset="0"/>
              </a:rPr>
              <a:t> </a:t>
            </a:r>
            <a:r>
              <a:rPr lang="en-US" sz="4800" b="1" i="1" dirty="0" err="1">
                <a:solidFill>
                  <a:srgbClr val="000000"/>
                </a:solidFill>
                <a:latin typeface="Cambria" panose="02040503050406030204" pitchFamily="18" charset="0"/>
                <a:ea typeface="Cambria" panose="02040503050406030204" pitchFamily="18" charset="0"/>
              </a:rPr>
              <a:t>biết</a:t>
            </a:r>
            <a:r>
              <a:rPr lang="en-US" sz="4800" b="1" i="1" dirty="0">
                <a:solidFill>
                  <a:srgbClr val="000000"/>
                </a:solidFill>
                <a:latin typeface="Cambria" panose="02040503050406030204" pitchFamily="18" charset="0"/>
                <a:ea typeface="Cambria" panose="02040503050406030204" pitchFamily="18" charset="0"/>
              </a:rPr>
              <a:t> </a:t>
            </a:r>
            <a:r>
              <a:rPr lang="en-US" sz="4800" b="1" i="1" dirty="0" err="1">
                <a:solidFill>
                  <a:srgbClr val="000000"/>
                </a:solidFill>
                <a:latin typeface="Cambria" panose="02040503050406030204" pitchFamily="18" charset="0"/>
                <a:ea typeface="Cambria" panose="02040503050406030204" pitchFamily="18" charset="0"/>
              </a:rPr>
              <a:t>thành</a:t>
            </a:r>
            <a:r>
              <a:rPr lang="en-US" sz="4800" b="1" i="1" dirty="0">
                <a:solidFill>
                  <a:srgbClr val="000000"/>
                </a:solidFill>
                <a:latin typeface="Cambria" panose="02040503050406030204" pitchFamily="18" charset="0"/>
                <a:ea typeface="Cambria" panose="02040503050406030204" pitchFamily="18" charset="0"/>
              </a:rPr>
              <a:t> </a:t>
            </a:r>
            <a:r>
              <a:rPr lang="en-US" sz="4800" b="1" i="1" dirty="0" err="1">
                <a:solidFill>
                  <a:srgbClr val="000000"/>
                </a:solidFill>
                <a:latin typeface="Cambria" panose="02040503050406030204" pitchFamily="18" charset="0"/>
                <a:ea typeface="Cambria" panose="02040503050406030204" pitchFamily="18" charset="0"/>
              </a:rPr>
              <a:t>phần</a:t>
            </a:r>
            <a:r>
              <a:rPr lang="en-US" sz="4800" b="1" i="1" dirty="0">
                <a:solidFill>
                  <a:srgbClr val="000000"/>
                </a:solidFill>
                <a:latin typeface="Cambria" panose="02040503050406030204" pitchFamily="18" charset="0"/>
                <a:ea typeface="Cambria" panose="02040503050406030204" pitchFamily="18" charset="0"/>
              </a:rPr>
              <a:t> </a:t>
            </a:r>
            <a:r>
              <a:rPr lang="en-US" sz="4800" b="1" i="1" dirty="0" err="1">
                <a:solidFill>
                  <a:srgbClr val="000000"/>
                </a:solidFill>
                <a:latin typeface="Cambria" panose="02040503050406030204" pitchFamily="18" charset="0"/>
                <a:ea typeface="Cambria" panose="02040503050406030204" pitchFamily="18" charset="0"/>
              </a:rPr>
              <a:t>nào</a:t>
            </a:r>
            <a:r>
              <a:rPr lang="en-US" sz="4800" b="1" i="1" dirty="0">
                <a:solidFill>
                  <a:srgbClr val="000000"/>
                </a:solidFill>
                <a:latin typeface="Cambria" panose="02040503050406030204" pitchFamily="18" charset="0"/>
                <a:ea typeface="Cambria" panose="02040503050406030204" pitchFamily="18" charset="0"/>
              </a:rPr>
              <a:t> </a:t>
            </a:r>
            <a:r>
              <a:rPr lang="en-US" sz="4800" b="1" i="1" dirty="0" err="1">
                <a:solidFill>
                  <a:srgbClr val="000000"/>
                </a:solidFill>
                <a:latin typeface="Cambria" panose="02040503050406030204" pitchFamily="18" charset="0"/>
                <a:ea typeface="Cambria" panose="02040503050406030204" pitchFamily="18" charset="0"/>
              </a:rPr>
              <a:t>nhiều</a:t>
            </a:r>
            <a:r>
              <a:rPr lang="en-US" sz="4800" b="1" i="1" dirty="0">
                <a:solidFill>
                  <a:srgbClr val="000000"/>
                </a:solidFill>
                <a:latin typeface="Cambria" panose="02040503050406030204" pitchFamily="18" charset="0"/>
                <a:ea typeface="Cambria" panose="02040503050406030204" pitchFamily="18" charset="0"/>
              </a:rPr>
              <a:t> </a:t>
            </a:r>
            <a:r>
              <a:rPr lang="en-US" sz="4800" b="1" i="1" dirty="0" err="1">
                <a:solidFill>
                  <a:srgbClr val="000000"/>
                </a:solidFill>
                <a:latin typeface="Cambria" panose="02040503050406030204" pitchFamily="18" charset="0"/>
                <a:ea typeface="Cambria" panose="02040503050406030204" pitchFamily="18" charset="0"/>
              </a:rPr>
              <a:t>nhất</a:t>
            </a:r>
            <a:r>
              <a:rPr lang="en-US" sz="4800" b="1" i="1" dirty="0">
                <a:solidFill>
                  <a:srgbClr val="000000"/>
                </a:solidFill>
                <a:latin typeface="Cambria" panose="02040503050406030204" pitchFamily="18" charset="0"/>
                <a:ea typeface="Cambria" panose="02040503050406030204" pitchFamily="18" charset="0"/>
              </a:rPr>
              <a:t>.</a:t>
            </a:r>
            <a:endParaRPr kumimoji="0" lang="vi-VN" sz="4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9" name="Freeform 9">
            <a:extLst>
              <a:ext uri="{FF2B5EF4-FFF2-40B4-BE49-F238E27FC236}">
                <a16:creationId xmlns:a16="http://schemas.microsoft.com/office/drawing/2014/main" id="{DCCE9BD2-D00B-B062-0C6E-991EF43F9222}"/>
              </a:ext>
            </a:extLst>
          </p:cNvPr>
          <p:cNvSpPr/>
          <p:nvPr/>
        </p:nvSpPr>
        <p:spPr>
          <a:xfrm>
            <a:off x="762000" y="723900"/>
            <a:ext cx="1066800" cy="1295400"/>
          </a:xfrm>
          <a:custGeom>
            <a:avLst/>
            <a:gdLst/>
            <a:ahLst/>
            <a:cxnLst/>
            <a:rect l="l" t="t" r="r" b="b"/>
            <a:pathLst>
              <a:path w="6441424" h="10473860">
                <a:moveTo>
                  <a:pt x="0" y="0"/>
                </a:moveTo>
                <a:lnTo>
                  <a:pt x="6441424" y="0"/>
                </a:lnTo>
                <a:lnTo>
                  <a:pt x="6441424" y="10473860"/>
                </a:lnTo>
                <a:lnTo>
                  <a:pt x="0" y="10473860"/>
                </a:lnTo>
                <a:lnTo>
                  <a:pt x="0" y="0"/>
                </a:lnTo>
                <a:close/>
              </a:path>
            </a:pathLst>
          </a:custGeom>
          <a:blipFill>
            <a:blip r:embed="rId3"/>
            <a:stretch>
              <a:fillRect/>
            </a:stretch>
          </a:blipFill>
        </p:spPr>
        <p:txBody>
          <a:bodyPr/>
          <a:lstStyle/>
          <a:p>
            <a:endParaRPr lang="en-US"/>
          </a:p>
        </p:txBody>
      </p:sp>
      <p:pic>
        <p:nvPicPr>
          <p:cNvPr id="14" name="Picture 13">
            <a:extLst>
              <a:ext uri="{FF2B5EF4-FFF2-40B4-BE49-F238E27FC236}">
                <a16:creationId xmlns:a16="http://schemas.microsoft.com/office/drawing/2014/main" id="{4EFC4319-C0B9-250C-8D82-27428AF8241A}"/>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228600" y="3162300"/>
            <a:ext cx="9296400" cy="5914246"/>
          </a:xfrm>
          <a:prstGeom prst="rect">
            <a:avLst/>
          </a:prstGeom>
        </p:spPr>
      </p:pic>
      <p:sp>
        <p:nvSpPr>
          <p:cNvPr id="15" name="Rectangle: Rounded Corners 14">
            <a:extLst>
              <a:ext uri="{FF2B5EF4-FFF2-40B4-BE49-F238E27FC236}">
                <a16:creationId xmlns:a16="http://schemas.microsoft.com/office/drawing/2014/main" id="{801E806A-BF48-B115-7C59-F2E1902BFC09}"/>
              </a:ext>
            </a:extLst>
          </p:cNvPr>
          <p:cNvSpPr/>
          <p:nvPr/>
        </p:nvSpPr>
        <p:spPr>
          <a:xfrm>
            <a:off x="8077200" y="3619500"/>
            <a:ext cx="9753600" cy="3886200"/>
          </a:xfrm>
          <a:prstGeom prst="round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685800" indent="-685800" algn="just">
              <a:buFont typeface="Arial" panose="020B0604020202020204" pitchFamily="34" charset="0"/>
              <a:buChar char="•"/>
            </a:pPr>
            <a:r>
              <a:rPr lang="vi-VN" sz="4800" dirty="0">
                <a:solidFill>
                  <a:srgbClr val="FF0000"/>
                </a:solidFill>
                <a:latin typeface="Cambria" panose="02040503050406030204" pitchFamily="18" charset="0"/>
                <a:ea typeface="Cambria" panose="02040503050406030204" pitchFamily="18" charset="0"/>
              </a:rPr>
              <a:t>Ngoài không khí và nước, trong đất còn có chất khoáng, mùn và một số thành phần khác.</a:t>
            </a:r>
            <a:endParaRPr lang="en-US" sz="4800" dirty="0">
              <a:solidFill>
                <a:srgbClr val="FF0000"/>
              </a:solidFill>
              <a:latin typeface="Cambria" panose="02040503050406030204" pitchFamily="18" charset="0"/>
              <a:ea typeface="Cambria" panose="02040503050406030204" pitchFamily="18" charset="0"/>
            </a:endParaRPr>
          </a:p>
          <a:p>
            <a:pPr marL="685800" indent="-685800" algn="just">
              <a:buFont typeface="Arial" panose="020B0604020202020204" pitchFamily="34" charset="0"/>
              <a:buChar char="•"/>
            </a:pPr>
            <a:r>
              <a:rPr lang="vi-VN" sz="4800" dirty="0">
                <a:solidFill>
                  <a:srgbClr val="FF0000"/>
                </a:solidFill>
                <a:latin typeface="Cambria" panose="02040503050406030204" pitchFamily="18" charset="0"/>
                <a:ea typeface="Cambria" panose="02040503050406030204" pitchFamily="18" charset="0"/>
              </a:rPr>
              <a:t>Chất khoáng chiếm tỉ lệ nhiều nhất trong đất</a:t>
            </a:r>
            <a:r>
              <a:rPr lang="en-US" sz="4800" dirty="0">
                <a:solidFill>
                  <a:srgbClr val="FF0000"/>
                </a:solidFill>
                <a:latin typeface="Cambria" panose="02040503050406030204" pitchFamily="18" charset="0"/>
                <a:ea typeface="Cambria" panose="02040503050406030204" pitchFamily="18" charset="0"/>
              </a:rPr>
              <a:t>.</a:t>
            </a:r>
            <a:endParaRPr lang="vi-VN" sz="48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87336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1000"/>
                                        <p:tgtEl>
                                          <p:spTgt spid="15"/>
                                        </p:tgtEl>
                                      </p:cBhvr>
                                    </p:animEffect>
                                    <p:anim calcmode="lin" valueType="num">
                                      <p:cBhvr>
                                        <p:cTn id="19" dur="1000" fill="hold"/>
                                        <p:tgtEl>
                                          <p:spTgt spid="15"/>
                                        </p:tgtEl>
                                        <p:attrNameLst>
                                          <p:attrName>ppt_x</p:attrName>
                                        </p:attrNameLst>
                                      </p:cBhvr>
                                      <p:tavLst>
                                        <p:tav tm="0">
                                          <p:val>
                                            <p:strVal val="#ppt_x"/>
                                          </p:val>
                                        </p:tav>
                                        <p:tav tm="100000">
                                          <p:val>
                                            <p:strVal val="#ppt_x"/>
                                          </p:val>
                                        </p:tav>
                                      </p:tavLst>
                                    </p:anim>
                                    <p:anim calcmode="lin" valueType="num">
                                      <p:cBhvr>
                                        <p:cTn id="2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962" b="-5962"/>
            </a:stretch>
          </a:blipFill>
        </p:spPr>
        <p:txBody>
          <a:bodyPr/>
          <a:lstStyle/>
          <a:p>
            <a:endParaRPr lang="en-US"/>
          </a:p>
        </p:txBody>
      </p:sp>
      <p:grpSp>
        <p:nvGrpSpPr>
          <p:cNvPr id="3" name="Group 3"/>
          <p:cNvGrpSpPr/>
          <p:nvPr/>
        </p:nvGrpSpPr>
        <p:grpSpPr>
          <a:xfrm>
            <a:off x="-1091422" y="2265839"/>
            <a:ext cx="20470845" cy="5755322"/>
            <a:chOff x="0" y="0"/>
            <a:chExt cx="57624614" cy="16201003"/>
          </a:xfrm>
        </p:grpSpPr>
        <p:sp>
          <p:nvSpPr>
            <p:cNvPr id="4" name="Freeform 4"/>
            <p:cNvSpPr/>
            <p:nvPr/>
          </p:nvSpPr>
          <p:spPr>
            <a:xfrm>
              <a:off x="72390" y="72390"/>
              <a:ext cx="57479837" cy="16056222"/>
            </a:xfrm>
            <a:custGeom>
              <a:avLst/>
              <a:gdLst/>
              <a:ahLst/>
              <a:cxnLst/>
              <a:rect l="l" t="t" r="r" b="b"/>
              <a:pathLst>
                <a:path w="57479837" h="16056222">
                  <a:moveTo>
                    <a:pt x="0" y="0"/>
                  </a:moveTo>
                  <a:lnTo>
                    <a:pt x="57479837" y="0"/>
                  </a:lnTo>
                  <a:lnTo>
                    <a:pt x="57479837" y="16056222"/>
                  </a:lnTo>
                  <a:lnTo>
                    <a:pt x="0" y="16056222"/>
                  </a:lnTo>
                  <a:lnTo>
                    <a:pt x="0" y="0"/>
                  </a:lnTo>
                  <a:close/>
                </a:path>
              </a:pathLst>
            </a:custGeom>
            <a:solidFill>
              <a:srgbClr val="9B7C5C"/>
            </a:solidFill>
          </p:spPr>
          <p:txBody>
            <a:bodyPr/>
            <a:lstStyle/>
            <a:p>
              <a:endParaRPr lang="en-US"/>
            </a:p>
          </p:txBody>
        </p:sp>
        <p:sp>
          <p:nvSpPr>
            <p:cNvPr id="5" name="Freeform 5"/>
            <p:cNvSpPr/>
            <p:nvPr/>
          </p:nvSpPr>
          <p:spPr>
            <a:xfrm>
              <a:off x="0" y="0"/>
              <a:ext cx="57624613" cy="16201003"/>
            </a:xfrm>
            <a:custGeom>
              <a:avLst/>
              <a:gdLst/>
              <a:ahLst/>
              <a:cxnLst/>
              <a:rect l="l" t="t" r="r" b="b"/>
              <a:pathLst>
                <a:path w="57624613" h="16201003">
                  <a:moveTo>
                    <a:pt x="57479834" y="16056223"/>
                  </a:moveTo>
                  <a:lnTo>
                    <a:pt x="57624613" y="16056223"/>
                  </a:lnTo>
                  <a:lnTo>
                    <a:pt x="57624613" y="16201003"/>
                  </a:lnTo>
                  <a:lnTo>
                    <a:pt x="57479834" y="16201003"/>
                  </a:lnTo>
                  <a:lnTo>
                    <a:pt x="57479834" y="16056223"/>
                  </a:lnTo>
                  <a:close/>
                  <a:moveTo>
                    <a:pt x="0" y="144780"/>
                  </a:moveTo>
                  <a:lnTo>
                    <a:pt x="144780" y="144780"/>
                  </a:lnTo>
                  <a:lnTo>
                    <a:pt x="144780" y="16056223"/>
                  </a:lnTo>
                  <a:lnTo>
                    <a:pt x="0" y="16056223"/>
                  </a:lnTo>
                  <a:lnTo>
                    <a:pt x="0" y="144780"/>
                  </a:lnTo>
                  <a:close/>
                  <a:moveTo>
                    <a:pt x="0" y="16056223"/>
                  </a:moveTo>
                  <a:lnTo>
                    <a:pt x="144780" y="16056223"/>
                  </a:lnTo>
                  <a:lnTo>
                    <a:pt x="144780" y="16201003"/>
                  </a:lnTo>
                  <a:lnTo>
                    <a:pt x="0" y="16201003"/>
                  </a:lnTo>
                  <a:lnTo>
                    <a:pt x="0" y="16056223"/>
                  </a:lnTo>
                  <a:close/>
                  <a:moveTo>
                    <a:pt x="57479834" y="144780"/>
                  </a:moveTo>
                  <a:lnTo>
                    <a:pt x="57624613" y="144780"/>
                  </a:lnTo>
                  <a:lnTo>
                    <a:pt x="57624613" y="16056223"/>
                  </a:lnTo>
                  <a:lnTo>
                    <a:pt x="57479834" y="16056223"/>
                  </a:lnTo>
                  <a:lnTo>
                    <a:pt x="57479834" y="144780"/>
                  </a:lnTo>
                  <a:close/>
                  <a:moveTo>
                    <a:pt x="144780" y="16056223"/>
                  </a:moveTo>
                  <a:lnTo>
                    <a:pt x="57479834" y="16056223"/>
                  </a:lnTo>
                  <a:lnTo>
                    <a:pt x="57479834" y="16201003"/>
                  </a:lnTo>
                  <a:lnTo>
                    <a:pt x="144780" y="16201003"/>
                  </a:lnTo>
                  <a:lnTo>
                    <a:pt x="144780" y="16056223"/>
                  </a:lnTo>
                  <a:close/>
                  <a:moveTo>
                    <a:pt x="57479834" y="0"/>
                  </a:moveTo>
                  <a:lnTo>
                    <a:pt x="57624613" y="0"/>
                  </a:lnTo>
                  <a:lnTo>
                    <a:pt x="57624613" y="144780"/>
                  </a:lnTo>
                  <a:lnTo>
                    <a:pt x="57479834" y="144780"/>
                  </a:lnTo>
                  <a:lnTo>
                    <a:pt x="57479834" y="0"/>
                  </a:lnTo>
                  <a:close/>
                  <a:moveTo>
                    <a:pt x="0" y="0"/>
                  </a:moveTo>
                  <a:lnTo>
                    <a:pt x="144780" y="0"/>
                  </a:lnTo>
                  <a:lnTo>
                    <a:pt x="144780" y="144780"/>
                  </a:lnTo>
                  <a:lnTo>
                    <a:pt x="0" y="144780"/>
                  </a:lnTo>
                  <a:lnTo>
                    <a:pt x="0" y="0"/>
                  </a:lnTo>
                  <a:close/>
                  <a:moveTo>
                    <a:pt x="144780" y="0"/>
                  </a:moveTo>
                  <a:lnTo>
                    <a:pt x="57479834" y="0"/>
                  </a:lnTo>
                  <a:lnTo>
                    <a:pt x="57479834" y="144780"/>
                  </a:lnTo>
                  <a:lnTo>
                    <a:pt x="144780" y="144780"/>
                  </a:lnTo>
                  <a:lnTo>
                    <a:pt x="144780" y="0"/>
                  </a:lnTo>
                  <a:close/>
                </a:path>
              </a:pathLst>
            </a:custGeom>
            <a:solidFill>
              <a:srgbClr val="000000"/>
            </a:solidFill>
          </p:spPr>
          <p:txBody>
            <a:bodyPr/>
            <a:lstStyle/>
            <a:p>
              <a:endParaRPr lang="en-US"/>
            </a:p>
          </p:txBody>
        </p:sp>
      </p:grpSp>
      <p:grpSp>
        <p:nvGrpSpPr>
          <p:cNvPr id="6" name="Group 6"/>
          <p:cNvGrpSpPr/>
          <p:nvPr/>
        </p:nvGrpSpPr>
        <p:grpSpPr>
          <a:xfrm>
            <a:off x="-731112" y="2740134"/>
            <a:ext cx="19750225" cy="4806733"/>
            <a:chOff x="0" y="0"/>
            <a:chExt cx="52414898" cy="12756533"/>
          </a:xfrm>
        </p:grpSpPr>
        <p:sp>
          <p:nvSpPr>
            <p:cNvPr id="7" name="Freeform 7"/>
            <p:cNvSpPr/>
            <p:nvPr/>
          </p:nvSpPr>
          <p:spPr>
            <a:xfrm>
              <a:off x="72390" y="72390"/>
              <a:ext cx="52270121" cy="12611754"/>
            </a:xfrm>
            <a:custGeom>
              <a:avLst/>
              <a:gdLst/>
              <a:ahLst/>
              <a:cxnLst/>
              <a:rect l="l" t="t" r="r" b="b"/>
              <a:pathLst>
                <a:path w="52270121" h="12611754">
                  <a:moveTo>
                    <a:pt x="0" y="0"/>
                  </a:moveTo>
                  <a:lnTo>
                    <a:pt x="52270120" y="0"/>
                  </a:lnTo>
                  <a:lnTo>
                    <a:pt x="52270120" y="12611754"/>
                  </a:lnTo>
                  <a:lnTo>
                    <a:pt x="0" y="12611754"/>
                  </a:lnTo>
                  <a:lnTo>
                    <a:pt x="0" y="0"/>
                  </a:lnTo>
                  <a:close/>
                </a:path>
              </a:pathLst>
            </a:custGeom>
            <a:solidFill>
              <a:srgbClr val="FFFFFF"/>
            </a:solidFill>
          </p:spPr>
          <p:txBody>
            <a:bodyPr/>
            <a:lstStyle/>
            <a:p>
              <a:endParaRPr lang="en-US"/>
            </a:p>
          </p:txBody>
        </p:sp>
        <p:sp>
          <p:nvSpPr>
            <p:cNvPr id="8" name="Freeform 8"/>
            <p:cNvSpPr/>
            <p:nvPr/>
          </p:nvSpPr>
          <p:spPr>
            <a:xfrm>
              <a:off x="0" y="0"/>
              <a:ext cx="52414897" cy="12756534"/>
            </a:xfrm>
            <a:custGeom>
              <a:avLst/>
              <a:gdLst/>
              <a:ahLst/>
              <a:cxnLst/>
              <a:rect l="l" t="t" r="r" b="b"/>
              <a:pathLst>
                <a:path w="52414897" h="12756534">
                  <a:moveTo>
                    <a:pt x="52270118" y="12611753"/>
                  </a:moveTo>
                  <a:lnTo>
                    <a:pt x="52414897" y="12611753"/>
                  </a:lnTo>
                  <a:lnTo>
                    <a:pt x="52414897" y="12756534"/>
                  </a:lnTo>
                  <a:lnTo>
                    <a:pt x="52270118" y="12756534"/>
                  </a:lnTo>
                  <a:lnTo>
                    <a:pt x="52270118" y="12611753"/>
                  </a:lnTo>
                  <a:close/>
                  <a:moveTo>
                    <a:pt x="0" y="144780"/>
                  </a:moveTo>
                  <a:lnTo>
                    <a:pt x="144780" y="144780"/>
                  </a:lnTo>
                  <a:lnTo>
                    <a:pt x="144780" y="12611753"/>
                  </a:lnTo>
                  <a:lnTo>
                    <a:pt x="0" y="12611753"/>
                  </a:lnTo>
                  <a:lnTo>
                    <a:pt x="0" y="144780"/>
                  </a:lnTo>
                  <a:close/>
                  <a:moveTo>
                    <a:pt x="0" y="12611753"/>
                  </a:moveTo>
                  <a:lnTo>
                    <a:pt x="144780" y="12611753"/>
                  </a:lnTo>
                  <a:lnTo>
                    <a:pt x="144780" y="12756534"/>
                  </a:lnTo>
                  <a:lnTo>
                    <a:pt x="0" y="12756534"/>
                  </a:lnTo>
                  <a:lnTo>
                    <a:pt x="0" y="12611753"/>
                  </a:lnTo>
                  <a:close/>
                  <a:moveTo>
                    <a:pt x="52270118" y="144780"/>
                  </a:moveTo>
                  <a:lnTo>
                    <a:pt x="52414897" y="144780"/>
                  </a:lnTo>
                  <a:lnTo>
                    <a:pt x="52414897" y="12611753"/>
                  </a:lnTo>
                  <a:lnTo>
                    <a:pt x="52270118" y="12611753"/>
                  </a:lnTo>
                  <a:lnTo>
                    <a:pt x="52270118" y="144780"/>
                  </a:lnTo>
                  <a:close/>
                  <a:moveTo>
                    <a:pt x="144780" y="12611753"/>
                  </a:moveTo>
                  <a:lnTo>
                    <a:pt x="52270118" y="12611753"/>
                  </a:lnTo>
                  <a:lnTo>
                    <a:pt x="52270118" y="12756534"/>
                  </a:lnTo>
                  <a:lnTo>
                    <a:pt x="144780" y="12756534"/>
                  </a:lnTo>
                  <a:lnTo>
                    <a:pt x="144780" y="12611753"/>
                  </a:lnTo>
                  <a:close/>
                  <a:moveTo>
                    <a:pt x="52270118" y="0"/>
                  </a:moveTo>
                  <a:lnTo>
                    <a:pt x="52414897" y="0"/>
                  </a:lnTo>
                  <a:lnTo>
                    <a:pt x="52414897" y="144780"/>
                  </a:lnTo>
                  <a:lnTo>
                    <a:pt x="52270118" y="144780"/>
                  </a:lnTo>
                  <a:lnTo>
                    <a:pt x="52270118" y="0"/>
                  </a:lnTo>
                  <a:close/>
                  <a:moveTo>
                    <a:pt x="0" y="0"/>
                  </a:moveTo>
                  <a:lnTo>
                    <a:pt x="144780" y="0"/>
                  </a:lnTo>
                  <a:lnTo>
                    <a:pt x="144780" y="144780"/>
                  </a:lnTo>
                  <a:lnTo>
                    <a:pt x="0" y="144780"/>
                  </a:lnTo>
                  <a:lnTo>
                    <a:pt x="0" y="0"/>
                  </a:lnTo>
                  <a:close/>
                  <a:moveTo>
                    <a:pt x="144780" y="0"/>
                  </a:moveTo>
                  <a:lnTo>
                    <a:pt x="52270118" y="0"/>
                  </a:lnTo>
                  <a:lnTo>
                    <a:pt x="52270118" y="144780"/>
                  </a:lnTo>
                  <a:lnTo>
                    <a:pt x="144780" y="144780"/>
                  </a:lnTo>
                  <a:lnTo>
                    <a:pt x="144780" y="0"/>
                  </a:lnTo>
                  <a:close/>
                </a:path>
              </a:pathLst>
            </a:custGeom>
            <a:solidFill>
              <a:srgbClr val="000000"/>
            </a:solidFill>
          </p:spPr>
          <p:txBody>
            <a:bodyPr/>
            <a:lstStyle/>
            <a:p>
              <a:endParaRPr lang="en-US"/>
            </a:p>
          </p:txBody>
        </p:sp>
      </p:grpSp>
      <p:pic>
        <p:nvPicPr>
          <p:cNvPr id="13" name="Picture 12">
            <a:extLst>
              <a:ext uri="{FF2B5EF4-FFF2-40B4-BE49-F238E27FC236}">
                <a16:creationId xmlns:a16="http://schemas.microsoft.com/office/drawing/2014/main" id="{7C579E88-00D6-CA75-9AFD-339F9034FBCF}"/>
              </a:ext>
            </a:extLst>
          </p:cNvPr>
          <p:cNvPicPr>
            <a:picLocks noChangeAspect="1"/>
          </p:cNvPicPr>
          <p:nvPr/>
        </p:nvPicPr>
        <p:blipFill>
          <a:blip r:embed="rId3"/>
          <a:stretch>
            <a:fillRect/>
          </a:stretch>
        </p:blipFill>
        <p:spPr>
          <a:xfrm>
            <a:off x="5486400" y="495300"/>
            <a:ext cx="7693819" cy="2139881"/>
          </a:xfrm>
          <a:prstGeom prst="rect">
            <a:avLst/>
          </a:prstGeom>
        </p:spPr>
      </p:pic>
      <p:sp>
        <p:nvSpPr>
          <p:cNvPr id="14" name="TextBox 13">
            <a:extLst>
              <a:ext uri="{FF2B5EF4-FFF2-40B4-BE49-F238E27FC236}">
                <a16:creationId xmlns:a16="http://schemas.microsoft.com/office/drawing/2014/main" id="{942FE31F-8193-70A3-D347-E28738D33560}"/>
              </a:ext>
            </a:extLst>
          </p:cNvPr>
          <p:cNvSpPr txBox="1"/>
          <p:nvPr/>
        </p:nvSpPr>
        <p:spPr>
          <a:xfrm>
            <a:off x="990600" y="3467100"/>
            <a:ext cx="16383000" cy="2800767"/>
          </a:xfrm>
          <a:prstGeom prst="rect">
            <a:avLst/>
          </a:prstGeom>
          <a:noFill/>
        </p:spPr>
        <p:txBody>
          <a:bodyPr wrap="square" rtlCol="0">
            <a:spAutoFit/>
          </a:bodyPr>
          <a:lstStyle/>
          <a:p>
            <a:pPr algn="ctr"/>
            <a:r>
              <a:rPr lang="en-US" sz="8800" dirty="0"/>
              <a:t>Trong </a:t>
            </a:r>
            <a:r>
              <a:rPr lang="en-US" sz="8800" dirty="0" err="1"/>
              <a:t>đất</a:t>
            </a:r>
            <a:r>
              <a:rPr lang="en-US" sz="8800" dirty="0"/>
              <a:t> </a:t>
            </a:r>
            <a:r>
              <a:rPr lang="en-US" sz="8800" dirty="0" err="1"/>
              <a:t>có</a:t>
            </a:r>
            <a:r>
              <a:rPr lang="en-US" sz="8800" dirty="0"/>
              <a:t> </a:t>
            </a:r>
            <a:r>
              <a:rPr lang="en-US" sz="8800" dirty="0" err="1"/>
              <a:t>nước</a:t>
            </a:r>
            <a:r>
              <a:rPr lang="en-US" sz="8800" dirty="0"/>
              <a:t> </a:t>
            </a:r>
            <a:r>
              <a:rPr lang="en-US" sz="8800" dirty="0" err="1"/>
              <a:t>và</a:t>
            </a:r>
            <a:r>
              <a:rPr lang="en-US" sz="8800" dirty="0"/>
              <a:t> </a:t>
            </a:r>
            <a:r>
              <a:rPr lang="en-US" sz="8800" dirty="0" err="1"/>
              <a:t>không</a:t>
            </a:r>
            <a:r>
              <a:rPr lang="en-US" sz="8800" dirty="0"/>
              <a:t> </a:t>
            </a:r>
            <a:r>
              <a:rPr lang="en-US" sz="8800" dirty="0" err="1"/>
              <a:t>khí</a:t>
            </a:r>
            <a:r>
              <a:rPr lang="en-US" sz="8800" dirty="0"/>
              <a:t>, </a:t>
            </a:r>
            <a:r>
              <a:rPr lang="en-US" sz="8800" dirty="0" err="1"/>
              <a:t>chất</a:t>
            </a:r>
            <a:r>
              <a:rPr lang="en-US" sz="8800" dirty="0"/>
              <a:t> </a:t>
            </a:r>
            <a:r>
              <a:rPr lang="en-US" sz="8800" dirty="0" err="1"/>
              <a:t>khoáng</a:t>
            </a:r>
            <a:r>
              <a:rPr lang="en-US" sz="8800" dirty="0"/>
              <a:t>, </a:t>
            </a:r>
            <a:r>
              <a:rPr lang="en-US" sz="8800" dirty="0" err="1"/>
              <a:t>mùn</a:t>
            </a:r>
            <a:r>
              <a:rPr lang="en-US" sz="8800" dirty="0"/>
              <a:t>,…. </a:t>
            </a:r>
          </a:p>
        </p:txBody>
      </p:sp>
    </p:spTree>
    <p:extLst>
      <p:ext uri="{BB962C8B-B14F-4D97-AF65-F5344CB8AC3E}">
        <p14:creationId xmlns:p14="http://schemas.microsoft.com/office/powerpoint/2010/main" val="233614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5" name="Picture 4" descr="A cartoon of a green landscape&#10;&#10;Description automatically generated">
            <a:extLst>
              <a:ext uri="{FF2B5EF4-FFF2-40B4-BE49-F238E27FC236}">
                <a16:creationId xmlns:a16="http://schemas.microsoft.com/office/drawing/2014/main" id="{AD7373BC-9E26-2EB8-2FDD-1BFA46F3E4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2918"/>
            <a:ext cx="18345150" cy="10245196"/>
          </a:xfrm>
          <a:prstGeom prst="rect">
            <a:avLst/>
          </a:prstGeom>
        </p:spPr>
      </p:pic>
      <p:pic>
        <p:nvPicPr>
          <p:cNvPr id="20" name="Picture 4">
            <a:extLst>
              <a:ext uri="{FF2B5EF4-FFF2-40B4-BE49-F238E27FC236}">
                <a16:creationId xmlns:a16="http://schemas.microsoft.com/office/drawing/2014/main" id="{536893A8-7186-6516-6FB9-6390DA76E459}"/>
              </a:ext>
            </a:extLst>
          </p:cNvPr>
          <p:cNvPicPr>
            <a:picLocks noChangeAspect="1"/>
          </p:cNvPicPr>
          <p:nvPr/>
        </p:nvPicPr>
        <p:blipFill>
          <a:blip r:embed="rId5"/>
          <a:srcRect/>
          <a:stretch>
            <a:fillRect/>
          </a:stretch>
        </p:blipFill>
        <p:spPr>
          <a:xfrm>
            <a:off x="2243137" y="1"/>
            <a:ext cx="2283560" cy="2283560"/>
          </a:xfrm>
          <a:prstGeom prst="rect">
            <a:avLst/>
          </a:prstGeom>
        </p:spPr>
      </p:pic>
      <p:pic>
        <p:nvPicPr>
          <p:cNvPr id="23" name="Picture 3">
            <a:extLst>
              <a:ext uri="{FF2B5EF4-FFF2-40B4-BE49-F238E27FC236}">
                <a16:creationId xmlns:a16="http://schemas.microsoft.com/office/drawing/2014/main" id="{704D4E9A-D3F2-B7A5-075E-2A8E62D3AD67}"/>
              </a:ext>
            </a:extLst>
          </p:cNvPr>
          <p:cNvPicPr>
            <a:picLocks noChangeAspect="1"/>
          </p:cNvPicPr>
          <p:nvPr/>
        </p:nvPicPr>
        <p:blipFill>
          <a:blip r:embed="rId6"/>
          <a:srcRect/>
          <a:stretch>
            <a:fillRect/>
          </a:stretch>
        </p:blipFill>
        <p:spPr>
          <a:xfrm flipH="1">
            <a:off x="14901863" y="588168"/>
            <a:ext cx="1557338" cy="1934766"/>
          </a:xfrm>
          <a:prstGeom prst="rect">
            <a:avLst/>
          </a:prstGeom>
        </p:spPr>
      </p:pic>
      <p:pic>
        <p:nvPicPr>
          <p:cNvPr id="12" name="Picture 11">
            <a:extLst>
              <a:ext uri="{FF2B5EF4-FFF2-40B4-BE49-F238E27FC236}">
                <a16:creationId xmlns:a16="http://schemas.microsoft.com/office/drawing/2014/main" id="{C08ED115-013C-4638-C296-67A017EEFDA5}"/>
              </a:ext>
            </a:extLst>
          </p:cNvPr>
          <p:cNvPicPr>
            <a:picLocks noChangeAspect="1"/>
          </p:cNvPicPr>
          <p:nvPr/>
        </p:nvPicPr>
        <p:blipFill>
          <a:blip r:embed="rId7"/>
          <a:stretch>
            <a:fillRect/>
          </a:stretch>
        </p:blipFill>
        <p:spPr>
          <a:xfrm>
            <a:off x="5029200" y="1409700"/>
            <a:ext cx="9169179" cy="3779848"/>
          </a:xfrm>
          <a:prstGeom prst="rect">
            <a:avLst/>
          </a:prstGeom>
        </p:spPr>
      </p:pic>
      <p:pic>
        <p:nvPicPr>
          <p:cNvPr id="19" name="Picture 3">
            <a:extLst>
              <a:ext uri="{FF2B5EF4-FFF2-40B4-BE49-F238E27FC236}">
                <a16:creationId xmlns:a16="http://schemas.microsoft.com/office/drawing/2014/main" id="{C944179F-85E9-3CA0-76D8-2D6B4407B650}"/>
              </a:ext>
            </a:extLst>
          </p:cNvPr>
          <p:cNvPicPr>
            <a:picLocks noChangeAspect="1"/>
          </p:cNvPicPr>
          <p:nvPr/>
        </p:nvPicPr>
        <p:blipFill>
          <a:blip r:embed="rId8"/>
          <a:srcRect/>
          <a:stretch>
            <a:fillRect/>
          </a:stretch>
        </p:blipFill>
        <p:spPr>
          <a:xfrm>
            <a:off x="15240000" y="3238500"/>
            <a:ext cx="4112640" cy="6048000"/>
          </a:xfrm>
          <a:prstGeom prst="rect">
            <a:avLst/>
          </a:prstGeom>
        </p:spPr>
      </p:pic>
      <p:pic>
        <p:nvPicPr>
          <p:cNvPr id="21" name="Picture 20">
            <a:extLst>
              <a:ext uri="{FF2B5EF4-FFF2-40B4-BE49-F238E27FC236}">
                <a16:creationId xmlns:a16="http://schemas.microsoft.com/office/drawing/2014/main" id="{DD597A1E-2BE6-2044-06FC-C2B891EAF1E4}"/>
              </a:ext>
            </a:extLst>
          </p:cNvPr>
          <p:cNvPicPr>
            <a:picLocks noChangeAspect="1"/>
          </p:cNvPicPr>
          <p:nvPr/>
        </p:nvPicPr>
        <p:blipFill>
          <a:blip r:embed="rId9"/>
          <a:stretch>
            <a:fillRect/>
          </a:stretch>
        </p:blipFill>
        <p:spPr>
          <a:xfrm>
            <a:off x="2971800" y="4686300"/>
            <a:ext cx="13961050" cy="4834547"/>
          </a:xfrm>
          <a:prstGeom prst="rect">
            <a:avLst/>
          </a:prstGeom>
        </p:spPr>
      </p:pic>
    </p:spTree>
    <p:extLst>
      <p:ext uri="{BB962C8B-B14F-4D97-AF65-F5344CB8AC3E}">
        <p14:creationId xmlns:p14="http://schemas.microsoft.com/office/powerpoint/2010/main" val="24649875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10"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p:cTn id="13" dur="500" fill="hold"/>
                                        <p:tgtEl>
                                          <p:spTgt spid="21"/>
                                        </p:tgtEl>
                                        <p:attrNameLst>
                                          <p:attrName>ppt_w</p:attrName>
                                        </p:attrNameLst>
                                      </p:cBhvr>
                                      <p:tavLst>
                                        <p:tav tm="0">
                                          <p:val>
                                            <p:fltVal val="0"/>
                                          </p:val>
                                        </p:tav>
                                        <p:tav tm="100000">
                                          <p:val>
                                            <p:strVal val="#ppt_w"/>
                                          </p:val>
                                        </p:tav>
                                      </p:tavLst>
                                    </p:anim>
                                    <p:anim calcmode="lin" valueType="num">
                                      <p:cBhvr>
                                        <p:cTn id="14" dur="500" fill="hold"/>
                                        <p:tgtEl>
                                          <p:spTgt spid="2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962" b="-5962"/>
            </a:stretch>
          </a:blipFill>
        </p:spPr>
        <p:txBody>
          <a:bodyPr/>
          <a:lstStyle/>
          <a:p>
            <a:endParaRPr lang="en-US"/>
          </a:p>
        </p:txBody>
      </p:sp>
      <p:grpSp>
        <p:nvGrpSpPr>
          <p:cNvPr id="3" name="Group 3"/>
          <p:cNvGrpSpPr/>
          <p:nvPr/>
        </p:nvGrpSpPr>
        <p:grpSpPr>
          <a:xfrm>
            <a:off x="777023" y="789048"/>
            <a:ext cx="16733955" cy="8708905"/>
            <a:chOff x="0" y="0"/>
            <a:chExt cx="47105417" cy="24515221"/>
          </a:xfrm>
        </p:grpSpPr>
        <p:sp>
          <p:nvSpPr>
            <p:cNvPr id="4" name="Freeform 4"/>
            <p:cNvSpPr/>
            <p:nvPr/>
          </p:nvSpPr>
          <p:spPr>
            <a:xfrm>
              <a:off x="72390" y="72390"/>
              <a:ext cx="46960637" cy="24370441"/>
            </a:xfrm>
            <a:custGeom>
              <a:avLst/>
              <a:gdLst/>
              <a:ahLst/>
              <a:cxnLst/>
              <a:rect l="l" t="t" r="r" b="b"/>
              <a:pathLst>
                <a:path w="46960637" h="24370441">
                  <a:moveTo>
                    <a:pt x="0" y="0"/>
                  </a:moveTo>
                  <a:lnTo>
                    <a:pt x="46960637" y="0"/>
                  </a:lnTo>
                  <a:lnTo>
                    <a:pt x="46960637" y="24370441"/>
                  </a:lnTo>
                  <a:lnTo>
                    <a:pt x="0" y="24370441"/>
                  </a:lnTo>
                  <a:lnTo>
                    <a:pt x="0" y="0"/>
                  </a:lnTo>
                  <a:close/>
                </a:path>
              </a:pathLst>
            </a:custGeom>
            <a:solidFill>
              <a:srgbClr val="9B7C5C"/>
            </a:solidFill>
          </p:spPr>
          <p:txBody>
            <a:bodyPr/>
            <a:lstStyle/>
            <a:p>
              <a:endParaRPr lang="en-US"/>
            </a:p>
          </p:txBody>
        </p:sp>
        <p:sp>
          <p:nvSpPr>
            <p:cNvPr id="5" name="Freeform 5"/>
            <p:cNvSpPr/>
            <p:nvPr/>
          </p:nvSpPr>
          <p:spPr>
            <a:xfrm>
              <a:off x="0" y="0"/>
              <a:ext cx="47105416" cy="24515221"/>
            </a:xfrm>
            <a:custGeom>
              <a:avLst/>
              <a:gdLst/>
              <a:ahLst/>
              <a:cxnLst/>
              <a:rect l="l" t="t" r="r" b="b"/>
              <a:pathLst>
                <a:path w="47105416" h="24515221">
                  <a:moveTo>
                    <a:pt x="46960637" y="24370441"/>
                  </a:moveTo>
                  <a:lnTo>
                    <a:pt x="47105416" y="24370441"/>
                  </a:lnTo>
                  <a:lnTo>
                    <a:pt x="47105416" y="24515221"/>
                  </a:lnTo>
                  <a:lnTo>
                    <a:pt x="46960637" y="24515221"/>
                  </a:lnTo>
                  <a:lnTo>
                    <a:pt x="46960637" y="24370441"/>
                  </a:lnTo>
                  <a:close/>
                  <a:moveTo>
                    <a:pt x="0" y="144780"/>
                  </a:moveTo>
                  <a:lnTo>
                    <a:pt x="144780" y="144780"/>
                  </a:lnTo>
                  <a:lnTo>
                    <a:pt x="144780" y="24370441"/>
                  </a:lnTo>
                  <a:lnTo>
                    <a:pt x="0" y="24370441"/>
                  </a:lnTo>
                  <a:lnTo>
                    <a:pt x="0" y="144780"/>
                  </a:lnTo>
                  <a:close/>
                  <a:moveTo>
                    <a:pt x="0" y="24370441"/>
                  </a:moveTo>
                  <a:lnTo>
                    <a:pt x="144780" y="24370441"/>
                  </a:lnTo>
                  <a:lnTo>
                    <a:pt x="144780" y="24515221"/>
                  </a:lnTo>
                  <a:lnTo>
                    <a:pt x="0" y="24515221"/>
                  </a:lnTo>
                  <a:lnTo>
                    <a:pt x="0" y="24370441"/>
                  </a:lnTo>
                  <a:close/>
                  <a:moveTo>
                    <a:pt x="46960637" y="144780"/>
                  </a:moveTo>
                  <a:lnTo>
                    <a:pt x="47105416" y="144780"/>
                  </a:lnTo>
                  <a:lnTo>
                    <a:pt x="47105416" y="24370441"/>
                  </a:lnTo>
                  <a:lnTo>
                    <a:pt x="46960637" y="24370441"/>
                  </a:lnTo>
                  <a:lnTo>
                    <a:pt x="46960637" y="144780"/>
                  </a:lnTo>
                  <a:close/>
                  <a:moveTo>
                    <a:pt x="144780" y="24370441"/>
                  </a:moveTo>
                  <a:lnTo>
                    <a:pt x="46960637" y="24370441"/>
                  </a:lnTo>
                  <a:lnTo>
                    <a:pt x="46960637" y="24515221"/>
                  </a:lnTo>
                  <a:lnTo>
                    <a:pt x="144780" y="24515221"/>
                  </a:lnTo>
                  <a:lnTo>
                    <a:pt x="144780" y="24370441"/>
                  </a:lnTo>
                  <a:close/>
                  <a:moveTo>
                    <a:pt x="46960637" y="0"/>
                  </a:moveTo>
                  <a:lnTo>
                    <a:pt x="47105416" y="0"/>
                  </a:lnTo>
                  <a:lnTo>
                    <a:pt x="47105416" y="144780"/>
                  </a:lnTo>
                  <a:lnTo>
                    <a:pt x="46960637" y="144780"/>
                  </a:lnTo>
                  <a:lnTo>
                    <a:pt x="46960637" y="0"/>
                  </a:lnTo>
                  <a:close/>
                  <a:moveTo>
                    <a:pt x="0" y="0"/>
                  </a:moveTo>
                  <a:lnTo>
                    <a:pt x="144780" y="0"/>
                  </a:lnTo>
                  <a:lnTo>
                    <a:pt x="144780" y="144780"/>
                  </a:lnTo>
                  <a:lnTo>
                    <a:pt x="0" y="144780"/>
                  </a:lnTo>
                  <a:lnTo>
                    <a:pt x="0" y="0"/>
                  </a:lnTo>
                  <a:close/>
                  <a:moveTo>
                    <a:pt x="144780" y="0"/>
                  </a:moveTo>
                  <a:lnTo>
                    <a:pt x="46960637" y="0"/>
                  </a:lnTo>
                  <a:lnTo>
                    <a:pt x="46960637" y="144780"/>
                  </a:lnTo>
                  <a:lnTo>
                    <a:pt x="144780" y="144780"/>
                  </a:lnTo>
                  <a:lnTo>
                    <a:pt x="144780" y="0"/>
                  </a:lnTo>
                  <a:close/>
                </a:path>
              </a:pathLst>
            </a:custGeom>
            <a:solidFill>
              <a:srgbClr val="000000"/>
            </a:solidFill>
          </p:spPr>
          <p:txBody>
            <a:bodyPr/>
            <a:lstStyle/>
            <a:p>
              <a:endParaRPr lang="en-US"/>
            </a:p>
          </p:txBody>
        </p:sp>
      </p:grpSp>
      <p:grpSp>
        <p:nvGrpSpPr>
          <p:cNvPr id="6" name="Group 6"/>
          <p:cNvGrpSpPr/>
          <p:nvPr/>
        </p:nvGrpSpPr>
        <p:grpSpPr>
          <a:xfrm>
            <a:off x="1066800" y="1028700"/>
            <a:ext cx="16230600" cy="8229600"/>
            <a:chOff x="0" y="0"/>
            <a:chExt cx="43074205" cy="21840442"/>
          </a:xfrm>
        </p:grpSpPr>
        <p:sp>
          <p:nvSpPr>
            <p:cNvPr id="7" name="Freeform 7"/>
            <p:cNvSpPr/>
            <p:nvPr/>
          </p:nvSpPr>
          <p:spPr>
            <a:xfrm>
              <a:off x="72390" y="72390"/>
              <a:ext cx="42929426" cy="21695663"/>
            </a:xfrm>
            <a:custGeom>
              <a:avLst/>
              <a:gdLst/>
              <a:ahLst/>
              <a:cxnLst/>
              <a:rect l="l" t="t" r="r" b="b"/>
              <a:pathLst>
                <a:path w="42929426" h="21695663">
                  <a:moveTo>
                    <a:pt x="0" y="0"/>
                  </a:moveTo>
                  <a:lnTo>
                    <a:pt x="42929426" y="0"/>
                  </a:lnTo>
                  <a:lnTo>
                    <a:pt x="42929426" y="21695663"/>
                  </a:lnTo>
                  <a:lnTo>
                    <a:pt x="0" y="21695663"/>
                  </a:lnTo>
                  <a:lnTo>
                    <a:pt x="0" y="0"/>
                  </a:lnTo>
                  <a:close/>
                </a:path>
              </a:pathLst>
            </a:custGeom>
            <a:solidFill>
              <a:srgbClr val="FFFFFF"/>
            </a:solidFill>
          </p:spPr>
          <p:txBody>
            <a:bodyPr/>
            <a:lstStyle/>
            <a:p>
              <a:endParaRPr lang="en-US"/>
            </a:p>
          </p:txBody>
        </p:sp>
        <p:sp>
          <p:nvSpPr>
            <p:cNvPr id="8" name="Freeform 8"/>
            <p:cNvSpPr/>
            <p:nvPr/>
          </p:nvSpPr>
          <p:spPr>
            <a:xfrm>
              <a:off x="0" y="0"/>
              <a:ext cx="43074205" cy="21840442"/>
            </a:xfrm>
            <a:custGeom>
              <a:avLst/>
              <a:gdLst/>
              <a:ahLst/>
              <a:cxnLst/>
              <a:rect l="l" t="t" r="r" b="b"/>
              <a:pathLst>
                <a:path w="43074205" h="21840442">
                  <a:moveTo>
                    <a:pt x="42929426" y="21695662"/>
                  </a:moveTo>
                  <a:lnTo>
                    <a:pt x="43074205" y="21695662"/>
                  </a:lnTo>
                  <a:lnTo>
                    <a:pt x="43074205" y="21840442"/>
                  </a:lnTo>
                  <a:lnTo>
                    <a:pt x="42929426" y="21840442"/>
                  </a:lnTo>
                  <a:lnTo>
                    <a:pt x="42929426" y="21695662"/>
                  </a:lnTo>
                  <a:close/>
                  <a:moveTo>
                    <a:pt x="0" y="144780"/>
                  </a:moveTo>
                  <a:lnTo>
                    <a:pt x="144780" y="144780"/>
                  </a:lnTo>
                  <a:lnTo>
                    <a:pt x="144780" y="21695662"/>
                  </a:lnTo>
                  <a:lnTo>
                    <a:pt x="0" y="21695662"/>
                  </a:lnTo>
                  <a:lnTo>
                    <a:pt x="0" y="144780"/>
                  </a:lnTo>
                  <a:close/>
                  <a:moveTo>
                    <a:pt x="0" y="21695662"/>
                  </a:moveTo>
                  <a:lnTo>
                    <a:pt x="144780" y="21695662"/>
                  </a:lnTo>
                  <a:lnTo>
                    <a:pt x="144780" y="21840442"/>
                  </a:lnTo>
                  <a:lnTo>
                    <a:pt x="0" y="21840442"/>
                  </a:lnTo>
                  <a:lnTo>
                    <a:pt x="0" y="21695662"/>
                  </a:lnTo>
                  <a:close/>
                  <a:moveTo>
                    <a:pt x="42929426" y="144780"/>
                  </a:moveTo>
                  <a:lnTo>
                    <a:pt x="43074205" y="144780"/>
                  </a:lnTo>
                  <a:lnTo>
                    <a:pt x="43074205" y="21695662"/>
                  </a:lnTo>
                  <a:lnTo>
                    <a:pt x="42929426" y="21695662"/>
                  </a:lnTo>
                  <a:lnTo>
                    <a:pt x="42929426" y="144780"/>
                  </a:lnTo>
                  <a:close/>
                  <a:moveTo>
                    <a:pt x="144780" y="21695662"/>
                  </a:moveTo>
                  <a:lnTo>
                    <a:pt x="42929426" y="21695662"/>
                  </a:lnTo>
                  <a:lnTo>
                    <a:pt x="42929426" y="21840442"/>
                  </a:lnTo>
                  <a:lnTo>
                    <a:pt x="144780" y="21840442"/>
                  </a:lnTo>
                  <a:lnTo>
                    <a:pt x="144780" y="21695662"/>
                  </a:lnTo>
                  <a:close/>
                  <a:moveTo>
                    <a:pt x="42929426" y="0"/>
                  </a:moveTo>
                  <a:lnTo>
                    <a:pt x="43074205" y="0"/>
                  </a:lnTo>
                  <a:lnTo>
                    <a:pt x="43074205" y="144780"/>
                  </a:lnTo>
                  <a:lnTo>
                    <a:pt x="42929426" y="144780"/>
                  </a:lnTo>
                  <a:lnTo>
                    <a:pt x="42929426" y="0"/>
                  </a:lnTo>
                  <a:close/>
                  <a:moveTo>
                    <a:pt x="0" y="0"/>
                  </a:moveTo>
                  <a:lnTo>
                    <a:pt x="144780" y="0"/>
                  </a:lnTo>
                  <a:lnTo>
                    <a:pt x="144780" y="144780"/>
                  </a:lnTo>
                  <a:lnTo>
                    <a:pt x="0" y="144780"/>
                  </a:lnTo>
                  <a:lnTo>
                    <a:pt x="0" y="0"/>
                  </a:lnTo>
                  <a:close/>
                  <a:moveTo>
                    <a:pt x="144780" y="0"/>
                  </a:moveTo>
                  <a:lnTo>
                    <a:pt x="42929426" y="0"/>
                  </a:lnTo>
                  <a:lnTo>
                    <a:pt x="42929426" y="144780"/>
                  </a:lnTo>
                  <a:lnTo>
                    <a:pt x="144780" y="144780"/>
                  </a:lnTo>
                  <a:lnTo>
                    <a:pt x="144780" y="0"/>
                  </a:lnTo>
                  <a:close/>
                </a:path>
              </a:pathLst>
            </a:custGeom>
            <a:solidFill>
              <a:srgbClr val="000000"/>
            </a:solidFill>
          </p:spPr>
          <p:txBody>
            <a:bodyPr/>
            <a:lstStyle/>
            <a:p>
              <a:endParaRPr lang="en-US"/>
            </a:p>
          </p:txBody>
        </p:sp>
      </p:grpSp>
      <p:sp>
        <p:nvSpPr>
          <p:cNvPr id="24" name="Freeform 2">
            <a:extLst>
              <a:ext uri="{FF2B5EF4-FFF2-40B4-BE49-F238E27FC236}">
                <a16:creationId xmlns:a16="http://schemas.microsoft.com/office/drawing/2014/main" id="{70431F7D-5CCC-6F6C-F8E8-167E541850D3}"/>
              </a:ext>
            </a:extLst>
          </p:cNvPr>
          <p:cNvSpPr/>
          <p:nvPr/>
        </p:nvSpPr>
        <p:spPr>
          <a:xfrm>
            <a:off x="13639800" y="8164068"/>
            <a:ext cx="4038600" cy="2115312"/>
          </a:xfrm>
          <a:custGeom>
            <a:avLst/>
            <a:gdLst/>
            <a:ahLst/>
            <a:cxnLst/>
            <a:rect l="l" t="t" r="r" b="b"/>
            <a:pathLst>
              <a:path w="7315200" h="3182112">
                <a:moveTo>
                  <a:pt x="0" y="0"/>
                </a:moveTo>
                <a:lnTo>
                  <a:pt x="7315200" y="0"/>
                </a:lnTo>
                <a:lnTo>
                  <a:pt x="7315200" y="3182112"/>
                </a:lnTo>
                <a:lnTo>
                  <a:pt x="0" y="318211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pic>
        <p:nvPicPr>
          <p:cNvPr id="10" name="Picture 9">
            <a:extLst>
              <a:ext uri="{FF2B5EF4-FFF2-40B4-BE49-F238E27FC236}">
                <a16:creationId xmlns:a16="http://schemas.microsoft.com/office/drawing/2014/main" id="{30E4CC8B-DBF8-C834-F1DA-917B0C0C0099}"/>
              </a:ext>
            </a:extLst>
          </p:cNvPr>
          <p:cNvPicPr>
            <a:picLocks noChangeAspect="1"/>
          </p:cNvPicPr>
          <p:nvPr/>
        </p:nvPicPr>
        <p:blipFill>
          <a:blip r:embed="rId5"/>
          <a:stretch>
            <a:fillRect/>
          </a:stretch>
        </p:blipFill>
        <p:spPr>
          <a:xfrm>
            <a:off x="9982200" y="3619500"/>
            <a:ext cx="7010400" cy="3849974"/>
          </a:xfrm>
          <a:prstGeom prst="rect">
            <a:avLst/>
          </a:prstGeom>
        </p:spPr>
      </p:pic>
      <p:grpSp>
        <p:nvGrpSpPr>
          <p:cNvPr id="13" name="Group 12">
            <a:extLst>
              <a:ext uri="{FF2B5EF4-FFF2-40B4-BE49-F238E27FC236}">
                <a16:creationId xmlns:a16="http://schemas.microsoft.com/office/drawing/2014/main" id="{FAEC8644-442C-955E-FF30-02580851CE16}"/>
              </a:ext>
            </a:extLst>
          </p:cNvPr>
          <p:cNvGrpSpPr/>
          <p:nvPr/>
        </p:nvGrpSpPr>
        <p:grpSpPr>
          <a:xfrm>
            <a:off x="3962400" y="876300"/>
            <a:ext cx="10058400" cy="1295400"/>
            <a:chOff x="3962400" y="876300"/>
            <a:chExt cx="10058400" cy="1295400"/>
          </a:xfrm>
        </p:grpSpPr>
        <p:sp>
          <p:nvSpPr>
            <p:cNvPr id="11" name="TextBox 10">
              <a:extLst>
                <a:ext uri="{FF2B5EF4-FFF2-40B4-BE49-F238E27FC236}">
                  <a16:creationId xmlns:a16="http://schemas.microsoft.com/office/drawing/2014/main" id="{619BBF19-C50A-41AD-3CE7-64540DF320C2}"/>
                </a:ext>
              </a:extLst>
            </p:cNvPr>
            <p:cNvSpPr txBox="1"/>
            <p:nvPr/>
          </p:nvSpPr>
          <p:spPr>
            <a:xfrm>
              <a:off x="3962400" y="1028700"/>
              <a:ext cx="10058400" cy="1015663"/>
            </a:xfrm>
            <a:prstGeom prst="rect">
              <a:avLst/>
            </a:prstGeom>
            <a:noFill/>
          </p:spPr>
          <p:txBody>
            <a:bodyPr wrap="square" rtlCol="0">
              <a:spAutoFit/>
            </a:bodyPr>
            <a:lstStyle/>
            <a:p>
              <a:pPr lvl="0" algn="ctr"/>
              <a:r>
                <a:rPr lang="en-US" sz="6000" b="1" i="1" dirty="0">
                  <a:solidFill>
                    <a:srgbClr val="FF0000"/>
                  </a:solidFill>
                  <a:latin typeface="Cambria" panose="02040503050406030204" pitchFamily="18" charset="0"/>
                  <a:ea typeface="Cambria" panose="02040503050406030204" pitchFamily="18" charset="0"/>
                </a:rPr>
                <a:t>Em </a:t>
              </a:r>
              <a:r>
                <a:rPr lang="en-US" sz="6000" b="1" i="1" dirty="0" err="1">
                  <a:solidFill>
                    <a:srgbClr val="FF0000"/>
                  </a:solidFill>
                  <a:latin typeface="Cambria" panose="02040503050406030204" pitchFamily="18" charset="0"/>
                  <a:ea typeface="Cambria" panose="02040503050406030204" pitchFamily="18" charset="0"/>
                </a:rPr>
                <a:t>có</a:t>
              </a:r>
              <a:r>
                <a:rPr lang="en-US" sz="6000" b="1" i="1" dirty="0">
                  <a:solidFill>
                    <a:srgbClr val="FF0000"/>
                  </a:solidFill>
                  <a:latin typeface="Cambria" panose="02040503050406030204" pitchFamily="18" charset="0"/>
                  <a:ea typeface="Cambria" panose="02040503050406030204" pitchFamily="18" charset="0"/>
                </a:rPr>
                <a:t> </a:t>
              </a:r>
              <a:r>
                <a:rPr lang="en-US" sz="6000" b="1" i="1" dirty="0" err="1">
                  <a:solidFill>
                    <a:srgbClr val="FF0000"/>
                  </a:solidFill>
                  <a:latin typeface="Cambria" panose="02040503050406030204" pitchFamily="18" charset="0"/>
                  <a:ea typeface="Cambria" panose="02040503050406030204" pitchFamily="18" charset="0"/>
                </a:rPr>
                <a:t>biết</a:t>
              </a:r>
              <a:endParaRPr kumimoji="0" lang="vi-VN" sz="6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
          <p:nvSpPr>
            <p:cNvPr id="12" name="Freeform 9">
              <a:extLst>
                <a:ext uri="{FF2B5EF4-FFF2-40B4-BE49-F238E27FC236}">
                  <a16:creationId xmlns:a16="http://schemas.microsoft.com/office/drawing/2014/main" id="{20F0A8AE-E573-AD93-838F-423EC2D7E8BB}"/>
                </a:ext>
              </a:extLst>
            </p:cNvPr>
            <p:cNvSpPr/>
            <p:nvPr/>
          </p:nvSpPr>
          <p:spPr>
            <a:xfrm>
              <a:off x="6172200" y="876300"/>
              <a:ext cx="1066800" cy="1295400"/>
            </a:xfrm>
            <a:custGeom>
              <a:avLst/>
              <a:gdLst/>
              <a:ahLst/>
              <a:cxnLst/>
              <a:rect l="l" t="t" r="r" b="b"/>
              <a:pathLst>
                <a:path w="6441424" h="10473860">
                  <a:moveTo>
                    <a:pt x="0" y="0"/>
                  </a:moveTo>
                  <a:lnTo>
                    <a:pt x="6441424" y="0"/>
                  </a:lnTo>
                  <a:lnTo>
                    <a:pt x="6441424" y="10473860"/>
                  </a:lnTo>
                  <a:lnTo>
                    <a:pt x="0" y="10473860"/>
                  </a:lnTo>
                  <a:lnTo>
                    <a:pt x="0" y="0"/>
                  </a:lnTo>
                  <a:close/>
                </a:path>
              </a:pathLst>
            </a:custGeom>
            <a:blipFill>
              <a:blip r:embed="rId6"/>
              <a:stretch>
                <a:fillRect/>
              </a:stretch>
            </a:blipFill>
          </p:spPr>
          <p:txBody>
            <a:bodyPr/>
            <a:lstStyle/>
            <a:p>
              <a:endParaRPr lang="en-US"/>
            </a:p>
          </p:txBody>
        </p:sp>
      </p:grpSp>
      <p:sp>
        <p:nvSpPr>
          <p:cNvPr id="14" name="TextBox 13">
            <a:extLst>
              <a:ext uri="{FF2B5EF4-FFF2-40B4-BE49-F238E27FC236}">
                <a16:creationId xmlns:a16="http://schemas.microsoft.com/office/drawing/2014/main" id="{FD96195D-5263-9EB6-0344-B56A66F1D3A5}"/>
              </a:ext>
            </a:extLst>
          </p:cNvPr>
          <p:cNvSpPr txBox="1"/>
          <p:nvPr/>
        </p:nvSpPr>
        <p:spPr>
          <a:xfrm>
            <a:off x="1524000" y="3162300"/>
            <a:ext cx="7848600" cy="5016758"/>
          </a:xfrm>
          <a:prstGeom prst="rect">
            <a:avLst/>
          </a:prstGeom>
          <a:noFill/>
        </p:spPr>
        <p:txBody>
          <a:bodyPr wrap="square" rtlCol="0">
            <a:spAutoFit/>
          </a:bodyPr>
          <a:lstStyle/>
          <a:p>
            <a:pPr algn="just" rtl="0">
              <a:spcBef>
                <a:spcPts val="0"/>
              </a:spcBef>
              <a:spcAft>
                <a:spcPts val="500"/>
              </a:spcAft>
            </a:pPr>
            <a:r>
              <a:rPr lang="vi-VN" sz="4000" b="1" i="0" u="none" strike="noStrike" dirty="0">
                <a:solidFill>
                  <a:srgbClr val="002060"/>
                </a:solidFill>
                <a:effectLst/>
                <a:latin typeface="Cambria" panose="02040503050406030204" pitchFamily="18" charset="0"/>
                <a:ea typeface="Cambria" panose="02040503050406030204" pitchFamily="18" charset="0"/>
              </a:rPr>
              <a:t>Quá trình hình thành đất đã tạo ra những hạt riêng rẽ có kích thước và hình dạng khác nhau như hạt cát, hạt sét,... Tuỳ thuộc vào tỉ lệ các loại hạt trong đất, người ta chia thành các loại đất khác nhau như đất cát, đất thịt, đất sét,... (hình 5).</a:t>
            </a:r>
            <a:endParaRPr lang="vi-VN" sz="4000" b="1" dirty="0">
              <a:solidFill>
                <a:srgbClr val="00206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549515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962" b="-5962"/>
            </a:stretch>
          </a:blipFill>
        </p:spPr>
        <p:txBody>
          <a:bodyPr/>
          <a:lstStyle/>
          <a:p>
            <a:endParaRPr lang="en-US"/>
          </a:p>
        </p:txBody>
      </p:sp>
      <p:grpSp>
        <p:nvGrpSpPr>
          <p:cNvPr id="3" name="Group 3"/>
          <p:cNvGrpSpPr/>
          <p:nvPr/>
        </p:nvGrpSpPr>
        <p:grpSpPr>
          <a:xfrm>
            <a:off x="-1091421" y="790737"/>
            <a:ext cx="19227022" cy="8705525"/>
            <a:chOff x="0" y="0"/>
            <a:chExt cx="57624614" cy="24505707"/>
          </a:xfrm>
        </p:grpSpPr>
        <p:sp>
          <p:nvSpPr>
            <p:cNvPr id="4" name="Freeform 4"/>
            <p:cNvSpPr/>
            <p:nvPr/>
          </p:nvSpPr>
          <p:spPr>
            <a:xfrm>
              <a:off x="72390" y="72390"/>
              <a:ext cx="57479837" cy="24360928"/>
            </a:xfrm>
            <a:custGeom>
              <a:avLst/>
              <a:gdLst/>
              <a:ahLst/>
              <a:cxnLst/>
              <a:rect l="l" t="t" r="r" b="b"/>
              <a:pathLst>
                <a:path w="57479837" h="24360928">
                  <a:moveTo>
                    <a:pt x="0" y="0"/>
                  </a:moveTo>
                  <a:lnTo>
                    <a:pt x="57479837" y="0"/>
                  </a:lnTo>
                  <a:lnTo>
                    <a:pt x="57479837" y="24360928"/>
                  </a:lnTo>
                  <a:lnTo>
                    <a:pt x="0" y="24360928"/>
                  </a:lnTo>
                  <a:lnTo>
                    <a:pt x="0" y="0"/>
                  </a:lnTo>
                  <a:close/>
                </a:path>
              </a:pathLst>
            </a:custGeom>
            <a:solidFill>
              <a:srgbClr val="9B7C5C"/>
            </a:solidFill>
          </p:spPr>
          <p:txBody>
            <a:bodyPr/>
            <a:lstStyle/>
            <a:p>
              <a:endParaRPr lang="en-US"/>
            </a:p>
          </p:txBody>
        </p:sp>
        <p:sp>
          <p:nvSpPr>
            <p:cNvPr id="5" name="Freeform 5"/>
            <p:cNvSpPr/>
            <p:nvPr/>
          </p:nvSpPr>
          <p:spPr>
            <a:xfrm>
              <a:off x="0" y="0"/>
              <a:ext cx="57624613" cy="24505707"/>
            </a:xfrm>
            <a:custGeom>
              <a:avLst/>
              <a:gdLst/>
              <a:ahLst/>
              <a:cxnLst/>
              <a:rect l="l" t="t" r="r" b="b"/>
              <a:pathLst>
                <a:path w="57624613" h="24505707">
                  <a:moveTo>
                    <a:pt x="57479834" y="24360927"/>
                  </a:moveTo>
                  <a:lnTo>
                    <a:pt x="57624613" y="24360927"/>
                  </a:lnTo>
                  <a:lnTo>
                    <a:pt x="57624613" y="24505707"/>
                  </a:lnTo>
                  <a:lnTo>
                    <a:pt x="57479834" y="24505707"/>
                  </a:lnTo>
                  <a:lnTo>
                    <a:pt x="57479834" y="24360927"/>
                  </a:lnTo>
                  <a:close/>
                  <a:moveTo>
                    <a:pt x="0" y="144780"/>
                  </a:moveTo>
                  <a:lnTo>
                    <a:pt x="144780" y="144780"/>
                  </a:lnTo>
                  <a:lnTo>
                    <a:pt x="144780" y="24360927"/>
                  </a:lnTo>
                  <a:lnTo>
                    <a:pt x="0" y="24360927"/>
                  </a:lnTo>
                  <a:lnTo>
                    <a:pt x="0" y="144780"/>
                  </a:lnTo>
                  <a:close/>
                  <a:moveTo>
                    <a:pt x="0" y="24360927"/>
                  </a:moveTo>
                  <a:lnTo>
                    <a:pt x="144780" y="24360927"/>
                  </a:lnTo>
                  <a:lnTo>
                    <a:pt x="144780" y="24505707"/>
                  </a:lnTo>
                  <a:lnTo>
                    <a:pt x="0" y="24505707"/>
                  </a:lnTo>
                  <a:lnTo>
                    <a:pt x="0" y="24360927"/>
                  </a:lnTo>
                  <a:close/>
                  <a:moveTo>
                    <a:pt x="57479834" y="144780"/>
                  </a:moveTo>
                  <a:lnTo>
                    <a:pt x="57624613" y="144780"/>
                  </a:lnTo>
                  <a:lnTo>
                    <a:pt x="57624613" y="24360927"/>
                  </a:lnTo>
                  <a:lnTo>
                    <a:pt x="57479834" y="24360927"/>
                  </a:lnTo>
                  <a:lnTo>
                    <a:pt x="57479834" y="144780"/>
                  </a:lnTo>
                  <a:close/>
                  <a:moveTo>
                    <a:pt x="144780" y="24360927"/>
                  </a:moveTo>
                  <a:lnTo>
                    <a:pt x="57479834" y="24360927"/>
                  </a:lnTo>
                  <a:lnTo>
                    <a:pt x="57479834" y="24505707"/>
                  </a:lnTo>
                  <a:lnTo>
                    <a:pt x="144780" y="24505707"/>
                  </a:lnTo>
                  <a:lnTo>
                    <a:pt x="144780" y="24360927"/>
                  </a:lnTo>
                  <a:close/>
                  <a:moveTo>
                    <a:pt x="57479834" y="0"/>
                  </a:moveTo>
                  <a:lnTo>
                    <a:pt x="57624613" y="0"/>
                  </a:lnTo>
                  <a:lnTo>
                    <a:pt x="57624613" y="144780"/>
                  </a:lnTo>
                  <a:lnTo>
                    <a:pt x="57479834" y="144780"/>
                  </a:lnTo>
                  <a:lnTo>
                    <a:pt x="57479834" y="0"/>
                  </a:lnTo>
                  <a:close/>
                  <a:moveTo>
                    <a:pt x="0" y="0"/>
                  </a:moveTo>
                  <a:lnTo>
                    <a:pt x="144780" y="0"/>
                  </a:lnTo>
                  <a:lnTo>
                    <a:pt x="144780" y="144780"/>
                  </a:lnTo>
                  <a:lnTo>
                    <a:pt x="0" y="144780"/>
                  </a:lnTo>
                  <a:lnTo>
                    <a:pt x="0" y="0"/>
                  </a:lnTo>
                  <a:close/>
                  <a:moveTo>
                    <a:pt x="144780" y="0"/>
                  </a:moveTo>
                  <a:lnTo>
                    <a:pt x="57479834" y="0"/>
                  </a:lnTo>
                  <a:lnTo>
                    <a:pt x="57479834" y="144780"/>
                  </a:lnTo>
                  <a:lnTo>
                    <a:pt x="144780" y="144780"/>
                  </a:lnTo>
                  <a:lnTo>
                    <a:pt x="144780" y="0"/>
                  </a:lnTo>
                  <a:close/>
                </a:path>
              </a:pathLst>
            </a:custGeom>
            <a:solidFill>
              <a:srgbClr val="000000"/>
            </a:solidFill>
          </p:spPr>
          <p:txBody>
            <a:bodyPr/>
            <a:lstStyle/>
            <a:p>
              <a:endParaRPr lang="en-US"/>
            </a:p>
          </p:txBody>
        </p:sp>
      </p:grpSp>
      <p:grpSp>
        <p:nvGrpSpPr>
          <p:cNvPr id="6" name="Group 6"/>
          <p:cNvGrpSpPr/>
          <p:nvPr/>
        </p:nvGrpSpPr>
        <p:grpSpPr>
          <a:xfrm>
            <a:off x="-731111" y="190500"/>
            <a:ext cx="19019112" cy="9753599"/>
            <a:chOff x="0" y="0"/>
            <a:chExt cx="52414898" cy="21557999"/>
          </a:xfrm>
        </p:grpSpPr>
        <p:sp>
          <p:nvSpPr>
            <p:cNvPr id="7" name="Freeform 7"/>
            <p:cNvSpPr/>
            <p:nvPr/>
          </p:nvSpPr>
          <p:spPr>
            <a:xfrm>
              <a:off x="72390" y="72390"/>
              <a:ext cx="52270121" cy="21413219"/>
            </a:xfrm>
            <a:custGeom>
              <a:avLst/>
              <a:gdLst/>
              <a:ahLst/>
              <a:cxnLst/>
              <a:rect l="l" t="t" r="r" b="b"/>
              <a:pathLst>
                <a:path w="52270121" h="21413219">
                  <a:moveTo>
                    <a:pt x="0" y="0"/>
                  </a:moveTo>
                  <a:lnTo>
                    <a:pt x="52270120" y="0"/>
                  </a:lnTo>
                  <a:lnTo>
                    <a:pt x="52270120" y="21413219"/>
                  </a:lnTo>
                  <a:lnTo>
                    <a:pt x="0" y="21413219"/>
                  </a:lnTo>
                  <a:lnTo>
                    <a:pt x="0" y="0"/>
                  </a:lnTo>
                  <a:close/>
                </a:path>
              </a:pathLst>
            </a:custGeom>
            <a:solidFill>
              <a:srgbClr val="FFFFFF"/>
            </a:solidFill>
          </p:spPr>
          <p:txBody>
            <a:bodyPr/>
            <a:lstStyle/>
            <a:p>
              <a:endParaRPr lang="en-US"/>
            </a:p>
          </p:txBody>
        </p:sp>
        <p:sp>
          <p:nvSpPr>
            <p:cNvPr id="8" name="Freeform 8"/>
            <p:cNvSpPr/>
            <p:nvPr/>
          </p:nvSpPr>
          <p:spPr>
            <a:xfrm>
              <a:off x="0" y="0"/>
              <a:ext cx="52414897" cy="21557999"/>
            </a:xfrm>
            <a:custGeom>
              <a:avLst/>
              <a:gdLst/>
              <a:ahLst/>
              <a:cxnLst/>
              <a:rect l="l" t="t" r="r" b="b"/>
              <a:pathLst>
                <a:path w="52414897" h="21557999">
                  <a:moveTo>
                    <a:pt x="52270118" y="21413219"/>
                  </a:moveTo>
                  <a:lnTo>
                    <a:pt x="52414897" y="21413219"/>
                  </a:lnTo>
                  <a:lnTo>
                    <a:pt x="52414897" y="21557999"/>
                  </a:lnTo>
                  <a:lnTo>
                    <a:pt x="52270118" y="21557999"/>
                  </a:lnTo>
                  <a:lnTo>
                    <a:pt x="52270118" y="21413219"/>
                  </a:lnTo>
                  <a:close/>
                  <a:moveTo>
                    <a:pt x="0" y="144780"/>
                  </a:moveTo>
                  <a:lnTo>
                    <a:pt x="144780" y="144780"/>
                  </a:lnTo>
                  <a:lnTo>
                    <a:pt x="144780" y="21413219"/>
                  </a:lnTo>
                  <a:lnTo>
                    <a:pt x="0" y="21413219"/>
                  </a:lnTo>
                  <a:lnTo>
                    <a:pt x="0" y="144780"/>
                  </a:lnTo>
                  <a:close/>
                  <a:moveTo>
                    <a:pt x="0" y="21413219"/>
                  </a:moveTo>
                  <a:lnTo>
                    <a:pt x="144780" y="21413219"/>
                  </a:lnTo>
                  <a:lnTo>
                    <a:pt x="144780" y="21557999"/>
                  </a:lnTo>
                  <a:lnTo>
                    <a:pt x="0" y="21557999"/>
                  </a:lnTo>
                  <a:lnTo>
                    <a:pt x="0" y="21413219"/>
                  </a:lnTo>
                  <a:close/>
                  <a:moveTo>
                    <a:pt x="52270118" y="144780"/>
                  </a:moveTo>
                  <a:lnTo>
                    <a:pt x="52414897" y="144780"/>
                  </a:lnTo>
                  <a:lnTo>
                    <a:pt x="52414897" y="21413219"/>
                  </a:lnTo>
                  <a:lnTo>
                    <a:pt x="52270118" y="21413219"/>
                  </a:lnTo>
                  <a:lnTo>
                    <a:pt x="52270118" y="144780"/>
                  </a:lnTo>
                  <a:close/>
                  <a:moveTo>
                    <a:pt x="144780" y="21413219"/>
                  </a:moveTo>
                  <a:lnTo>
                    <a:pt x="52270118" y="21413219"/>
                  </a:lnTo>
                  <a:lnTo>
                    <a:pt x="52270118" y="21557999"/>
                  </a:lnTo>
                  <a:lnTo>
                    <a:pt x="144780" y="21557999"/>
                  </a:lnTo>
                  <a:lnTo>
                    <a:pt x="144780" y="21413219"/>
                  </a:lnTo>
                  <a:close/>
                  <a:moveTo>
                    <a:pt x="52270118" y="0"/>
                  </a:moveTo>
                  <a:lnTo>
                    <a:pt x="52414897" y="0"/>
                  </a:lnTo>
                  <a:lnTo>
                    <a:pt x="52414897" y="144780"/>
                  </a:lnTo>
                  <a:lnTo>
                    <a:pt x="52270118" y="144780"/>
                  </a:lnTo>
                  <a:lnTo>
                    <a:pt x="52270118" y="0"/>
                  </a:lnTo>
                  <a:close/>
                  <a:moveTo>
                    <a:pt x="0" y="0"/>
                  </a:moveTo>
                  <a:lnTo>
                    <a:pt x="144780" y="0"/>
                  </a:lnTo>
                  <a:lnTo>
                    <a:pt x="144780" y="144780"/>
                  </a:lnTo>
                  <a:lnTo>
                    <a:pt x="0" y="144780"/>
                  </a:lnTo>
                  <a:lnTo>
                    <a:pt x="0" y="0"/>
                  </a:lnTo>
                  <a:close/>
                  <a:moveTo>
                    <a:pt x="144780" y="0"/>
                  </a:moveTo>
                  <a:lnTo>
                    <a:pt x="52270118" y="0"/>
                  </a:lnTo>
                  <a:lnTo>
                    <a:pt x="52270118" y="144780"/>
                  </a:lnTo>
                  <a:lnTo>
                    <a:pt x="144780" y="144780"/>
                  </a:lnTo>
                  <a:lnTo>
                    <a:pt x="144780" y="0"/>
                  </a:lnTo>
                  <a:close/>
                </a:path>
              </a:pathLst>
            </a:custGeom>
            <a:solidFill>
              <a:srgbClr val="000000"/>
            </a:solidFill>
          </p:spPr>
          <p:txBody>
            <a:bodyPr/>
            <a:lstStyle/>
            <a:p>
              <a:endParaRPr lang="en-US"/>
            </a:p>
          </p:txBody>
        </p:sp>
      </p:grpSp>
      <p:sp>
        <p:nvSpPr>
          <p:cNvPr id="10" name="Freeform 9">
            <a:extLst>
              <a:ext uri="{FF2B5EF4-FFF2-40B4-BE49-F238E27FC236}">
                <a16:creationId xmlns:a16="http://schemas.microsoft.com/office/drawing/2014/main" id="{6A4C8C6B-790F-FF6F-0F92-096DFE63F63A}"/>
              </a:ext>
            </a:extLst>
          </p:cNvPr>
          <p:cNvSpPr/>
          <p:nvPr/>
        </p:nvSpPr>
        <p:spPr>
          <a:xfrm>
            <a:off x="30480" y="2045800"/>
            <a:ext cx="5486400" cy="8264060"/>
          </a:xfrm>
          <a:custGeom>
            <a:avLst/>
            <a:gdLst/>
            <a:ahLst/>
            <a:cxnLst/>
            <a:rect l="l" t="t" r="r" b="b"/>
            <a:pathLst>
              <a:path w="6441424" h="10473860">
                <a:moveTo>
                  <a:pt x="0" y="0"/>
                </a:moveTo>
                <a:lnTo>
                  <a:pt x="6441424" y="0"/>
                </a:lnTo>
                <a:lnTo>
                  <a:pt x="6441424" y="10473860"/>
                </a:lnTo>
                <a:lnTo>
                  <a:pt x="0" y="10473860"/>
                </a:lnTo>
                <a:lnTo>
                  <a:pt x="0" y="0"/>
                </a:lnTo>
                <a:close/>
              </a:path>
            </a:pathLst>
          </a:custGeom>
          <a:blipFill>
            <a:blip r:embed="rId3"/>
            <a:stretch>
              <a:fillRect/>
            </a:stretch>
          </a:blipFill>
        </p:spPr>
        <p:txBody>
          <a:bodyPr/>
          <a:lstStyle/>
          <a:p>
            <a:endParaRPr lang="en-US"/>
          </a:p>
        </p:txBody>
      </p:sp>
      <p:sp>
        <p:nvSpPr>
          <p:cNvPr id="11" name="Speech Bubble: Rectangle with Corners Rounded 10">
            <a:extLst>
              <a:ext uri="{FF2B5EF4-FFF2-40B4-BE49-F238E27FC236}">
                <a16:creationId xmlns:a16="http://schemas.microsoft.com/office/drawing/2014/main" id="{EA217165-FE2C-D52A-3464-60B7F775345E}"/>
              </a:ext>
            </a:extLst>
          </p:cNvPr>
          <p:cNvSpPr/>
          <p:nvPr/>
        </p:nvSpPr>
        <p:spPr>
          <a:xfrm>
            <a:off x="5257800" y="647700"/>
            <a:ext cx="10439400" cy="3962400"/>
          </a:xfrm>
          <a:prstGeom prst="wedgeRoundRectCallout">
            <a:avLst>
              <a:gd name="adj1" fmla="val -61243"/>
              <a:gd name="adj2" fmla="val -1462"/>
              <a:gd name="adj3" fmla="val 16667"/>
            </a:avLst>
          </a:prstGeom>
          <a:ln w="7620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6000" b="1" dirty="0">
                <a:solidFill>
                  <a:srgbClr val="FF0000"/>
                </a:solidFill>
                <a:latin typeface="Calibri" panose="020F0502020204030204" pitchFamily="34" charset="0"/>
                <a:cs typeface="Calibri" panose="020F0502020204030204" pitchFamily="34" charset="0"/>
              </a:rPr>
              <a:t>Ở địa phương em trồng nhiều loại cây nào? Loại đất nào thích hợp để các cây trồng đó sống và phát triển tốt?</a:t>
            </a:r>
          </a:p>
        </p:txBody>
      </p:sp>
    </p:spTree>
    <p:extLst>
      <p:ext uri="{BB962C8B-B14F-4D97-AF65-F5344CB8AC3E}">
        <p14:creationId xmlns:p14="http://schemas.microsoft.com/office/powerpoint/2010/main" val="3082369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962" b="-5962"/>
            </a:stretch>
          </a:blipFill>
        </p:spPr>
        <p:txBody>
          <a:bodyPr/>
          <a:lstStyle/>
          <a:p>
            <a:endParaRPr lang="en-US"/>
          </a:p>
        </p:txBody>
      </p:sp>
      <p:grpSp>
        <p:nvGrpSpPr>
          <p:cNvPr id="3" name="Group 3"/>
          <p:cNvGrpSpPr/>
          <p:nvPr/>
        </p:nvGrpSpPr>
        <p:grpSpPr>
          <a:xfrm>
            <a:off x="-1091421" y="790737"/>
            <a:ext cx="19227022" cy="8705525"/>
            <a:chOff x="0" y="0"/>
            <a:chExt cx="57624614" cy="24505707"/>
          </a:xfrm>
        </p:grpSpPr>
        <p:sp>
          <p:nvSpPr>
            <p:cNvPr id="4" name="Freeform 4"/>
            <p:cNvSpPr/>
            <p:nvPr/>
          </p:nvSpPr>
          <p:spPr>
            <a:xfrm>
              <a:off x="72390" y="72390"/>
              <a:ext cx="57479837" cy="24360928"/>
            </a:xfrm>
            <a:custGeom>
              <a:avLst/>
              <a:gdLst/>
              <a:ahLst/>
              <a:cxnLst/>
              <a:rect l="l" t="t" r="r" b="b"/>
              <a:pathLst>
                <a:path w="57479837" h="24360928">
                  <a:moveTo>
                    <a:pt x="0" y="0"/>
                  </a:moveTo>
                  <a:lnTo>
                    <a:pt x="57479837" y="0"/>
                  </a:lnTo>
                  <a:lnTo>
                    <a:pt x="57479837" y="24360928"/>
                  </a:lnTo>
                  <a:lnTo>
                    <a:pt x="0" y="24360928"/>
                  </a:lnTo>
                  <a:lnTo>
                    <a:pt x="0" y="0"/>
                  </a:lnTo>
                  <a:close/>
                </a:path>
              </a:pathLst>
            </a:custGeom>
            <a:solidFill>
              <a:srgbClr val="9B7C5C"/>
            </a:solidFill>
          </p:spPr>
          <p:txBody>
            <a:bodyPr/>
            <a:lstStyle/>
            <a:p>
              <a:endParaRPr lang="en-US"/>
            </a:p>
          </p:txBody>
        </p:sp>
        <p:sp>
          <p:nvSpPr>
            <p:cNvPr id="5" name="Freeform 5"/>
            <p:cNvSpPr/>
            <p:nvPr/>
          </p:nvSpPr>
          <p:spPr>
            <a:xfrm>
              <a:off x="0" y="0"/>
              <a:ext cx="57624613" cy="24505707"/>
            </a:xfrm>
            <a:custGeom>
              <a:avLst/>
              <a:gdLst/>
              <a:ahLst/>
              <a:cxnLst/>
              <a:rect l="l" t="t" r="r" b="b"/>
              <a:pathLst>
                <a:path w="57624613" h="24505707">
                  <a:moveTo>
                    <a:pt x="57479834" y="24360927"/>
                  </a:moveTo>
                  <a:lnTo>
                    <a:pt x="57624613" y="24360927"/>
                  </a:lnTo>
                  <a:lnTo>
                    <a:pt x="57624613" y="24505707"/>
                  </a:lnTo>
                  <a:lnTo>
                    <a:pt x="57479834" y="24505707"/>
                  </a:lnTo>
                  <a:lnTo>
                    <a:pt x="57479834" y="24360927"/>
                  </a:lnTo>
                  <a:close/>
                  <a:moveTo>
                    <a:pt x="0" y="144780"/>
                  </a:moveTo>
                  <a:lnTo>
                    <a:pt x="144780" y="144780"/>
                  </a:lnTo>
                  <a:lnTo>
                    <a:pt x="144780" y="24360927"/>
                  </a:lnTo>
                  <a:lnTo>
                    <a:pt x="0" y="24360927"/>
                  </a:lnTo>
                  <a:lnTo>
                    <a:pt x="0" y="144780"/>
                  </a:lnTo>
                  <a:close/>
                  <a:moveTo>
                    <a:pt x="0" y="24360927"/>
                  </a:moveTo>
                  <a:lnTo>
                    <a:pt x="144780" y="24360927"/>
                  </a:lnTo>
                  <a:lnTo>
                    <a:pt x="144780" y="24505707"/>
                  </a:lnTo>
                  <a:lnTo>
                    <a:pt x="0" y="24505707"/>
                  </a:lnTo>
                  <a:lnTo>
                    <a:pt x="0" y="24360927"/>
                  </a:lnTo>
                  <a:close/>
                  <a:moveTo>
                    <a:pt x="57479834" y="144780"/>
                  </a:moveTo>
                  <a:lnTo>
                    <a:pt x="57624613" y="144780"/>
                  </a:lnTo>
                  <a:lnTo>
                    <a:pt x="57624613" y="24360927"/>
                  </a:lnTo>
                  <a:lnTo>
                    <a:pt x="57479834" y="24360927"/>
                  </a:lnTo>
                  <a:lnTo>
                    <a:pt x="57479834" y="144780"/>
                  </a:lnTo>
                  <a:close/>
                  <a:moveTo>
                    <a:pt x="144780" y="24360927"/>
                  </a:moveTo>
                  <a:lnTo>
                    <a:pt x="57479834" y="24360927"/>
                  </a:lnTo>
                  <a:lnTo>
                    <a:pt x="57479834" y="24505707"/>
                  </a:lnTo>
                  <a:lnTo>
                    <a:pt x="144780" y="24505707"/>
                  </a:lnTo>
                  <a:lnTo>
                    <a:pt x="144780" y="24360927"/>
                  </a:lnTo>
                  <a:close/>
                  <a:moveTo>
                    <a:pt x="57479834" y="0"/>
                  </a:moveTo>
                  <a:lnTo>
                    <a:pt x="57624613" y="0"/>
                  </a:lnTo>
                  <a:lnTo>
                    <a:pt x="57624613" y="144780"/>
                  </a:lnTo>
                  <a:lnTo>
                    <a:pt x="57479834" y="144780"/>
                  </a:lnTo>
                  <a:lnTo>
                    <a:pt x="57479834" y="0"/>
                  </a:lnTo>
                  <a:close/>
                  <a:moveTo>
                    <a:pt x="0" y="0"/>
                  </a:moveTo>
                  <a:lnTo>
                    <a:pt x="144780" y="0"/>
                  </a:lnTo>
                  <a:lnTo>
                    <a:pt x="144780" y="144780"/>
                  </a:lnTo>
                  <a:lnTo>
                    <a:pt x="0" y="144780"/>
                  </a:lnTo>
                  <a:lnTo>
                    <a:pt x="0" y="0"/>
                  </a:lnTo>
                  <a:close/>
                  <a:moveTo>
                    <a:pt x="144780" y="0"/>
                  </a:moveTo>
                  <a:lnTo>
                    <a:pt x="57479834" y="0"/>
                  </a:lnTo>
                  <a:lnTo>
                    <a:pt x="57479834" y="144780"/>
                  </a:lnTo>
                  <a:lnTo>
                    <a:pt x="144780" y="144780"/>
                  </a:lnTo>
                  <a:lnTo>
                    <a:pt x="144780" y="0"/>
                  </a:lnTo>
                  <a:close/>
                </a:path>
              </a:pathLst>
            </a:custGeom>
            <a:solidFill>
              <a:srgbClr val="000000"/>
            </a:solidFill>
          </p:spPr>
          <p:txBody>
            <a:bodyPr/>
            <a:lstStyle/>
            <a:p>
              <a:endParaRPr lang="en-US"/>
            </a:p>
          </p:txBody>
        </p:sp>
      </p:grpSp>
      <p:grpSp>
        <p:nvGrpSpPr>
          <p:cNvPr id="6" name="Group 6"/>
          <p:cNvGrpSpPr/>
          <p:nvPr/>
        </p:nvGrpSpPr>
        <p:grpSpPr>
          <a:xfrm>
            <a:off x="-731111" y="190500"/>
            <a:ext cx="19019112" cy="9753599"/>
            <a:chOff x="0" y="0"/>
            <a:chExt cx="52414898" cy="21557999"/>
          </a:xfrm>
        </p:grpSpPr>
        <p:sp>
          <p:nvSpPr>
            <p:cNvPr id="7" name="Freeform 7"/>
            <p:cNvSpPr/>
            <p:nvPr/>
          </p:nvSpPr>
          <p:spPr>
            <a:xfrm>
              <a:off x="72390" y="72390"/>
              <a:ext cx="52270121" cy="21413219"/>
            </a:xfrm>
            <a:custGeom>
              <a:avLst/>
              <a:gdLst/>
              <a:ahLst/>
              <a:cxnLst/>
              <a:rect l="l" t="t" r="r" b="b"/>
              <a:pathLst>
                <a:path w="52270121" h="21413219">
                  <a:moveTo>
                    <a:pt x="0" y="0"/>
                  </a:moveTo>
                  <a:lnTo>
                    <a:pt x="52270120" y="0"/>
                  </a:lnTo>
                  <a:lnTo>
                    <a:pt x="52270120" y="21413219"/>
                  </a:lnTo>
                  <a:lnTo>
                    <a:pt x="0" y="21413219"/>
                  </a:lnTo>
                  <a:lnTo>
                    <a:pt x="0" y="0"/>
                  </a:lnTo>
                  <a:close/>
                </a:path>
              </a:pathLst>
            </a:custGeom>
            <a:solidFill>
              <a:srgbClr val="FFFFFF"/>
            </a:solidFill>
          </p:spPr>
          <p:txBody>
            <a:bodyPr/>
            <a:lstStyle/>
            <a:p>
              <a:endParaRPr lang="en-US"/>
            </a:p>
          </p:txBody>
        </p:sp>
        <p:sp>
          <p:nvSpPr>
            <p:cNvPr id="8" name="Freeform 8"/>
            <p:cNvSpPr/>
            <p:nvPr/>
          </p:nvSpPr>
          <p:spPr>
            <a:xfrm>
              <a:off x="0" y="0"/>
              <a:ext cx="52414897" cy="21557999"/>
            </a:xfrm>
            <a:custGeom>
              <a:avLst/>
              <a:gdLst/>
              <a:ahLst/>
              <a:cxnLst/>
              <a:rect l="l" t="t" r="r" b="b"/>
              <a:pathLst>
                <a:path w="52414897" h="21557999">
                  <a:moveTo>
                    <a:pt x="52270118" y="21413219"/>
                  </a:moveTo>
                  <a:lnTo>
                    <a:pt x="52414897" y="21413219"/>
                  </a:lnTo>
                  <a:lnTo>
                    <a:pt x="52414897" y="21557999"/>
                  </a:lnTo>
                  <a:lnTo>
                    <a:pt x="52270118" y="21557999"/>
                  </a:lnTo>
                  <a:lnTo>
                    <a:pt x="52270118" y="21413219"/>
                  </a:lnTo>
                  <a:close/>
                  <a:moveTo>
                    <a:pt x="0" y="144780"/>
                  </a:moveTo>
                  <a:lnTo>
                    <a:pt x="144780" y="144780"/>
                  </a:lnTo>
                  <a:lnTo>
                    <a:pt x="144780" y="21413219"/>
                  </a:lnTo>
                  <a:lnTo>
                    <a:pt x="0" y="21413219"/>
                  </a:lnTo>
                  <a:lnTo>
                    <a:pt x="0" y="144780"/>
                  </a:lnTo>
                  <a:close/>
                  <a:moveTo>
                    <a:pt x="0" y="21413219"/>
                  </a:moveTo>
                  <a:lnTo>
                    <a:pt x="144780" y="21413219"/>
                  </a:lnTo>
                  <a:lnTo>
                    <a:pt x="144780" y="21557999"/>
                  </a:lnTo>
                  <a:lnTo>
                    <a:pt x="0" y="21557999"/>
                  </a:lnTo>
                  <a:lnTo>
                    <a:pt x="0" y="21413219"/>
                  </a:lnTo>
                  <a:close/>
                  <a:moveTo>
                    <a:pt x="52270118" y="144780"/>
                  </a:moveTo>
                  <a:lnTo>
                    <a:pt x="52414897" y="144780"/>
                  </a:lnTo>
                  <a:lnTo>
                    <a:pt x="52414897" y="21413219"/>
                  </a:lnTo>
                  <a:lnTo>
                    <a:pt x="52270118" y="21413219"/>
                  </a:lnTo>
                  <a:lnTo>
                    <a:pt x="52270118" y="144780"/>
                  </a:lnTo>
                  <a:close/>
                  <a:moveTo>
                    <a:pt x="144780" y="21413219"/>
                  </a:moveTo>
                  <a:lnTo>
                    <a:pt x="52270118" y="21413219"/>
                  </a:lnTo>
                  <a:lnTo>
                    <a:pt x="52270118" y="21557999"/>
                  </a:lnTo>
                  <a:lnTo>
                    <a:pt x="144780" y="21557999"/>
                  </a:lnTo>
                  <a:lnTo>
                    <a:pt x="144780" y="21413219"/>
                  </a:lnTo>
                  <a:close/>
                  <a:moveTo>
                    <a:pt x="52270118" y="0"/>
                  </a:moveTo>
                  <a:lnTo>
                    <a:pt x="52414897" y="0"/>
                  </a:lnTo>
                  <a:lnTo>
                    <a:pt x="52414897" y="144780"/>
                  </a:lnTo>
                  <a:lnTo>
                    <a:pt x="52270118" y="144780"/>
                  </a:lnTo>
                  <a:lnTo>
                    <a:pt x="52270118" y="0"/>
                  </a:lnTo>
                  <a:close/>
                  <a:moveTo>
                    <a:pt x="0" y="0"/>
                  </a:moveTo>
                  <a:lnTo>
                    <a:pt x="144780" y="0"/>
                  </a:lnTo>
                  <a:lnTo>
                    <a:pt x="144780" y="144780"/>
                  </a:lnTo>
                  <a:lnTo>
                    <a:pt x="0" y="144780"/>
                  </a:lnTo>
                  <a:lnTo>
                    <a:pt x="0" y="0"/>
                  </a:lnTo>
                  <a:close/>
                  <a:moveTo>
                    <a:pt x="144780" y="0"/>
                  </a:moveTo>
                  <a:lnTo>
                    <a:pt x="52270118" y="0"/>
                  </a:lnTo>
                  <a:lnTo>
                    <a:pt x="52270118" y="144780"/>
                  </a:lnTo>
                  <a:lnTo>
                    <a:pt x="144780" y="144780"/>
                  </a:lnTo>
                  <a:lnTo>
                    <a:pt x="144780" y="0"/>
                  </a:lnTo>
                  <a:close/>
                </a:path>
              </a:pathLst>
            </a:custGeom>
            <a:solidFill>
              <a:srgbClr val="000000"/>
            </a:solidFill>
          </p:spPr>
          <p:txBody>
            <a:bodyPr/>
            <a:lstStyle/>
            <a:p>
              <a:endParaRPr lang="en-US"/>
            </a:p>
          </p:txBody>
        </p:sp>
      </p:grpSp>
      <p:pic>
        <p:nvPicPr>
          <p:cNvPr id="1026" name="Picture 2" descr="Cà Mau: Đưa cây lúa trở lại đất tôm">
            <a:extLst>
              <a:ext uri="{FF2B5EF4-FFF2-40B4-BE49-F238E27FC236}">
                <a16:creationId xmlns:a16="http://schemas.microsoft.com/office/drawing/2014/main" id="{A04257CE-F6E7-5E2A-F8BA-CA24A90224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200" y="495300"/>
            <a:ext cx="11811000" cy="786907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F964EA0F-6E31-012B-9494-216D740AD28C}"/>
              </a:ext>
            </a:extLst>
          </p:cNvPr>
          <p:cNvSpPr txBox="1"/>
          <p:nvPr/>
        </p:nvSpPr>
        <p:spPr>
          <a:xfrm>
            <a:off x="4267200" y="8496300"/>
            <a:ext cx="11049000" cy="1107996"/>
          </a:xfrm>
          <a:prstGeom prst="rect">
            <a:avLst/>
          </a:prstGeom>
          <a:noFill/>
        </p:spPr>
        <p:txBody>
          <a:bodyPr wrap="square" rtlCol="0">
            <a:spAutoFit/>
          </a:bodyPr>
          <a:lstStyle/>
          <a:p>
            <a:pPr algn="ctr"/>
            <a:r>
              <a:rPr lang="en-US" sz="6600" b="1" dirty="0" err="1">
                <a:latin typeface="Cambria" panose="02040503050406030204" pitchFamily="18" charset="0"/>
                <a:ea typeface="Cambria" panose="02040503050406030204" pitchFamily="18" charset="0"/>
              </a:rPr>
              <a:t>Trồng</a:t>
            </a:r>
            <a:r>
              <a:rPr lang="en-US" sz="6600" b="1" dirty="0">
                <a:latin typeface="Cambria" panose="02040503050406030204" pitchFamily="18" charset="0"/>
                <a:ea typeface="Cambria" panose="02040503050406030204" pitchFamily="18" charset="0"/>
              </a:rPr>
              <a:t> </a:t>
            </a:r>
            <a:r>
              <a:rPr lang="en-US" sz="6600" b="1" dirty="0" err="1">
                <a:latin typeface="Cambria" panose="02040503050406030204" pitchFamily="18" charset="0"/>
                <a:ea typeface="Cambria" panose="02040503050406030204" pitchFamily="18" charset="0"/>
              </a:rPr>
              <a:t>lúa</a:t>
            </a:r>
            <a:r>
              <a:rPr lang="en-US" sz="6600" b="1" dirty="0">
                <a:latin typeface="Cambria" panose="02040503050406030204" pitchFamily="18" charset="0"/>
                <a:ea typeface="Cambria" panose="02040503050406030204" pitchFamily="18" charset="0"/>
              </a:rPr>
              <a:t> </a:t>
            </a:r>
            <a:r>
              <a:rPr lang="en-US" sz="6600" b="1" dirty="0" err="1">
                <a:latin typeface="Cambria" panose="02040503050406030204" pitchFamily="18" charset="0"/>
                <a:ea typeface="Cambria" panose="02040503050406030204" pitchFamily="18" charset="0"/>
              </a:rPr>
              <a:t>trên</a:t>
            </a:r>
            <a:r>
              <a:rPr lang="en-US" sz="6600" b="1" dirty="0">
                <a:latin typeface="Cambria" panose="02040503050406030204" pitchFamily="18" charset="0"/>
                <a:ea typeface="Cambria" panose="02040503050406030204" pitchFamily="18" charset="0"/>
              </a:rPr>
              <a:t> </a:t>
            </a:r>
            <a:r>
              <a:rPr lang="en-US" sz="6600" b="1" dirty="0" err="1">
                <a:latin typeface="Cambria" panose="02040503050406030204" pitchFamily="18" charset="0"/>
                <a:ea typeface="Cambria" panose="02040503050406030204" pitchFamily="18" charset="0"/>
              </a:rPr>
              <a:t>đất</a:t>
            </a:r>
            <a:r>
              <a:rPr lang="en-US" sz="6600" b="1" dirty="0">
                <a:latin typeface="Cambria" panose="02040503050406030204" pitchFamily="18" charset="0"/>
                <a:ea typeface="Cambria" panose="02040503050406030204" pitchFamily="18" charset="0"/>
              </a:rPr>
              <a:t> </a:t>
            </a:r>
            <a:r>
              <a:rPr lang="en-US" sz="6600" b="1" dirty="0" err="1">
                <a:latin typeface="Cambria" panose="02040503050406030204" pitchFamily="18" charset="0"/>
                <a:ea typeface="Cambria" panose="02040503050406030204" pitchFamily="18" charset="0"/>
              </a:rPr>
              <a:t>phù</a:t>
            </a:r>
            <a:r>
              <a:rPr lang="en-US" sz="6600" b="1" dirty="0">
                <a:latin typeface="Cambria" panose="02040503050406030204" pitchFamily="18" charset="0"/>
                <a:ea typeface="Cambria" panose="02040503050406030204" pitchFamily="18" charset="0"/>
              </a:rPr>
              <a:t> </a:t>
            </a:r>
            <a:r>
              <a:rPr lang="en-US" sz="6600" b="1" dirty="0" err="1">
                <a:latin typeface="Cambria" panose="02040503050406030204" pitchFamily="18" charset="0"/>
                <a:ea typeface="Cambria" panose="02040503050406030204" pitchFamily="18" charset="0"/>
              </a:rPr>
              <a:t>sa</a:t>
            </a:r>
            <a:endParaRPr lang="en-US" sz="66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90441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962" b="-5962"/>
            </a:stretch>
          </a:blipFill>
        </p:spPr>
        <p:txBody>
          <a:bodyPr/>
          <a:lstStyle/>
          <a:p>
            <a:endParaRPr lang="en-US"/>
          </a:p>
        </p:txBody>
      </p:sp>
      <p:grpSp>
        <p:nvGrpSpPr>
          <p:cNvPr id="3" name="Group 3"/>
          <p:cNvGrpSpPr/>
          <p:nvPr/>
        </p:nvGrpSpPr>
        <p:grpSpPr>
          <a:xfrm>
            <a:off x="-1091421" y="790737"/>
            <a:ext cx="19227022" cy="8705525"/>
            <a:chOff x="0" y="0"/>
            <a:chExt cx="57624614" cy="24505707"/>
          </a:xfrm>
        </p:grpSpPr>
        <p:sp>
          <p:nvSpPr>
            <p:cNvPr id="4" name="Freeform 4"/>
            <p:cNvSpPr/>
            <p:nvPr/>
          </p:nvSpPr>
          <p:spPr>
            <a:xfrm>
              <a:off x="72390" y="72390"/>
              <a:ext cx="57479837" cy="24360928"/>
            </a:xfrm>
            <a:custGeom>
              <a:avLst/>
              <a:gdLst/>
              <a:ahLst/>
              <a:cxnLst/>
              <a:rect l="l" t="t" r="r" b="b"/>
              <a:pathLst>
                <a:path w="57479837" h="24360928">
                  <a:moveTo>
                    <a:pt x="0" y="0"/>
                  </a:moveTo>
                  <a:lnTo>
                    <a:pt x="57479837" y="0"/>
                  </a:lnTo>
                  <a:lnTo>
                    <a:pt x="57479837" y="24360928"/>
                  </a:lnTo>
                  <a:lnTo>
                    <a:pt x="0" y="24360928"/>
                  </a:lnTo>
                  <a:lnTo>
                    <a:pt x="0" y="0"/>
                  </a:lnTo>
                  <a:close/>
                </a:path>
              </a:pathLst>
            </a:custGeom>
            <a:solidFill>
              <a:srgbClr val="9B7C5C"/>
            </a:solidFill>
          </p:spPr>
          <p:txBody>
            <a:bodyPr/>
            <a:lstStyle/>
            <a:p>
              <a:endParaRPr lang="en-US"/>
            </a:p>
          </p:txBody>
        </p:sp>
        <p:sp>
          <p:nvSpPr>
            <p:cNvPr id="5" name="Freeform 5"/>
            <p:cNvSpPr/>
            <p:nvPr/>
          </p:nvSpPr>
          <p:spPr>
            <a:xfrm>
              <a:off x="0" y="0"/>
              <a:ext cx="57624613" cy="24505707"/>
            </a:xfrm>
            <a:custGeom>
              <a:avLst/>
              <a:gdLst/>
              <a:ahLst/>
              <a:cxnLst/>
              <a:rect l="l" t="t" r="r" b="b"/>
              <a:pathLst>
                <a:path w="57624613" h="24505707">
                  <a:moveTo>
                    <a:pt x="57479834" y="24360927"/>
                  </a:moveTo>
                  <a:lnTo>
                    <a:pt x="57624613" y="24360927"/>
                  </a:lnTo>
                  <a:lnTo>
                    <a:pt x="57624613" y="24505707"/>
                  </a:lnTo>
                  <a:lnTo>
                    <a:pt x="57479834" y="24505707"/>
                  </a:lnTo>
                  <a:lnTo>
                    <a:pt x="57479834" y="24360927"/>
                  </a:lnTo>
                  <a:close/>
                  <a:moveTo>
                    <a:pt x="0" y="144780"/>
                  </a:moveTo>
                  <a:lnTo>
                    <a:pt x="144780" y="144780"/>
                  </a:lnTo>
                  <a:lnTo>
                    <a:pt x="144780" y="24360927"/>
                  </a:lnTo>
                  <a:lnTo>
                    <a:pt x="0" y="24360927"/>
                  </a:lnTo>
                  <a:lnTo>
                    <a:pt x="0" y="144780"/>
                  </a:lnTo>
                  <a:close/>
                  <a:moveTo>
                    <a:pt x="0" y="24360927"/>
                  </a:moveTo>
                  <a:lnTo>
                    <a:pt x="144780" y="24360927"/>
                  </a:lnTo>
                  <a:lnTo>
                    <a:pt x="144780" y="24505707"/>
                  </a:lnTo>
                  <a:lnTo>
                    <a:pt x="0" y="24505707"/>
                  </a:lnTo>
                  <a:lnTo>
                    <a:pt x="0" y="24360927"/>
                  </a:lnTo>
                  <a:close/>
                  <a:moveTo>
                    <a:pt x="57479834" y="144780"/>
                  </a:moveTo>
                  <a:lnTo>
                    <a:pt x="57624613" y="144780"/>
                  </a:lnTo>
                  <a:lnTo>
                    <a:pt x="57624613" y="24360927"/>
                  </a:lnTo>
                  <a:lnTo>
                    <a:pt x="57479834" y="24360927"/>
                  </a:lnTo>
                  <a:lnTo>
                    <a:pt x="57479834" y="144780"/>
                  </a:lnTo>
                  <a:close/>
                  <a:moveTo>
                    <a:pt x="144780" y="24360927"/>
                  </a:moveTo>
                  <a:lnTo>
                    <a:pt x="57479834" y="24360927"/>
                  </a:lnTo>
                  <a:lnTo>
                    <a:pt x="57479834" y="24505707"/>
                  </a:lnTo>
                  <a:lnTo>
                    <a:pt x="144780" y="24505707"/>
                  </a:lnTo>
                  <a:lnTo>
                    <a:pt x="144780" y="24360927"/>
                  </a:lnTo>
                  <a:close/>
                  <a:moveTo>
                    <a:pt x="57479834" y="0"/>
                  </a:moveTo>
                  <a:lnTo>
                    <a:pt x="57624613" y="0"/>
                  </a:lnTo>
                  <a:lnTo>
                    <a:pt x="57624613" y="144780"/>
                  </a:lnTo>
                  <a:lnTo>
                    <a:pt x="57479834" y="144780"/>
                  </a:lnTo>
                  <a:lnTo>
                    <a:pt x="57479834" y="0"/>
                  </a:lnTo>
                  <a:close/>
                  <a:moveTo>
                    <a:pt x="0" y="0"/>
                  </a:moveTo>
                  <a:lnTo>
                    <a:pt x="144780" y="0"/>
                  </a:lnTo>
                  <a:lnTo>
                    <a:pt x="144780" y="144780"/>
                  </a:lnTo>
                  <a:lnTo>
                    <a:pt x="0" y="144780"/>
                  </a:lnTo>
                  <a:lnTo>
                    <a:pt x="0" y="0"/>
                  </a:lnTo>
                  <a:close/>
                  <a:moveTo>
                    <a:pt x="144780" y="0"/>
                  </a:moveTo>
                  <a:lnTo>
                    <a:pt x="57479834" y="0"/>
                  </a:lnTo>
                  <a:lnTo>
                    <a:pt x="57479834" y="144780"/>
                  </a:lnTo>
                  <a:lnTo>
                    <a:pt x="144780" y="144780"/>
                  </a:lnTo>
                  <a:lnTo>
                    <a:pt x="144780" y="0"/>
                  </a:lnTo>
                  <a:close/>
                </a:path>
              </a:pathLst>
            </a:custGeom>
            <a:solidFill>
              <a:srgbClr val="000000"/>
            </a:solidFill>
          </p:spPr>
          <p:txBody>
            <a:bodyPr/>
            <a:lstStyle/>
            <a:p>
              <a:endParaRPr lang="en-US"/>
            </a:p>
          </p:txBody>
        </p:sp>
      </p:grpSp>
      <p:grpSp>
        <p:nvGrpSpPr>
          <p:cNvPr id="6" name="Group 6"/>
          <p:cNvGrpSpPr/>
          <p:nvPr/>
        </p:nvGrpSpPr>
        <p:grpSpPr>
          <a:xfrm>
            <a:off x="-731111" y="190500"/>
            <a:ext cx="19019112" cy="9753599"/>
            <a:chOff x="0" y="0"/>
            <a:chExt cx="52414898" cy="21557999"/>
          </a:xfrm>
        </p:grpSpPr>
        <p:sp>
          <p:nvSpPr>
            <p:cNvPr id="7" name="Freeform 7"/>
            <p:cNvSpPr/>
            <p:nvPr/>
          </p:nvSpPr>
          <p:spPr>
            <a:xfrm>
              <a:off x="72390" y="72390"/>
              <a:ext cx="52270121" cy="21413219"/>
            </a:xfrm>
            <a:custGeom>
              <a:avLst/>
              <a:gdLst/>
              <a:ahLst/>
              <a:cxnLst/>
              <a:rect l="l" t="t" r="r" b="b"/>
              <a:pathLst>
                <a:path w="52270121" h="21413219">
                  <a:moveTo>
                    <a:pt x="0" y="0"/>
                  </a:moveTo>
                  <a:lnTo>
                    <a:pt x="52270120" y="0"/>
                  </a:lnTo>
                  <a:lnTo>
                    <a:pt x="52270120" y="21413219"/>
                  </a:lnTo>
                  <a:lnTo>
                    <a:pt x="0" y="21413219"/>
                  </a:lnTo>
                  <a:lnTo>
                    <a:pt x="0" y="0"/>
                  </a:lnTo>
                  <a:close/>
                </a:path>
              </a:pathLst>
            </a:custGeom>
            <a:solidFill>
              <a:srgbClr val="FFFFFF"/>
            </a:solidFill>
          </p:spPr>
          <p:txBody>
            <a:bodyPr/>
            <a:lstStyle/>
            <a:p>
              <a:endParaRPr lang="en-US"/>
            </a:p>
          </p:txBody>
        </p:sp>
        <p:sp>
          <p:nvSpPr>
            <p:cNvPr id="8" name="Freeform 8"/>
            <p:cNvSpPr/>
            <p:nvPr/>
          </p:nvSpPr>
          <p:spPr>
            <a:xfrm>
              <a:off x="0" y="0"/>
              <a:ext cx="52414897" cy="21557999"/>
            </a:xfrm>
            <a:custGeom>
              <a:avLst/>
              <a:gdLst/>
              <a:ahLst/>
              <a:cxnLst/>
              <a:rect l="l" t="t" r="r" b="b"/>
              <a:pathLst>
                <a:path w="52414897" h="21557999">
                  <a:moveTo>
                    <a:pt x="52270118" y="21413219"/>
                  </a:moveTo>
                  <a:lnTo>
                    <a:pt x="52414897" y="21413219"/>
                  </a:lnTo>
                  <a:lnTo>
                    <a:pt x="52414897" y="21557999"/>
                  </a:lnTo>
                  <a:lnTo>
                    <a:pt x="52270118" y="21557999"/>
                  </a:lnTo>
                  <a:lnTo>
                    <a:pt x="52270118" y="21413219"/>
                  </a:lnTo>
                  <a:close/>
                  <a:moveTo>
                    <a:pt x="0" y="144780"/>
                  </a:moveTo>
                  <a:lnTo>
                    <a:pt x="144780" y="144780"/>
                  </a:lnTo>
                  <a:lnTo>
                    <a:pt x="144780" y="21413219"/>
                  </a:lnTo>
                  <a:lnTo>
                    <a:pt x="0" y="21413219"/>
                  </a:lnTo>
                  <a:lnTo>
                    <a:pt x="0" y="144780"/>
                  </a:lnTo>
                  <a:close/>
                  <a:moveTo>
                    <a:pt x="0" y="21413219"/>
                  </a:moveTo>
                  <a:lnTo>
                    <a:pt x="144780" y="21413219"/>
                  </a:lnTo>
                  <a:lnTo>
                    <a:pt x="144780" y="21557999"/>
                  </a:lnTo>
                  <a:lnTo>
                    <a:pt x="0" y="21557999"/>
                  </a:lnTo>
                  <a:lnTo>
                    <a:pt x="0" y="21413219"/>
                  </a:lnTo>
                  <a:close/>
                  <a:moveTo>
                    <a:pt x="52270118" y="144780"/>
                  </a:moveTo>
                  <a:lnTo>
                    <a:pt x="52414897" y="144780"/>
                  </a:lnTo>
                  <a:lnTo>
                    <a:pt x="52414897" y="21413219"/>
                  </a:lnTo>
                  <a:lnTo>
                    <a:pt x="52270118" y="21413219"/>
                  </a:lnTo>
                  <a:lnTo>
                    <a:pt x="52270118" y="144780"/>
                  </a:lnTo>
                  <a:close/>
                  <a:moveTo>
                    <a:pt x="144780" y="21413219"/>
                  </a:moveTo>
                  <a:lnTo>
                    <a:pt x="52270118" y="21413219"/>
                  </a:lnTo>
                  <a:lnTo>
                    <a:pt x="52270118" y="21557999"/>
                  </a:lnTo>
                  <a:lnTo>
                    <a:pt x="144780" y="21557999"/>
                  </a:lnTo>
                  <a:lnTo>
                    <a:pt x="144780" y="21413219"/>
                  </a:lnTo>
                  <a:close/>
                  <a:moveTo>
                    <a:pt x="52270118" y="0"/>
                  </a:moveTo>
                  <a:lnTo>
                    <a:pt x="52414897" y="0"/>
                  </a:lnTo>
                  <a:lnTo>
                    <a:pt x="52414897" y="144780"/>
                  </a:lnTo>
                  <a:lnTo>
                    <a:pt x="52270118" y="144780"/>
                  </a:lnTo>
                  <a:lnTo>
                    <a:pt x="52270118" y="0"/>
                  </a:lnTo>
                  <a:close/>
                  <a:moveTo>
                    <a:pt x="0" y="0"/>
                  </a:moveTo>
                  <a:lnTo>
                    <a:pt x="144780" y="0"/>
                  </a:lnTo>
                  <a:lnTo>
                    <a:pt x="144780" y="144780"/>
                  </a:lnTo>
                  <a:lnTo>
                    <a:pt x="0" y="144780"/>
                  </a:lnTo>
                  <a:lnTo>
                    <a:pt x="0" y="0"/>
                  </a:lnTo>
                  <a:close/>
                  <a:moveTo>
                    <a:pt x="144780" y="0"/>
                  </a:moveTo>
                  <a:lnTo>
                    <a:pt x="52270118" y="0"/>
                  </a:lnTo>
                  <a:lnTo>
                    <a:pt x="52270118" y="144780"/>
                  </a:lnTo>
                  <a:lnTo>
                    <a:pt x="144780" y="144780"/>
                  </a:lnTo>
                  <a:lnTo>
                    <a:pt x="144780" y="0"/>
                  </a:lnTo>
                  <a:close/>
                </a:path>
              </a:pathLst>
            </a:custGeom>
            <a:solidFill>
              <a:srgbClr val="000000"/>
            </a:solidFill>
          </p:spPr>
          <p:txBody>
            <a:bodyPr/>
            <a:lstStyle/>
            <a:p>
              <a:endParaRPr lang="en-US"/>
            </a:p>
          </p:txBody>
        </p:sp>
      </p:grpSp>
      <p:sp>
        <p:nvSpPr>
          <p:cNvPr id="9" name="TextBox 8">
            <a:extLst>
              <a:ext uri="{FF2B5EF4-FFF2-40B4-BE49-F238E27FC236}">
                <a16:creationId xmlns:a16="http://schemas.microsoft.com/office/drawing/2014/main" id="{F964EA0F-6E31-012B-9494-216D740AD28C}"/>
              </a:ext>
            </a:extLst>
          </p:cNvPr>
          <p:cNvSpPr txBox="1"/>
          <p:nvPr/>
        </p:nvSpPr>
        <p:spPr>
          <a:xfrm>
            <a:off x="4267200" y="8496300"/>
            <a:ext cx="11049000"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Trồng</a:t>
            </a:r>
            <a:r>
              <a:rPr kumimoji="0" lang="en-US" sz="6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phi </a:t>
            </a:r>
            <a:r>
              <a:rPr kumimoji="0" lang="en-US" sz="6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lao</a:t>
            </a:r>
            <a:r>
              <a:rPr kumimoji="0" lang="en-US" sz="6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trên</a:t>
            </a:r>
            <a:r>
              <a:rPr kumimoji="0" lang="en-US" sz="6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cát</a:t>
            </a:r>
            <a:endParaRPr kumimoji="0" lang="en-US" sz="6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2050" name="Picture 2" descr="Cây phi lao và cách trồng, chăm sóc giúp cây xanh tốt">
            <a:extLst>
              <a:ext uri="{FF2B5EF4-FFF2-40B4-BE49-F238E27FC236}">
                <a16:creationId xmlns:a16="http://schemas.microsoft.com/office/drawing/2014/main" id="{5475F173-1B08-C077-8AAD-74108FA8F3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495300"/>
            <a:ext cx="13182600" cy="77241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0510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1000"/>
                                        <p:tgtEl>
                                          <p:spTgt spid="2050"/>
                                        </p:tgtEl>
                                      </p:cBhvr>
                                    </p:animEffect>
                                    <p:anim calcmode="lin" valueType="num">
                                      <p:cBhvr>
                                        <p:cTn id="13" dur="1000" fill="hold"/>
                                        <p:tgtEl>
                                          <p:spTgt spid="2050"/>
                                        </p:tgtEl>
                                        <p:attrNameLst>
                                          <p:attrName>ppt_x</p:attrName>
                                        </p:attrNameLst>
                                      </p:cBhvr>
                                      <p:tavLst>
                                        <p:tav tm="0">
                                          <p:val>
                                            <p:strVal val="#ppt_x"/>
                                          </p:val>
                                        </p:tav>
                                        <p:tav tm="100000">
                                          <p:val>
                                            <p:strVal val="#ppt_x"/>
                                          </p:val>
                                        </p:tav>
                                      </p:tavLst>
                                    </p:anim>
                                    <p:anim calcmode="lin" valueType="num">
                                      <p:cBhvr>
                                        <p:cTn id="14"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962" b="-5962"/>
            </a:stretch>
          </a:blipFill>
        </p:spPr>
        <p:txBody>
          <a:bodyPr/>
          <a:lstStyle/>
          <a:p>
            <a:endParaRPr lang="en-US"/>
          </a:p>
        </p:txBody>
      </p:sp>
      <p:grpSp>
        <p:nvGrpSpPr>
          <p:cNvPr id="3" name="Group 3"/>
          <p:cNvGrpSpPr/>
          <p:nvPr/>
        </p:nvGrpSpPr>
        <p:grpSpPr>
          <a:xfrm>
            <a:off x="-1091421" y="790737"/>
            <a:ext cx="19227022" cy="8705525"/>
            <a:chOff x="0" y="0"/>
            <a:chExt cx="57624614" cy="24505707"/>
          </a:xfrm>
        </p:grpSpPr>
        <p:sp>
          <p:nvSpPr>
            <p:cNvPr id="4" name="Freeform 4"/>
            <p:cNvSpPr/>
            <p:nvPr/>
          </p:nvSpPr>
          <p:spPr>
            <a:xfrm>
              <a:off x="72390" y="72390"/>
              <a:ext cx="57479837" cy="24360928"/>
            </a:xfrm>
            <a:custGeom>
              <a:avLst/>
              <a:gdLst/>
              <a:ahLst/>
              <a:cxnLst/>
              <a:rect l="l" t="t" r="r" b="b"/>
              <a:pathLst>
                <a:path w="57479837" h="24360928">
                  <a:moveTo>
                    <a:pt x="0" y="0"/>
                  </a:moveTo>
                  <a:lnTo>
                    <a:pt x="57479837" y="0"/>
                  </a:lnTo>
                  <a:lnTo>
                    <a:pt x="57479837" y="24360928"/>
                  </a:lnTo>
                  <a:lnTo>
                    <a:pt x="0" y="24360928"/>
                  </a:lnTo>
                  <a:lnTo>
                    <a:pt x="0" y="0"/>
                  </a:lnTo>
                  <a:close/>
                </a:path>
              </a:pathLst>
            </a:custGeom>
            <a:solidFill>
              <a:srgbClr val="9B7C5C"/>
            </a:solidFill>
          </p:spPr>
          <p:txBody>
            <a:bodyPr/>
            <a:lstStyle/>
            <a:p>
              <a:endParaRPr lang="en-US"/>
            </a:p>
          </p:txBody>
        </p:sp>
        <p:sp>
          <p:nvSpPr>
            <p:cNvPr id="5" name="Freeform 5"/>
            <p:cNvSpPr/>
            <p:nvPr/>
          </p:nvSpPr>
          <p:spPr>
            <a:xfrm>
              <a:off x="0" y="0"/>
              <a:ext cx="57624613" cy="24505707"/>
            </a:xfrm>
            <a:custGeom>
              <a:avLst/>
              <a:gdLst/>
              <a:ahLst/>
              <a:cxnLst/>
              <a:rect l="l" t="t" r="r" b="b"/>
              <a:pathLst>
                <a:path w="57624613" h="24505707">
                  <a:moveTo>
                    <a:pt x="57479834" y="24360927"/>
                  </a:moveTo>
                  <a:lnTo>
                    <a:pt x="57624613" y="24360927"/>
                  </a:lnTo>
                  <a:lnTo>
                    <a:pt x="57624613" y="24505707"/>
                  </a:lnTo>
                  <a:lnTo>
                    <a:pt x="57479834" y="24505707"/>
                  </a:lnTo>
                  <a:lnTo>
                    <a:pt x="57479834" y="24360927"/>
                  </a:lnTo>
                  <a:close/>
                  <a:moveTo>
                    <a:pt x="0" y="144780"/>
                  </a:moveTo>
                  <a:lnTo>
                    <a:pt x="144780" y="144780"/>
                  </a:lnTo>
                  <a:lnTo>
                    <a:pt x="144780" y="24360927"/>
                  </a:lnTo>
                  <a:lnTo>
                    <a:pt x="0" y="24360927"/>
                  </a:lnTo>
                  <a:lnTo>
                    <a:pt x="0" y="144780"/>
                  </a:lnTo>
                  <a:close/>
                  <a:moveTo>
                    <a:pt x="0" y="24360927"/>
                  </a:moveTo>
                  <a:lnTo>
                    <a:pt x="144780" y="24360927"/>
                  </a:lnTo>
                  <a:lnTo>
                    <a:pt x="144780" y="24505707"/>
                  </a:lnTo>
                  <a:lnTo>
                    <a:pt x="0" y="24505707"/>
                  </a:lnTo>
                  <a:lnTo>
                    <a:pt x="0" y="24360927"/>
                  </a:lnTo>
                  <a:close/>
                  <a:moveTo>
                    <a:pt x="57479834" y="144780"/>
                  </a:moveTo>
                  <a:lnTo>
                    <a:pt x="57624613" y="144780"/>
                  </a:lnTo>
                  <a:lnTo>
                    <a:pt x="57624613" y="24360927"/>
                  </a:lnTo>
                  <a:lnTo>
                    <a:pt x="57479834" y="24360927"/>
                  </a:lnTo>
                  <a:lnTo>
                    <a:pt x="57479834" y="144780"/>
                  </a:lnTo>
                  <a:close/>
                  <a:moveTo>
                    <a:pt x="144780" y="24360927"/>
                  </a:moveTo>
                  <a:lnTo>
                    <a:pt x="57479834" y="24360927"/>
                  </a:lnTo>
                  <a:lnTo>
                    <a:pt x="57479834" y="24505707"/>
                  </a:lnTo>
                  <a:lnTo>
                    <a:pt x="144780" y="24505707"/>
                  </a:lnTo>
                  <a:lnTo>
                    <a:pt x="144780" y="24360927"/>
                  </a:lnTo>
                  <a:close/>
                  <a:moveTo>
                    <a:pt x="57479834" y="0"/>
                  </a:moveTo>
                  <a:lnTo>
                    <a:pt x="57624613" y="0"/>
                  </a:lnTo>
                  <a:lnTo>
                    <a:pt x="57624613" y="144780"/>
                  </a:lnTo>
                  <a:lnTo>
                    <a:pt x="57479834" y="144780"/>
                  </a:lnTo>
                  <a:lnTo>
                    <a:pt x="57479834" y="0"/>
                  </a:lnTo>
                  <a:close/>
                  <a:moveTo>
                    <a:pt x="0" y="0"/>
                  </a:moveTo>
                  <a:lnTo>
                    <a:pt x="144780" y="0"/>
                  </a:lnTo>
                  <a:lnTo>
                    <a:pt x="144780" y="144780"/>
                  </a:lnTo>
                  <a:lnTo>
                    <a:pt x="0" y="144780"/>
                  </a:lnTo>
                  <a:lnTo>
                    <a:pt x="0" y="0"/>
                  </a:lnTo>
                  <a:close/>
                  <a:moveTo>
                    <a:pt x="144780" y="0"/>
                  </a:moveTo>
                  <a:lnTo>
                    <a:pt x="57479834" y="0"/>
                  </a:lnTo>
                  <a:lnTo>
                    <a:pt x="57479834" y="144780"/>
                  </a:lnTo>
                  <a:lnTo>
                    <a:pt x="144780" y="144780"/>
                  </a:lnTo>
                  <a:lnTo>
                    <a:pt x="144780" y="0"/>
                  </a:lnTo>
                  <a:close/>
                </a:path>
              </a:pathLst>
            </a:custGeom>
            <a:solidFill>
              <a:srgbClr val="000000"/>
            </a:solidFill>
          </p:spPr>
          <p:txBody>
            <a:bodyPr/>
            <a:lstStyle/>
            <a:p>
              <a:endParaRPr lang="en-US"/>
            </a:p>
          </p:txBody>
        </p:sp>
      </p:grpSp>
      <p:grpSp>
        <p:nvGrpSpPr>
          <p:cNvPr id="6" name="Group 6"/>
          <p:cNvGrpSpPr/>
          <p:nvPr/>
        </p:nvGrpSpPr>
        <p:grpSpPr>
          <a:xfrm>
            <a:off x="-731111" y="190500"/>
            <a:ext cx="19019112" cy="9753599"/>
            <a:chOff x="0" y="0"/>
            <a:chExt cx="52414898" cy="21557999"/>
          </a:xfrm>
        </p:grpSpPr>
        <p:sp>
          <p:nvSpPr>
            <p:cNvPr id="7" name="Freeform 7"/>
            <p:cNvSpPr/>
            <p:nvPr/>
          </p:nvSpPr>
          <p:spPr>
            <a:xfrm>
              <a:off x="72390" y="72390"/>
              <a:ext cx="52270121" cy="21413219"/>
            </a:xfrm>
            <a:custGeom>
              <a:avLst/>
              <a:gdLst/>
              <a:ahLst/>
              <a:cxnLst/>
              <a:rect l="l" t="t" r="r" b="b"/>
              <a:pathLst>
                <a:path w="52270121" h="21413219">
                  <a:moveTo>
                    <a:pt x="0" y="0"/>
                  </a:moveTo>
                  <a:lnTo>
                    <a:pt x="52270120" y="0"/>
                  </a:lnTo>
                  <a:lnTo>
                    <a:pt x="52270120" y="21413219"/>
                  </a:lnTo>
                  <a:lnTo>
                    <a:pt x="0" y="21413219"/>
                  </a:lnTo>
                  <a:lnTo>
                    <a:pt x="0" y="0"/>
                  </a:lnTo>
                  <a:close/>
                </a:path>
              </a:pathLst>
            </a:custGeom>
            <a:solidFill>
              <a:srgbClr val="FFFFFF"/>
            </a:solidFill>
          </p:spPr>
          <p:txBody>
            <a:bodyPr/>
            <a:lstStyle/>
            <a:p>
              <a:endParaRPr lang="en-US"/>
            </a:p>
          </p:txBody>
        </p:sp>
        <p:sp>
          <p:nvSpPr>
            <p:cNvPr id="8" name="Freeform 8"/>
            <p:cNvSpPr/>
            <p:nvPr/>
          </p:nvSpPr>
          <p:spPr>
            <a:xfrm>
              <a:off x="0" y="0"/>
              <a:ext cx="52414897" cy="21557999"/>
            </a:xfrm>
            <a:custGeom>
              <a:avLst/>
              <a:gdLst/>
              <a:ahLst/>
              <a:cxnLst/>
              <a:rect l="l" t="t" r="r" b="b"/>
              <a:pathLst>
                <a:path w="52414897" h="21557999">
                  <a:moveTo>
                    <a:pt x="52270118" y="21413219"/>
                  </a:moveTo>
                  <a:lnTo>
                    <a:pt x="52414897" y="21413219"/>
                  </a:lnTo>
                  <a:lnTo>
                    <a:pt x="52414897" y="21557999"/>
                  </a:lnTo>
                  <a:lnTo>
                    <a:pt x="52270118" y="21557999"/>
                  </a:lnTo>
                  <a:lnTo>
                    <a:pt x="52270118" y="21413219"/>
                  </a:lnTo>
                  <a:close/>
                  <a:moveTo>
                    <a:pt x="0" y="144780"/>
                  </a:moveTo>
                  <a:lnTo>
                    <a:pt x="144780" y="144780"/>
                  </a:lnTo>
                  <a:lnTo>
                    <a:pt x="144780" y="21413219"/>
                  </a:lnTo>
                  <a:lnTo>
                    <a:pt x="0" y="21413219"/>
                  </a:lnTo>
                  <a:lnTo>
                    <a:pt x="0" y="144780"/>
                  </a:lnTo>
                  <a:close/>
                  <a:moveTo>
                    <a:pt x="0" y="21413219"/>
                  </a:moveTo>
                  <a:lnTo>
                    <a:pt x="144780" y="21413219"/>
                  </a:lnTo>
                  <a:lnTo>
                    <a:pt x="144780" y="21557999"/>
                  </a:lnTo>
                  <a:lnTo>
                    <a:pt x="0" y="21557999"/>
                  </a:lnTo>
                  <a:lnTo>
                    <a:pt x="0" y="21413219"/>
                  </a:lnTo>
                  <a:close/>
                  <a:moveTo>
                    <a:pt x="52270118" y="144780"/>
                  </a:moveTo>
                  <a:lnTo>
                    <a:pt x="52414897" y="144780"/>
                  </a:lnTo>
                  <a:lnTo>
                    <a:pt x="52414897" y="21413219"/>
                  </a:lnTo>
                  <a:lnTo>
                    <a:pt x="52270118" y="21413219"/>
                  </a:lnTo>
                  <a:lnTo>
                    <a:pt x="52270118" y="144780"/>
                  </a:lnTo>
                  <a:close/>
                  <a:moveTo>
                    <a:pt x="144780" y="21413219"/>
                  </a:moveTo>
                  <a:lnTo>
                    <a:pt x="52270118" y="21413219"/>
                  </a:lnTo>
                  <a:lnTo>
                    <a:pt x="52270118" y="21557999"/>
                  </a:lnTo>
                  <a:lnTo>
                    <a:pt x="144780" y="21557999"/>
                  </a:lnTo>
                  <a:lnTo>
                    <a:pt x="144780" y="21413219"/>
                  </a:lnTo>
                  <a:close/>
                  <a:moveTo>
                    <a:pt x="52270118" y="0"/>
                  </a:moveTo>
                  <a:lnTo>
                    <a:pt x="52414897" y="0"/>
                  </a:lnTo>
                  <a:lnTo>
                    <a:pt x="52414897" y="144780"/>
                  </a:lnTo>
                  <a:lnTo>
                    <a:pt x="52270118" y="144780"/>
                  </a:lnTo>
                  <a:lnTo>
                    <a:pt x="52270118" y="0"/>
                  </a:lnTo>
                  <a:close/>
                  <a:moveTo>
                    <a:pt x="0" y="0"/>
                  </a:moveTo>
                  <a:lnTo>
                    <a:pt x="144780" y="0"/>
                  </a:lnTo>
                  <a:lnTo>
                    <a:pt x="144780" y="144780"/>
                  </a:lnTo>
                  <a:lnTo>
                    <a:pt x="0" y="144780"/>
                  </a:lnTo>
                  <a:lnTo>
                    <a:pt x="0" y="0"/>
                  </a:lnTo>
                  <a:close/>
                  <a:moveTo>
                    <a:pt x="144780" y="0"/>
                  </a:moveTo>
                  <a:lnTo>
                    <a:pt x="52270118" y="0"/>
                  </a:lnTo>
                  <a:lnTo>
                    <a:pt x="52270118" y="144780"/>
                  </a:lnTo>
                  <a:lnTo>
                    <a:pt x="144780" y="144780"/>
                  </a:lnTo>
                  <a:lnTo>
                    <a:pt x="144780" y="0"/>
                  </a:lnTo>
                  <a:close/>
                </a:path>
              </a:pathLst>
            </a:custGeom>
            <a:solidFill>
              <a:srgbClr val="000000"/>
            </a:solidFill>
          </p:spPr>
          <p:txBody>
            <a:bodyPr/>
            <a:lstStyle/>
            <a:p>
              <a:endParaRPr lang="en-US"/>
            </a:p>
          </p:txBody>
        </p:sp>
      </p:grpSp>
      <p:sp>
        <p:nvSpPr>
          <p:cNvPr id="9" name="TextBox 8">
            <a:extLst>
              <a:ext uri="{FF2B5EF4-FFF2-40B4-BE49-F238E27FC236}">
                <a16:creationId xmlns:a16="http://schemas.microsoft.com/office/drawing/2014/main" id="{F964EA0F-6E31-012B-9494-216D740AD28C}"/>
              </a:ext>
            </a:extLst>
          </p:cNvPr>
          <p:cNvSpPr txBox="1"/>
          <p:nvPr/>
        </p:nvSpPr>
        <p:spPr>
          <a:xfrm>
            <a:off x="3581400" y="7810500"/>
            <a:ext cx="11049000"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Trồng</a:t>
            </a:r>
            <a:r>
              <a:rPr kumimoji="0" lang="en-US" sz="6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rau</a:t>
            </a:r>
            <a:r>
              <a:rPr kumimoji="0" lang="en-US" sz="6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màu</a:t>
            </a:r>
            <a:r>
              <a:rPr kumimoji="0" lang="en-US" sz="6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trên</a:t>
            </a:r>
            <a:r>
              <a:rPr kumimoji="0" lang="en-US" sz="6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đất</a:t>
            </a:r>
            <a:r>
              <a:rPr kumimoji="0" lang="en-US" sz="6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thịt</a:t>
            </a:r>
            <a:endParaRPr kumimoji="0" lang="en-US" sz="6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3074" name="Picture 2" descr="FUNO - Cây rau màu">
            <a:extLst>
              <a:ext uri="{FF2B5EF4-FFF2-40B4-BE49-F238E27FC236}">
                <a16:creationId xmlns:a16="http://schemas.microsoft.com/office/drawing/2014/main" id="{E9534C05-0C0C-2D52-2A15-FB56469E5E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952500"/>
            <a:ext cx="13487400" cy="6294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0363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962" b="-5962"/>
            </a:stretch>
          </a:blipFill>
        </p:spPr>
        <p:txBody>
          <a:bodyPr/>
          <a:lstStyle/>
          <a:p>
            <a:endParaRPr lang="en-US"/>
          </a:p>
        </p:txBody>
      </p:sp>
      <p:grpSp>
        <p:nvGrpSpPr>
          <p:cNvPr id="3" name="Group 3"/>
          <p:cNvGrpSpPr/>
          <p:nvPr/>
        </p:nvGrpSpPr>
        <p:grpSpPr>
          <a:xfrm>
            <a:off x="687682" y="-1182887"/>
            <a:ext cx="8456318" cy="12652774"/>
            <a:chOff x="0" y="0"/>
            <a:chExt cx="23804198" cy="35617057"/>
          </a:xfrm>
        </p:grpSpPr>
        <p:sp>
          <p:nvSpPr>
            <p:cNvPr id="4" name="Freeform 4"/>
            <p:cNvSpPr/>
            <p:nvPr/>
          </p:nvSpPr>
          <p:spPr>
            <a:xfrm>
              <a:off x="72390" y="72390"/>
              <a:ext cx="23659419" cy="35472278"/>
            </a:xfrm>
            <a:custGeom>
              <a:avLst/>
              <a:gdLst/>
              <a:ahLst/>
              <a:cxnLst/>
              <a:rect l="l" t="t" r="r" b="b"/>
              <a:pathLst>
                <a:path w="23659419" h="35472278">
                  <a:moveTo>
                    <a:pt x="0" y="0"/>
                  </a:moveTo>
                  <a:lnTo>
                    <a:pt x="23659419" y="0"/>
                  </a:lnTo>
                  <a:lnTo>
                    <a:pt x="23659419" y="35472278"/>
                  </a:lnTo>
                  <a:lnTo>
                    <a:pt x="0" y="35472278"/>
                  </a:lnTo>
                  <a:lnTo>
                    <a:pt x="0" y="0"/>
                  </a:lnTo>
                  <a:close/>
                </a:path>
              </a:pathLst>
            </a:custGeom>
            <a:solidFill>
              <a:srgbClr val="9B7C5C"/>
            </a:solidFill>
          </p:spPr>
          <p:txBody>
            <a:bodyPr/>
            <a:lstStyle/>
            <a:p>
              <a:endParaRPr lang="en-US"/>
            </a:p>
          </p:txBody>
        </p:sp>
        <p:sp>
          <p:nvSpPr>
            <p:cNvPr id="5" name="Freeform 5"/>
            <p:cNvSpPr/>
            <p:nvPr/>
          </p:nvSpPr>
          <p:spPr>
            <a:xfrm>
              <a:off x="0" y="0"/>
              <a:ext cx="23804198" cy="35617057"/>
            </a:xfrm>
            <a:custGeom>
              <a:avLst/>
              <a:gdLst/>
              <a:ahLst/>
              <a:cxnLst/>
              <a:rect l="l" t="t" r="r" b="b"/>
              <a:pathLst>
                <a:path w="23804198" h="35617057">
                  <a:moveTo>
                    <a:pt x="23659418" y="35472278"/>
                  </a:moveTo>
                  <a:lnTo>
                    <a:pt x="23804198" y="35472278"/>
                  </a:lnTo>
                  <a:lnTo>
                    <a:pt x="23804198" y="35617057"/>
                  </a:lnTo>
                  <a:lnTo>
                    <a:pt x="23659418" y="35617057"/>
                  </a:lnTo>
                  <a:lnTo>
                    <a:pt x="23659418" y="35472278"/>
                  </a:lnTo>
                  <a:close/>
                  <a:moveTo>
                    <a:pt x="0" y="144780"/>
                  </a:moveTo>
                  <a:lnTo>
                    <a:pt x="144780" y="144780"/>
                  </a:lnTo>
                  <a:lnTo>
                    <a:pt x="144780" y="35472278"/>
                  </a:lnTo>
                  <a:lnTo>
                    <a:pt x="0" y="35472278"/>
                  </a:lnTo>
                  <a:lnTo>
                    <a:pt x="0" y="144780"/>
                  </a:lnTo>
                  <a:close/>
                  <a:moveTo>
                    <a:pt x="0" y="35472278"/>
                  </a:moveTo>
                  <a:lnTo>
                    <a:pt x="144780" y="35472278"/>
                  </a:lnTo>
                  <a:lnTo>
                    <a:pt x="144780" y="35617057"/>
                  </a:lnTo>
                  <a:lnTo>
                    <a:pt x="0" y="35617057"/>
                  </a:lnTo>
                  <a:lnTo>
                    <a:pt x="0" y="35472278"/>
                  </a:lnTo>
                  <a:close/>
                  <a:moveTo>
                    <a:pt x="23659418" y="144780"/>
                  </a:moveTo>
                  <a:lnTo>
                    <a:pt x="23804198" y="144780"/>
                  </a:lnTo>
                  <a:lnTo>
                    <a:pt x="23804198" y="35472278"/>
                  </a:lnTo>
                  <a:lnTo>
                    <a:pt x="23659418" y="35472278"/>
                  </a:lnTo>
                  <a:lnTo>
                    <a:pt x="23659418" y="144780"/>
                  </a:lnTo>
                  <a:close/>
                  <a:moveTo>
                    <a:pt x="144780" y="35472278"/>
                  </a:moveTo>
                  <a:lnTo>
                    <a:pt x="23659418" y="35472278"/>
                  </a:lnTo>
                  <a:lnTo>
                    <a:pt x="23659418" y="35617057"/>
                  </a:lnTo>
                  <a:lnTo>
                    <a:pt x="144780" y="35617057"/>
                  </a:lnTo>
                  <a:lnTo>
                    <a:pt x="144780" y="35472278"/>
                  </a:lnTo>
                  <a:close/>
                  <a:moveTo>
                    <a:pt x="23659418" y="0"/>
                  </a:moveTo>
                  <a:lnTo>
                    <a:pt x="23804198" y="0"/>
                  </a:lnTo>
                  <a:lnTo>
                    <a:pt x="23804198" y="144780"/>
                  </a:lnTo>
                  <a:lnTo>
                    <a:pt x="23659418" y="144780"/>
                  </a:lnTo>
                  <a:lnTo>
                    <a:pt x="23659418" y="0"/>
                  </a:lnTo>
                  <a:close/>
                  <a:moveTo>
                    <a:pt x="0" y="0"/>
                  </a:moveTo>
                  <a:lnTo>
                    <a:pt x="144780" y="0"/>
                  </a:lnTo>
                  <a:lnTo>
                    <a:pt x="144780" y="144780"/>
                  </a:lnTo>
                  <a:lnTo>
                    <a:pt x="0" y="144780"/>
                  </a:lnTo>
                  <a:lnTo>
                    <a:pt x="0" y="0"/>
                  </a:lnTo>
                  <a:close/>
                  <a:moveTo>
                    <a:pt x="144780" y="0"/>
                  </a:moveTo>
                  <a:lnTo>
                    <a:pt x="23659418" y="0"/>
                  </a:lnTo>
                  <a:lnTo>
                    <a:pt x="23659418" y="144780"/>
                  </a:lnTo>
                  <a:lnTo>
                    <a:pt x="144780" y="144780"/>
                  </a:lnTo>
                  <a:lnTo>
                    <a:pt x="144780" y="0"/>
                  </a:lnTo>
                  <a:close/>
                </a:path>
              </a:pathLst>
            </a:custGeom>
            <a:solidFill>
              <a:srgbClr val="000000"/>
            </a:solidFill>
          </p:spPr>
          <p:txBody>
            <a:bodyPr/>
            <a:lstStyle/>
            <a:p>
              <a:endParaRPr lang="en-US"/>
            </a:p>
          </p:txBody>
        </p:sp>
      </p:grpSp>
      <p:grpSp>
        <p:nvGrpSpPr>
          <p:cNvPr id="6" name="Group 6"/>
          <p:cNvGrpSpPr/>
          <p:nvPr/>
        </p:nvGrpSpPr>
        <p:grpSpPr>
          <a:xfrm>
            <a:off x="1028700" y="-911526"/>
            <a:ext cx="7753717" cy="12110053"/>
            <a:chOff x="0" y="0"/>
            <a:chExt cx="20577502" cy="32138732"/>
          </a:xfrm>
        </p:grpSpPr>
        <p:sp>
          <p:nvSpPr>
            <p:cNvPr id="7" name="Freeform 7"/>
            <p:cNvSpPr/>
            <p:nvPr/>
          </p:nvSpPr>
          <p:spPr>
            <a:xfrm>
              <a:off x="72390" y="72390"/>
              <a:ext cx="20432723" cy="31993953"/>
            </a:xfrm>
            <a:custGeom>
              <a:avLst/>
              <a:gdLst/>
              <a:ahLst/>
              <a:cxnLst/>
              <a:rect l="l" t="t" r="r" b="b"/>
              <a:pathLst>
                <a:path w="20432723" h="31993953">
                  <a:moveTo>
                    <a:pt x="0" y="0"/>
                  </a:moveTo>
                  <a:lnTo>
                    <a:pt x="20432723" y="0"/>
                  </a:lnTo>
                  <a:lnTo>
                    <a:pt x="20432723" y="31993953"/>
                  </a:lnTo>
                  <a:lnTo>
                    <a:pt x="0" y="31993953"/>
                  </a:lnTo>
                  <a:lnTo>
                    <a:pt x="0" y="0"/>
                  </a:lnTo>
                  <a:close/>
                </a:path>
              </a:pathLst>
            </a:custGeom>
            <a:solidFill>
              <a:srgbClr val="FFFFFF"/>
            </a:solidFill>
          </p:spPr>
          <p:txBody>
            <a:bodyPr/>
            <a:lstStyle/>
            <a:p>
              <a:endParaRPr lang="en-US"/>
            </a:p>
          </p:txBody>
        </p:sp>
        <p:sp>
          <p:nvSpPr>
            <p:cNvPr id="8" name="Freeform 8"/>
            <p:cNvSpPr/>
            <p:nvPr/>
          </p:nvSpPr>
          <p:spPr>
            <a:xfrm>
              <a:off x="0" y="0"/>
              <a:ext cx="20577502" cy="32138733"/>
            </a:xfrm>
            <a:custGeom>
              <a:avLst/>
              <a:gdLst/>
              <a:ahLst/>
              <a:cxnLst/>
              <a:rect l="l" t="t" r="r" b="b"/>
              <a:pathLst>
                <a:path w="20577502" h="32138733">
                  <a:moveTo>
                    <a:pt x="20432722" y="31993951"/>
                  </a:moveTo>
                  <a:lnTo>
                    <a:pt x="20577502" y="31993951"/>
                  </a:lnTo>
                  <a:lnTo>
                    <a:pt x="20577502" y="32138733"/>
                  </a:lnTo>
                  <a:lnTo>
                    <a:pt x="20432722" y="32138733"/>
                  </a:lnTo>
                  <a:lnTo>
                    <a:pt x="20432722" y="31993951"/>
                  </a:lnTo>
                  <a:close/>
                  <a:moveTo>
                    <a:pt x="0" y="144780"/>
                  </a:moveTo>
                  <a:lnTo>
                    <a:pt x="144780" y="144780"/>
                  </a:lnTo>
                  <a:lnTo>
                    <a:pt x="144780" y="31993951"/>
                  </a:lnTo>
                  <a:lnTo>
                    <a:pt x="0" y="31993951"/>
                  </a:lnTo>
                  <a:lnTo>
                    <a:pt x="0" y="144780"/>
                  </a:lnTo>
                  <a:close/>
                  <a:moveTo>
                    <a:pt x="0" y="31993951"/>
                  </a:moveTo>
                  <a:lnTo>
                    <a:pt x="144780" y="31993951"/>
                  </a:lnTo>
                  <a:lnTo>
                    <a:pt x="144780" y="32138733"/>
                  </a:lnTo>
                  <a:lnTo>
                    <a:pt x="0" y="32138733"/>
                  </a:lnTo>
                  <a:lnTo>
                    <a:pt x="0" y="31993951"/>
                  </a:lnTo>
                  <a:close/>
                  <a:moveTo>
                    <a:pt x="20432722" y="144780"/>
                  </a:moveTo>
                  <a:lnTo>
                    <a:pt x="20577502" y="144780"/>
                  </a:lnTo>
                  <a:lnTo>
                    <a:pt x="20577502" y="31993951"/>
                  </a:lnTo>
                  <a:lnTo>
                    <a:pt x="20432722" y="31993951"/>
                  </a:lnTo>
                  <a:lnTo>
                    <a:pt x="20432722" y="144780"/>
                  </a:lnTo>
                  <a:close/>
                  <a:moveTo>
                    <a:pt x="144780" y="31993951"/>
                  </a:moveTo>
                  <a:lnTo>
                    <a:pt x="20432722" y="31993951"/>
                  </a:lnTo>
                  <a:lnTo>
                    <a:pt x="20432722" y="32138733"/>
                  </a:lnTo>
                  <a:lnTo>
                    <a:pt x="144780" y="32138733"/>
                  </a:lnTo>
                  <a:lnTo>
                    <a:pt x="144780" y="31993951"/>
                  </a:lnTo>
                  <a:close/>
                  <a:moveTo>
                    <a:pt x="20432722" y="0"/>
                  </a:moveTo>
                  <a:lnTo>
                    <a:pt x="20577502" y="0"/>
                  </a:lnTo>
                  <a:lnTo>
                    <a:pt x="20577502" y="144780"/>
                  </a:lnTo>
                  <a:lnTo>
                    <a:pt x="20432722" y="144780"/>
                  </a:lnTo>
                  <a:lnTo>
                    <a:pt x="20432722" y="0"/>
                  </a:lnTo>
                  <a:close/>
                  <a:moveTo>
                    <a:pt x="0" y="0"/>
                  </a:moveTo>
                  <a:lnTo>
                    <a:pt x="144780" y="0"/>
                  </a:lnTo>
                  <a:lnTo>
                    <a:pt x="144780" y="144780"/>
                  </a:lnTo>
                  <a:lnTo>
                    <a:pt x="0" y="144780"/>
                  </a:lnTo>
                  <a:lnTo>
                    <a:pt x="0" y="0"/>
                  </a:lnTo>
                  <a:close/>
                  <a:moveTo>
                    <a:pt x="144780" y="0"/>
                  </a:moveTo>
                  <a:lnTo>
                    <a:pt x="20432722" y="0"/>
                  </a:lnTo>
                  <a:lnTo>
                    <a:pt x="20432722" y="144780"/>
                  </a:lnTo>
                  <a:lnTo>
                    <a:pt x="144780" y="144780"/>
                  </a:lnTo>
                  <a:lnTo>
                    <a:pt x="144780" y="0"/>
                  </a:lnTo>
                  <a:close/>
                </a:path>
              </a:pathLst>
            </a:custGeom>
            <a:solidFill>
              <a:srgbClr val="000000"/>
            </a:solidFill>
          </p:spPr>
          <p:txBody>
            <a:bodyPr/>
            <a:lstStyle/>
            <a:p>
              <a:endParaRPr lang="en-US"/>
            </a:p>
          </p:txBody>
        </p:sp>
      </p:grpSp>
      <p:sp>
        <p:nvSpPr>
          <p:cNvPr id="9" name="Freeform 9"/>
          <p:cNvSpPr/>
          <p:nvPr/>
        </p:nvSpPr>
        <p:spPr>
          <a:xfrm flipH="1">
            <a:off x="10126910" y="1456510"/>
            <a:ext cx="6431261" cy="10652193"/>
          </a:xfrm>
          <a:custGeom>
            <a:avLst/>
            <a:gdLst/>
            <a:ahLst/>
            <a:cxnLst/>
            <a:rect l="l" t="t" r="r" b="b"/>
            <a:pathLst>
              <a:path w="6431261" h="10652193">
                <a:moveTo>
                  <a:pt x="6431262" y="0"/>
                </a:moveTo>
                <a:lnTo>
                  <a:pt x="0" y="0"/>
                </a:lnTo>
                <a:lnTo>
                  <a:pt x="0" y="10652193"/>
                </a:lnTo>
                <a:lnTo>
                  <a:pt x="6431262" y="10652193"/>
                </a:lnTo>
                <a:lnTo>
                  <a:pt x="6431262" y="0"/>
                </a:lnTo>
                <a:close/>
              </a:path>
            </a:pathLst>
          </a:custGeom>
          <a:blipFill>
            <a:blip r:embed="rId3"/>
            <a:stretch>
              <a:fillRect/>
            </a:stretch>
          </a:blipFill>
        </p:spPr>
        <p:txBody>
          <a:bodyPr/>
          <a:lstStyle/>
          <a:p>
            <a:endParaRPr lang="en-US"/>
          </a:p>
        </p:txBody>
      </p:sp>
      <p:sp>
        <p:nvSpPr>
          <p:cNvPr id="11" name="Freeform 11"/>
          <p:cNvSpPr/>
          <p:nvPr/>
        </p:nvSpPr>
        <p:spPr>
          <a:xfrm>
            <a:off x="1093916" y="6272749"/>
            <a:ext cx="7643851" cy="4505919"/>
          </a:xfrm>
          <a:custGeom>
            <a:avLst/>
            <a:gdLst/>
            <a:ahLst/>
            <a:cxnLst/>
            <a:rect l="l" t="t" r="r" b="b"/>
            <a:pathLst>
              <a:path w="7643851" h="4505919">
                <a:moveTo>
                  <a:pt x="0" y="0"/>
                </a:moveTo>
                <a:lnTo>
                  <a:pt x="7643851" y="0"/>
                </a:lnTo>
                <a:lnTo>
                  <a:pt x="7643851" y="4505919"/>
                </a:lnTo>
                <a:lnTo>
                  <a:pt x="0" y="4505919"/>
                </a:lnTo>
                <a:lnTo>
                  <a:pt x="0" y="0"/>
                </a:lnTo>
                <a:close/>
              </a:path>
            </a:pathLst>
          </a:custGeom>
          <a:blipFill>
            <a:blip r:embed="rId4">
              <a:extLst>
                <a:ext uri="{96DAC541-7B7A-43D3-8B79-37D633B846F1}">
                  <asvg:svgBlip xmlns:asvg="http://schemas.microsoft.com/office/drawing/2016/SVG/main" r:embed="rId5"/>
                </a:ext>
              </a:extLst>
            </a:blip>
            <a:stretch>
              <a:fillRect l="-2370" b="-38495"/>
            </a:stretch>
          </a:blipFill>
        </p:spPr>
        <p:txBody>
          <a:bodyPr/>
          <a:lstStyle/>
          <a:p>
            <a:endParaRPr lang="en-US"/>
          </a:p>
        </p:txBody>
      </p:sp>
      <p:pic>
        <p:nvPicPr>
          <p:cNvPr id="13" name="Picture 12">
            <a:extLst>
              <a:ext uri="{FF2B5EF4-FFF2-40B4-BE49-F238E27FC236}">
                <a16:creationId xmlns:a16="http://schemas.microsoft.com/office/drawing/2014/main" id="{7857AD0E-DD18-5AB1-11B7-43767CE6DA50}"/>
              </a:ext>
            </a:extLst>
          </p:cNvPr>
          <p:cNvPicPr>
            <a:picLocks noChangeAspect="1"/>
          </p:cNvPicPr>
          <p:nvPr/>
        </p:nvPicPr>
        <p:blipFill>
          <a:blip r:embed="rId6"/>
          <a:stretch>
            <a:fillRect/>
          </a:stretch>
        </p:blipFill>
        <p:spPr>
          <a:xfrm>
            <a:off x="762000" y="-22860"/>
            <a:ext cx="8492464" cy="6962235"/>
          </a:xfrm>
          <a:prstGeom prst="rect">
            <a:avLst/>
          </a:prstGeom>
        </p:spPr>
      </p:pic>
    </p:spTree>
    <p:extLst>
      <p:ext uri="{BB962C8B-B14F-4D97-AF65-F5344CB8AC3E}">
        <p14:creationId xmlns:p14="http://schemas.microsoft.com/office/powerpoint/2010/main" val="940046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375ba1682899b9444c201750c3b90c1b.png">
            <a:extLst>
              <a:ext uri="{FF2B5EF4-FFF2-40B4-BE49-F238E27FC236}">
                <a16:creationId xmlns:a16="http://schemas.microsoft.com/office/drawing/2014/main" id="{924B8FA1-1FED-4530-BF25-F5BC7F9AF0D7}"/>
              </a:ext>
            </a:extLst>
          </p:cNvPr>
          <p:cNvPicPr>
            <a:picLocks noChangeAspect="1"/>
          </p:cNvPicPr>
          <p:nvPr/>
        </p:nvPicPr>
        <p:blipFill>
          <a:blip r:embed="rId8" cstate="print"/>
          <a:stretch>
            <a:fillRect/>
          </a:stretch>
        </p:blipFill>
        <p:spPr>
          <a:xfrm>
            <a:off x="-1219200" y="4367826"/>
            <a:ext cx="22931583" cy="6667560"/>
          </a:xfrm>
          <a:prstGeom prst="rect">
            <a:avLst/>
          </a:prstGeom>
        </p:spPr>
      </p:pic>
      <p:pic>
        <p:nvPicPr>
          <p:cNvPr id="9" name="Picture 24">
            <a:hlinkClick r:id="rId9" action="ppaction://hlinksldjump"/>
            <a:extLst>
              <a:ext uri="{FF2B5EF4-FFF2-40B4-BE49-F238E27FC236}">
                <a16:creationId xmlns:a16="http://schemas.microsoft.com/office/drawing/2014/main" id="{7C2A56AD-CC79-4759-A893-0600111F0F3C}"/>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4495800" y="2171700"/>
            <a:ext cx="1522671" cy="138499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6">
            <a:hlinkClick r:id="rId12" action="ppaction://hlinksldjump"/>
            <a:extLst>
              <a:ext uri="{FF2B5EF4-FFF2-40B4-BE49-F238E27FC236}">
                <a16:creationId xmlns:a16="http://schemas.microsoft.com/office/drawing/2014/main" id="{F2E21357-631A-4B42-A0D9-82EFEBB95C0F}"/>
              </a:ext>
            </a:extLst>
          </p:cNvPr>
          <p:cNvPicPr>
            <a:picLocks noChangeAspect="1" noChangeArrowheads="1"/>
          </p:cNvPicPr>
          <p:nvPr/>
        </p:nvPicPr>
        <p:blipFill>
          <a:blip r:embed="rId13" cstate="print">
            <a:extLst>
              <a:ext uri="{BEBA8EAE-BF5A-486C-A8C5-ECC9F3942E4B}">
                <a14:imgProps xmlns:a14="http://schemas.microsoft.com/office/drawing/2010/main">
                  <a14:imgLayer r:embed="rId14">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rot="20988679">
            <a:off x="7733719" y="1942017"/>
            <a:ext cx="1667450" cy="166745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8">
            <a:hlinkClick r:id="rId15" action="ppaction://hlinksldjump"/>
            <a:extLst>
              <a:ext uri="{FF2B5EF4-FFF2-40B4-BE49-F238E27FC236}">
                <a16:creationId xmlns:a16="http://schemas.microsoft.com/office/drawing/2014/main" id="{7B826D32-B396-40E7-B2BB-D6A067CACF87}"/>
              </a:ext>
            </a:extLst>
          </p:cNvPr>
          <p:cNvPicPr>
            <a:picLocks noChangeAspect="1" noChangeArrowheads="1"/>
          </p:cNvPicPr>
          <p:nvPr/>
        </p:nvPicPr>
        <p:blipFill>
          <a:blip r:embed="rId16" cstate="print">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rot="17193146">
            <a:off x="11107810" y="2261914"/>
            <a:ext cx="1339448" cy="1339448"/>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775C1E62-9D94-4E1C-BCB3-9187C0A69DB4}"/>
              </a:ext>
            </a:extLst>
          </p:cNvPr>
          <p:cNvGrpSpPr/>
          <p:nvPr/>
        </p:nvGrpSpPr>
        <p:grpSpPr>
          <a:xfrm>
            <a:off x="4273231" y="7374610"/>
            <a:ext cx="2346533" cy="2346533"/>
            <a:chOff x="1311551" y="4400701"/>
            <a:chExt cx="1564355" cy="1564355"/>
          </a:xfrm>
        </p:grpSpPr>
        <p:pic>
          <p:nvPicPr>
            <p:cNvPr id="15" name="Picture 34">
              <a:extLst>
                <a:ext uri="{FF2B5EF4-FFF2-40B4-BE49-F238E27FC236}">
                  <a16:creationId xmlns:a16="http://schemas.microsoft.com/office/drawing/2014/main" id="{9FD35625-122E-4FC5-A913-02846A8E616E}"/>
                </a:ext>
              </a:extLst>
            </p:cNvPr>
            <p:cNvPicPr>
              <a:picLocks noChangeAspect="1" noChangeArrowheads="1"/>
            </p:cNvPicPr>
            <p:nvPr/>
          </p:nvPicPr>
          <p:blipFill>
            <a:blip r:embed="rId17" cstate="print">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1311551" y="4400701"/>
              <a:ext cx="1564355" cy="1564355"/>
            </a:xfrm>
            <a:prstGeom prst="rect">
              <a:avLst/>
            </a:prstGeom>
            <a:noFill/>
            <a:extLst>
              <a:ext uri="{909E8E84-426E-40DD-AFC4-6F175D3DCCD1}">
                <a14:hiddenFill xmlns:a14="http://schemas.microsoft.com/office/drawing/2010/main">
                  <a:solidFill>
                    <a:srgbClr val="FFFFFF"/>
                  </a:solidFill>
                </a14:hiddenFill>
              </a:ext>
            </a:extLst>
          </p:spPr>
        </p:pic>
        <p:sp>
          <p:nvSpPr>
            <p:cNvPr id="16" name="Oval 15">
              <a:extLst>
                <a:ext uri="{FF2B5EF4-FFF2-40B4-BE49-F238E27FC236}">
                  <a16:creationId xmlns:a16="http://schemas.microsoft.com/office/drawing/2014/main" id="{FE753B90-6450-4AE3-87E3-6930A7DBFE87}"/>
                </a:ext>
              </a:extLst>
            </p:cNvPr>
            <p:cNvSpPr/>
            <p:nvPr/>
          </p:nvSpPr>
          <p:spPr>
            <a:xfrm>
              <a:off x="1700733" y="5088752"/>
              <a:ext cx="744071" cy="717177"/>
            </a:xfrm>
            <a:prstGeom prst="ellipse">
              <a:avLst/>
            </a:prstGeom>
            <a:solidFill>
              <a:srgbClr val="F9A5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7200">
                  <a:solidFill>
                    <a:srgbClr val="FF0000"/>
                  </a:solidFill>
                  <a:latin typeface="#9Slide03 SVNCintra" pitchFamily="2" charset="0"/>
                  <a:cs typeface="#9Slide03 SVNCintra" pitchFamily="2" charset="0"/>
                </a:rPr>
                <a:t>1</a:t>
              </a:r>
            </a:p>
          </p:txBody>
        </p:sp>
      </p:grpSp>
      <p:grpSp>
        <p:nvGrpSpPr>
          <p:cNvPr id="17" name="Group 16">
            <a:extLst>
              <a:ext uri="{FF2B5EF4-FFF2-40B4-BE49-F238E27FC236}">
                <a16:creationId xmlns:a16="http://schemas.microsoft.com/office/drawing/2014/main" id="{054E42DF-DFFB-440D-8D4B-464F2645EABD}"/>
              </a:ext>
            </a:extLst>
          </p:cNvPr>
          <p:cNvGrpSpPr/>
          <p:nvPr/>
        </p:nvGrpSpPr>
        <p:grpSpPr>
          <a:xfrm>
            <a:off x="7401677" y="7378075"/>
            <a:ext cx="2376167" cy="2376167"/>
            <a:chOff x="4063287" y="4380945"/>
            <a:chExt cx="1584111" cy="1584111"/>
          </a:xfrm>
        </p:grpSpPr>
        <p:pic>
          <p:nvPicPr>
            <p:cNvPr id="18" name="Picture 32">
              <a:extLst>
                <a:ext uri="{FF2B5EF4-FFF2-40B4-BE49-F238E27FC236}">
                  <a16:creationId xmlns:a16="http://schemas.microsoft.com/office/drawing/2014/main" id="{29A987BE-5FD7-4AC3-B2F7-07E6C7113B80}"/>
                </a:ext>
              </a:extLst>
            </p:cNvPr>
            <p:cNvPicPr>
              <a:picLocks noChangeAspect="1" noChangeArrowheads="1"/>
            </p:cNvPicPr>
            <p:nvPr/>
          </p:nvPicPr>
          <p:blipFill>
            <a:blip r:embed="rId18"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063287" y="4380945"/>
              <a:ext cx="1584111" cy="1584111"/>
            </a:xfrm>
            <a:prstGeom prst="rect">
              <a:avLst/>
            </a:prstGeom>
            <a:noFill/>
            <a:extLst>
              <a:ext uri="{909E8E84-426E-40DD-AFC4-6F175D3DCCD1}">
                <a14:hiddenFill xmlns:a14="http://schemas.microsoft.com/office/drawing/2010/main">
                  <a:solidFill>
                    <a:srgbClr val="FFFFFF"/>
                  </a:solidFill>
                </a14:hiddenFill>
              </a:ext>
            </a:extLst>
          </p:spPr>
        </p:pic>
        <p:sp>
          <p:nvSpPr>
            <p:cNvPr id="19" name="Oval 18">
              <a:extLst>
                <a:ext uri="{FF2B5EF4-FFF2-40B4-BE49-F238E27FC236}">
                  <a16:creationId xmlns:a16="http://schemas.microsoft.com/office/drawing/2014/main" id="{89F5BC8F-6736-4BDD-B911-F20E37561261}"/>
                </a:ext>
              </a:extLst>
            </p:cNvPr>
            <p:cNvSpPr/>
            <p:nvPr/>
          </p:nvSpPr>
          <p:spPr>
            <a:xfrm>
              <a:off x="4483306" y="5088752"/>
              <a:ext cx="744071" cy="717177"/>
            </a:xfrm>
            <a:prstGeom prst="ellipse">
              <a:avLst/>
            </a:prstGeom>
            <a:solidFill>
              <a:srgbClr val="F9A5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7200">
                  <a:solidFill>
                    <a:prstClr val="black"/>
                  </a:solidFill>
                  <a:latin typeface="#9Slide03 SVNCintra" pitchFamily="2" charset="0"/>
                  <a:cs typeface="#9Slide03 SVNCintra" pitchFamily="2" charset="0"/>
                </a:rPr>
                <a:t>2</a:t>
              </a:r>
            </a:p>
          </p:txBody>
        </p:sp>
      </p:grpSp>
      <p:grpSp>
        <p:nvGrpSpPr>
          <p:cNvPr id="20" name="Group 19">
            <a:extLst>
              <a:ext uri="{FF2B5EF4-FFF2-40B4-BE49-F238E27FC236}">
                <a16:creationId xmlns:a16="http://schemas.microsoft.com/office/drawing/2014/main" id="{7FBFD5CB-890F-48D5-9E19-FD5C317C24FE}"/>
              </a:ext>
            </a:extLst>
          </p:cNvPr>
          <p:cNvGrpSpPr/>
          <p:nvPr/>
        </p:nvGrpSpPr>
        <p:grpSpPr>
          <a:xfrm>
            <a:off x="10587671" y="7282381"/>
            <a:ext cx="2376167" cy="2376167"/>
            <a:chOff x="6899664" y="4380945"/>
            <a:chExt cx="1584111" cy="1584111"/>
          </a:xfrm>
        </p:grpSpPr>
        <p:pic>
          <p:nvPicPr>
            <p:cNvPr id="21" name="Picture 32">
              <a:extLst>
                <a:ext uri="{FF2B5EF4-FFF2-40B4-BE49-F238E27FC236}">
                  <a16:creationId xmlns:a16="http://schemas.microsoft.com/office/drawing/2014/main" id="{7E69A48F-1810-48D6-820D-3E18E8F423FB}"/>
                </a:ext>
              </a:extLst>
            </p:cNvPr>
            <p:cNvPicPr>
              <a:picLocks noChangeAspect="1" noChangeArrowheads="1"/>
            </p:cNvPicPr>
            <p:nvPr/>
          </p:nvPicPr>
          <p:blipFill>
            <a:blip r:embed="rId18" cstate="print">
              <a:duotone>
                <a:prstClr val="black"/>
                <a:srgbClr val="A4CA88">
                  <a:tint val="45000"/>
                  <a:satMod val="400000"/>
                </a:srgbClr>
              </a:duotone>
              <a:extLst>
                <a:ext uri="{28A0092B-C50C-407E-A947-70E740481C1C}">
                  <a14:useLocalDpi xmlns:a14="http://schemas.microsoft.com/office/drawing/2010/main" val="0"/>
                </a:ext>
              </a:extLst>
            </a:blip>
            <a:srcRect/>
            <a:stretch>
              <a:fillRect/>
            </a:stretch>
          </p:blipFill>
          <p:spPr bwMode="auto">
            <a:xfrm>
              <a:off x="6899664" y="4380945"/>
              <a:ext cx="1584111" cy="1584111"/>
            </a:xfrm>
            <a:prstGeom prst="rect">
              <a:avLst/>
            </a:prstGeom>
            <a:noFill/>
            <a:extLst>
              <a:ext uri="{909E8E84-426E-40DD-AFC4-6F175D3DCCD1}">
                <a14:hiddenFill xmlns:a14="http://schemas.microsoft.com/office/drawing/2010/main">
                  <a:solidFill>
                    <a:srgbClr val="FFFFFF"/>
                  </a:solidFill>
                </a14:hiddenFill>
              </a:ext>
            </a:extLst>
          </p:spPr>
        </p:pic>
        <p:sp>
          <p:nvSpPr>
            <p:cNvPr id="22" name="Oval 21">
              <a:extLst>
                <a:ext uri="{FF2B5EF4-FFF2-40B4-BE49-F238E27FC236}">
                  <a16:creationId xmlns:a16="http://schemas.microsoft.com/office/drawing/2014/main" id="{66301B53-AB07-4054-962C-FB0A249EF36C}"/>
                </a:ext>
              </a:extLst>
            </p:cNvPr>
            <p:cNvSpPr/>
            <p:nvPr/>
          </p:nvSpPr>
          <p:spPr>
            <a:xfrm>
              <a:off x="7365792" y="5038905"/>
              <a:ext cx="744071" cy="717177"/>
            </a:xfrm>
            <a:prstGeom prst="ellipse">
              <a:avLst/>
            </a:prstGeom>
            <a:solidFill>
              <a:srgbClr val="F9A5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7200" dirty="0">
                  <a:solidFill>
                    <a:prstClr val="black"/>
                  </a:solidFill>
                  <a:latin typeface="#9Slide03 SVNCintra" pitchFamily="2" charset="0"/>
                  <a:cs typeface="#9Slide03 SVNCintra" pitchFamily="2" charset="0"/>
                </a:rPr>
                <a:t>3</a:t>
              </a:r>
            </a:p>
          </p:txBody>
        </p:sp>
      </p:grpSp>
      <p:pic>
        <p:nvPicPr>
          <p:cNvPr id="26" name="Picture 12" descr="Sprout  free icon">
            <a:extLst>
              <a:ext uri="{FF2B5EF4-FFF2-40B4-BE49-F238E27FC236}">
                <a16:creationId xmlns:a16="http://schemas.microsoft.com/office/drawing/2014/main" id="{BFD329D3-5087-4F86-AA7D-8802EBFF23E5}"/>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4394005" y="5592219"/>
            <a:ext cx="2346533" cy="234653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4" descr="Sprout  free icon">
            <a:extLst>
              <a:ext uri="{FF2B5EF4-FFF2-40B4-BE49-F238E27FC236}">
                <a16:creationId xmlns:a16="http://schemas.microsoft.com/office/drawing/2014/main" id="{68E6A922-BC13-427C-9EF6-0B3F6B15105D}"/>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7430405" y="5629672"/>
            <a:ext cx="2376167" cy="237616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2" descr="Sprout  free icon">
            <a:extLst>
              <a:ext uri="{FF2B5EF4-FFF2-40B4-BE49-F238E27FC236}">
                <a16:creationId xmlns:a16="http://schemas.microsoft.com/office/drawing/2014/main" id="{A1A2F715-F11F-4606-84D6-EC5A6DF1C438}"/>
              </a:ext>
            </a:extLst>
          </p:cNvPr>
          <p:cNvPicPr>
            <a:picLocks noChangeAspect="1" noChangeArrowheads="1"/>
          </p:cNvPicPr>
          <p:nvPr/>
        </p:nvPicPr>
        <p:blipFill>
          <a:blip r:embed="rId21" cstate="print">
            <a:extLst>
              <a:ext uri="{BEBA8EAE-BF5A-486C-A8C5-ECC9F3942E4B}">
                <a14:imgProps xmlns:a14="http://schemas.microsoft.com/office/drawing/2010/main">
                  <a14:imgLayer r:embed="rId22">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10673570" y="5560042"/>
            <a:ext cx="2346533" cy="2346533"/>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8" descr="Seed  premium icon">
            <a:hlinkClick r:id="" action="ppaction://noaction"/>
            <a:extLst>
              <a:ext uri="{FF2B5EF4-FFF2-40B4-BE49-F238E27FC236}">
                <a16:creationId xmlns:a16="http://schemas.microsoft.com/office/drawing/2014/main" id="{6C3979B4-ED9F-4FD7-A717-75A204DA5965}"/>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16726225" y="8620195"/>
            <a:ext cx="1522673" cy="1522673"/>
          </a:xfrm>
          <a:prstGeom prst="rect">
            <a:avLst/>
          </a:prstGeom>
          <a:noFill/>
          <a:extLst>
            <a:ext uri="{909E8E84-426E-40DD-AFC4-6F175D3DCCD1}">
              <a14:hiddenFill xmlns:a14="http://schemas.microsoft.com/office/drawing/2010/main">
                <a:solidFill>
                  <a:srgbClr val="FFFFFF"/>
                </a:solidFill>
              </a14:hiddenFill>
            </a:ext>
          </a:extLst>
        </p:spPr>
      </p:pic>
      <p:sp>
        <p:nvSpPr>
          <p:cNvPr id="31" name="Rounded Rectangle 7">
            <a:extLst>
              <a:ext uri="{FF2B5EF4-FFF2-40B4-BE49-F238E27FC236}">
                <a16:creationId xmlns:a16="http://schemas.microsoft.com/office/drawing/2014/main" id="{C9B42F57-9097-484C-9028-4D4CF08A7A27}"/>
              </a:ext>
            </a:extLst>
          </p:cNvPr>
          <p:cNvSpPr/>
          <p:nvPr/>
        </p:nvSpPr>
        <p:spPr>
          <a:xfrm>
            <a:off x="6354502" y="417425"/>
            <a:ext cx="6427427" cy="921993"/>
          </a:xfrm>
          <a:prstGeom prst="roundRect">
            <a:avLst/>
          </a:prstGeom>
          <a:solidFill>
            <a:srgbClr val="CF2665">
              <a:alpha val="63000"/>
            </a:srgbClr>
          </a:solid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id-ID" sz="2700">
              <a:solidFill>
                <a:prstClr val="white"/>
              </a:solidFill>
              <a:latin typeface="Calibri" panose="020F0502020204030204"/>
            </a:endParaRPr>
          </a:p>
        </p:txBody>
      </p:sp>
      <p:pic>
        <p:nvPicPr>
          <p:cNvPr id="32" name="Graphic 31">
            <a:extLst>
              <a:ext uri="{FF2B5EF4-FFF2-40B4-BE49-F238E27FC236}">
                <a16:creationId xmlns:a16="http://schemas.microsoft.com/office/drawing/2014/main" id="{A16F6858-0EE8-4DEC-836A-CD1F37CF153B}"/>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rot="20177110">
            <a:off x="5722303" y="178526"/>
            <a:ext cx="1264397" cy="929334"/>
          </a:xfrm>
          <a:prstGeom prst="roundRect">
            <a:avLst/>
          </a:prstGeom>
        </p:spPr>
      </p:pic>
      <p:pic>
        <p:nvPicPr>
          <p:cNvPr id="33" name="Picture 32">
            <a:extLst>
              <a:ext uri="{FF2B5EF4-FFF2-40B4-BE49-F238E27FC236}">
                <a16:creationId xmlns:a16="http://schemas.microsoft.com/office/drawing/2014/main" id="{F31394BE-CB89-6F05-8243-A3889D484A76}"/>
              </a:ext>
            </a:extLst>
          </p:cNvPr>
          <p:cNvPicPr>
            <a:picLocks noChangeAspect="1"/>
          </p:cNvPicPr>
          <p:nvPr/>
        </p:nvPicPr>
        <p:blipFill>
          <a:blip r:embed="rId26"/>
          <a:stretch>
            <a:fillRect/>
          </a:stretch>
        </p:blipFill>
        <p:spPr>
          <a:xfrm>
            <a:off x="2914121" y="459767"/>
            <a:ext cx="13287384" cy="1015073"/>
          </a:xfrm>
          <a:prstGeom prst="rect">
            <a:avLst/>
          </a:prstGeom>
        </p:spPr>
      </p:pic>
      <p:sp>
        <p:nvSpPr>
          <p:cNvPr id="35" name="Rectangle: Rounded Corners 34">
            <a:hlinkClick r:id="rId27" action="ppaction://hlinksldjump"/>
            <a:extLst>
              <a:ext uri="{FF2B5EF4-FFF2-40B4-BE49-F238E27FC236}">
                <a16:creationId xmlns:a16="http://schemas.microsoft.com/office/drawing/2014/main" id="{4A330F54-B26C-3AB8-30FA-1A90B43D3258}"/>
              </a:ext>
            </a:extLst>
          </p:cNvPr>
          <p:cNvSpPr/>
          <p:nvPr/>
        </p:nvSpPr>
        <p:spPr>
          <a:xfrm>
            <a:off x="15932889" y="622005"/>
            <a:ext cx="1993605" cy="733647"/>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2700" dirty="0" err="1">
                <a:solidFill>
                  <a:prstClr val="white"/>
                </a:solidFill>
                <a:latin typeface="Calibri" panose="020F0502020204030204" pitchFamily="34" charset="0"/>
                <a:cs typeface="Calibri" panose="020F0502020204030204" pitchFamily="34" charset="0"/>
              </a:rPr>
              <a:t>Học</a:t>
            </a:r>
            <a:r>
              <a:rPr lang="en-US" sz="2700" dirty="0">
                <a:solidFill>
                  <a:prstClr val="white"/>
                </a:solidFill>
                <a:latin typeface="Calibri" panose="020F0502020204030204" pitchFamily="34" charset="0"/>
                <a:cs typeface="Calibri" panose="020F0502020204030204" pitchFamily="34" charset="0"/>
              </a:rPr>
              <a:t> </a:t>
            </a:r>
            <a:r>
              <a:rPr lang="en-US" sz="2700" dirty="0" err="1">
                <a:solidFill>
                  <a:prstClr val="white"/>
                </a:solidFill>
                <a:latin typeface="Calibri" panose="020F0502020204030204" pitchFamily="34" charset="0"/>
                <a:cs typeface="Calibri" panose="020F0502020204030204" pitchFamily="34" charset="0"/>
              </a:rPr>
              <a:t>tiếp</a:t>
            </a:r>
            <a:endParaRPr lang="en-US" sz="2700" dirty="0">
              <a:solidFill>
                <a:prstClr val="white"/>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021434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3"/>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par>
                                <p:cTn id="10" presetID="8" presetClass="emph" presetSubtype="0" fill="hold" nodeType="withEffect">
                                  <p:stCondLst>
                                    <p:cond delay="0"/>
                                  </p:stCondLst>
                                  <p:childTnLst>
                                    <p:animRot by="21600000">
                                      <p:cBhvr>
                                        <p:cTn id="11" dur="2000" fill="hold"/>
                                        <p:tgtEl>
                                          <p:spTgt spid="30"/>
                                        </p:tgtEl>
                                        <p:attrNameLst>
                                          <p:attrName>r</p:attrName>
                                        </p:attrNameLst>
                                      </p:cBhvr>
                                    </p:animRot>
                                  </p:childTnLst>
                                </p:cTn>
                              </p:par>
                            </p:childTnLst>
                          </p:cTn>
                        </p:par>
                        <p:par>
                          <p:cTn id="12" fill="hold">
                            <p:stCondLst>
                              <p:cond delay="2000"/>
                            </p:stCondLst>
                            <p:childTnLst>
                              <p:par>
                                <p:cTn id="13" presetID="53" presetClass="entr" presetSubtype="16"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750" fill="hold"/>
                                        <p:tgtEl>
                                          <p:spTgt spid="9"/>
                                        </p:tgtEl>
                                        <p:attrNameLst>
                                          <p:attrName>ppt_w</p:attrName>
                                        </p:attrNameLst>
                                      </p:cBhvr>
                                      <p:tavLst>
                                        <p:tav tm="0">
                                          <p:val>
                                            <p:fltVal val="0"/>
                                          </p:val>
                                        </p:tav>
                                        <p:tav tm="100000">
                                          <p:val>
                                            <p:strVal val="#ppt_w"/>
                                          </p:val>
                                        </p:tav>
                                      </p:tavLst>
                                    </p:anim>
                                    <p:anim calcmode="lin" valueType="num">
                                      <p:cBhvr>
                                        <p:cTn id="16" dur="750" fill="hold"/>
                                        <p:tgtEl>
                                          <p:spTgt spid="9"/>
                                        </p:tgtEl>
                                        <p:attrNameLst>
                                          <p:attrName>ppt_h</p:attrName>
                                        </p:attrNameLst>
                                      </p:cBhvr>
                                      <p:tavLst>
                                        <p:tav tm="0">
                                          <p:val>
                                            <p:fltVal val="0"/>
                                          </p:val>
                                        </p:tav>
                                        <p:tav tm="100000">
                                          <p:val>
                                            <p:strVal val="#ppt_h"/>
                                          </p:val>
                                        </p:tav>
                                      </p:tavLst>
                                    </p:anim>
                                    <p:animEffect transition="in" filter="fade">
                                      <p:cBhvr>
                                        <p:cTn id="17" dur="750"/>
                                        <p:tgtEl>
                                          <p:spTgt spid="9"/>
                                        </p:tgtEl>
                                      </p:cBhvr>
                                    </p:animEffect>
                                  </p:childTnLst>
                                  <p:subTnLst>
                                    <p:audio>
                                      <p:cMediaNode>
                                        <p:cTn display="0" masterRel="sameClick">
                                          <p:stCondLst>
                                            <p:cond evt="begin" delay="0">
                                              <p:tn val="13"/>
                                            </p:cond>
                                          </p:stCondLst>
                                          <p:endCondLst>
                                            <p:cond evt="onStopAudio" delay="0">
                                              <p:tgtEl>
                                                <p:sldTgt/>
                                              </p:tgtEl>
                                            </p:cond>
                                          </p:endCondLst>
                                        </p:cTn>
                                        <p:tgtEl>
                                          <p:sndTgt r:embed="rId3" name="arrow.wav"/>
                                        </p:tgtEl>
                                      </p:cMediaNode>
                                    </p:audio>
                                  </p:subTnLst>
                                </p:cTn>
                              </p:par>
                            </p:childTnLst>
                          </p:cTn>
                        </p:par>
                        <p:par>
                          <p:cTn id="18" fill="hold">
                            <p:stCondLst>
                              <p:cond delay="2750"/>
                            </p:stCondLst>
                            <p:childTnLst>
                              <p:par>
                                <p:cTn id="19" presetID="53" presetClass="entr" presetSubtype="16"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750" fill="hold"/>
                                        <p:tgtEl>
                                          <p:spTgt spid="10"/>
                                        </p:tgtEl>
                                        <p:attrNameLst>
                                          <p:attrName>ppt_w</p:attrName>
                                        </p:attrNameLst>
                                      </p:cBhvr>
                                      <p:tavLst>
                                        <p:tav tm="0">
                                          <p:val>
                                            <p:fltVal val="0"/>
                                          </p:val>
                                        </p:tav>
                                        <p:tav tm="100000">
                                          <p:val>
                                            <p:strVal val="#ppt_w"/>
                                          </p:val>
                                        </p:tav>
                                      </p:tavLst>
                                    </p:anim>
                                    <p:anim calcmode="lin" valueType="num">
                                      <p:cBhvr>
                                        <p:cTn id="22" dur="750" fill="hold"/>
                                        <p:tgtEl>
                                          <p:spTgt spid="10"/>
                                        </p:tgtEl>
                                        <p:attrNameLst>
                                          <p:attrName>ppt_h</p:attrName>
                                        </p:attrNameLst>
                                      </p:cBhvr>
                                      <p:tavLst>
                                        <p:tav tm="0">
                                          <p:val>
                                            <p:fltVal val="0"/>
                                          </p:val>
                                        </p:tav>
                                        <p:tav tm="100000">
                                          <p:val>
                                            <p:strVal val="#ppt_h"/>
                                          </p:val>
                                        </p:tav>
                                      </p:tavLst>
                                    </p:anim>
                                    <p:animEffect transition="in" filter="fade">
                                      <p:cBhvr>
                                        <p:cTn id="23" dur="750"/>
                                        <p:tgtEl>
                                          <p:spTgt spid="10"/>
                                        </p:tgtEl>
                                      </p:cBhvr>
                                    </p:animEffect>
                                  </p:childTnLst>
                                  <p:subTnLst>
                                    <p:audio>
                                      <p:cMediaNode>
                                        <p:cTn display="0" masterRel="sameClick">
                                          <p:stCondLst>
                                            <p:cond evt="begin" delay="0">
                                              <p:tn val="19"/>
                                            </p:cond>
                                          </p:stCondLst>
                                          <p:endCondLst>
                                            <p:cond evt="onStopAudio" delay="0">
                                              <p:tgtEl>
                                                <p:sldTgt/>
                                              </p:tgtEl>
                                            </p:cond>
                                          </p:endCondLst>
                                        </p:cTn>
                                        <p:tgtEl>
                                          <p:sndTgt r:embed="rId4" name="click.wav"/>
                                        </p:tgtEl>
                                      </p:cMediaNode>
                                    </p:audio>
                                  </p:subTnLst>
                                </p:cTn>
                              </p:par>
                            </p:childTnLst>
                          </p:cTn>
                        </p:par>
                        <p:par>
                          <p:cTn id="24" fill="hold">
                            <p:stCondLst>
                              <p:cond delay="3500"/>
                            </p:stCondLst>
                            <p:childTnLst>
                              <p:par>
                                <p:cTn id="25" presetID="53" presetClass="entr" presetSubtype="16" fill="hold" nodeType="after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750" fill="hold"/>
                                        <p:tgtEl>
                                          <p:spTgt spid="11"/>
                                        </p:tgtEl>
                                        <p:attrNameLst>
                                          <p:attrName>ppt_w</p:attrName>
                                        </p:attrNameLst>
                                      </p:cBhvr>
                                      <p:tavLst>
                                        <p:tav tm="0">
                                          <p:val>
                                            <p:fltVal val="0"/>
                                          </p:val>
                                        </p:tav>
                                        <p:tav tm="100000">
                                          <p:val>
                                            <p:strVal val="#ppt_w"/>
                                          </p:val>
                                        </p:tav>
                                      </p:tavLst>
                                    </p:anim>
                                    <p:anim calcmode="lin" valueType="num">
                                      <p:cBhvr>
                                        <p:cTn id="28" dur="750" fill="hold"/>
                                        <p:tgtEl>
                                          <p:spTgt spid="11"/>
                                        </p:tgtEl>
                                        <p:attrNameLst>
                                          <p:attrName>ppt_h</p:attrName>
                                        </p:attrNameLst>
                                      </p:cBhvr>
                                      <p:tavLst>
                                        <p:tav tm="0">
                                          <p:val>
                                            <p:fltVal val="0"/>
                                          </p:val>
                                        </p:tav>
                                        <p:tav tm="100000">
                                          <p:val>
                                            <p:strVal val="#ppt_h"/>
                                          </p:val>
                                        </p:tav>
                                      </p:tavLst>
                                    </p:anim>
                                    <p:animEffect transition="in" filter="fade">
                                      <p:cBhvr>
                                        <p:cTn id="29" dur="750"/>
                                        <p:tgtEl>
                                          <p:spTgt spid="11"/>
                                        </p:tgtEl>
                                      </p:cBhvr>
                                    </p:animEffect>
                                  </p:childTnLst>
                                  <p:subTnLst>
                                    <p:audio>
                                      <p:cMediaNode>
                                        <p:cTn display="0" masterRel="sameClick">
                                          <p:stCondLst>
                                            <p:cond evt="begin" delay="0">
                                              <p:tn val="25"/>
                                            </p:cond>
                                          </p:stCondLst>
                                          <p:endCondLst>
                                            <p:cond evt="onStopAudio" delay="0">
                                              <p:tgtEl>
                                                <p:sldTgt/>
                                              </p:tgtEl>
                                            </p:cond>
                                          </p:endCondLst>
                                        </p:cTn>
                                        <p:tgtEl>
                                          <p:sndTgt r:embed="rId5" name="coin.wav"/>
                                        </p:tgtEl>
                                      </p:cMediaNode>
                                    </p:audio>
                                  </p:subTnLst>
                                </p:cTn>
                              </p:par>
                            </p:childTnLst>
                          </p:cTn>
                        </p:par>
                        <p:par>
                          <p:cTn id="30" fill="hold">
                            <p:stCondLst>
                              <p:cond delay="4250"/>
                            </p:stCondLst>
                            <p:childTnLst>
                              <p:par>
                                <p:cTn id="31" presetID="42" presetClass="entr" presetSubtype="0" fill="hold" nodeType="after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1000"/>
                                        <p:tgtEl>
                                          <p:spTgt spid="14"/>
                                        </p:tgtEl>
                                      </p:cBhvr>
                                    </p:animEffect>
                                    <p:anim calcmode="lin" valueType="num">
                                      <p:cBhvr>
                                        <p:cTn id="34" dur="1000" fill="hold"/>
                                        <p:tgtEl>
                                          <p:spTgt spid="14"/>
                                        </p:tgtEl>
                                        <p:attrNameLst>
                                          <p:attrName>ppt_x</p:attrName>
                                        </p:attrNameLst>
                                      </p:cBhvr>
                                      <p:tavLst>
                                        <p:tav tm="0">
                                          <p:val>
                                            <p:strVal val="#ppt_x"/>
                                          </p:val>
                                        </p:tav>
                                        <p:tav tm="100000">
                                          <p:val>
                                            <p:strVal val="#ppt_x"/>
                                          </p:val>
                                        </p:tav>
                                      </p:tavLst>
                                    </p:anim>
                                    <p:anim calcmode="lin" valueType="num">
                                      <p:cBhvr>
                                        <p:cTn id="35" dur="1000" fill="hold"/>
                                        <p:tgtEl>
                                          <p:spTgt spid="14"/>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1000"/>
                                        <p:tgtEl>
                                          <p:spTgt spid="17"/>
                                        </p:tgtEl>
                                      </p:cBhvr>
                                    </p:animEffect>
                                    <p:anim calcmode="lin" valueType="num">
                                      <p:cBhvr>
                                        <p:cTn id="39" dur="1000" fill="hold"/>
                                        <p:tgtEl>
                                          <p:spTgt spid="17"/>
                                        </p:tgtEl>
                                        <p:attrNameLst>
                                          <p:attrName>ppt_x</p:attrName>
                                        </p:attrNameLst>
                                      </p:cBhvr>
                                      <p:tavLst>
                                        <p:tav tm="0">
                                          <p:val>
                                            <p:strVal val="#ppt_x"/>
                                          </p:val>
                                        </p:tav>
                                        <p:tav tm="100000">
                                          <p:val>
                                            <p:strVal val="#ppt_x"/>
                                          </p:val>
                                        </p:tav>
                                      </p:tavLst>
                                    </p:anim>
                                    <p:anim calcmode="lin" valueType="num">
                                      <p:cBhvr>
                                        <p:cTn id="40" dur="1000" fill="hold"/>
                                        <p:tgtEl>
                                          <p:spTgt spid="17"/>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1000"/>
                                        <p:tgtEl>
                                          <p:spTgt spid="20"/>
                                        </p:tgtEl>
                                      </p:cBhvr>
                                    </p:animEffect>
                                    <p:anim calcmode="lin" valueType="num">
                                      <p:cBhvr>
                                        <p:cTn id="44" dur="1000" fill="hold"/>
                                        <p:tgtEl>
                                          <p:spTgt spid="20"/>
                                        </p:tgtEl>
                                        <p:attrNameLst>
                                          <p:attrName>ppt_x</p:attrName>
                                        </p:attrNameLst>
                                      </p:cBhvr>
                                      <p:tavLst>
                                        <p:tav tm="0">
                                          <p:val>
                                            <p:strVal val="#ppt_x"/>
                                          </p:val>
                                        </p:tav>
                                        <p:tav tm="100000">
                                          <p:val>
                                            <p:strVal val="#ppt_x"/>
                                          </p:val>
                                        </p:tav>
                                      </p:tavLst>
                                    </p:anim>
                                    <p:anim calcmode="lin" valueType="num">
                                      <p:cBhvr>
                                        <p:cTn id="45"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6" restart="whenNotActive" fill="hold" evtFilter="cancelBubble" nodeType="interactiveSeq">
                <p:stCondLst>
                  <p:cond evt="onClick" delay="0">
                    <p:tgtEl>
                      <p:spTgt spid="14"/>
                    </p:tgtEl>
                  </p:cond>
                </p:stCondLst>
                <p:endSync evt="end" delay="0">
                  <p:rtn val="all"/>
                </p:endSync>
                <p:childTnLst>
                  <p:par>
                    <p:cTn id="47" fill="hold">
                      <p:stCondLst>
                        <p:cond delay="0"/>
                      </p:stCondLst>
                      <p:childTnLst>
                        <p:par>
                          <p:cTn id="48" fill="hold">
                            <p:stCondLst>
                              <p:cond delay="0"/>
                            </p:stCondLst>
                            <p:childTnLst>
                              <p:par>
                                <p:cTn id="49" presetID="42" presetClass="path" presetSubtype="0" accel="50000" decel="50000" fill="hold" nodeType="clickEffect">
                                  <p:stCondLst>
                                    <p:cond delay="0"/>
                                  </p:stCondLst>
                                  <p:childTnLst>
                                    <p:animMotion origin="layout" path="M 0.00374 -0.00448 L 0.00026 0.45277 " pathEditMode="relative" rAng="0" ptsTypes="AA">
                                      <p:cBhvr>
                                        <p:cTn id="50" dur="2000" fill="hold"/>
                                        <p:tgtEl>
                                          <p:spTgt spid="9"/>
                                        </p:tgtEl>
                                        <p:attrNameLst>
                                          <p:attrName>ppt_x</p:attrName>
                                          <p:attrName>ppt_y</p:attrName>
                                        </p:attrNameLst>
                                      </p:cBhvr>
                                      <p:rCtr x="-174" y="22855"/>
                                    </p:animMotion>
                                  </p:childTnLst>
                                  <p:subTnLst>
                                    <p:audio>
                                      <p:cMediaNode>
                                        <p:cTn display="0" masterRel="sameClick">
                                          <p:stCondLst>
                                            <p:cond evt="begin" delay="0">
                                              <p:tn val="49"/>
                                            </p:cond>
                                          </p:stCondLst>
                                          <p:endCondLst>
                                            <p:cond evt="onStopAudio" delay="0">
                                              <p:tgtEl>
                                                <p:sldTgt/>
                                              </p:tgtEl>
                                            </p:cond>
                                          </p:endCondLst>
                                        </p:cTn>
                                        <p:tgtEl>
                                          <p:sndTgt r:embed="rId6" name="wind.wav"/>
                                        </p:tgtEl>
                                      </p:cMediaNode>
                                    </p:audio>
                                  </p:subTnLst>
                                </p:cTn>
                              </p:par>
                            </p:childTnLst>
                          </p:cTn>
                        </p:par>
                        <p:par>
                          <p:cTn id="51" fill="hold">
                            <p:stCondLst>
                              <p:cond delay="2000"/>
                            </p:stCondLst>
                            <p:childTnLst>
                              <p:par>
                                <p:cTn id="52" presetID="42" presetClass="entr" presetSubtype="0" fill="hold" nodeType="afterEffect">
                                  <p:stCondLst>
                                    <p:cond delay="0"/>
                                  </p:stCondLst>
                                  <p:childTnLst>
                                    <p:set>
                                      <p:cBhvr>
                                        <p:cTn id="53" dur="1" fill="hold">
                                          <p:stCondLst>
                                            <p:cond delay="0"/>
                                          </p:stCondLst>
                                        </p:cTn>
                                        <p:tgtEl>
                                          <p:spTgt spid="26"/>
                                        </p:tgtEl>
                                        <p:attrNameLst>
                                          <p:attrName>style.visibility</p:attrName>
                                        </p:attrNameLst>
                                      </p:cBhvr>
                                      <p:to>
                                        <p:strVal val="visible"/>
                                      </p:to>
                                    </p:set>
                                    <p:animEffect transition="in" filter="fade">
                                      <p:cBhvr>
                                        <p:cTn id="54" dur="1000"/>
                                        <p:tgtEl>
                                          <p:spTgt spid="26"/>
                                        </p:tgtEl>
                                      </p:cBhvr>
                                    </p:animEffect>
                                    <p:anim calcmode="lin" valueType="num">
                                      <p:cBhvr>
                                        <p:cTn id="55" dur="1000" fill="hold"/>
                                        <p:tgtEl>
                                          <p:spTgt spid="26"/>
                                        </p:tgtEl>
                                        <p:attrNameLst>
                                          <p:attrName>ppt_x</p:attrName>
                                        </p:attrNameLst>
                                      </p:cBhvr>
                                      <p:tavLst>
                                        <p:tav tm="0">
                                          <p:val>
                                            <p:strVal val="#ppt_x"/>
                                          </p:val>
                                        </p:tav>
                                        <p:tav tm="100000">
                                          <p:val>
                                            <p:strVal val="#ppt_x"/>
                                          </p:val>
                                        </p:tav>
                                      </p:tavLst>
                                    </p:anim>
                                    <p:anim calcmode="lin" valueType="num">
                                      <p:cBhvr>
                                        <p:cTn id="56" dur="1000" fill="hold"/>
                                        <p:tgtEl>
                                          <p:spTgt spid="26"/>
                                        </p:tgtEl>
                                        <p:attrNameLst>
                                          <p:attrName>ppt_y</p:attrName>
                                        </p:attrNameLst>
                                      </p:cBhvr>
                                      <p:tavLst>
                                        <p:tav tm="0">
                                          <p:val>
                                            <p:strVal val="#ppt_y+.1"/>
                                          </p:val>
                                        </p:tav>
                                        <p:tav tm="100000">
                                          <p:val>
                                            <p:strVal val="#ppt_y"/>
                                          </p:val>
                                        </p:tav>
                                      </p:tavLst>
                                    </p:anim>
                                  </p:childTnLst>
                                </p:cTn>
                              </p:par>
                              <p:par>
                                <p:cTn id="57" presetID="32" presetClass="emph" presetSubtype="0" repeatCount="indefinite" fill="hold" nodeType="withEffect">
                                  <p:stCondLst>
                                    <p:cond delay="0"/>
                                  </p:stCondLst>
                                  <p:childTnLst>
                                    <p:animRot by="120000">
                                      <p:cBhvr>
                                        <p:cTn id="58" dur="100" fill="hold">
                                          <p:stCondLst>
                                            <p:cond delay="0"/>
                                          </p:stCondLst>
                                        </p:cTn>
                                        <p:tgtEl>
                                          <p:spTgt spid="26"/>
                                        </p:tgtEl>
                                        <p:attrNameLst>
                                          <p:attrName>r</p:attrName>
                                        </p:attrNameLst>
                                      </p:cBhvr>
                                    </p:animRot>
                                    <p:animRot by="-240000">
                                      <p:cBhvr>
                                        <p:cTn id="59" dur="200" fill="hold">
                                          <p:stCondLst>
                                            <p:cond delay="200"/>
                                          </p:stCondLst>
                                        </p:cTn>
                                        <p:tgtEl>
                                          <p:spTgt spid="26"/>
                                        </p:tgtEl>
                                        <p:attrNameLst>
                                          <p:attrName>r</p:attrName>
                                        </p:attrNameLst>
                                      </p:cBhvr>
                                    </p:animRot>
                                    <p:animRot by="240000">
                                      <p:cBhvr>
                                        <p:cTn id="60" dur="200" fill="hold">
                                          <p:stCondLst>
                                            <p:cond delay="400"/>
                                          </p:stCondLst>
                                        </p:cTn>
                                        <p:tgtEl>
                                          <p:spTgt spid="26"/>
                                        </p:tgtEl>
                                        <p:attrNameLst>
                                          <p:attrName>r</p:attrName>
                                        </p:attrNameLst>
                                      </p:cBhvr>
                                    </p:animRot>
                                    <p:animRot by="-240000">
                                      <p:cBhvr>
                                        <p:cTn id="61" dur="200" fill="hold">
                                          <p:stCondLst>
                                            <p:cond delay="600"/>
                                          </p:stCondLst>
                                        </p:cTn>
                                        <p:tgtEl>
                                          <p:spTgt spid="26"/>
                                        </p:tgtEl>
                                        <p:attrNameLst>
                                          <p:attrName>r</p:attrName>
                                        </p:attrNameLst>
                                      </p:cBhvr>
                                    </p:animRot>
                                    <p:animRot by="120000">
                                      <p:cBhvr>
                                        <p:cTn id="62" dur="200" fill="hold">
                                          <p:stCondLst>
                                            <p:cond delay="800"/>
                                          </p:stCondLst>
                                        </p:cTn>
                                        <p:tgtEl>
                                          <p:spTgt spid="26"/>
                                        </p:tgtEl>
                                        <p:attrNameLst>
                                          <p:attrName>r</p:attrName>
                                        </p:attrNameLst>
                                      </p:cBhvr>
                                    </p:animRot>
                                  </p:childTnLst>
                                  <p:subTnLst>
                                    <p:audio>
                                      <p:cMediaNode>
                                        <p:cTn display="0" masterRel="sameClick">
                                          <p:stCondLst>
                                            <p:cond evt="begin" delay="0">
                                              <p:tn val="57"/>
                                            </p:cond>
                                          </p:stCondLst>
                                          <p:endCondLst>
                                            <p:cond evt="onStopAudio" delay="0">
                                              <p:tgtEl>
                                                <p:sldTgt/>
                                              </p:tgtEl>
                                            </p:cond>
                                          </p:endCondLst>
                                        </p:cTn>
                                        <p:tgtEl>
                                          <p:sndTgt r:embed="rId7" name="chimes.wav"/>
                                        </p:tgtEl>
                                      </p:cMediaNode>
                                    </p:audio>
                                  </p:subTnLst>
                                </p:cTn>
                              </p:par>
                            </p:childTnLst>
                          </p:cTn>
                        </p:par>
                      </p:childTnLst>
                    </p:cTn>
                  </p:par>
                </p:childTnLst>
              </p:cTn>
              <p:nextCondLst>
                <p:cond evt="onClick" delay="0">
                  <p:tgtEl>
                    <p:spTgt spid="14"/>
                  </p:tgtEl>
                </p:cond>
              </p:nextCondLst>
            </p:seq>
            <p:seq concurrent="1" nextAc="seek">
              <p:cTn id="63" restart="whenNotActive" fill="hold" evtFilter="cancelBubble" nodeType="interactiveSeq">
                <p:stCondLst>
                  <p:cond evt="onClick" delay="0">
                    <p:tgtEl>
                      <p:spTgt spid="17"/>
                    </p:tgtEl>
                  </p:cond>
                </p:stCondLst>
                <p:endSync evt="end" delay="0">
                  <p:rtn val="all"/>
                </p:endSync>
                <p:childTnLst>
                  <p:par>
                    <p:cTn id="64" fill="hold">
                      <p:stCondLst>
                        <p:cond delay="0"/>
                      </p:stCondLst>
                      <p:childTnLst>
                        <p:par>
                          <p:cTn id="65" fill="hold">
                            <p:stCondLst>
                              <p:cond delay="0"/>
                            </p:stCondLst>
                            <p:childTnLst>
                              <p:par>
                                <p:cTn id="66" presetID="42" presetClass="path" presetSubtype="0" accel="50000" decel="50000" fill="hold" nodeType="clickEffect">
                                  <p:stCondLst>
                                    <p:cond delay="0"/>
                                  </p:stCondLst>
                                  <p:childTnLst>
                                    <p:animMotion origin="layout" path="M 4.16667E-7 -3.08642E-6 L 0.00061 0.44414 " pathEditMode="relative" rAng="0" ptsTypes="AA">
                                      <p:cBhvr>
                                        <p:cTn id="67" dur="2000" fill="hold"/>
                                        <p:tgtEl>
                                          <p:spTgt spid="10"/>
                                        </p:tgtEl>
                                        <p:attrNameLst>
                                          <p:attrName>ppt_x</p:attrName>
                                          <p:attrName>ppt_y</p:attrName>
                                        </p:attrNameLst>
                                      </p:cBhvr>
                                      <p:rCtr x="26" y="22207"/>
                                    </p:animMotion>
                                  </p:childTnLst>
                                  <p:subTnLst>
                                    <p:audio>
                                      <p:cMediaNode>
                                        <p:cTn display="0" masterRel="sameClick">
                                          <p:stCondLst>
                                            <p:cond evt="begin" delay="0">
                                              <p:tn val="66"/>
                                            </p:cond>
                                          </p:stCondLst>
                                          <p:endCondLst>
                                            <p:cond evt="onStopAudio" delay="0">
                                              <p:tgtEl>
                                                <p:sldTgt/>
                                              </p:tgtEl>
                                            </p:cond>
                                          </p:endCondLst>
                                        </p:cTn>
                                        <p:tgtEl>
                                          <p:sndTgt r:embed="rId6" name="wind.wav"/>
                                        </p:tgtEl>
                                      </p:cMediaNode>
                                    </p:audio>
                                  </p:subTnLst>
                                </p:cTn>
                              </p:par>
                            </p:childTnLst>
                          </p:cTn>
                        </p:par>
                        <p:par>
                          <p:cTn id="68" fill="hold">
                            <p:stCondLst>
                              <p:cond delay="2000"/>
                            </p:stCondLst>
                            <p:childTnLst>
                              <p:par>
                                <p:cTn id="69" presetID="42" presetClass="entr" presetSubtype="0" fill="hold" nodeType="afterEffect">
                                  <p:stCondLst>
                                    <p:cond delay="0"/>
                                  </p:stCondLst>
                                  <p:childTnLst>
                                    <p:set>
                                      <p:cBhvr>
                                        <p:cTn id="70" dur="1" fill="hold">
                                          <p:stCondLst>
                                            <p:cond delay="0"/>
                                          </p:stCondLst>
                                        </p:cTn>
                                        <p:tgtEl>
                                          <p:spTgt spid="27"/>
                                        </p:tgtEl>
                                        <p:attrNameLst>
                                          <p:attrName>style.visibility</p:attrName>
                                        </p:attrNameLst>
                                      </p:cBhvr>
                                      <p:to>
                                        <p:strVal val="visible"/>
                                      </p:to>
                                    </p:set>
                                    <p:animEffect transition="in" filter="fade">
                                      <p:cBhvr>
                                        <p:cTn id="71" dur="1000"/>
                                        <p:tgtEl>
                                          <p:spTgt spid="27"/>
                                        </p:tgtEl>
                                      </p:cBhvr>
                                    </p:animEffect>
                                    <p:anim calcmode="lin" valueType="num">
                                      <p:cBhvr>
                                        <p:cTn id="72" dur="1000" fill="hold"/>
                                        <p:tgtEl>
                                          <p:spTgt spid="27"/>
                                        </p:tgtEl>
                                        <p:attrNameLst>
                                          <p:attrName>ppt_x</p:attrName>
                                        </p:attrNameLst>
                                      </p:cBhvr>
                                      <p:tavLst>
                                        <p:tav tm="0">
                                          <p:val>
                                            <p:strVal val="#ppt_x"/>
                                          </p:val>
                                        </p:tav>
                                        <p:tav tm="100000">
                                          <p:val>
                                            <p:strVal val="#ppt_x"/>
                                          </p:val>
                                        </p:tav>
                                      </p:tavLst>
                                    </p:anim>
                                    <p:anim calcmode="lin" valueType="num">
                                      <p:cBhvr>
                                        <p:cTn id="73" dur="1000" fill="hold"/>
                                        <p:tgtEl>
                                          <p:spTgt spid="27"/>
                                        </p:tgtEl>
                                        <p:attrNameLst>
                                          <p:attrName>ppt_y</p:attrName>
                                        </p:attrNameLst>
                                      </p:cBhvr>
                                      <p:tavLst>
                                        <p:tav tm="0">
                                          <p:val>
                                            <p:strVal val="#ppt_y+.1"/>
                                          </p:val>
                                        </p:tav>
                                        <p:tav tm="100000">
                                          <p:val>
                                            <p:strVal val="#ppt_y"/>
                                          </p:val>
                                        </p:tav>
                                      </p:tavLst>
                                    </p:anim>
                                  </p:childTnLst>
                                </p:cTn>
                              </p:par>
                              <p:par>
                                <p:cTn id="74" presetID="32" presetClass="emph" presetSubtype="0" repeatCount="indefinite" fill="hold" nodeType="withEffect">
                                  <p:stCondLst>
                                    <p:cond delay="0"/>
                                  </p:stCondLst>
                                  <p:childTnLst>
                                    <p:animRot by="120000">
                                      <p:cBhvr>
                                        <p:cTn id="75" dur="100" fill="hold">
                                          <p:stCondLst>
                                            <p:cond delay="0"/>
                                          </p:stCondLst>
                                        </p:cTn>
                                        <p:tgtEl>
                                          <p:spTgt spid="27"/>
                                        </p:tgtEl>
                                        <p:attrNameLst>
                                          <p:attrName>r</p:attrName>
                                        </p:attrNameLst>
                                      </p:cBhvr>
                                    </p:animRot>
                                    <p:animRot by="-240000">
                                      <p:cBhvr>
                                        <p:cTn id="76" dur="200" fill="hold">
                                          <p:stCondLst>
                                            <p:cond delay="200"/>
                                          </p:stCondLst>
                                        </p:cTn>
                                        <p:tgtEl>
                                          <p:spTgt spid="27"/>
                                        </p:tgtEl>
                                        <p:attrNameLst>
                                          <p:attrName>r</p:attrName>
                                        </p:attrNameLst>
                                      </p:cBhvr>
                                    </p:animRot>
                                    <p:animRot by="240000">
                                      <p:cBhvr>
                                        <p:cTn id="77" dur="200" fill="hold">
                                          <p:stCondLst>
                                            <p:cond delay="400"/>
                                          </p:stCondLst>
                                        </p:cTn>
                                        <p:tgtEl>
                                          <p:spTgt spid="27"/>
                                        </p:tgtEl>
                                        <p:attrNameLst>
                                          <p:attrName>r</p:attrName>
                                        </p:attrNameLst>
                                      </p:cBhvr>
                                    </p:animRot>
                                    <p:animRot by="-240000">
                                      <p:cBhvr>
                                        <p:cTn id="78" dur="200" fill="hold">
                                          <p:stCondLst>
                                            <p:cond delay="600"/>
                                          </p:stCondLst>
                                        </p:cTn>
                                        <p:tgtEl>
                                          <p:spTgt spid="27"/>
                                        </p:tgtEl>
                                        <p:attrNameLst>
                                          <p:attrName>r</p:attrName>
                                        </p:attrNameLst>
                                      </p:cBhvr>
                                    </p:animRot>
                                    <p:animRot by="120000">
                                      <p:cBhvr>
                                        <p:cTn id="79" dur="200" fill="hold">
                                          <p:stCondLst>
                                            <p:cond delay="800"/>
                                          </p:stCondLst>
                                        </p:cTn>
                                        <p:tgtEl>
                                          <p:spTgt spid="27"/>
                                        </p:tgtEl>
                                        <p:attrNameLst>
                                          <p:attrName>r</p:attrName>
                                        </p:attrNameLst>
                                      </p:cBhvr>
                                    </p:animRot>
                                  </p:childTnLst>
                                  <p:subTnLst>
                                    <p:audio>
                                      <p:cMediaNode>
                                        <p:cTn display="0" masterRel="sameClick">
                                          <p:stCondLst>
                                            <p:cond evt="begin" delay="0">
                                              <p:tn val="74"/>
                                            </p:cond>
                                          </p:stCondLst>
                                          <p:endCondLst>
                                            <p:cond evt="onStopAudio" delay="0">
                                              <p:tgtEl>
                                                <p:sldTgt/>
                                              </p:tgtEl>
                                            </p:cond>
                                          </p:endCondLst>
                                        </p:cTn>
                                        <p:tgtEl>
                                          <p:sndTgt r:embed="rId7" name="chimes.wav"/>
                                        </p:tgtEl>
                                      </p:cMediaNode>
                                    </p:audio>
                                  </p:subTnLst>
                                </p:cTn>
                              </p:par>
                            </p:childTnLst>
                          </p:cTn>
                        </p:par>
                      </p:childTnLst>
                    </p:cTn>
                  </p:par>
                </p:childTnLst>
              </p:cTn>
              <p:nextCondLst>
                <p:cond evt="onClick" delay="0">
                  <p:tgtEl>
                    <p:spTgt spid="17"/>
                  </p:tgtEl>
                </p:cond>
              </p:nextCondLst>
            </p:seq>
            <p:seq concurrent="1" nextAc="seek">
              <p:cTn id="80" restart="whenNotActive" fill="hold" evtFilter="cancelBubble" nodeType="interactiveSeq">
                <p:stCondLst>
                  <p:cond evt="onClick" delay="0">
                    <p:tgtEl>
                      <p:spTgt spid="20"/>
                    </p:tgtEl>
                  </p:cond>
                </p:stCondLst>
                <p:endSync evt="end" delay="0">
                  <p:rtn val="all"/>
                </p:endSync>
                <p:childTnLst>
                  <p:par>
                    <p:cTn id="81" fill="hold">
                      <p:stCondLst>
                        <p:cond delay="0"/>
                      </p:stCondLst>
                      <p:childTnLst>
                        <p:par>
                          <p:cTn id="82" fill="hold">
                            <p:stCondLst>
                              <p:cond delay="0"/>
                            </p:stCondLst>
                            <p:childTnLst>
                              <p:par>
                                <p:cTn id="83" presetID="42" presetClass="path" presetSubtype="0" accel="50000" decel="50000" fill="hold" nodeType="clickEffect">
                                  <p:stCondLst>
                                    <p:cond delay="0"/>
                                  </p:stCondLst>
                                  <p:childTnLst>
                                    <p:animMotion origin="layout" path="M -4.16667E-7 -8.64198E-7 L 0.00477 0.45417 " pathEditMode="relative" rAng="0" ptsTypes="AA">
                                      <p:cBhvr>
                                        <p:cTn id="84" dur="2000" fill="hold"/>
                                        <p:tgtEl>
                                          <p:spTgt spid="11"/>
                                        </p:tgtEl>
                                        <p:attrNameLst>
                                          <p:attrName>ppt_x</p:attrName>
                                          <p:attrName>ppt_y</p:attrName>
                                        </p:attrNameLst>
                                      </p:cBhvr>
                                      <p:rCtr x="234" y="22701"/>
                                    </p:animMotion>
                                  </p:childTnLst>
                                  <p:subTnLst>
                                    <p:audio>
                                      <p:cMediaNode>
                                        <p:cTn display="0" masterRel="sameClick">
                                          <p:stCondLst>
                                            <p:cond evt="begin" delay="0">
                                              <p:tn val="83"/>
                                            </p:cond>
                                          </p:stCondLst>
                                          <p:endCondLst>
                                            <p:cond evt="onStopAudio" delay="0">
                                              <p:tgtEl>
                                                <p:sldTgt/>
                                              </p:tgtEl>
                                            </p:cond>
                                          </p:endCondLst>
                                        </p:cTn>
                                        <p:tgtEl>
                                          <p:sndTgt r:embed="rId6" name="wind.wav"/>
                                        </p:tgtEl>
                                      </p:cMediaNode>
                                    </p:audio>
                                  </p:subTnLst>
                                </p:cTn>
                              </p:par>
                            </p:childTnLst>
                          </p:cTn>
                        </p:par>
                        <p:par>
                          <p:cTn id="85" fill="hold">
                            <p:stCondLst>
                              <p:cond delay="2000"/>
                            </p:stCondLst>
                            <p:childTnLst>
                              <p:par>
                                <p:cTn id="86" presetID="42" presetClass="entr" presetSubtype="0" fill="hold" nodeType="afterEffect">
                                  <p:stCondLst>
                                    <p:cond delay="0"/>
                                  </p:stCondLst>
                                  <p:childTnLst>
                                    <p:set>
                                      <p:cBhvr>
                                        <p:cTn id="87" dur="1" fill="hold">
                                          <p:stCondLst>
                                            <p:cond delay="0"/>
                                          </p:stCondLst>
                                        </p:cTn>
                                        <p:tgtEl>
                                          <p:spTgt spid="28"/>
                                        </p:tgtEl>
                                        <p:attrNameLst>
                                          <p:attrName>style.visibility</p:attrName>
                                        </p:attrNameLst>
                                      </p:cBhvr>
                                      <p:to>
                                        <p:strVal val="visible"/>
                                      </p:to>
                                    </p:set>
                                    <p:animEffect transition="in" filter="fade">
                                      <p:cBhvr>
                                        <p:cTn id="88" dur="1000"/>
                                        <p:tgtEl>
                                          <p:spTgt spid="28"/>
                                        </p:tgtEl>
                                      </p:cBhvr>
                                    </p:animEffect>
                                    <p:anim calcmode="lin" valueType="num">
                                      <p:cBhvr>
                                        <p:cTn id="89" dur="1000" fill="hold"/>
                                        <p:tgtEl>
                                          <p:spTgt spid="28"/>
                                        </p:tgtEl>
                                        <p:attrNameLst>
                                          <p:attrName>ppt_x</p:attrName>
                                        </p:attrNameLst>
                                      </p:cBhvr>
                                      <p:tavLst>
                                        <p:tav tm="0">
                                          <p:val>
                                            <p:strVal val="#ppt_x"/>
                                          </p:val>
                                        </p:tav>
                                        <p:tav tm="100000">
                                          <p:val>
                                            <p:strVal val="#ppt_x"/>
                                          </p:val>
                                        </p:tav>
                                      </p:tavLst>
                                    </p:anim>
                                    <p:anim calcmode="lin" valueType="num">
                                      <p:cBhvr>
                                        <p:cTn id="90" dur="1000" fill="hold"/>
                                        <p:tgtEl>
                                          <p:spTgt spid="28"/>
                                        </p:tgtEl>
                                        <p:attrNameLst>
                                          <p:attrName>ppt_y</p:attrName>
                                        </p:attrNameLst>
                                      </p:cBhvr>
                                      <p:tavLst>
                                        <p:tav tm="0">
                                          <p:val>
                                            <p:strVal val="#ppt_y+.1"/>
                                          </p:val>
                                        </p:tav>
                                        <p:tav tm="100000">
                                          <p:val>
                                            <p:strVal val="#ppt_y"/>
                                          </p:val>
                                        </p:tav>
                                      </p:tavLst>
                                    </p:anim>
                                  </p:childTnLst>
                                </p:cTn>
                              </p:par>
                              <p:par>
                                <p:cTn id="91" presetID="32" presetClass="emph" presetSubtype="0" repeatCount="indefinite" fill="hold" nodeType="withEffect">
                                  <p:stCondLst>
                                    <p:cond delay="0"/>
                                  </p:stCondLst>
                                  <p:childTnLst>
                                    <p:animRot by="120000">
                                      <p:cBhvr>
                                        <p:cTn id="92" dur="100" fill="hold">
                                          <p:stCondLst>
                                            <p:cond delay="0"/>
                                          </p:stCondLst>
                                        </p:cTn>
                                        <p:tgtEl>
                                          <p:spTgt spid="28"/>
                                        </p:tgtEl>
                                        <p:attrNameLst>
                                          <p:attrName>r</p:attrName>
                                        </p:attrNameLst>
                                      </p:cBhvr>
                                    </p:animRot>
                                    <p:animRot by="-240000">
                                      <p:cBhvr>
                                        <p:cTn id="93" dur="200" fill="hold">
                                          <p:stCondLst>
                                            <p:cond delay="200"/>
                                          </p:stCondLst>
                                        </p:cTn>
                                        <p:tgtEl>
                                          <p:spTgt spid="28"/>
                                        </p:tgtEl>
                                        <p:attrNameLst>
                                          <p:attrName>r</p:attrName>
                                        </p:attrNameLst>
                                      </p:cBhvr>
                                    </p:animRot>
                                    <p:animRot by="240000">
                                      <p:cBhvr>
                                        <p:cTn id="94" dur="200" fill="hold">
                                          <p:stCondLst>
                                            <p:cond delay="400"/>
                                          </p:stCondLst>
                                        </p:cTn>
                                        <p:tgtEl>
                                          <p:spTgt spid="28"/>
                                        </p:tgtEl>
                                        <p:attrNameLst>
                                          <p:attrName>r</p:attrName>
                                        </p:attrNameLst>
                                      </p:cBhvr>
                                    </p:animRot>
                                    <p:animRot by="-240000">
                                      <p:cBhvr>
                                        <p:cTn id="95" dur="200" fill="hold">
                                          <p:stCondLst>
                                            <p:cond delay="600"/>
                                          </p:stCondLst>
                                        </p:cTn>
                                        <p:tgtEl>
                                          <p:spTgt spid="28"/>
                                        </p:tgtEl>
                                        <p:attrNameLst>
                                          <p:attrName>r</p:attrName>
                                        </p:attrNameLst>
                                      </p:cBhvr>
                                    </p:animRot>
                                    <p:animRot by="120000">
                                      <p:cBhvr>
                                        <p:cTn id="96" dur="200" fill="hold">
                                          <p:stCondLst>
                                            <p:cond delay="800"/>
                                          </p:stCondLst>
                                        </p:cTn>
                                        <p:tgtEl>
                                          <p:spTgt spid="28"/>
                                        </p:tgtEl>
                                        <p:attrNameLst>
                                          <p:attrName>r</p:attrName>
                                        </p:attrNameLst>
                                      </p:cBhvr>
                                    </p:animRot>
                                  </p:childTnLst>
                                  <p:subTnLst>
                                    <p:audio>
                                      <p:cMediaNode>
                                        <p:cTn display="0" masterRel="sameClick">
                                          <p:stCondLst>
                                            <p:cond evt="begin" delay="0">
                                              <p:tn val="91"/>
                                            </p:cond>
                                          </p:stCondLst>
                                          <p:endCondLst>
                                            <p:cond evt="onStopAudio" delay="0">
                                              <p:tgtEl>
                                                <p:sldTgt/>
                                              </p:tgtEl>
                                            </p:cond>
                                          </p:endCondLst>
                                        </p:cTn>
                                        <p:tgtEl>
                                          <p:sndTgt r:embed="rId7" name="chimes.wav"/>
                                        </p:tgtEl>
                                      </p:cMediaNode>
                                    </p:audio>
                                  </p:subTnLst>
                                </p:cTn>
                              </p:par>
                            </p:childTnLst>
                          </p:cTn>
                        </p:par>
                      </p:childTnLst>
                    </p:cTn>
                  </p:par>
                </p:childTnLst>
              </p:cTn>
              <p:nextCondLst>
                <p:cond evt="onClick" delay="0">
                  <p:tgtEl>
                    <p:spTgt spid="20"/>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green landscape&#10;&#10;Description automatically generated">
            <a:extLst>
              <a:ext uri="{FF2B5EF4-FFF2-40B4-BE49-F238E27FC236}">
                <a16:creationId xmlns:a16="http://schemas.microsoft.com/office/drawing/2014/main" id="{972C57D3-D993-1435-3BFF-AD5B332936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2918"/>
            <a:ext cx="18345150" cy="10245196"/>
          </a:xfrm>
          <a:prstGeom prst="rect">
            <a:avLst/>
          </a:prstGeom>
        </p:spPr>
      </p:pic>
      <p:sp>
        <p:nvSpPr>
          <p:cNvPr id="35" name="Rectangle: Rounded Corners 34">
            <a:extLst>
              <a:ext uri="{FF2B5EF4-FFF2-40B4-BE49-F238E27FC236}">
                <a16:creationId xmlns:a16="http://schemas.microsoft.com/office/drawing/2014/main" id="{3B696FBF-8993-49A7-AC4C-13E4A7A8837F}"/>
              </a:ext>
            </a:extLst>
          </p:cNvPr>
          <p:cNvSpPr/>
          <p:nvPr/>
        </p:nvSpPr>
        <p:spPr>
          <a:xfrm>
            <a:off x="485775" y="390629"/>
            <a:ext cx="17373600" cy="9704985"/>
          </a:xfrm>
          <a:prstGeom prst="roundRect">
            <a:avLst>
              <a:gd name="adj" fmla="val 1262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mbria" panose="02040503050406030204" pitchFamily="18" charset="0"/>
              <a:ea typeface="Cambria" panose="02040503050406030204" pitchFamily="18" charset="0"/>
            </a:endParaRPr>
          </a:p>
        </p:txBody>
      </p:sp>
      <p:pic>
        <p:nvPicPr>
          <p:cNvPr id="12" name="Picture 8" descr="Seed  premium icon">
            <a:hlinkClick r:id="rId4" action="ppaction://hlinksldjump"/>
            <a:extLst>
              <a:ext uri="{FF2B5EF4-FFF2-40B4-BE49-F238E27FC236}">
                <a16:creationId xmlns:a16="http://schemas.microsoft.com/office/drawing/2014/main" id="{AF330B08-E2E0-44B4-8EFC-7C0CDC53E6D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232522" y="8504012"/>
            <a:ext cx="1804016" cy="1804016"/>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a:extLst>
              <a:ext uri="{FF2B5EF4-FFF2-40B4-BE49-F238E27FC236}">
                <a16:creationId xmlns:a16="http://schemas.microsoft.com/office/drawing/2014/main" id="{609304B1-E509-4C77-A889-88662498D567}"/>
              </a:ext>
            </a:extLst>
          </p:cNvPr>
          <p:cNvSpPr txBox="1"/>
          <p:nvPr/>
        </p:nvSpPr>
        <p:spPr>
          <a:xfrm>
            <a:off x="3967318" y="4468367"/>
            <a:ext cx="10832861" cy="1481257"/>
          </a:xfrm>
          <a:prstGeom prst="roundRect">
            <a:avLst/>
          </a:prstGeom>
          <a:solidFill>
            <a:schemeClr val="accent3">
              <a:lumMod val="20000"/>
              <a:lumOff val="80000"/>
            </a:schemeClr>
          </a:solidFill>
          <a:ln w="12700">
            <a:solidFill>
              <a:schemeClr val="accent3">
                <a:lumMod val="75000"/>
              </a:schemeClr>
            </a:solidFill>
            <a:prstDash val="dashDot"/>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371600">
              <a:defRPr/>
            </a:pPr>
            <a:r>
              <a:rPr lang="en-US" sz="8100" b="1" dirty="0" err="1">
                <a:solidFill>
                  <a:srgbClr val="FF0000"/>
                </a:solidFill>
                <a:latin typeface="Cambria" panose="02040503050406030204" pitchFamily="18" charset="0"/>
                <a:ea typeface="Cambria" panose="02040503050406030204" pitchFamily="18" charset="0"/>
              </a:rPr>
              <a:t>Đáp</a:t>
            </a:r>
            <a:r>
              <a:rPr lang="en-US" sz="8100" b="1" dirty="0">
                <a:solidFill>
                  <a:srgbClr val="FF0000"/>
                </a:solidFill>
                <a:latin typeface="Cambria" panose="02040503050406030204" pitchFamily="18" charset="0"/>
                <a:ea typeface="Cambria" panose="02040503050406030204" pitchFamily="18" charset="0"/>
              </a:rPr>
              <a:t> </a:t>
            </a:r>
            <a:r>
              <a:rPr lang="en-US" sz="8100" b="1" dirty="0" err="1">
                <a:solidFill>
                  <a:srgbClr val="FF0000"/>
                </a:solidFill>
                <a:latin typeface="Cambria" panose="02040503050406030204" pitchFamily="18" charset="0"/>
                <a:ea typeface="Cambria" panose="02040503050406030204" pitchFamily="18" charset="0"/>
              </a:rPr>
              <a:t>án</a:t>
            </a:r>
            <a:r>
              <a:rPr lang="en-US" sz="8100" b="1" dirty="0">
                <a:solidFill>
                  <a:srgbClr val="FF0000"/>
                </a:solidFill>
                <a:latin typeface="Cambria" panose="02040503050406030204" pitchFamily="18" charset="0"/>
                <a:ea typeface="Cambria" panose="02040503050406030204" pitchFamily="18" charset="0"/>
              </a:rPr>
              <a:t>: </a:t>
            </a:r>
            <a:r>
              <a:rPr lang="en-US" sz="8100" b="1" dirty="0" err="1">
                <a:solidFill>
                  <a:srgbClr val="FF0000"/>
                </a:solidFill>
                <a:latin typeface="Cambria" panose="02040503050406030204" pitchFamily="18" charset="0"/>
                <a:ea typeface="Cambria" panose="02040503050406030204" pitchFamily="18" charset="0"/>
              </a:rPr>
              <a:t>Chất</a:t>
            </a:r>
            <a:r>
              <a:rPr lang="en-US" sz="8100" b="1" dirty="0">
                <a:solidFill>
                  <a:srgbClr val="FF0000"/>
                </a:solidFill>
                <a:latin typeface="Cambria" panose="02040503050406030204" pitchFamily="18" charset="0"/>
                <a:ea typeface="Cambria" panose="02040503050406030204" pitchFamily="18" charset="0"/>
              </a:rPr>
              <a:t> </a:t>
            </a:r>
            <a:r>
              <a:rPr lang="en-US" sz="8100" b="1" dirty="0" err="1">
                <a:solidFill>
                  <a:srgbClr val="FF0000"/>
                </a:solidFill>
                <a:latin typeface="Cambria" panose="02040503050406030204" pitchFamily="18" charset="0"/>
                <a:ea typeface="Cambria" panose="02040503050406030204" pitchFamily="18" charset="0"/>
              </a:rPr>
              <a:t>khoáng</a:t>
            </a:r>
            <a:endParaRPr lang="vi-VN" sz="8100" b="1" dirty="0">
              <a:solidFill>
                <a:srgbClr val="FF0000"/>
              </a:solidFill>
              <a:latin typeface="Cambria" panose="02040503050406030204" pitchFamily="18" charset="0"/>
              <a:ea typeface="Cambria" panose="02040503050406030204" pitchFamily="18" charset="0"/>
            </a:endParaRPr>
          </a:p>
        </p:txBody>
      </p:sp>
      <p:grpSp>
        <p:nvGrpSpPr>
          <p:cNvPr id="9" name="Group 8">
            <a:extLst>
              <a:ext uri="{FF2B5EF4-FFF2-40B4-BE49-F238E27FC236}">
                <a16:creationId xmlns:a16="http://schemas.microsoft.com/office/drawing/2014/main" id="{9663773D-6DA7-6543-B3EE-4502D21C7EF0}"/>
              </a:ext>
            </a:extLst>
          </p:cNvPr>
          <p:cNvGrpSpPr/>
          <p:nvPr/>
        </p:nvGrpSpPr>
        <p:grpSpPr>
          <a:xfrm>
            <a:off x="0" y="-332472"/>
            <a:ext cx="18288000" cy="4154459"/>
            <a:chOff x="557193" y="486788"/>
            <a:chExt cx="12192000" cy="2883408"/>
          </a:xfrm>
        </p:grpSpPr>
        <p:pic>
          <p:nvPicPr>
            <p:cNvPr id="6" name="Picture 5">
              <a:extLst>
                <a:ext uri="{FF2B5EF4-FFF2-40B4-BE49-F238E27FC236}">
                  <a16:creationId xmlns:a16="http://schemas.microsoft.com/office/drawing/2014/main" id="{126EE0F2-CF7C-4AA8-2674-F99320B9913E}"/>
                </a:ext>
              </a:extLst>
            </p:cNvPr>
            <p:cNvPicPr>
              <a:picLocks noChangeAspect="1"/>
            </p:cNvPicPr>
            <p:nvPr/>
          </p:nvPicPr>
          <p:blipFill>
            <a:blip r:embed="rId6"/>
            <a:stretch>
              <a:fillRect/>
            </a:stretch>
          </p:blipFill>
          <p:spPr>
            <a:xfrm>
              <a:off x="557193" y="486788"/>
              <a:ext cx="12192000" cy="2883408"/>
            </a:xfrm>
            <a:prstGeom prst="rect">
              <a:avLst/>
            </a:prstGeom>
          </p:spPr>
        </p:pic>
        <p:sp>
          <p:nvSpPr>
            <p:cNvPr id="8" name="TextBox 7">
              <a:extLst>
                <a:ext uri="{FF2B5EF4-FFF2-40B4-BE49-F238E27FC236}">
                  <a16:creationId xmlns:a16="http://schemas.microsoft.com/office/drawing/2014/main" id="{1A6FBA2C-FB82-A484-67F3-CA7AE0A1A6B5}"/>
                </a:ext>
              </a:extLst>
            </p:cNvPr>
            <p:cNvSpPr txBox="1"/>
            <p:nvPr/>
          </p:nvSpPr>
          <p:spPr>
            <a:xfrm>
              <a:off x="2075380" y="708917"/>
              <a:ext cx="8096036" cy="352461"/>
            </a:xfrm>
            <a:prstGeom prst="rect">
              <a:avLst/>
            </a:prstGeom>
            <a:noFill/>
          </p:spPr>
          <p:txBody>
            <a:bodyPr wrap="square" rtlCol="0">
              <a:spAutoFit/>
            </a:bodyPr>
            <a:lstStyle/>
            <a:p>
              <a:pPr defTabSz="1371600">
                <a:defRPr/>
              </a:pPr>
              <a:endParaRPr lang="en-US" sz="2700" dirty="0">
                <a:solidFill>
                  <a:prstClr val="black"/>
                </a:solidFill>
                <a:latin typeface="Cambria" panose="02040503050406030204" pitchFamily="18" charset="0"/>
                <a:ea typeface="Cambria" panose="02040503050406030204" pitchFamily="18" charset="0"/>
              </a:endParaRPr>
            </a:p>
          </p:txBody>
        </p:sp>
      </p:grpSp>
      <p:sp>
        <p:nvSpPr>
          <p:cNvPr id="11" name="TextBox 10">
            <a:extLst>
              <a:ext uri="{FF2B5EF4-FFF2-40B4-BE49-F238E27FC236}">
                <a16:creationId xmlns:a16="http://schemas.microsoft.com/office/drawing/2014/main" id="{446F7DD7-E51A-B904-7DEA-D970F359E449}"/>
              </a:ext>
            </a:extLst>
          </p:cNvPr>
          <p:cNvSpPr txBox="1"/>
          <p:nvPr/>
        </p:nvSpPr>
        <p:spPr>
          <a:xfrm>
            <a:off x="3303059" y="1204635"/>
            <a:ext cx="12159465" cy="1754326"/>
          </a:xfrm>
          <a:prstGeom prst="rect">
            <a:avLst/>
          </a:prstGeom>
          <a:noFill/>
        </p:spPr>
        <p:txBody>
          <a:bodyPr wrap="square">
            <a:spAutoFit/>
          </a:bodyPr>
          <a:lstStyle/>
          <a:p>
            <a:pPr algn="ctr" defTabSz="1371600">
              <a:defRPr/>
            </a:pPr>
            <a:r>
              <a:rPr lang="en-US" sz="5400" b="1" dirty="0">
                <a:solidFill>
                  <a:prstClr val="black"/>
                </a:solidFill>
                <a:latin typeface="Cambria" panose="02040503050406030204" pitchFamily="18" charset="0"/>
                <a:ea typeface="Cambria" panose="02040503050406030204" pitchFamily="18" charset="0"/>
                <a:cs typeface="Calibri" panose="020F0502020204030204" pitchFamily="34" charset="0"/>
              </a:rPr>
              <a:t>1. Thành </a:t>
            </a:r>
            <a:r>
              <a:rPr lang="en-US" sz="5400" b="1" dirty="0" err="1">
                <a:solidFill>
                  <a:prstClr val="black"/>
                </a:solidFill>
                <a:latin typeface="Cambria" panose="02040503050406030204" pitchFamily="18" charset="0"/>
                <a:ea typeface="Cambria" panose="02040503050406030204" pitchFamily="18" charset="0"/>
                <a:cs typeface="Calibri" panose="020F0502020204030204" pitchFamily="34" charset="0"/>
              </a:rPr>
              <a:t>phần</a:t>
            </a:r>
            <a:r>
              <a:rPr lang="en-US" sz="54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5400" b="1" dirty="0" err="1">
                <a:solidFill>
                  <a:prstClr val="black"/>
                </a:solidFill>
                <a:latin typeface="Cambria" panose="02040503050406030204" pitchFamily="18" charset="0"/>
                <a:ea typeface="Cambria" panose="02040503050406030204" pitchFamily="18" charset="0"/>
                <a:cs typeface="Calibri" panose="020F0502020204030204" pitchFamily="34" charset="0"/>
              </a:rPr>
              <a:t>nào</a:t>
            </a:r>
            <a:r>
              <a:rPr lang="en-US" sz="54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5400" b="1" dirty="0" err="1">
                <a:solidFill>
                  <a:prstClr val="black"/>
                </a:solidFill>
                <a:latin typeface="Cambria" panose="02040503050406030204" pitchFamily="18" charset="0"/>
                <a:ea typeface="Cambria" panose="02040503050406030204" pitchFamily="18" charset="0"/>
                <a:cs typeface="Calibri" panose="020F0502020204030204" pitchFamily="34" charset="0"/>
              </a:rPr>
              <a:t>chiếm</a:t>
            </a:r>
            <a:r>
              <a:rPr lang="en-US" sz="54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5400" b="1" dirty="0" err="1">
                <a:solidFill>
                  <a:prstClr val="black"/>
                </a:solidFill>
                <a:latin typeface="Cambria" panose="02040503050406030204" pitchFamily="18" charset="0"/>
                <a:ea typeface="Cambria" panose="02040503050406030204" pitchFamily="18" charset="0"/>
                <a:cs typeface="Calibri" panose="020F0502020204030204" pitchFamily="34" charset="0"/>
              </a:rPr>
              <a:t>nhiều</a:t>
            </a:r>
            <a:r>
              <a:rPr lang="en-US" sz="54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5400" b="1" dirty="0" err="1">
                <a:solidFill>
                  <a:prstClr val="black"/>
                </a:solidFill>
                <a:latin typeface="Cambria" panose="02040503050406030204" pitchFamily="18" charset="0"/>
                <a:ea typeface="Cambria" panose="02040503050406030204" pitchFamily="18" charset="0"/>
                <a:cs typeface="Calibri" panose="020F0502020204030204" pitchFamily="34" charset="0"/>
              </a:rPr>
              <a:t>nhất</a:t>
            </a:r>
            <a:r>
              <a:rPr lang="en-US" sz="54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5400" b="1" dirty="0" err="1">
                <a:solidFill>
                  <a:prstClr val="black"/>
                </a:solidFill>
                <a:latin typeface="Cambria" panose="02040503050406030204" pitchFamily="18" charset="0"/>
                <a:ea typeface="Cambria" panose="02040503050406030204" pitchFamily="18" charset="0"/>
                <a:cs typeface="Calibri" panose="020F0502020204030204" pitchFamily="34" charset="0"/>
              </a:rPr>
              <a:t>trong</a:t>
            </a:r>
            <a:r>
              <a:rPr lang="en-US" sz="54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5400" b="1" dirty="0" err="1">
                <a:solidFill>
                  <a:prstClr val="black"/>
                </a:solidFill>
                <a:latin typeface="Cambria" panose="02040503050406030204" pitchFamily="18" charset="0"/>
                <a:ea typeface="Cambria" panose="02040503050406030204" pitchFamily="18" charset="0"/>
                <a:cs typeface="Calibri" panose="020F0502020204030204" pitchFamily="34" charset="0"/>
              </a:rPr>
              <a:t>đất</a:t>
            </a:r>
            <a:r>
              <a:rPr lang="en-US" sz="5400" b="1" dirty="0">
                <a:solidFill>
                  <a:prstClr val="black"/>
                </a:solidFill>
                <a:latin typeface="Cambria" panose="02040503050406030204" pitchFamily="18" charset="0"/>
                <a:ea typeface="Cambria" panose="02040503050406030204" pitchFamily="18" charset="0"/>
                <a:cs typeface="Calibri" panose="020F0502020204030204" pitchFamily="34" charset="0"/>
              </a:rPr>
              <a:t>?</a:t>
            </a:r>
          </a:p>
        </p:txBody>
      </p:sp>
    </p:spTree>
    <p:extLst>
      <p:ext uri="{BB962C8B-B14F-4D97-AF65-F5344CB8AC3E}">
        <p14:creationId xmlns:p14="http://schemas.microsoft.com/office/powerpoint/2010/main" val="29749655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randombar(horizontal)">
                                      <p:cBhvr>
                                        <p:cTn id="7" dur="500"/>
                                        <p:tgtEl>
                                          <p:spTgt spid="36"/>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A2A2A567-FAFD-953C-A2E9-D63AF3053D12}"/>
              </a:ext>
            </a:extLst>
          </p:cNvPr>
          <p:cNvSpPr/>
          <p:nvPr/>
        </p:nvSpPr>
        <p:spPr>
          <a:xfrm>
            <a:off x="485775" y="390629"/>
            <a:ext cx="17373600" cy="9704985"/>
          </a:xfrm>
          <a:prstGeom prst="roundRect">
            <a:avLst>
              <a:gd name="adj" fmla="val 1262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mbria" panose="02040503050406030204" pitchFamily="18" charset="0"/>
              <a:ea typeface="Cambria" panose="02040503050406030204" pitchFamily="18" charset="0"/>
            </a:endParaRPr>
          </a:p>
        </p:txBody>
      </p:sp>
      <p:pic>
        <p:nvPicPr>
          <p:cNvPr id="19" name="Picture 8" descr="Seed  premium icon">
            <a:hlinkClick r:id="rId3" action="ppaction://hlinksldjump"/>
            <a:extLst>
              <a:ext uri="{FF2B5EF4-FFF2-40B4-BE49-F238E27FC236}">
                <a16:creationId xmlns:a16="http://schemas.microsoft.com/office/drawing/2014/main" id="{2E7797AE-C0FF-14E9-EE1B-8539281F4F0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232522" y="8504012"/>
            <a:ext cx="1804016" cy="1804016"/>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E0C8FB54-38BE-B57B-C244-7B3600F1265F}"/>
              </a:ext>
            </a:extLst>
          </p:cNvPr>
          <p:cNvSpPr txBox="1"/>
          <p:nvPr/>
        </p:nvSpPr>
        <p:spPr>
          <a:xfrm>
            <a:off x="3967318" y="4468367"/>
            <a:ext cx="10832861" cy="1481257"/>
          </a:xfrm>
          <a:prstGeom prst="roundRect">
            <a:avLst/>
          </a:prstGeom>
          <a:solidFill>
            <a:schemeClr val="accent3">
              <a:lumMod val="20000"/>
              <a:lumOff val="80000"/>
            </a:schemeClr>
          </a:solidFill>
          <a:ln w="12700">
            <a:solidFill>
              <a:schemeClr val="accent3">
                <a:lumMod val="75000"/>
              </a:schemeClr>
            </a:solidFill>
            <a:prstDash val="dashDot"/>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371600">
              <a:defRPr/>
            </a:pPr>
            <a:r>
              <a:rPr lang="en-US" sz="8100" b="1" dirty="0" err="1">
                <a:solidFill>
                  <a:srgbClr val="FF0000"/>
                </a:solidFill>
                <a:latin typeface="Cambria" panose="02040503050406030204" pitchFamily="18" charset="0"/>
                <a:ea typeface="Cambria" panose="02040503050406030204" pitchFamily="18" charset="0"/>
              </a:rPr>
              <a:t>Đáp</a:t>
            </a:r>
            <a:r>
              <a:rPr lang="en-US" sz="8100" b="1" dirty="0">
                <a:solidFill>
                  <a:srgbClr val="FF0000"/>
                </a:solidFill>
                <a:latin typeface="Cambria" panose="02040503050406030204" pitchFamily="18" charset="0"/>
                <a:ea typeface="Cambria" panose="02040503050406030204" pitchFamily="18" charset="0"/>
              </a:rPr>
              <a:t> </a:t>
            </a:r>
            <a:r>
              <a:rPr lang="en-US" sz="8100" b="1" dirty="0" err="1">
                <a:solidFill>
                  <a:srgbClr val="FF0000"/>
                </a:solidFill>
                <a:latin typeface="Cambria" panose="02040503050406030204" pitchFamily="18" charset="0"/>
                <a:ea typeface="Cambria" panose="02040503050406030204" pitchFamily="18" charset="0"/>
              </a:rPr>
              <a:t>án</a:t>
            </a:r>
            <a:r>
              <a:rPr lang="en-US" sz="8100" b="1" dirty="0">
                <a:solidFill>
                  <a:srgbClr val="FF0000"/>
                </a:solidFill>
                <a:latin typeface="Cambria" panose="02040503050406030204" pitchFamily="18" charset="0"/>
                <a:ea typeface="Cambria" panose="02040503050406030204" pitchFamily="18" charset="0"/>
              </a:rPr>
              <a:t>: </a:t>
            </a:r>
            <a:r>
              <a:rPr lang="en-US" sz="8100" b="1" dirty="0" err="1">
                <a:solidFill>
                  <a:srgbClr val="FF0000"/>
                </a:solidFill>
                <a:latin typeface="Cambria" panose="02040503050406030204" pitchFamily="18" charset="0"/>
                <a:ea typeface="Cambria" panose="02040503050406030204" pitchFamily="18" charset="0"/>
              </a:rPr>
              <a:t>phá</a:t>
            </a:r>
            <a:r>
              <a:rPr lang="en-US" sz="8100" b="1" dirty="0">
                <a:solidFill>
                  <a:srgbClr val="FF0000"/>
                </a:solidFill>
                <a:latin typeface="Cambria" panose="02040503050406030204" pitchFamily="18" charset="0"/>
                <a:ea typeface="Cambria" panose="02040503050406030204" pitchFamily="18" charset="0"/>
              </a:rPr>
              <a:t> </a:t>
            </a:r>
            <a:r>
              <a:rPr lang="en-US" sz="8100" b="1" dirty="0" err="1">
                <a:solidFill>
                  <a:srgbClr val="FF0000"/>
                </a:solidFill>
                <a:latin typeface="Cambria" panose="02040503050406030204" pitchFamily="18" charset="0"/>
                <a:ea typeface="Cambria" panose="02040503050406030204" pitchFamily="18" charset="0"/>
              </a:rPr>
              <a:t>vỡ</a:t>
            </a:r>
            <a:endParaRPr lang="vi-VN" sz="8100" b="1" dirty="0">
              <a:solidFill>
                <a:srgbClr val="FF0000"/>
              </a:solidFill>
              <a:latin typeface="Cambria" panose="02040503050406030204" pitchFamily="18" charset="0"/>
              <a:ea typeface="Cambria" panose="02040503050406030204" pitchFamily="18" charset="0"/>
            </a:endParaRPr>
          </a:p>
        </p:txBody>
      </p:sp>
      <p:grpSp>
        <p:nvGrpSpPr>
          <p:cNvPr id="21" name="Group 20">
            <a:extLst>
              <a:ext uri="{FF2B5EF4-FFF2-40B4-BE49-F238E27FC236}">
                <a16:creationId xmlns:a16="http://schemas.microsoft.com/office/drawing/2014/main" id="{F2495D80-EACB-8473-7359-D97BB9BA3967}"/>
              </a:ext>
            </a:extLst>
          </p:cNvPr>
          <p:cNvGrpSpPr/>
          <p:nvPr/>
        </p:nvGrpSpPr>
        <p:grpSpPr>
          <a:xfrm>
            <a:off x="0" y="-332472"/>
            <a:ext cx="18288000" cy="4154459"/>
            <a:chOff x="557193" y="486788"/>
            <a:chExt cx="12192000" cy="2883408"/>
          </a:xfrm>
        </p:grpSpPr>
        <p:pic>
          <p:nvPicPr>
            <p:cNvPr id="22" name="Picture 21">
              <a:extLst>
                <a:ext uri="{FF2B5EF4-FFF2-40B4-BE49-F238E27FC236}">
                  <a16:creationId xmlns:a16="http://schemas.microsoft.com/office/drawing/2014/main" id="{29E40A74-A88B-BA36-14E3-B0C77325ECE7}"/>
                </a:ext>
              </a:extLst>
            </p:cNvPr>
            <p:cNvPicPr>
              <a:picLocks noChangeAspect="1"/>
            </p:cNvPicPr>
            <p:nvPr/>
          </p:nvPicPr>
          <p:blipFill>
            <a:blip r:embed="rId5"/>
            <a:stretch>
              <a:fillRect/>
            </a:stretch>
          </p:blipFill>
          <p:spPr>
            <a:xfrm>
              <a:off x="557193" y="486788"/>
              <a:ext cx="12192000" cy="2883408"/>
            </a:xfrm>
            <a:prstGeom prst="rect">
              <a:avLst/>
            </a:prstGeom>
          </p:spPr>
        </p:pic>
        <p:sp>
          <p:nvSpPr>
            <p:cNvPr id="23" name="TextBox 22">
              <a:extLst>
                <a:ext uri="{FF2B5EF4-FFF2-40B4-BE49-F238E27FC236}">
                  <a16:creationId xmlns:a16="http://schemas.microsoft.com/office/drawing/2014/main" id="{B66FDCFE-C464-3591-BEB0-CD15710F44E5}"/>
                </a:ext>
              </a:extLst>
            </p:cNvPr>
            <p:cNvSpPr txBox="1"/>
            <p:nvPr/>
          </p:nvSpPr>
          <p:spPr>
            <a:xfrm>
              <a:off x="2075380" y="708917"/>
              <a:ext cx="8096036" cy="352461"/>
            </a:xfrm>
            <a:prstGeom prst="rect">
              <a:avLst/>
            </a:prstGeom>
            <a:noFill/>
          </p:spPr>
          <p:txBody>
            <a:bodyPr wrap="square" rtlCol="0">
              <a:spAutoFit/>
            </a:bodyPr>
            <a:lstStyle/>
            <a:p>
              <a:pPr defTabSz="1371600">
                <a:defRPr/>
              </a:pPr>
              <a:endParaRPr lang="en-US" sz="2700" dirty="0">
                <a:solidFill>
                  <a:prstClr val="black"/>
                </a:solidFill>
                <a:latin typeface="Cambria" panose="02040503050406030204" pitchFamily="18" charset="0"/>
                <a:ea typeface="Cambria" panose="02040503050406030204" pitchFamily="18" charset="0"/>
              </a:endParaRPr>
            </a:p>
          </p:txBody>
        </p:sp>
      </p:grpSp>
      <p:sp>
        <p:nvSpPr>
          <p:cNvPr id="24" name="TextBox 23">
            <a:extLst>
              <a:ext uri="{FF2B5EF4-FFF2-40B4-BE49-F238E27FC236}">
                <a16:creationId xmlns:a16="http://schemas.microsoft.com/office/drawing/2014/main" id="{82E91A84-1E1C-AEA7-8E1A-3A2F98AD0F93}"/>
              </a:ext>
            </a:extLst>
          </p:cNvPr>
          <p:cNvSpPr txBox="1"/>
          <p:nvPr/>
        </p:nvSpPr>
        <p:spPr>
          <a:xfrm>
            <a:off x="3200400" y="952500"/>
            <a:ext cx="12159465" cy="1938992"/>
          </a:xfrm>
          <a:prstGeom prst="rect">
            <a:avLst/>
          </a:prstGeom>
          <a:noFill/>
        </p:spPr>
        <p:txBody>
          <a:bodyPr wrap="square">
            <a:spAutoFit/>
          </a:bodyPr>
          <a:lstStyle/>
          <a:p>
            <a:pPr algn="ctr" defTabSz="1371600">
              <a:defRPr/>
            </a:pP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2.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Điền</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vào</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chỗ</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trống</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4000" b="1" dirty="0">
                <a:solidFill>
                  <a:prstClr val="black"/>
                </a:solidFill>
                <a:latin typeface="Cambria" panose="02040503050406030204" pitchFamily="18" charset="0"/>
                <a:ea typeface="Cambria" panose="02040503050406030204" pitchFamily="18" charset="0"/>
                <a:cs typeface="Calibri" panose="020F0502020204030204" pitchFamily="34" charset="0"/>
              </a:rPr>
              <a:t>Đất được hình thành do đá bị </a:t>
            </a:r>
            <a:r>
              <a:rPr lang="en-US" sz="40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vi-VN" sz="4000" b="1" dirty="0">
                <a:solidFill>
                  <a:prstClr val="black"/>
                </a:solidFill>
                <a:latin typeface="Cambria" panose="02040503050406030204" pitchFamily="18" charset="0"/>
                <a:ea typeface="Cambria" panose="02040503050406030204" pitchFamily="18" charset="0"/>
                <a:cs typeface="Calibri" panose="020F0502020204030204" pitchFamily="34" charset="0"/>
              </a:rPr>
              <a:t>sau một quá trình lâu dài dưới tác động của nhiệt, nước, không khí, gió, mưa</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a:t>
            </a:r>
          </a:p>
        </p:txBody>
      </p:sp>
    </p:spTree>
    <p:extLst>
      <p:ext uri="{BB962C8B-B14F-4D97-AF65-F5344CB8AC3E}">
        <p14:creationId xmlns:p14="http://schemas.microsoft.com/office/powerpoint/2010/main" val="21924804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CAA19B5A-F58D-03B6-0D42-4FAFD15634B8}"/>
              </a:ext>
            </a:extLst>
          </p:cNvPr>
          <p:cNvSpPr/>
          <p:nvPr/>
        </p:nvSpPr>
        <p:spPr>
          <a:xfrm>
            <a:off x="485775" y="390629"/>
            <a:ext cx="17373600" cy="9704985"/>
          </a:xfrm>
          <a:prstGeom prst="roundRect">
            <a:avLst>
              <a:gd name="adj" fmla="val 1262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mbria" panose="02040503050406030204" pitchFamily="18" charset="0"/>
              <a:ea typeface="Cambria" panose="02040503050406030204" pitchFamily="18" charset="0"/>
            </a:endParaRPr>
          </a:p>
        </p:txBody>
      </p:sp>
      <p:pic>
        <p:nvPicPr>
          <p:cNvPr id="19" name="Picture 8" descr="Seed  premium icon">
            <a:hlinkClick r:id="rId3" action="ppaction://hlinksldjump"/>
            <a:extLst>
              <a:ext uri="{FF2B5EF4-FFF2-40B4-BE49-F238E27FC236}">
                <a16:creationId xmlns:a16="http://schemas.microsoft.com/office/drawing/2014/main" id="{E64B4007-55A8-E817-567B-4566A04EEE6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232522" y="8504012"/>
            <a:ext cx="1804016" cy="1804016"/>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F5192BC5-FF39-1E37-368D-AF7D6877D7BD}"/>
              </a:ext>
            </a:extLst>
          </p:cNvPr>
          <p:cNvSpPr txBox="1"/>
          <p:nvPr/>
        </p:nvSpPr>
        <p:spPr>
          <a:xfrm>
            <a:off x="3124200" y="4468367"/>
            <a:ext cx="12496800" cy="1225868"/>
          </a:xfrm>
          <a:prstGeom prst="roundRect">
            <a:avLst/>
          </a:prstGeom>
          <a:solidFill>
            <a:schemeClr val="accent3">
              <a:lumMod val="20000"/>
              <a:lumOff val="80000"/>
            </a:schemeClr>
          </a:solidFill>
          <a:ln w="12700">
            <a:solidFill>
              <a:schemeClr val="accent3">
                <a:lumMod val="75000"/>
              </a:schemeClr>
            </a:solidFill>
            <a:prstDash val="dashDot"/>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371600">
              <a:defRPr/>
            </a:pPr>
            <a:r>
              <a:rPr lang="en-US" sz="6600" b="1" dirty="0" err="1">
                <a:solidFill>
                  <a:srgbClr val="FF0000"/>
                </a:solidFill>
                <a:latin typeface="Cambria" panose="02040503050406030204" pitchFamily="18" charset="0"/>
                <a:ea typeface="Cambria" panose="02040503050406030204" pitchFamily="18" charset="0"/>
              </a:rPr>
              <a:t>Đáp</a:t>
            </a:r>
            <a:r>
              <a:rPr lang="en-US" sz="6600" b="1" dirty="0">
                <a:solidFill>
                  <a:srgbClr val="FF0000"/>
                </a:solidFill>
                <a:latin typeface="Cambria" panose="02040503050406030204" pitchFamily="18" charset="0"/>
                <a:ea typeface="Cambria" panose="02040503050406030204" pitchFamily="18" charset="0"/>
              </a:rPr>
              <a:t> </a:t>
            </a:r>
            <a:r>
              <a:rPr lang="en-US" sz="6600" b="1" dirty="0" err="1">
                <a:solidFill>
                  <a:srgbClr val="FF0000"/>
                </a:solidFill>
                <a:latin typeface="Cambria" panose="02040503050406030204" pitchFamily="18" charset="0"/>
                <a:ea typeface="Cambria" panose="02040503050406030204" pitchFamily="18" charset="0"/>
              </a:rPr>
              <a:t>án</a:t>
            </a:r>
            <a:r>
              <a:rPr lang="en-US" sz="6600" b="1" dirty="0">
                <a:solidFill>
                  <a:srgbClr val="FF0000"/>
                </a:solidFill>
                <a:latin typeface="Cambria" panose="02040503050406030204" pitchFamily="18" charset="0"/>
                <a:ea typeface="Cambria" panose="02040503050406030204" pitchFamily="18" charset="0"/>
              </a:rPr>
              <a:t>: </a:t>
            </a:r>
            <a:r>
              <a:rPr lang="en-US" sz="6600" b="1" dirty="0" err="1">
                <a:solidFill>
                  <a:srgbClr val="FF0000"/>
                </a:solidFill>
                <a:latin typeface="Cambria" panose="02040503050406030204" pitchFamily="18" charset="0"/>
                <a:ea typeface="Cambria" panose="02040503050406030204" pitchFamily="18" charset="0"/>
              </a:rPr>
              <a:t>đất</a:t>
            </a:r>
            <a:r>
              <a:rPr lang="en-US" sz="6600" b="1" dirty="0">
                <a:solidFill>
                  <a:srgbClr val="FF0000"/>
                </a:solidFill>
                <a:latin typeface="Cambria" panose="02040503050406030204" pitchFamily="18" charset="0"/>
                <a:ea typeface="Cambria" panose="02040503050406030204" pitchFamily="18" charset="0"/>
              </a:rPr>
              <a:t> </a:t>
            </a:r>
            <a:r>
              <a:rPr lang="en-US" sz="6600" b="1" dirty="0" err="1">
                <a:solidFill>
                  <a:srgbClr val="FF0000"/>
                </a:solidFill>
                <a:latin typeface="Cambria" panose="02040503050406030204" pitchFamily="18" charset="0"/>
                <a:ea typeface="Cambria" panose="02040503050406030204" pitchFamily="18" charset="0"/>
              </a:rPr>
              <a:t>cát</a:t>
            </a:r>
            <a:r>
              <a:rPr lang="en-US" sz="6600" b="1" dirty="0">
                <a:solidFill>
                  <a:srgbClr val="FF0000"/>
                </a:solidFill>
                <a:latin typeface="Cambria" panose="02040503050406030204" pitchFamily="18" charset="0"/>
                <a:ea typeface="Cambria" panose="02040503050406030204" pitchFamily="18" charset="0"/>
              </a:rPr>
              <a:t>, </a:t>
            </a:r>
            <a:r>
              <a:rPr lang="en-US" sz="6600" b="1" dirty="0" err="1">
                <a:solidFill>
                  <a:srgbClr val="FF0000"/>
                </a:solidFill>
                <a:latin typeface="Cambria" panose="02040503050406030204" pitchFamily="18" charset="0"/>
                <a:ea typeface="Cambria" panose="02040503050406030204" pitchFamily="18" charset="0"/>
              </a:rPr>
              <a:t>đất</a:t>
            </a:r>
            <a:r>
              <a:rPr lang="en-US" sz="6600" b="1" dirty="0">
                <a:solidFill>
                  <a:srgbClr val="FF0000"/>
                </a:solidFill>
                <a:latin typeface="Cambria" panose="02040503050406030204" pitchFamily="18" charset="0"/>
                <a:ea typeface="Cambria" panose="02040503050406030204" pitchFamily="18" charset="0"/>
              </a:rPr>
              <a:t> </a:t>
            </a:r>
            <a:r>
              <a:rPr lang="en-US" sz="6600" b="1" dirty="0" err="1">
                <a:solidFill>
                  <a:srgbClr val="FF0000"/>
                </a:solidFill>
                <a:latin typeface="Cambria" panose="02040503050406030204" pitchFamily="18" charset="0"/>
                <a:ea typeface="Cambria" panose="02040503050406030204" pitchFamily="18" charset="0"/>
              </a:rPr>
              <a:t>thịt</a:t>
            </a:r>
            <a:r>
              <a:rPr lang="en-US" sz="6600" b="1" dirty="0">
                <a:solidFill>
                  <a:srgbClr val="FF0000"/>
                </a:solidFill>
                <a:latin typeface="Cambria" panose="02040503050406030204" pitchFamily="18" charset="0"/>
                <a:ea typeface="Cambria" panose="02040503050406030204" pitchFamily="18" charset="0"/>
              </a:rPr>
              <a:t>, </a:t>
            </a:r>
            <a:r>
              <a:rPr lang="en-US" sz="6600" b="1" dirty="0" err="1">
                <a:solidFill>
                  <a:srgbClr val="FF0000"/>
                </a:solidFill>
                <a:latin typeface="Cambria" panose="02040503050406030204" pitchFamily="18" charset="0"/>
                <a:ea typeface="Cambria" panose="02040503050406030204" pitchFamily="18" charset="0"/>
              </a:rPr>
              <a:t>đất</a:t>
            </a:r>
            <a:r>
              <a:rPr lang="en-US" sz="6600" b="1" dirty="0">
                <a:solidFill>
                  <a:srgbClr val="FF0000"/>
                </a:solidFill>
                <a:latin typeface="Cambria" panose="02040503050406030204" pitchFamily="18" charset="0"/>
                <a:ea typeface="Cambria" panose="02040503050406030204" pitchFamily="18" charset="0"/>
              </a:rPr>
              <a:t> </a:t>
            </a:r>
            <a:r>
              <a:rPr lang="en-US" sz="6600" b="1" dirty="0" err="1">
                <a:solidFill>
                  <a:srgbClr val="FF0000"/>
                </a:solidFill>
                <a:latin typeface="Cambria" panose="02040503050406030204" pitchFamily="18" charset="0"/>
                <a:ea typeface="Cambria" panose="02040503050406030204" pitchFamily="18" charset="0"/>
              </a:rPr>
              <a:t>sét</a:t>
            </a:r>
            <a:endParaRPr lang="vi-VN" sz="6600" b="1" dirty="0">
              <a:solidFill>
                <a:srgbClr val="FF0000"/>
              </a:solidFill>
              <a:latin typeface="Cambria" panose="02040503050406030204" pitchFamily="18" charset="0"/>
              <a:ea typeface="Cambria" panose="02040503050406030204" pitchFamily="18" charset="0"/>
            </a:endParaRPr>
          </a:p>
        </p:txBody>
      </p:sp>
      <p:grpSp>
        <p:nvGrpSpPr>
          <p:cNvPr id="21" name="Group 20">
            <a:extLst>
              <a:ext uri="{FF2B5EF4-FFF2-40B4-BE49-F238E27FC236}">
                <a16:creationId xmlns:a16="http://schemas.microsoft.com/office/drawing/2014/main" id="{7AE8376E-5B35-4FCB-5D55-AF8C6B6C2476}"/>
              </a:ext>
            </a:extLst>
          </p:cNvPr>
          <p:cNvGrpSpPr/>
          <p:nvPr/>
        </p:nvGrpSpPr>
        <p:grpSpPr>
          <a:xfrm>
            <a:off x="0" y="-332472"/>
            <a:ext cx="18288000" cy="4154459"/>
            <a:chOff x="557193" y="486788"/>
            <a:chExt cx="12192000" cy="2883408"/>
          </a:xfrm>
        </p:grpSpPr>
        <p:pic>
          <p:nvPicPr>
            <p:cNvPr id="22" name="Picture 21">
              <a:extLst>
                <a:ext uri="{FF2B5EF4-FFF2-40B4-BE49-F238E27FC236}">
                  <a16:creationId xmlns:a16="http://schemas.microsoft.com/office/drawing/2014/main" id="{B5A5B70D-2EF9-1110-C1A3-AF8F0525EC9C}"/>
                </a:ext>
              </a:extLst>
            </p:cNvPr>
            <p:cNvPicPr>
              <a:picLocks noChangeAspect="1"/>
            </p:cNvPicPr>
            <p:nvPr/>
          </p:nvPicPr>
          <p:blipFill>
            <a:blip r:embed="rId5"/>
            <a:stretch>
              <a:fillRect/>
            </a:stretch>
          </p:blipFill>
          <p:spPr>
            <a:xfrm>
              <a:off x="557193" y="486788"/>
              <a:ext cx="12192000" cy="2883408"/>
            </a:xfrm>
            <a:prstGeom prst="rect">
              <a:avLst/>
            </a:prstGeom>
          </p:spPr>
        </p:pic>
        <p:sp>
          <p:nvSpPr>
            <p:cNvPr id="23" name="TextBox 22">
              <a:extLst>
                <a:ext uri="{FF2B5EF4-FFF2-40B4-BE49-F238E27FC236}">
                  <a16:creationId xmlns:a16="http://schemas.microsoft.com/office/drawing/2014/main" id="{BD03DE26-5703-51DF-9243-8C369EE3A043}"/>
                </a:ext>
              </a:extLst>
            </p:cNvPr>
            <p:cNvSpPr txBox="1"/>
            <p:nvPr/>
          </p:nvSpPr>
          <p:spPr>
            <a:xfrm>
              <a:off x="2075380" y="708917"/>
              <a:ext cx="8096036" cy="352461"/>
            </a:xfrm>
            <a:prstGeom prst="rect">
              <a:avLst/>
            </a:prstGeom>
            <a:noFill/>
          </p:spPr>
          <p:txBody>
            <a:bodyPr wrap="square" rtlCol="0">
              <a:spAutoFit/>
            </a:bodyPr>
            <a:lstStyle/>
            <a:p>
              <a:pPr defTabSz="1371600">
                <a:defRPr/>
              </a:pPr>
              <a:endParaRPr lang="en-US" sz="2700" dirty="0">
                <a:solidFill>
                  <a:prstClr val="black"/>
                </a:solidFill>
                <a:latin typeface="Cambria" panose="02040503050406030204" pitchFamily="18" charset="0"/>
                <a:ea typeface="Cambria" panose="02040503050406030204" pitchFamily="18" charset="0"/>
              </a:endParaRPr>
            </a:p>
          </p:txBody>
        </p:sp>
      </p:grpSp>
      <p:sp>
        <p:nvSpPr>
          <p:cNvPr id="24" name="TextBox 23">
            <a:extLst>
              <a:ext uri="{FF2B5EF4-FFF2-40B4-BE49-F238E27FC236}">
                <a16:creationId xmlns:a16="http://schemas.microsoft.com/office/drawing/2014/main" id="{524FA4AD-B27B-D04A-8303-B2EACCABE4A6}"/>
              </a:ext>
            </a:extLst>
          </p:cNvPr>
          <p:cNvSpPr txBox="1"/>
          <p:nvPr/>
        </p:nvSpPr>
        <p:spPr>
          <a:xfrm>
            <a:off x="3303059" y="1204635"/>
            <a:ext cx="12159465" cy="1569660"/>
          </a:xfrm>
          <a:prstGeom prst="rect">
            <a:avLst/>
          </a:prstGeom>
          <a:noFill/>
        </p:spPr>
        <p:txBody>
          <a:bodyPr wrap="square">
            <a:spAutoFit/>
          </a:bodyPr>
          <a:lstStyle/>
          <a:p>
            <a:pPr algn="ctr" defTabSz="1371600">
              <a:defRPr/>
            </a:pPr>
            <a:r>
              <a:rPr lang="en-US" sz="4800" b="1" dirty="0">
                <a:solidFill>
                  <a:prstClr val="black"/>
                </a:solidFill>
                <a:latin typeface="Cambria" panose="02040503050406030204" pitchFamily="18" charset="0"/>
                <a:ea typeface="Cambria" panose="02040503050406030204" pitchFamily="18" charset="0"/>
                <a:cs typeface="Calibri" panose="020F0502020204030204" pitchFamily="34" charset="0"/>
              </a:rPr>
              <a:t>3. </a:t>
            </a:r>
            <a:r>
              <a:rPr lang="vi-VN" sz="4800" b="1" dirty="0">
                <a:solidFill>
                  <a:prstClr val="black"/>
                </a:solidFill>
                <a:latin typeface="Cambria" panose="02040503050406030204" pitchFamily="18" charset="0"/>
                <a:ea typeface="Cambria" panose="02040503050406030204" pitchFamily="18" charset="0"/>
                <a:cs typeface="Calibri" panose="020F0502020204030204" pitchFamily="34" charset="0"/>
              </a:rPr>
              <a:t>Tuỳ thuộc vào tỉ lệ các loại hạt trong đất, người ta chia thành các loại đất</a:t>
            </a:r>
            <a:r>
              <a:rPr lang="en-US" sz="4800" b="1" dirty="0">
                <a:solidFill>
                  <a:prstClr val="black"/>
                </a:solidFill>
                <a:latin typeface="Cambria" panose="02040503050406030204" pitchFamily="18" charset="0"/>
                <a:ea typeface="Cambria" panose="02040503050406030204" pitchFamily="18" charset="0"/>
                <a:cs typeface="Calibri" panose="020F0502020204030204" pitchFamily="34" charset="0"/>
              </a:rPr>
              <a:t>?</a:t>
            </a:r>
            <a:r>
              <a:rPr lang="vi-VN" sz="48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endParaRPr lang="en-US" sz="4800" b="1" dirty="0">
              <a:solidFill>
                <a:prstClr val="black"/>
              </a:solidFill>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8164877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artoon of a green landscape&#10;&#10;Description automatically generated">
            <a:extLst>
              <a:ext uri="{FF2B5EF4-FFF2-40B4-BE49-F238E27FC236}">
                <a16:creationId xmlns:a16="http://schemas.microsoft.com/office/drawing/2014/main" id="{5D561717-CB5A-DEC9-793B-02B6B2D42B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2918"/>
            <a:ext cx="18345150" cy="10245196"/>
          </a:xfrm>
          <a:prstGeom prst="rect">
            <a:avLst/>
          </a:prstGeom>
        </p:spPr>
      </p:pic>
      <p:sp>
        <p:nvSpPr>
          <p:cNvPr id="3" name="Rectangle: Rounded Corners 2">
            <a:extLst>
              <a:ext uri="{FF2B5EF4-FFF2-40B4-BE49-F238E27FC236}">
                <a16:creationId xmlns:a16="http://schemas.microsoft.com/office/drawing/2014/main" id="{ADF23D71-AE27-DCD1-BD66-72A6ABD11D37}"/>
              </a:ext>
            </a:extLst>
          </p:cNvPr>
          <p:cNvSpPr/>
          <p:nvPr/>
        </p:nvSpPr>
        <p:spPr>
          <a:xfrm>
            <a:off x="2057400" y="190500"/>
            <a:ext cx="13639800" cy="10058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7" name="TextBox 6">
            <a:extLst>
              <a:ext uri="{FF2B5EF4-FFF2-40B4-BE49-F238E27FC236}">
                <a16:creationId xmlns:a16="http://schemas.microsoft.com/office/drawing/2014/main" id="{E33C995B-0D0C-03E8-D614-6BFA552EC814}"/>
              </a:ext>
            </a:extLst>
          </p:cNvPr>
          <p:cNvSpPr txBox="1"/>
          <p:nvPr/>
        </p:nvSpPr>
        <p:spPr>
          <a:xfrm>
            <a:off x="3276600" y="495300"/>
            <a:ext cx="12649200" cy="769441"/>
          </a:xfrm>
          <a:prstGeom prst="rect">
            <a:avLst/>
          </a:prstGeom>
          <a:noFill/>
        </p:spPr>
        <p:txBody>
          <a:bodyPr wrap="square" rtlCol="0">
            <a:spAutoFit/>
          </a:bodyPr>
          <a:lstStyle/>
          <a:p>
            <a:pPr algn="ctr"/>
            <a:r>
              <a:rPr lang="en-US" sz="4400" b="1" dirty="0">
                <a:latin typeface="Cambria" panose="02040503050406030204" pitchFamily="18" charset="0"/>
                <a:ea typeface="Cambria" panose="02040503050406030204" pitchFamily="18" charset="0"/>
              </a:rPr>
              <a:t>ĐOÁN XEM TÔI ĐƯỢC TRỒNG Ở ĐÂU?</a:t>
            </a:r>
          </a:p>
        </p:txBody>
      </p:sp>
      <p:pic>
        <p:nvPicPr>
          <p:cNvPr id="1026" name="Picture 2" descr="Khám phá các thành phần dinh dưỡng trong cải bẹ xanh">
            <a:extLst>
              <a:ext uri="{FF2B5EF4-FFF2-40B4-BE49-F238E27FC236}">
                <a16:creationId xmlns:a16="http://schemas.microsoft.com/office/drawing/2014/main" id="{D9FF16E2-C67B-C009-8085-6550E16D48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1562100"/>
            <a:ext cx="9525000" cy="6353175"/>
          </a:xfrm>
          <a:prstGeom prst="rect">
            <a:avLst/>
          </a:prstGeom>
          <a:noFill/>
          <a:extLst>
            <a:ext uri="{909E8E84-426E-40DD-AFC4-6F175D3DCCD1}">
              <a14:hiddenFill xmlns:a14="http://schemas.microsoft.com/office/drawing/2010/main">
                <a:solidFill>
                  <a:srgbClr val="FFFFFF"/>
                </a:solidFill>
              </a14:hiddenFill>
            </a:ext>
          </a:extLst>
        </p:spPr>
      </p:pic>
      <p:grpSp>
        <p:nvGrpSpPr>
          <p:cNvPr id="8" name="Nhóm 24">
            <a:extLst>
              <a:ext uri="{FF2B5EF4-FFF2-40B4-BE49-F238E27FC236}">
                <a16:creationId xmlns:a16="http://schemas.microsoft.com/office/drawing/2014/main" id="{BF588C92-69F1-D357-1ED3-758F08FE7F4A}"/>
              </a:ext>
            </a:extLst>
          </p:cNvPr>
          <p:cNvGrpSpPr/>
          <p:nvPr/>
        </p:nvGrpSpPr>
        <p:grpSpPr>
          <a:xfrm>
            <a:off x="3810000" y="8496300"/>
            <a:ext cx="12115800" cy="1295400"/>
            <a:chOff x="9314446" y="626900"/>
            <a:chExt cx="8363953" cy="1137938"/>
          </a:xfrm>
        </p:grpSpPr>
        <p:pic>
          <p:nvPicPr>
            <p:cNvPr id="9" name="Picture 5">
              <a:extLst>
                <a:ext uri="{FF2B5EF4-FFF2-40B4-BE49-F238E27FC236}">
                  <a16:creationId xmlns:a16="http://schemas.microsoft.com/office/drawing/2014/main" id="{990D2B1B-78B4-58F9-DDFE-47A65767EA5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314446" y="626900"/>
              <a:ext cx="8363953" cy="1137938"/>
            </a:xfrm>
            <a:prstGeom prst="rect">
              <a:avLst/>
            </a:prstGeom>
          </p:spPr>
        </p:pic>
        <p:sp>
          <p:nvSpPr>
            <p:cNvPr id="10" name="Hình chữ nhật 20">
              <a:extLst>
                <a:ext uri="{FF2B5EF4-FFF2-40B4-BE49-F238E27FC236}">
                  <a16:creationId xmlns:a16="http://schemas.microsoft.com/office/drawing/2014/main" id="{FC9C6942-8D7C-AC8A-BF46-6A3E14BCFFEA}"/>
                </a:ext>
              </a:extLst>
            </p:cNvPr>
            <p:cNvSpPr/>
            <p:nvPr/>
          </p:nvSpPr>
          <p:spPr>
            <a:xfrm>
              <a:off x="9840481" y="760775"/>
              <a:ext cx="7134084" cy="702104"/>
            </a:xfrm>
            <a:prstGeom prst="rect">
              <a:avLst/>
            </a:prstGeom>
            <a:noFill/>
          </p:spPr>
          <p:txBody>
            <a:bodyPr wrap="square" lIns="60960" tIns="30480" rIns="60960" bIns="30480">
              <a:spAutoFit/>
            </a:bodyPr>
            <a:lstStyle/>
            <a:p>
              <a:pPr marL="0" marR="0" algn="just">
                <a:lnSpc>
                  <a:spcPct val="120000"/>
                </a:lnSpc>
                <a:spcBef>
                  <a:spcPts val="0"/>
                </a:spcBef>
                <a:spcAft>
                  <a:spcPts val="0"/>
                </a:spcAft>
              </a:pPr>
              <a:r>
                <a:rPr lang="nl-NL" sz="4400" b="1" dirty="0">
                  <a:solidFill>
                    <a:schemeClr val="bg1"/>
                  </a:solidFill>
                  <a:effectLst/>
                  <a:latin typeface="Cambria" panose="02040503050406030204" pitchFamily="18" charset="0"/>
                  <a:ea typeface="Cambria" panose="02040503050406030204" pitchFamily="18" charset="0"/>
                </a:rPr>
                <a:t>Cây rau cải trồng trên đất trong vườn.</a:t>
              </a:r>
              <a:endParaRPr lang="en-US" sz="4400" b="1" dirty="0">
                <a:solidFill>
                  <a:schemeClr val="bg1"/>
                </a:solidFill>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708951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962" b="-5962"/>
            </a:stretch>
          </a:blipFill>
        </p:spPr>
        <p:txBody>
          <a:bodyPr/>
          <a:lstStyle/>
          <a:p>
            <a:endParaRPr lang="en-US"/>
          </a:p>
        </p:txBody>
      </p:sp>
      <p:grpSp>
        <p:nvGrpSpPr>
          <p:cNvPr id="3" name="Group 3"/>
          <p:cNvGrpSpPr/>
          <p:nvPr/>
        </p:nvGrpSpPr>
        <p:grpSpPr>
          <a:xfrm>
            <a:off x="-1091422" y="2265839"/>
            <a:ext cx="20470845" cy="5755322"/>
            <a:chOff x="0" y="0"/>
            <a:chExt cx="57624614" cy="16201003"/>
          </a:xfrm>
        </p:grpSpPr>
        <p:sp>
          <p:nvSpPr>
            <p:cNvPr id="4" name="Freeform 4"/>
            <p:cNvSpPr/>
            <p:nvPr/>
          </p:nvSpPr>
          <p:spPr>
            <a:xfrm>
              <a:off x="72390" y="72390"/>
              <a:ext cx="57479837" cy="16056222"/>
            </a:xfrm>
            <a:custGeom>
              <a:avLst/>
              <a:gdLst/>
              <a:ahLst/>
              <a:cxnLst/>
              <a:rect l="l" t="t" r="r" b="b"/>
              <a:pathLst>
                <a:path w="57479837" h="16056222">
                  <a:moveTo>
                    <a:pt x="0" y="0"/>
                  </a:moveTo>
                  <a:lnTo>
                    <a:pt x="57479837" y="0"/>
                  </a:lnTo>
                  <a:lnTo>
                    <a:pt x="57479837" y="16056222"/>
                  </a:lnTo>
                  <a:lnTo>
                    <a:pt x="0" y="16056222"/>
                  </a:lnTo>
                  <a:lnTo>
                    <a:pt x="0" y="0"/>
                  </a:lnTo>
                  <a:close/>
                </a:path>
              </a:pathLst>
            </a:custGeom>
            <a:solidFill>
              <a:srgbClr val="9B7C5C"/>
            </a:solidFill>
          </p:spPr>
          <p:txBody>
            <a:bodyPr/>
            <a:lstStyle/>
            <a:p>
              <a:endParaRPr lang="en-US"/>
            </a:p>
          </p:txBody>
        </p:sp>
        <p:sp>
          <p:nvSpPr>
            <p:cNvPr id="5" name="Freeform 5"/>
            <p:cNvSpPr/>
            <p:nvPr/>
          </p:nvSpPr>
          <p:spPr>
            <a:xfrm>
              <a:off x="0" y="0"/>
              <a:ext cx="57624613" cy="16201003"/>
            </a:xfrm>
            <a:custGeom>
              <a:avLst/>
              <a:gdLst/>
              <a:ahLst/>
              <a:cxnLst/>
              <a:rect l="l" t="t" r="r" b="b"/>
              <a:pathLst>
                <a:path w="57624613" h="16201003">
                  <a:moveTo>
                    <a:pt x="57479834" y="16056223"/>
                  </a:moveTo>
                  <a:lnTo>
                    <a:pt x="57624613" y="16056223"/>
                  </a:lnTo>
                  <a:lnTo>
                    <a:pt x="57624613" y="16201003"/>
                  </a:lnTo>
                  <a:lnTo>
                    <a:pt x="57479834" y="16201003"/>
                  </a:lnTo>
                  <a:lnTo>
                    <a:pt x="57479834" y="16056223"/>
                  </a:lnTo>
                  <a:close/>
                  <a:moveTo>
                    <a:pt x="0" y="144780"/>
                  </a:moveTo>
                  <a:lnTo>
                    <a:pt x="144780" y="144780"/>
                  </a:lnTo>
                  <a:lnTo>
                    <a:pt x="144780" y="16056223"/>
                  </a:lnTo>
                  <a:lnTo>
                    <a:pt x="0" y="16056223"/>
                  </a:lnTo>
                  <a:lnTo>
                    <a:pt x="0" y="144780"/>
                  </a:lnTo>
                  <a:close/>
                  <a:moveTo>
                    <a:pt x="0" y="16056223"/>
                  </a:moveTo>
                  <a:lnTo>
                    <a:pt x="144780" y="16056223"/>
                  </a:lnTo>
                  <a:lnTo>
                    <a:pt x="144780" y="16201003"/>
                  </a:lnTo>
                  <a:lnTo>
                    <a:pt x="0" y="16201003"/>
                  </a:lnTo>
                  <a:lnTo>
                    <a:pt x="0" y="16056223"/>
                  </a:lnTo>
                  <a:close/>
                  <a:moveTo>
                    <a:pt x="57479834" y="144780"/>
                  </a:moveTo>
                  <a:lnTo>
                    <a:pt x="57624613" y="144780"/>
                  </a:lnTo>
                  <a:lnTo>
                    <a:pt x="57624613" y="16056223"/>
                  </a:lnTo>
                  <a:lnTo>
                    <a:pt x="57479834" y="16056223"/>
                  </a:lnTo>
                  <a:lnTo>
                    <a:pt x="57479834" y="144780"/>
                  </a:lnTo>
                  <a:close/>
                  <a:moveTo>
                    <a:pt x="144780" y="16056223"/>
                  </a:moveTo>
                  <a:lnTo>
                    <a:pt x="57479834" y="16056223"/>
                  </a:lnTo>
                  <a:lnTo>
                    <a:pt x="57479834" y="16201003"/>
                  </a:lnTo>
                  <a:lnTo>
                    <a:pt x="144780" y="16201003"/>
                  </a:lnTo>
                  <a:lnTo>
                    <a:pt x="144780" y="16056223"/>
                  </a:lnTo>
                  <a:close/>
                  <a:moveTo>
                    <a:pt x="57479834" y="0"/>
                  </a:moveTo>
                  <a:lnTo>
                    <a:pt x="57624613" y="0"/>
                  </a:lnTo>
                  <a:lnTo>
                    <a:pt x="57624613" y="144780"/>
                  </a:lnTo>
                  <a:lnTo>
                    <a:pt x="57479834" y="144780"/>
                  </a:lnTo>
                  <a:lnTo>
                    <a:pt x="57479834" y="0"/>
                  </a:lnTo>
                  <a:close/>
                  <a:moveTo>
                    <a:pt x="0" y="0"/>
                  </a:moveTo>
                  <a:lnTo>
                    <a:pt x="144780" y="0"/>
                  </a:lnTo>
                  <a:lnTo>
                    <a:pt x="144780" y="144780"/>
                  </a:lnTo>
                  <a:lnTo>
                    <a:pt x="0" y="144780"/>
                  </a:lnTo>
                  <a:lnTo>
                    <a:pt x="0" y="0"/>
                  </a:lnTo>
                  <a:close/>
                  <a:moveTo>
                    <a:pt x="144780" y="0"/>
                  </a:moveTo>
                  <a:lnTo>
                    <a:pt x="57479834" y="0"/>
                  </a:lnTo>
                  <a:lnTo>
                    <a:pt x="57479834" y="144780"/>
                  </a:lnTo>
                  <a:lnTo>
                    <a:pt x="144780" y="144780"/>
                  </a:lnTo>
                  <a:lnTo>
                    <a:pt x="144780" y="0"/>
                  </a:lnTo>
                  <a:close/>
                </a:path>
              </a:pathLst>
            </a:custGeom>
            <a:solidFill>
              <a:srgbClr val="000000"/>
            </a:solidFill>
          </p:spPr>
          <p:txBody>
            <a:bodyPr/>
            <a:lstStyle/>
            <a:p>
              <a:endParaRPr lang="en-US"/>
            </a:p>
          </p:txBody>
        </p:sp>
      </p:grpSp>
      <p:grpSp>
        <p:nvGrpSpPr>
          <p:cNvPr id="6" name="Group 6"/>
          <p:cNvGrpSpPr/>
          <p:nvPr/>
        </p:nvGrpSpPr>
        <p:grpSpPr>
          <a:xfrm>
            <a:off x="-731112" y="2740134"/>
            <a:ext cx="19750225" cy="4806733"/>
            <a:chOff x="0" y="0"/>
            <a:chExt cx="52414898" cy="12756533"/>
          </a:xfrm>
        </p:grpSpPr>
        <p:sp>
          <p:nvSpPr>
            <p:cNvPr id="7" name="Freeform 7"/>
            <p:cNvSpPr/>
            <p:nvPr/>
          </p:nvSpPr>
          <p:spPr>
            <a:xfrm>
              <a:off x="72390" y="72390"/>
              <a:ext cx="52270121" cy="12611754"/>
            </a:xfrm>
            <a:custGeom>
              <a:avLst/>
              <a:gdLst/>
              <a:ahLst/>
              <a:cxnLst/>
              <a:rect l="l" t="t" r="r" b="b"/>
              <a:pathLst>
                <a:path w="52270121" h="12611754">
                  <a:moveTo>
                    <a:pt x="0" y="0"/>
                  </a:moveTo>
                  <a:lnTo>
                    <a:pt x="52270120" y="0"/>
                  </a:lnTo>
                  <a:lnTo>
                    <a:pt x="52270120" y="12611754"/>
                  </a:lnTo>
                  <a:lnTo>
                    <a:pt x="0" y="12611754"/>
                  </a:lnTo>
                  <a:lnTo>
                    <a:pt x="0" y="0"/>
                  </a:lnTo>
                  <a:close/>
                </a:path>
              </a:pathLst>
            </a:custGeom>
            <a:solidFill>
              <a:srgbClr val="FFFFFF"/>
            </a:solidFill>
          </p:spPr>
          <p:txBody>
            <a:bodyPr/>
            <a:lstStyle/>
            <a:p>
              <a:endParaRPr lang="en-US"/>
            </a:p>
          </p:txBody>
        </p:sp>
        <p:sp>
          <p:nvSpPr>
            <p:cNvPr id="8" name="Freeform 8"/>
            <p:cNvSpPr/>
            <p:nvPr/>
          </p:nvSpPr>
          <p:spPr>
            <a:xfrm>
              <a:off x="0" y="0"/>
              <a:ext cx="52414897" cy="12756534"/>
            </a:xfrm>
            <a:custGeom>
              <a:avLst/>
              <a:gdLst/>
              <a:ahLst/>
              <a:cxnLst/>
              <a:rect l="l" t="t" r="r" b="b"/>
              <a:pathLst>
                <a:path w="52414897" h="12756534">
                  <a:moveTo>
                    <a:pt x="52270118" y="12611753"/>
                  </a:moveTo>
                  <a:lnTo>
                    <a:pt x="52414897" y="12611753"/>
                  </a:lnTo>
                  <a:lnTo>
                    <a:pt x="52414897" y="12756534"/>
                  </a:lnTo>
                  <a:lnTo>
                    <a:pt x="52270118" y="12756534"/>
                  </a:lnTo>
                  <a:lnTo>
                    <a:pt x="52270118" y="12611753"/>
                  </a:lnTo>
                  <a:close/>
                  <a:moveTo>
                    <a:pt x="0" y="144780"/>
                  </a:moveTo>
                  <a:lnTo>
                    <a:pt x="144780" y="144780"/>
                  </a:lnTo>
                  <a:lnTo>
                    <a:pt x="144780" y="12611753"/>
                  </a:lnTo>
                  <a:lnTo>
                    <a:pt x="0" y="12611753"/>
                  </a:lnTo>
                  <a:lnTo>
                    <a:pt x="0" y="144780"/>
                  </a:lnTo>
                  <a:close/>
                  <a:moveTo>
                    <a:pt x="0" y="12611753"/>
                  </a:moveTo>
                  <a:lnTo>
                    <a:pt x="144780" y="12611753"/>
                  </a:lnTo>
                  <a:lnTo>
                    <a:pt x="144780" y="12756534"/>
                  </a:lnTo>
                  <a:lnTo>
                    <a:pt x="0" y="12756534"/>
                  </a:lnTo>
                  <a:lnTo>
                    <a:pt x="0" y="12611753"/>
                  </a:lnTo>
                  <a:close/>
                  <a:moveTo>
                    <a:pt x="52270118" y="144780"/>
                  </a:moveTo>
                  <a:lnTo>
                    <a:pt x="52414897" y="144780"/>
                  </a:lnTo>
                  <a:lnTo>
                    <a:pt x="52414897" y="12611753"/>
                  </a:lnTo>
                  <a:lnTo>
                    <a:pt x="52270118" y="12611753"/>
                  </a:lnTo>
                  <a:lnTo>
                    <a:pt x="52270118" y="144780"/>
                  </a:lnTo>
                  <a:close/>
                  <a:moveTo>
                    <a:pt x="144780" y="12611753"/>
                  </a:moveTo>
                  <a:lnTo>
                    <a:pt x="52270118" y="12611753"/>
                  </a:lnTo>
                  <a:lnTo>
                    <a:pt x="52270118" y="12756534"/>
                  </a:lnTo>
                  <a:lnTo>
                    <a:pt x="144780" y="12756534"/>
                  </a:lnTo>
                  <a:lnTo>
                    <a:pt x="144780" y="12611753"/>
                  </a:lnTo>
                  <a:close/>
                  <a:moveTo>
                    <a:pt x="52270118" y="0"/>
                  </a:moveTo>
                  <a:lnTo>
                    <a:pt x="52414897" y="0"/>
                  </a:lnTo>
                  <a:lnTo>
                    <a:pt x="52414897" y="144780"/>
                  </a:lnTo>
                  <a:lnTo>
                    <a:pt x="52270118" y="144780"/>
                  </a:lnTo>
                  <a:lnTo>
                    <a:pt x="52270118" y="0"/>
                  </a:lnTo>
                  <a:close/>
                  <a:moveTo>
                    <a:pt x="0" y="0"/>
                  </a:moveTo>
                  <a:lnTo>
                    <a:pt x="144780" y="0"/>
                  </a:lnTo>
                  <a:lnTo>
                    <a:pt x="144780" y="144780"/>
                  </a:lnTo>
                  <a:lnTo>
                    <a:pt x="0" y="144780"/>
                  </a:lnTo>
                  <a:lnTo>
                    <a:pt x="0" y="0"/>
                  </a:lnTo>
                  <a:close/>
                  <a:moveTo>
                    <a:pt x="144780" y="0"/>
                  </a:moveTo>
                  <a:lnTo>
                    <a:pt x="52270118" y="0"/>
                  </a:lnTo>
                  <a:lnTo>
                    <a:pt x="52270118" y="144780"/>
                  </a:lnTo>
                  <a:lnTo>
                    <a:pt x="144780" y="144780"/>
                  </a:lnTo>
                  <a:lnTo>
                    <a:pt x="144780" y="0"/>
                  </a:lnTo>
                  <a:close/>
                </a:path>
              </a:pathLst>
            </a:custGeom>
            <a:solidFill>
              <a:srgbClr val="000000"/>
            </a:solidFill>
          </p:spPr>
          <p:txBody>
            <a:bodyPr/>
            <a:lstStyle/>
            <a:p>
              <a:endParaRPr lang="en-US"/>
            </a:p>
          </p:txBody>
        </p:sp>
      </p:grpSp>
      <p:sp>
        <p:nvSpPr>
          <p:cNvPr id="9" name="TextBox 9"/>
          <p:cNvSpPr txBox="1"/>
          <p:nvPr/>
        </p:nvSpPr>
        <p:spPr>
          <a:xfrm>
            <a:off x="1219200" y="3771900"/>
            <a:ext cx="16002000" cy="2616101"/>
          </a:xfrm>
          <a:prstGeom prst="rect">
            <a:avLst/>
          </a:prstGeom>
        </p:spPr>
        <p:txBody>
          <a:bodyPr wrap="square" lIns="0" tIns="0" rIns="0" bIns="0" rtlCol="0" anchor="t">
            <a:spAutoFit/>
          </a:bodyPr>
          <a:lstStyle/>
          <a:p>
            <a:pPr marL="0" marR="0" lvl="0" indent="0" algn="ctr" defTabSz="914400" rtl="0" eaLnBrk="1" fontAlgn="auto" latinLnBrk="0" hangingPunct="1">
              <a:lnSpc>
                <a:spcPts val="10199"/>
              </a:lnSpc>
              <a:spcBef>
                <a:spcPts val="0"/>
              </a:spcBef>
              <a:spcAft>
                <a:spcPts val="0"/>
              </a:spcAft>
              <a:buClrTx/>
              <a:buSzTx/>
              <a:buFontTx/>
              <a:buNone/>
              <a:tabLst/>
              <a:defRPr/>
            </a:pPr>
            <a:r>
              <a:rPr kumimoji="0" lang="en-US" sz="8800" b="1" i="0" u="none" strike="noStrike" kern="1200" cap="none" spc="0" normalizeH="0" baseline="0" noProof="0" dirty="0" err="1">
                <a:ln>
                  <a:noFill/>
                </a:ln>
                <a:solidFill>
                  <a:srgbClr val="5D2E1D"/>
                </a:solidFill>
                <a:effectLst/>
                <a:uLnTx/>
                <a:uFillTx/>
                <a:latin typeface="Cambria" panose="02040503050406030204" pitchFamily="18" charset="0"/>
                <a:ea typeface="Cambria" panose="02040503050406030204" pitchFamily="18" charset="0"/>
                <a:cs typeface="+mn-cs"/>
              </a:rPr>
              <a:t>Dặn</a:t>
            </a:r>
            <a:r>
              <a:rPr kumimoji="0" lang="en-US" sz="8800" b="1" i="0" u="none" strike="noStrike" kern="1200" cap="none" spc="0" normalizeH="0" noProof="0" dirty="0">
                <a:ln>
                  <a:noFill/>
                </a:ln>
                <a:solidFill>
                  <a:srgbClr val="5D2E1D"/>
                </a:solidFill>
                <a:effectLst/>
                <a:uLnTx/>
                <a:uFillTx/>
                <a:latin typeface="Cambria" panose="02040503050406030204" pitchFamily="18" charset="0"/>
                <a:ea typeface="Cambria" panose="02040503050406030204" pitchFamily="18" charset="0"/>
                <a:cs typeface="+mn-cs"/>
              </a:rPr>
              <a:t> </a:t>
            </a:r>
            <a:r>
              <a:rPr kumimoji="0" lang="en-US" sz="8800" b="1" i="0" u="none" strike="noStrike" kern="1200" cap="none" spc="0" normalizeH="0" noProof="0" dirty="0" err="1">
                <a:ln>
                  <a:noFill/>
                </a:ln>
                <a:solidFill>
                  <a:srgbClr val="5D2E1D"/>
                </a:solidFill>
                <a:effectLst/>
                <a:uLnTx/>
                <a:uFillTx/>
                <a:latin typeface="Cambria" panose="02040503050406030204" pitchFamily="18" charset="0"/>
                <a:ea typeface="Cambria" panose="02040503050406030204" pitchFamily="18" charset="0"/>
                <a:cs typeface="+mn-cs"/>
              </a:rPr>
              <a:t>dò</a:t>
            </a:r>
            <a:r>
              <a:rPr kumimoji="0" lang="en-US" sz="8800" b="1" i="0" u="none" strike="noStrike" kern="1200" cap="none" spc="0" normalizeH="0" noProof="0" dirty="0">
                <a:ln>
                  <a:noFill/>
                </a:ln>
                <a:solidFill>
                  <a:srgbClr val="5D2E1D"/>
                </a:solidFill>
                <a:effectLst/>
                <a:uLnTx/>
                <a:uFillTx/>
                <a:latin typeface="Cambria" panose="02040503050406030204" pitchFamily="18" charset="0"/>
                <a:ea typeface="Cambria" panose="02040503050406030204" pitchFamily="18" charset="0"/>
                <a:cs typeface="+mn-cs"/>
              </a:rPr>
              <a:t>: </a:t>
            </a:r>
            <a:r>
              <a:rPr kumimoji="0" lang="en-US" sz="8800" b="1" i="0" u="none" strike="noStrike" kern="1200" cap="none" spc="0" normalizeH="0" noProof="0" dirty="0" err="1">
                <a:ln>
                  <a:noFill/>
                </a:ln>
                <a:solidFill>
                  <a:srgbClr val="5D2E1D"/>
                </a:solidFill>
                <a:effectLst/>
                <a:uLnTx/>
                <a:uFillTx/>
                <a:latin typeface="Cambria" panose="02040503050406030204" pitchFamily="18" charset="0"/>
                <a:ea typeface="Cambria" panose="02040503050406030204" pitchFamily="18" charset="0"/>
                <a:cs typeface="+mn-cs"/>
              </a:rPr>
              <a:t>Về</a:t>
            </a:r>
            <a:r>
              <a:rPr kumimoji="0" lang="en-US" sz="8800" b="1" i="0" u="none" strike="noStrike" kern="1200" cap="none" spc="0" normalizeH="0" noProof="0" dirty="0">
                <a:ln>
                  <a:noFill/>
                </a:ln>
                <a:solidFill>
                  <a:srgbClr val="5D2E1D"/>
                </a:solidFill>
                <a:effectLst/>
                <a:uLnTx/>
                <a:uFillTx/>
                <a:latin typeface="Cambria" panose="02040503050406030204" pitchFamily="18" charset="0"/>
                <a:ea typeface="Cambria" panose="02040503050406030204" pitchFamily="18" charset="0"/>
                <a:cs typeface="+mn-cs"/>
              </a:rPr>
              <a:t> </a:t>
            </a:r>
            <a:r>
              <a:rPr kumimoji="0" lang="en-US" sz="8800" b="1" i="0" u="none" strike="noStrike" kern="1200" cap="none" spc="0" normalizeH="0" noProof="0" dirty="0" err="1">
                <a:ln>
                  <a:noFill/>
                </a:ln>
                <a:solidFill>
                  <a:srgbClr val="5D2E1D"/>
                </a:solidFill>
                <a:effectLst/>
                <a:uLnTx/>
                <a:uFillTx/>
                <a:latin typeface="Cambria" panose="02040503050406030204" pitchFamily="18" charset="0"/>
                <a:ea typeface="Cambria" panose="02040503050406030204" pitchFamily="18" charset="0"/>
                <a:cs typeface="+mn-cs"/>
              </a:rPr>
              <a:t>nhà</a:t>
            </a:r>
            <a:r>
              <a:rPr kumimoji="0" lang="en-US" sz="8800" b="1" i="0" u="none" strike="noStrike" kern="1200" cap="none" spc="0" normalizeH="0" noProof="0" dirty="0">
                <a:ln>
                  <a:noFill/>
                </a:ln>
                <a:solidFill>
                  <a:srgbClr val="5D2E1D"/>
                </a:solidFill>
                <a:effectLst/>
                <a:uLnTx/>
                <a:uFillTx/>
                <a:latin typeface="Cambria" panose="02040503050406030204" pitchFamily="18" charset="0"/>
                <a:ea typeface="Cambria" panose="02040503050406030204" pitchFamily="18" charset="0"/>
                <a:cs typeface="+mn-cs"/>
              </a:rPr>
              <a:t> </a:t>
            </a:r>
            <a:r>
              <a:rPr kumimoji="0" lang="en-US" sz="8800" b="1" i="0" u="none" strike="noStrike" kern="1200" cap="none" spc="0" normalizeH="0" noProof="0" dirty="0" err="1">
                <a:ln>
                  <a:noFill/>
                </a:ln>
                <a:solidFill>
                  <a:srgbClr val="5D2E1D"/>
                </a:solidFill>
                <a:effectLst/>
                <a:uLnTx/>
                <a:uFillTx/>
                <a:latin typeface="Cambria" panose="02040503050406030204" pitchFamily="18" charset="0"/>
                <a:ea typeface="Cambria" panose="02040503050406030204" pitchFamily="18" charset="0"/>
                <a:cs typeface="+mn-cs"/>
              </a:rPr>
              <a:t>tìm</a:t>
            </a:r>
            <a:r>
              <a:rPr kumimoji="0" lang="en-US" sz="8800" b="1" i="0" u="none" strike="noStrike" kern="1200" cap="none" spc="0" normalizeH="0" noProof="0" dirty="0">
                <a:ln>
                  <a:noFill/>
                </a:ln>
                <a:solidFill>
                  <a:srgbClr val="5D2E1D"/>
                </a:solidFill>
                <a:effectLst/>
                <a:uLnTx/>
                <a:uFillTx/>
                <a:latin typeface="Cambria" panose="02040503050406030204" pitchFamily="18" charset="0"/>
                <a:ea typeface="Cambria" panose="02040503050406030204" pitchFamily="18" charset="0"/>
                <a:cs typeface="+mn-cs"/>
              </a:rPr>
              <a:t> </a:t>
            </a:r>
            <a:r>
              <a:rPr kumimoji="0" lang="en-US" sz="8800" b="1" i="0" u="none" strike="noStrike" kern="1200" cap="none" spc="0" normalizeH="0" noProof="0" dirty="0" err="1">
                <a:ln>
                  <a:noFill/>
                </a:ln>
                <a:solidFill>
                  <a:srgbClr val="5D2E1D"/>
                </a:solidFill>
                <a:effectLst/>
                <a:uLnTx/>
                <a:uFillTx/>
                <a:latin typeface="Cambria" panose="02040503050406030204" pitchFamily="18" charset="0"/>
                <a:ea typeface="Cambria" panose="02040503050406030204" pitchFamily="18" charset="0"/>
                <a:cs typeface="+mn-cs"/>
              </a:rPr>
              <a:t>hiểu</a:t>
            </a:r>
            <a:r>
              <a:rPr kumimoji="0" lang="en-US" sz="8800" b="1" i="0" u="none" strike="noStrike" kern="1200" cap="none" spc="0" normalizeH="0" noProof="0" dirty="0">
                <a:ln>
                  <a:noFill/>
                </a:ln>
                <a:solidFill>
                  <a:srgbClr val="5D2E1D"/>
                </a:solidFill>
                <a:effectLst/>
                <a:uLnTx/>
                <a:uFillTx/>
                <a:latin typeface="Cambria" panose="02040503050406030204" pitchFamily="18" charset="0"/>
                <a:ea typeface="Cambria" panose="02040503050406030204" pitchFamily="18" charset="0"/>
                <a:cs typeface="+mn-cs"/>
              </a:rPr>
              <a:t> </a:t>
            </a:r>
            <a:r>
              <a:rPr kumimoji="0" lang="en-US" sz="8800" b="1" i="0" u="none" strike="noStrike" kern="1200" cap="none" spc="0" normalizeH="0" noProof="0" dirty="0" err="1">
                <a:ln>
                  <a:noFill/>
                </a:ln>
                <a:solidFill>
                  <a:srgbClr val="5D2E1D"/>
                </a:solidFill>
                <a:effectLst/>
                <a:uLnTx/>
                <a:uFillTx/>
                <a:latin typeface="Cambria" panose="02040503050406030204" pitchFamily="18" charset="0"/>
                <a:ea typeface="Cambria" panose="02040503050406030204" pitchFamily="18" charset="0"/>
                <a:cs typeface="+mn-cs"/>
              </a:rPr>
              <a:t>vai</a:t>
            </a:r>
            <a:r>
              <a:rPr kumimoji="0" lang="en-US" sz="8800" b="1" i="0" u="none" strike="noStrike" kern="1200" cap="none" spc="0" normalizeH="0" noProof="0" dirty="0">
                <a:ln>
                  <a:noFill/>
                </a:ln>
                <a:solidFill>
                  <a:srgbClr val="5D2E1D"/>
                </a:solidFill>
                <a:effectLst/>
                <a:uLnTx/>
                <a:uFillTx/>
                <a:latin typeface="Cambria" panose="02040503050406030204" pitchFamily="18" charset="0"/>
                <a:ea typeface="Cambria" panose="02040503050406030204" pitchFamily="18" charset="0"/>
                <a:cs typeface="+mn-cs"/>
              </a:rPr>
              <a:t> </a:t>
            </a:r>
            <a:r>
              <a:rPr kumimoji="0" lang="en-US" sz="8800" b="1" i="0" u="none" strike="noStrike" kern="1200" cap="none" spc="0" normalizeH="0" noProof="0" dirty="0" err="1">
                <a:ln>
                  <a:noFill/>
                </a:ln>
                <a:solidFill>
                  <a:srgbClr val="5D2E1D"/>
                </a:solidFill>
                <a:effectLst/>
                <a:uLnTx/>
                <a:uFillTx/>
                <a:latin typeface="Cambria" panose="02040503050406030204" pitchFamily="18" charset="0"/>
                <a:ea typeface="Cambria" panose="02040503050406030204" pitchFamily="18" charset="0"/>
                <a:cs typeface="+mn-cs"/>
              </a:rPr>
              <a:t>trò</a:t>
            </a:r>
            <a:r>
              <a:rPr kumimoji="0" lang="en-US" sz="8800" b="1" i="0" u="none" strike="noStrike" kern="1200" cap="none" spc="0" normalizeH="0" noProof="0" dirty="0">
                <a:ln>
                  <a:noFill/>
                </a:ln>
                <a:solidFill>
                  <a:srgbClr val="5D2E1D"/>
                </a:solidFill>
                <a:effectLst/>
                <a:uLnTx/>
                <a:uFillTx/>
                <a:latin typeface="Cambria" panose="02040503050406030204" pitchFamily="18" charset="0"/>
                <a:ea typeface="Cambria" panose="02040503050406030204" pitchFamily="18" charset="0"/>
                <a:cs typeface="+mn-cs"/>
              </a:rPr>
              <a:t> </a:t>
            </a:r>
            <a:r>
              <a:rPr kumimoji="0" lang="en-US" sz="8800" b="1" i="0" u="none" strike="noStrike" kern="1200" cap="none" spc="0" normalizeH="0" noProof="0" dirty="0" err="1">
                <a:ln>
                  <a:noFill/>
                </a:ln>
                <a:solidFill>
                  <a:srgbClr val="5D2E1D"/>
                </a:solidFill>
                <a:effectLst/>
                <a:uLnTx/>
                <a:uFillTx/>
                <a:latin typeface="Cambria" panose="02040503050406030204" pitchFamily="18" charset="0"/>
                <a:ea typeface="Cambria" panose="02040503050406030204" pitchFamily="18" charset="0"/>
                <a:cs typeface="+mn-cs"/>
              </a:rPr>
              <a:t>của</a:t>
            </a:r>
            <a:r>
              <a:rPr kumimoji="0" lang="en-US" sz="8800" b="1" i="0" u="none" strike="noStrike" kern="1200" cap="none" spc="0" normalizeH="0" noProof="0" dirty="0">
                <a:ln>
                  <a:noFill/>
                </a:ln>
                <a:solidFill>
                  <a:srgbClr val="5D2E1D"/>
                </a:solidFill>
                <a:effectLst/>
                <a:uLnTx/>
                <a:uFillTx/>
                <a:latin typeface="Cambria" panose="02040503050406030204" pitchFamily="18" charset="0"/>
                <a:ea typeface="Cambria" panose="02040503050406030204" pitchFamily="18" charset="0"/>
                <a:cs typeface="+mn-cs"/>
              </a:rPr>
              <a:t> </a:t>
            </a:r>
            <a:r>
              <a:rPr kumimoji="0" lang="en-US" sz="8800" b="1" i="0" u="none" strike="noStrike" kern="1200" cap="none" spc="0" normalizeH="0" noProof="0" dirty="0" err="1">
                <a:ln>
                  <a:noFill/>
                </a:ln>
                <a:solidFill>
                  <a:srgbClr val="5D2E1D"/>
                </a:solidFill>
                <a:effectLst/>
                <a:uLnTx/>
                <a:uFillTx/>
                <a:latin typeface="Cambria" panose="02040503050406030204" pitchFamily="18" charset="0"/>
                <a:ea typeface="Cambria" panose="02040503050406030204" pitchFamily="18" charset="0"/>
                <a:cs typeface="+mn-cs"/>
              </a:rPr>
              <a:t>cây</a:t>
            </a:r>
            <a:r>
              <a:rPr kumimoji="0" lang="en-US" sz="8800" b="1" i="0" u="none" strike="noStrike" kern="1200" cap="none" spc="0" normalizeH="0" noProof="0" dirty="0">
                <a:ln>
                  <a:noFill/>
                </a:ln>
                <a:solidFill>
                  <a:srgbClr val="5D2E1D"/>
                </a:solidFill>
                <a:effectLst/>
                <a:uLnTx/>
                <a:uFillTx/>
                <a:latin typeface="Cambria" panose="02040503050406030204" pitchFamily="18" charset="0"/>
                <a:ea typeface="Cambria" panose="02040503050406030204" pitchFamily="18" charset="0"/>
                <a:cs typeface="+mn-cs"/>
              </a:rPr>
              <a:t> </a:t>
            </a:r>
            <a:r>
              <a:rPr kumimoji="0" lang="en-US" sz="8800" b="1" i="0" u="none" strike="noStrike" kern="1200" cap="none" spc="0" normalizeH="0" noProof="0" dirty="0" err="1">
                <a:ln>
                  <a:noFill/>
                </a:ln>
                <a:solidFill>
                  <a:srgbClr val="5D2E1D"/>
                </a:solidFill>
                <a:effectLst/>
                <a:uLnTx/>
                <a:uFillTx/>
                <a:latin typeface="Cambria" panose="02040503050406030204" pitchFamily="18" charset="0"/>
                <a:ea typeface="Cambria" panose="02040503050406030204" pitchFamily="18" charset="0"/>
                <a:cs typeface="+mn-cs"/>
              </a:rPr>
              <a:t>trồng</a:t>
            </a:r>
            <a:endParaRPr kumimoji="0" lang="en-US" sz="8800" b="1" i="0" u="none" strike="noStrike" kern="1200" cap="none" spc="0" normalizeH="0" baseline="0" noProof="0" dirty="0">
              <a:ln>
                <a:noFill/>
              </a:ln>
              <a:solidFill>
                <a:srgbClr val="5D2E1D"/>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23313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962" b="-5962"/>
            </a:stretch>
          </a:blipFill>
        </p:spPr>
        <p:txBody>
          <a:bodyPr/>
          <a:lstStyle/>
          <a:p>
            <a:endParaRPr lang="en-US"/>
          </a:p>
        </p:txBody>
      </p:sp>
      <p:grpSp>
        <p:nvGrpSpPr>
          <p:cNvPr id="3" name="Group 3"/>
          <p:cNvGrpSpPr/>
          <p:nvPr/>
        </p:nvGrpSpPr>
        <p:grpSpPr>
          <a:xfrm>
            <a:off x="1111930" y="1028700"/>
            <a:ext cx="16064139" cy="4182574"/>
            <a:chOff x="0" y="0"/>
            <a:chExt cx="45219913" cy="11773780"/>
          </a:xfrm>
        </p:grpSpPr>
        <p:sp>
          <p:nvSpPr>
            <p:cNvPr id="4" name="Freeform 4"/>
            <p:cNvSpPr/>
            <p:nvPr/>
          </p:nvSpPr>
          <p:spPr>
            <a:xfrm>
              <a:off x="72390" y="72390"/>
              <a:ext cx="45075133" cy="11629000"/>
            </a:xfrm>
            <a:custGeom>
              <a:avLst/>
              <a:gdLst/>
              <a:ahLst/>
              <a:cxnLst/>
              <a:rect l="l" t="t" r="r" b="b"/>
              <a:pathLst>
                <a:path w="45075133" h="11629000">
                  <a:moveTo>
                    <a:pt x="0" y="0"/>
                  </a:moveTo>
                  <a:lnTo>
                    <a:pt x="45075133" y="0"/>
                  </a:lnTo>
                  <a:lnTo>
                    <a:pt x="45075133" y="11629000"/>
                  </a:lnTo>
                  <a:lnTo>
                    <a:pt x="0" y="11629000"/>
                  </a:lnTo>
                  <a:lnTo>
                    <a:pt x="0" y="0"/>
                  </a:lnTo>
                  <a:close/>
                </a:path>
              </a:pathLst>
            </a:custGeom>
            <a:solidFill>
              <a:srgbClr val="9B7C5C"/>
            </a:solidFill>
          </p:spPr>
          <p:txBody>
            <a:bodyPr/>
            <a:lstStyle/>
            <a:p>
              <a:endParaRPr lang="en-US"/>
            </a:p>
          </p:txBody>
        </p:sp>
        <p:sp>
          <p:nvSpPr>
            <p:cNvPr id="5" name="Freeform 5"/>
            <p:cNvSpPr/>
            <p:nvPr/>
          </p:nvSpPr>
          <p:spPr>
            <a:xfrm>
              <a:off x="0" y="0"/>
              <a:ext cx="45219913" cy="11773780"/>
            </a:xfrm>
            <a:custGeom>
              <a:avLst/>
              <a:gdLst/>
              <a:ahLst/>
              <a:cxnLst/>
              <a:rect l="l" t="t" r="r" b="b"/>
              <a:pathLst>
                <a:path w="45219913" h="11773780">
                  <a:moveTo>
                    <a:pt x="45075134" y="11628999"/>
                  </a:moveTo>
                  <a:lnTo>
                    <a:pt x="45219913" y="11628999"/>
                  </a:lnTo>
                  <a:lnTo>
                    <a:pt x="45219913" y="11773780"/>
                  </a:lnTo>
                  <a:lnTo>
                    <a:pt x="45075134" y="11773780"/>
                  </a:lnTo>
                  <a:lnTo>
                    <a:pt x="45075134" y="11628999"/>
                  </a:lnTo>
                  <a:close/>
                  <a:moveTo>
                    <a:pt x="0" y="144780"/>
                  </a:moveTo>
                  <a:lnTo>
                    <a:pt x="144780" y="144780"/>
                  </a:lnTo>
                  <a:lnTo>
                    <a:pt x="144780" y="11628999"/>
                  </a:lnTo>
                  <a:lnTo>
                    <a:pt x="0" y="11628999"/>
                  </a:lnTo>
                  <a:lnTo>
                    <a:pt x="0" y="144780"/>
                  </a:lnTo>
                  <a:close/>
                  <a:moveTo>
                    <a:pt x="0" y="11628999"/>
                  </a:moveTo>
                  <a:lnTo>
                    <a:pt x="144780" y="11628999"/>
                  </a:lnTo>
                  <a:lnTo>
                    <a:pt x="144780" y="11773780"/>
                  </a:lnTo>
                  <a:lnTo>
                    <a:pt x="0" y="11773780"/>
                  </a:lnTo>
                  <a:lnTo>
                    <a:pt x="0" y="11628999"/>
                  </a:lnTo>
                  <a:close/>
                  <a:moveTo>
                    <a:pt x="45075134" y="144780"/>
                  </a:moveTo>
                  <a:lnTo>
                    <a:pt x="45219913" y="144780"/>
                  </a:lnTo>
                  <a:lnTo>
                    <a:pt x="45219913" y="11628999"/>
                  </a:lnTo>
                  <a:lnTo>
                    <a:pt x="45075134" y="11628999"/>
                  </a:lnTo>
                  <a:lnTo>
                    <a:pt x="45075134" y="144780"/>
                  </a:lnTo>
                  <a:close/>
                  <a:moveTo>
                    <a:pt x="144780" y="11628999"/>
                  </a:moveTo>
                  <a:lnTo>
                    <a:pt x="45075134" y="11628999"/>
                  </a:lnTo>
                  <a:lnTo>
                    <a:pt x="45075134" y="11773780"/>
                  </a:lnTo>
                  <a:lnTo>
                    <a:pt x="144780" y="11773780"/>
                  </a:lnTo>
                  <a:lnTo>
                    <a:pt x="144780" y="11628999"/>
                  </a:lnTo>
                  <a:close/>
                  <a:moveTo>
                    <a:pt x="45075134" y="0"/>
                  </a:moveTo>
                  <a:lnTo>
                    <a:pt x="45219913" y="0"/>
                  </a:lnTo>
                  <a:lnTo>
                    <a:pt x="45219913" y="144780"/>
                  </a:lnTo>
                  <a:lnTo>
                    <a:pt x="45075134" y="144780"/>
                  </a:lnTo>
                  <a:lnTo>
                    <a:pt x="45075134" y="0"/>
                  </a:lnTo>
                  <a:close/>
                  <a:moveTo>
                    <a:pt x="0" y="0"/>
                  </a:moveTo>
                  <a:lnTo>
                    <a:pt x="144780" y="0"/>
                  </a:lnTo>
                  <a:lnTo>
                    <a:pt x="144780" y="144780"/>
                  </a:lnTo>
                  <a:lnTo>
                    <a:pt x="0" y="144780"/>
                  </a:lnTo>
                  <a:lnTo>
                    <a:pt x="0" y="0"/>
                  </a:lnTo>
                  <a:close/>
                  <a:moveTo>
                    <a:pt x="144780" y="0"/>
                  </a:moveTo>
                  <a:lnTo>
                    <a:pt x="45075134" y="0"/>
                  </a:lnTo>
                  <a:lnTo>
                    <a:pt x="45075134" y="144780"/>
                  </a:lnTo>
                  <a:lnTo>
                    <a:pt x="144780" y="144780"/>
                  </a:lnTo>
                  <a:lnTo>
                    <a:pt x="144780" y="0"/>
                  </a:lnTo>
                  <a:close/>
                </a:path>
              </a:pathLst>
            </a:custGeom>
            <a:solidFill>
              <a:srgbClr val="000000"/>
            </a:solidFill>
          </p:spPr>
          <p:txBody>
            <a:bodyPr/>
            <a:lstStyle/>
            <a:p>
              <a:endParaRPr lang="en-US"/>
            </a:p>
          </p:txBody>
        </p:sp>
      </p:grpSp>
      <p:grpSp>
        <p:nvGrpSpPr>
          <p:cNvPr id="6" name="Group 6"/>
          <p:cNvGrpSpPr/>
          <p:nvPr/>
        </p:nvGrpSpPr>
        <p:grpSpPr>
          <a:xfrm>
            <a:off x="1390128" y="1328621"/>
            <a:ext cx="15507744" cy="3582732"/>
            <a:chOff x="0" y="0"/>
            <a:chExt cx="41155827" cy="9508173"/>
          </a:xfrm>
        </p:grpSpPr>
        <p:sp>
          <p:nvSpPr>
            <p:cNvPr id="7" name="Freeform 7"/>
            <p:cNvSpPr/>
            <p:nvPr/>
          </p:nvSpPr>
          <p:spPr>
            <a:xfrm>
              <a:off x="72390" y="72390"/>
              <a:ext cx="41011047" cy="9363393"/>
            </a:xfrm>
            <a:custGeom>
              <a:avLst/>
              <a:gdLst/>
              <a:ahLst/>
              <a:cxnLst/>
              <a:rect l="l" t="t" r="r" b="b"/>
              <a:pathLst>
                <a:path w="41011047" h="9363393">
                  <a:moveTo>
                    <a:pt x="0" y="0"/>
                  </a:moveTo>
                  <a:lnTo>
                    <a:pt x="41011046" y="0"/>
                  </a:lnTo>
                  <a:lnTo>
                    <a:pt x="41011046" y="9363393"/>
                  </a:lnTo>
                  <a:lnTo>
                    <a:pt x="0" y="9363393"/>
                  </a:lnTo>
                  <a:lnTo>
                    <a:pt x="0" y="0"/>
                  </a:lnTo>
                  <a:close/>
                </a:path>
              </a:pathLst>
            </a:custGeom>
            <a:solidFill>
              <a:srgbClr val="FFFFFF"/>
            </a:solidFill>
          </p:spPr>
          <p:txBody>
            <a:bodyPr/>
            <a:lstStyle/>
            <a:p>
              <a:endParaRPr lang="en-US"/>
            </a:p>
          </p:txBody>
        </p:sp>
        <p:sp>
          <p:nvSpPr>
            <p:cNvPr id="8" name="Freeform 8"/>
            <p:cNvSpPr/>
            <p:nvPr/>
          </p:nvSpPr>
          <p:spPr>
            <a:xfrm>
              <a:off x="0" y="0"/>
              <a:ext cx="41155826" cy="9508173"/>
            </a:xfrm>
            <a:custGeom>
              <a:avLst/>
              <a:gdLst/>
              <a:ahLst/>
              <a:cxnLst/>
              <a:rect l="l" t="t" r="r" b="b"/>
              <a:pathLst>
                <a:path w="41155826" h="9508173">
                  <a:moveTo>
                    <a:pt x="41011047" y="9363393"/>
                  </a:moveTo>
                  <a:lnTo>
                    <a:pt x="41155826" y="9363393"/>
                  </a:lnTo>
                  <a:lnTo>
                    <a:pt x="41155826" y="9508173"/>
                  </a:lnTo>
                  <a:lnTo>
                    <a:pt x="41011047" y="9508173"/>
                  </a:lnTo>
                  <a:lnTo>
                    <a:pt x="41011047" y="9363393"/>
                  </a:lnTo>
                  <a:close/>
                  <a:moveTo>
                    <a:pt x="0" y="144780"/>
                  </a:moveTo>
                  <a:lnTo>
                    <a:pt x="144780" y="144780"/>
                  </a:lnTo>
                  <a:lnTo>
                    <a:pt x="144780" y="9363393"/>
                  </a:lnTo>
                  <a:lnTo>
                    <a:pt x="0" y="9363393"/>
                  </a:lnTo>
                  <a:lnTo>
                    <a:pt x="0" y="144780"/>
                  </a:lnTo>
                  <a:close/>
                  <a:moveTo>
                    <a:pt x="0" y="9363393"/>
                  </a:moveTo>
                  <a:lnTo>
                    <a:pt x="144780" y="9363393"/>
                  </a:lnTo>
                  <a:lnTo>
                    <a:pt x="144780" y="9508173"/>
                  </a:lnTo>
                  <a:lnTo>
                    <a:pt x="0" y="9508173"/>
                  </a:lnTo>
                  <a:lnTo>
                    <a:pt x="0" y="9363393"/>
                  </a:lnTo>
                  <a:close/>
                  <a:moveTo>
                    <a:pt x="41011047" y="144780"/>
                  </a:moveTo>
                  <a:lnTo>
                    <a:pt x="41155826" y="144780"/>
                  </a:lnTo>
                  <a:lnTo>
                    <a:pt x="41155826" y="9363393"/>
                  </a:lnTo>
                  <a:lnTo>
                    <a:pt x="41011047" y="9363393"/>
                  </a:lnTo>
                  <a:lnTo>
                    <a:pt x="41011047" y="144780"/>
                  </a:lnTo>
                  <a:close/>
                  <a:moveTo>
                    <a:pt x="144780" y="9363393"/>
                  </a:moveTo>
                  <a:lnTo>
                    <a:pt x="41011047" y="9363393"/>
                  </a:lnTo>
                  <a:lnTo>
                    <a:pt x="41011047" y="9508173"/>
                  </a:lnTo>
                  <a:lnTo>
                    <a:pt x="144780" y="9508173"/>
                  </a:lnTo>
                  <a:lnTo>
                    <a:pt x="144780" y="9363393"/>
                  </a:lnTo>
                  <a:close/>
                  <a:moveTo>
                    <a:pt x="41011047" y="0"/>
                  </a:moveTo>
                  <a:lnTo>
                    <a:pt x="41155826" y="0"/>
                  </a:lnTo>
                  <a:lnTo>
                    <a:pt x="41155826" y="144780"/>
                  </a:lnTo>
                  <a:lnTo>
                    <a:pt x="41011047" y="144780"/>
                  </a:lnTo>
                  <a:lnTo>
                    <a:pt x="41011047" y="0"/>
                  </a:lnTo>
                  <a:close/>
                  <a:moveTo>
                    <a:pt x="0" y="0"/>
                  </a:moveTo>
                  <a:lnTo>
                    <a:pt x="144780" y="0"/>
                  </a:lnTo>
                  <a:lnTo>
                    <a:pt x="144780" y="144780"/>
                  </a:lnTo>
                  <a:lnTo>
                    <a:pt x="0" y="144780"/>
                  </a:lnTo>
                  <a:lnTo>
                    <a:pt x="0" y="0"/>
                  </a:lnTo>
                  <a:close/>
                  <a:moveTo>
                    <a:pt x="144780" y="0"/>
                  </a:moveTo>
                  <a:lnTo>
                    <a:pt x="41011047" y="0"/>
                  </a:lnTo>
                  <a:lnTo>
                    <a:pt x="41011047" y="144780"/>
                  </a:lnTo>
                  <a:lnTo>
                    <a:pt x="144780" y="144780"/>
                  </a:lnTo>
                  <a:lnTo>
                    <a:pt x="144780" y="0"/>
                  </a:lnTo>
                  <a:close/>
                </a:path>
              </a:pathLst>
            </a:custGeom>
            <a:solidFill>
              <a:srgbClr val="000000"/>
            </a:solidFill>
          </p:spPr>
          <p:txBody>
            <a:bodyPr/>
            <a:lstStyle/>
            <a:p>
              <a:endParaRPr lang="en-US"/>
            </a:p>
          </p:txBody>
        </p:sp>
      </p:grpSp>
      <p:sp>
        <p:nvSpPr>
          <p:cNvPr id="9" name="Freeform 9"/>
          <p:cNvSpPr/>
          <p:nvPr/>
        </p:nvSpPr>
        <p:spPr>
          <a:xfrm>
            <a:off x="5017986" y="4459051"/>
            <a:ext cx="8252028" cy="7382127"/>
          </a:xfrm>
          <a:custGeom>
            <a:avLst/>
            <a:gdLst/>
            <a:ahLst/>
            <a:cxnLst/>
            <a:rect l="l" t="t" r="r" b="b"/>
            <a:pathLst>
              <a:path w="8252028" h="7382127">
                <a:moveTo>
                  <a:pt x="0" y="0"/>
                </a:moveTo>
                <a:lnTo>
                  <a:pt x="8252028" y="0"/>
                </a:lnTo>
                <a:lnTo>
                  <a:pt x="8252028" y="7382127"/>
                </a:lnTo>
                <a:lnTo>
                  <a:pt x="0" y="7382127"/>
                </a:lnTo>
                <a:lnTo>
                  <a:pt x="0" y="0"/>
                </a:lnTo>
                <a:close/>
              </a:path>
            </a:pathLst>
          </a:custGeom>
          <a:blipFill>
            <a:blip r:embed="rId3"/>
            <a:stretch>
              <a:fillRect/>
            </a:stretch>
          </a:blipFill>
        </p:spPr>
        <p:txBody>
          <a:bodyPr/>
          <a:lstStyle/>
          <a:p>
            <a:endParaRPr lang="en-US"/>
          </a:p>
        </p:txBody>
      </p:sp>
      <p:pic>
        <p:nvPicPr>
          <p:cNvPr id="12" name="Picture 11">
            <a:extLst>
              <a:ext uri="{FF2B5EF4-FFF2-40B4-BE49-F238E27FC236}">
                <a16:creationId xmlns:a16="http://schemas.microsoft.com/office/drawing/2014/main" id="{62908B49-E662-E5FE-68D7-B0E26E04E18C}"/>
              </a:ext>
            </a:extLst>
          </p:cNvPr>
          <p:cNvPicPr>
            <a:picLocks noChangeAspect="1"/>
          </p:cNvPicPr>
          <p:nvPr/>
        </p:nvPicPr>
        <p:blipFill>
          <a:blip r:embed="rId4"/>
          <a:stretch>
            <a:fillRect/>
          </a:stretch>
        </p:blipFill>
        <p:spPr>
          <a:xfrm>
            <a:off x="2057400" y="1257300"/>
            <a:ext cx="13954953" cy="461507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strips(downLef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artoon of a green landscape&#10;&#10;Description automatically generated">
            <a:extLst>
              <a:ext uri="{FF2B5EF4-FFF2-40B4-BE49-F238E27FC236}">
                <a16:creationId xmlns:a16="http://schemas.microsoft.com/office/drawing/2014/main" id="{F2804CDD-8EBA-551B-0145-988F2A0285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2918"/>
            <a:ext cx="18345150" cy="10245196"/>
          </a:xfrm>
          <a:prstGeom prst="rect">
            <a:avLst/>
          </a:prstGeom>
        </p:spPr>
      </p:pic>
      <p:sp>
        <p:nvSpPr>
          <p:cNvPr id="3" name="Rectangle: Rounded Corners 2">
            <a:extLst>
              <a:ext uri="{FF2B5EF4-FFF2-40B4-BE49-F238E27FC236}">
                <a16:creationId xmlns:a16="http://schemas.microsoft.com/office/drawing/2014/main" id="{ADF23D71-AE27-DCD1-BD66-72A6ABD11D37}"/>
              </a:ext>
            </a:extLst>
          </p:cNvPr>
          <p:cNvSpPr/>
          <p:nvPr/>
        </p:nvSpPr>
        <p:spPr>
          <a:xfrm>
            <a:off x="609600" y="114300"/>
            <a:ext cx="17678400" cy="10058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E33C995B-0D0C-03E8-D614-6BFA552EC814}"/>
              </a:ext>
            </a:extLst>
          </p:cNvPr>
          <p:cNvSpPr txBox="1"/>
          <p:nvPr/>
        </p:nvSpPr>
        <p:spPr>
          <a:xfrm>
            <a:off x="3276600" y="495300"/>
            <a:ext cx="1264920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ĐOÁN XEM TÔI ĐƯỢC TRỒNG Ở ĐÂU?</a:t>
            </a:r>
          </a:p>
        </p:txBody>
      </p:sp>
      <p:grpSp>
        <p:nvGrpSpPr>
          <p:cNvPr id="8" name="Nhóm 24">
            <a:extLst>
              <a:ext uri="{FF2B5EF4-FFF2-40B4-BE49-F238E27FC236}">
                <a16:creationId xmlns:a16="http://schemas.microsoft.com/office/drawing/2014/main" id="{BF588C92-69F1-D357-1ED3-758F08FE7F4A}"/>
              </a:ext>
            </a:extLst>
          </p:cNvPr>
          <p:cNvGrpSpPr/>
          <p:nvPr/>
        </p:nvGrpSpPr>
        <p:grpSpPr>
          <a:xfrm>
            <a:off x="3810000" y="8496300"/>
            <a:ext cx="12115800" cy="1295400"/>
            <a:chOff x="9314446" y="626900"/>
            <a:chExt cx="8363953" cy="1137938"/>
          </a:xfrm>
        </p:grpSpPr>
        <p:pic>
          <p:nvPicPr>
            <p:cNvPr id="9" name="Picture 5">
              <a:extLst>
                <a:ext uri="{FF2B5EF4-FFF2-40B4-BE49-F238E27FC236}">
                  <a16:creationId xmlns:a16="http://schemas.microsoft.com/office/drawing/2014/main" id="{990D2B1B-78B4-58F9-DDFE-47A65767EA5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314446" y="626900"/>
              <a:ext cx="8363953" cy="1137938"/>
            </a:xfrm>
            <a:prstGeom prst="rect">
              <a:avLst/>
            </a:prstGeom>
          </p:spPr>
        </p:pic>
        <p:sp>
          <p:nvSpPr>
            <p:cNvPr id="10" name="Hình chữ nhật 20">
              <a:extLst>
                <a:ext uri="{FF2B5EF4-FFF2-40B4-BE49-F238E27FC236}">
                  <a16:creationId xmlns:a16="http://schemas.microsoft.com/office/drawing/2014/main" id="{FC9C6942-8D7C-AC8A-BF46-6A3E14BCFFEA}"/>
                </a:ext>
              </a:extLst>
            </p:cNvPr>
            <p:cNvSpPr/>
            <p:nvPr/>
          </p:nvSpPr>
          <p:spPr>
            <a:xfrm>
              <a:off x="9682670" y="760775"/>
              <a:ext cx="7291894" cy="702105"/>
            </a:xfrm>
            <a:prstGeom prst="rect">
              <a:avLst/>
            </a:prstGeom>
            <a:noFill/>
          </p:spPr>
          <p:txBody>
            <a:bodyPr wrap="square" lIns="60960" tIns="30480" rIns="60960" bIns="3048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nl-NL" sz="44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mn-cs"/>
                </a:rPr>
                <a:t>Cây phi lao trồng trên đất ngoài bờ biển.</a:t>
              </a:r>
              <a:endParaRPr kumimoji="0" lang="en-US" sz="44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mn-cs"/>
              </a:endParaRPr>
            </a:p>
          </p:txBody>
        </p:sp>
      </p:grpSp>
      <p:pic>
        <p:nvPicPr>
          <p:cNvPr id="2052" name="Picture 4" descr="Cây phi lao và cách trồng, chăm sóc giúp cây xanh tốt">
            <a:extLst>
              <a:ext uri="{FF2B5EF4-FFF2-40B4-BE49-F238E27FC236}">
                <a16:creationId xmlns:a16="http://schemas.microsoft.com/office/drawing/2014/main" id="{5859EE5F-7C68-DC51-7641-746AE04C437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57600" y="1562100"/>
            <a:ext cx="11506200" cy="67419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98058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artoon of a green landscape&#10;&#10;Description automatically generated">
            <a:extLst>
              <a:ext uri="{FF2B5EF4-FFF2-40B4-BE49-F238E27FC236}">
                <a16:creationId xmlns:a16="http://schemas.microsoft.com/office/drawing/2014/main" id="{BE63BFB2-9599-B476-86F1-F883E14004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2918"/>
            <a:ext cx="18345150" cy="10245196"/>
          </a:xfrm>
          <a:prstGeom prst="rect">
            <a:avLst/>
          </a:prstGeom>
        </p:spPr>
      </p:pic>
      <p:sp>
        <p:nvSpPr>
          <p:cNvPr id="3" name="Rectangle: Rounded Corners 2">
            <a:extLst>
              <a:ext uri="{FF2B5EF4-FFF2-40B4-BE49-F238E27FC236}">
                <a16:creationId xmlns:a16="http://schemas.microsoft.com/office/drawing/2014/main" id="{ADF23D71-AE27-DCD1-BD66-72A6ABD11D37}"/>
              </a:ext>
            </a:extLst>
          </p:cNvPr>
          <p:cNvSpPr/>
          <p:nvPr/>
        </p:nvSpPr>
        <p:spPr>
          <a:xfrm>
            <a:off x="609600" y="114300"/>
            <a:ext cx="17678400" cy="10058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E33C995B-0D0C-03E8-D614-6BFA552EC814}"/>
              </a:ext>
            </a:extLst>
          </p:cNvPr>
          <p:cNvSpPr txBox="1"/>
          <p:nvPr/>
        </p:nvSpPr>
        <p:spPr>
          <a:xfrm>
            <a:off x="3276600" y="495300"/>
            <a:ext cx="1264920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ĐOÁN XEM TÔI ĐƯỢC TRỒNG Ở ĐÂU?</a:t>
            </a:r>
          </a:p>
        </p:txBody>
      </p:sp>
      <p:grpSp>
        <p:nvGrpSpPr>
          <p:cNvPr id="8" name="Nhóm 24">
            <a:extLst>
              <a:ext uri="{FF2B5EF4-FFF2-40B4-BE49-F238E27FC236}">
                <a16:creationId xmlns:a16="http://schemas.microsoft.com/office/drawing/2014/main" id="{BF588C92-69F1-D357-1ED3-758F08FE7F4A}"/>
              </a:ext>
            </a:extLst>
          </p:cNvPr>
          <p:cNvGrpSpPr/>
          <p:nvPr/>
        </p:nvGrpSpPr>
        <p:grpSpPr>
          <a:xfrm>
            <a:off x="2819400" y="8115300"/>
            <a:ext cx="14325600" cy="1734505"/>
            <a:chOff x="9314446" y="626900"/>
            <a:chExt cx="8363953" cy="1137938"/>
          </a:xfrm>
        </p:grpSpPr>
        <p:pic>
          <p:nvPicPr>
            <p:cNvPr id="9" name="Picture 5">
              <a:extLst>
                <a:ext uri="{FF2B5EF4-FFF2-40B4-BE49-F238E27FC236}">
                  <a16:creationId xmlns:a16="http://schemas.microsoft.com/office/drawing/2014/main" id="{990D2B1B-78B4-58F9-DDFE-47A65767EA5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314446" y="626900"/>
              <a:ext cx="8363953" cy="1137938"/>
            </a:xfrm>
            <a:prstGeom prst="rect">
              <a:avLst/>
            </a:prstGeom>
          </p:spPr>
        </p:pic>
        <p:sp>
          <p:nvSpPr>
            <p:cNvPr id="10" name="Hình chữ nhật 20">
              <a:extLst>
                <a:ext uri="{FF2B5EF4-FFF2-40B4-BE49-F238E27FC236}">
                  <a16:creationId xmlns:a16="http://schemas.microsoft.com/office/drawing/2014/main" id="{FC9C6942-8D7C-AC8A-BF46-6A3E14BCFFEA}"/>
                </a:ext>
              </a:extLst>
            </p:cNvPr>
            <p:cNvSpPr/>
            <p:nvPr/>
          </p:nvSpPr>
          <p:spPr>
            <a:xfrm>
              <a:off x="9536892" y="626900"/>
              <a:ext cx="7291894" cy="928830"/>
            </a:xfrm>
            <a:prstGeom prst="rect">
              <a:avLst/>
            </a:prstGeom>
            <a:noFill/>
          </p:spPr>
          <p:txBody>
            <a:bodyPr wrap="square" lIns="60960" tIns="30480" rIns="60960" bIns="30480">
              <a:spAutoFit/>
            </a:bodyPr>
            <a:lstStyle/>
            <a:p>
              <a:pPr marL="0" marR="0" lvl="0" indent="0" algn="just" defTabSz="914400" rtl="0" eaLnBrk="1" fontAlgn="auto" latinLnBrk="0" hangingPunct="1">
                <a:spcBef>
                  <a:spcPts val="0"/>
                </a:spcBef>
                <a:spcAft>
                  <a:spcPts val="0"/>
                </a:spcAft>
                <a:buClrTx/>
                <a:buSzTx/>
                <a:buFontTx/>
                <a:buNone/>
                <a:tabLst/>
                <a:defRPr/>
              </a:pPr>
              <a:r>
                <a:rPr kumimoji="0" lang="vi-VN"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Cây ngô được trồng trong các khe đất mà không được trồng trên đá </a:t>
              </a:r>
              <a:endPar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pic>
        <p:nvPicPr>
          <p:cNvPr id="5" name="Picture 4">
            <a:extLst>
              <a:ext uri="{FF2B5EF4-FFF2-40B4-BE49-F238E27FC236}">
                <a16:creationId xmlns:a16="http://schemas.microsoft.com/office/drawing/2014/main" id="{73D96513-3859-CC4A-0255-39889816ABA7}"/>
              </a:ext>
            </a:extLst>
          </p:cNvPr>
          <p:cNvPicPr>
            <a:picLocks noChangeAspect="1"/>
          </p:cNvPicPr>
          <p:nvPr/>
        </p:nvPicPr>
        <p:blipFill>
          <a:blip r:embed="rId6"/>
          <a:stretch>
            <a:fillRect/>
          </a:stretch>
        </p:blipFill>
        <p:spPr>
          <a:xfrm>
            <a:off x="4114800" y="1562100"/>
            <a:ext cx="9906000" cy="6126925"/>
          </a:xfrm>
          <a:prstGeom prst="rect">
            <a:avLst/>
          </a:prstGeom>
        </p:spPr>
      </p:pic>
    </p:spTree>
    <p:extLst>
      <p:ext uri="{BB962C8B-B14F-4D97-AF65-F5344CB8AC3E}">
        <p14:creationId xmlns:p14="http://schemas.microsoft.com/office/powerpoint/2010/main" val="30193088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248881"/>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l="-12433" r="-28191"/>
            </a:stretch>
          </a:blipFill>
        </p:spPr>
        <p:txBody>
          <a:bodyPr/>
          <a:lstStyle/>
          <a:p>
            <a:endParaRPr lang="en-US"/>
          </a:p>
        </p:txBody>
      </p:sp>
      <p:sp>
        <p:nvSpPr>
          <p:cNvPr id="3" name="Freeform 3"/>
          <p:cNvSpPr/>
          <p:nvPr/>
        </p:nvSpPr>
        <p:spPr>
          <a:xfrm>
            <a:off x="312228" y="3584076"/>
            <a:ext cx="2611596" cy="4551802"/>
          </a:xfrm>
          <a:custGeom>
            <a:avLst/>
            <a:gdLst/>
            <a:ahLst/>
            <a:cxnLst/>
            <a:rect l="l" t="t" r="r" b="b"/>
            <a:pathLst>
              <a:path w="2611596" h="4551802">
                <a:moveTo>
                  <a:pt x="0" y="0"/>
                </a:moveTo>
                <a:lnTo>
                  <a:pt x="2611596" y="0"/>
                </a:lnTo>
                <a:lnTo>
                  <a:pt x="2611596" y="4551801"/>
                </a:lnTo>
                <a:lnTo>
                  <a:pt x="0" y="4551801"/>
                </a:lnTo>
                <a:lnTo>
                  <a:pt x="0" y="0"/>
                </a:lnTo>
                <a:close/>
              </a:path>
            </a:pathLst>
          </a:custGeom>
          <a:blipFill>
            <a:blip r:embed="rId5"/>
            <a:stretch>
              <a:fillRect/>
            </a:stretch>
          </a:blipFill>
        </p:spPr>
        <p:txBody>
          <a:bodyPr/>
          <a:lstStyle/>
          <a:p>
            <a:endParaRPr lang="en-US"/>
          </a:p>
        </p:txBody>
      </p:sp>
      <p:sp>
        <p:nvSpPr>
          <p:cNvPr id="4" name="Freeform 4"/>
          <p:cNvSpPr/>
          <p:nvPr/>
        </p:nvSpPr>
        <p:spPr>
          <a:xfrm>
            <a:off x="2956306" y="3475547"/>
            <a:ext cx="2611596" cy="4551802"/>
          </a:xfrm>
          <a:custGeom>
            <a:avLst/>
            <a:gdLst/>
            <a:ahLst/>
            <a:cxnLst/>
            <a:rect l="l" t="t" r="r" b="b"/>
            <a:pathLst>
              <a:path w="2611596" h="4551802">
                <a:moveTo>
                  <a:pt x="0" y="0"/>
                </a:moveTo>
                <a:lnTo>
                  <a:pt x="2611596" y="0"/>
                </a:lnTo>
                <a:lnTo>
                  <a:pt x="2611596" y="4551802"/>
                </a:lnTo>
                <a:lnTo>
                  <a:pt x="0" y="4551802"/>
                </a:lnTo>
                <a:lnTo>
                  <a:pt x="0" y="0"/>
                </a:lnTo>
                <a:close/>
              </a:path>
            </a:pathLst>
          </a:custGeom>
          <a:blipFill>
            <a:blip r:embed="rId5"/>
            <a:stretch>
              <a:fillRect/>
            </a:stretch>
          </a:blipFill>
        </p:spPr>
        <p:txBody>
          <a:bodyPr/>
          <a:lstStyle/>
          <a:p>
            <a:endParaRPr lang="en-US"/>
          </a:p>
        </p:txBody>
      </p:sp>
      <p:sp>
        <p:nvSpPr>
          <p:cNvPr id="5" name="Freeform 5"/>
          <p:cNvSpPr/>
          <p:nvPr/>
        </p:nvSpPr>
        <p:spPr>
          <a:xfrm>
            <a:off x="7208679" y="3197233"/>
            <a:ext cx="967661" cy="1686554"/>
          </a:xfrm>
          <a:custGeom>
            <a:avLst/>
            <a:gdLst/>
            <a:ahLst/>
            <a:cxnLst/>
            <a:rect l="l" t="t" r="r" b="b"/>
            <a:pathLst>
              <a:path w="967661" h="1686554">
                <a:moveTo>
                  <a:pt x="0" y="0"/>
                </a:moveTo>
                <a:lnTo>
                  <a:pt x="967660" y="0"/>
                </a:lnTo>
                <a:lnTo>
                  <a:pt x="967660" y="1686555"/>
                </a:lnTo>
                <a:lnTo>
                  <a:pt x="0" y="1686555"/>
                </a:lnTo>
                <a:lnTo>
                  <a:pt x="0" y="0"/>
                </a:lnTo>
                <a:close/>
              </a:path>
            </a:pathLst>
          </a:custGeom>
          <a:blipFill>
            <a:blip r:embed="rId5"/>
            <a:stretch>
              <a:fillRect/>
            </a:stretch>
          </a:blipFill>
        </p:spPr>
        <p:txBody>
          <a:bodyPr/>
          <a:lstStyle/>
          <a:p>
            <a:endParaRPr lang="en-US"/>
          </a:p>
        </p:txBody>
      </p:sp>
      <p:sp>
        <p:nvSpPr>
          <p:cNvPr id="6" name="Freeform 6"/>
          <p:cNvSpPr/>
          <p:nvPr/>
        </p:nvSpPr>
        <p:spPr>
          <a:xfrm>
            <a:off x="8909764" y="3197233"/>
            <a:ext cx="967661" cy="1686554"/>
          </a:xfrm>
          <a:custGeom>
            <a:avLst/>
            <a:gdLst/>
            <a:ahLst/>
            <a:cxnLst/>
            <a:rect l="l" t="t" r="r" b="b"/>
            <a:pathLst>
              <a:path w="967661" h="1686554">
                <a:moveTo>
                  <a:pt x="0" y="0"/>
                </a:moveTo>
                <a:lnTo>
                  <a:pt x="967661" y="0"/>
                </a:lnTo>
                <a:lnTo>
                  <a:pt x="967661" y="1686555"/>
                </a:lnTo>
                <a:lnTo>
                  <a:pt x="0" y="1686555"/>
                </a:lnTo>
                <a:lnTo>
                  <a:pt x="0" y="0"/>
                </a:lnTo>
                <a:close/>
              </a:path>
            </a:pathLst>
          </a:custGeom>
          <a:blipFill>
            <a:blip r:embed="rId5"/>
            <a:stretch>
              <a:fillRect/>
            </a:stretch>
          </a:blipFill>
        </p:spPr>
        <p:txBody>
          <a:bodyPr/>
          <a:lstStyle/>
          <a:p>
            <a:endParaRPr lang="en-US"/>
          </a:p>
        </p:txBody>
      </p:sp>
      <p:sp>
        <p:nvSpPr>
          <p:cNvPr id="7" name="Freeform 7"/>
          <p:cNvSpPr/>
          <p:nvPr/>
        </p:nvSpPr>
        <p:spPr>
          <a:xfrm>
            <a:off x="10610850" y="3197233"/>
            <a:ext cx="967661" cy="1686554"/>
          </a:xfrm>
          <a:custGeom>
            <a:avLst/>
            <a:gdLst/>
            <a:ahLst/>
            <a:cxnLst/>
            <a:rect l="l" t="t" r="r" b="b"/>
            <a:pathLst>
              <a:path w="967661" h="1686554">
                <a:moveTo>
                  <a:pt x="0" y="0"/>
                </a:moveTo>
                <a:lnTo>
                  <a:pt x="967661" y="0"/>
                </a:lnTo>
                <a:lnTo>
                  <a:pt x="967661" y="1686555"/>
                </a:lnTo>
                <a:lnTo>
                  <a:pt x="0" y="1686555"/>
                </a:lnTo>
                <a:lnTo>
                  <a:pt x="0" y="0"/>
                </a:lnTo>
                <a:close/>
              </a:path>
            </a:pathLst>
          </a:custGeom>
          <a:blipFill>
            <a:blip r:embed="rId5"/>
            <a:stretch>
              <a:fillRect/>
            </a:stretch>
          </a:blipFill>
        </p:spPr>
        <p:txBody>
          <a:bodyPr/>
          <a:lstStyle/>
          <a:p>
            <a:endParaRPr lang="en-US"/>
          </a:p>
        </p:txBody>
      </p:sp>
      <p:sp>
        <p:nvSpPr>
          <p:cNvPr id="8" name="Freeform 8"/>
          <p:cNvSpPr/>
          <p:nvPr/>
        </p:nvSpPr>
        <p:spPr>
          <a:xfrm>
            <a:off x="16600932" y="3584076"/>
            <a:ext cx="604499" cy="1889059"/>
          </a:xfrm>
          <a:custGeom>
            <a:avLst/>
            <a:gdLst/>
            <a:ahLst/>
            <a:cxnLst/>
            <a:rect l="l" t="t" r="r" b="b"/>
            <a:pathLst>
              <a:path w="604499" h="1889059">
                <a:moveTo>
                  <a:pt x="0" y="0"/>
                </a:moveTo>
                <a:lnTo>
                  <a:pt x="604499" y="0"/>
                </a:lnTo>
                <a:lnTo>
                  <a:pt x="604499" y="1889058"/>
                </a:lnTo>
                <a:lnTo>
                  <a:pt x="0" y="188905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Freeform 9"/>
          <p:cNvSpPr/>
          <p:nvPr/>
        </p:nvSpPr>
        <p:spPr>
          <a:xfrm>
            <a:off x="16214090" y="4883788"/>
            <a:ext cx="1569051" cy="4903283"/>
          </a:xfrm>
          <a:custGeom>
            <a:avLst/>
            <a:gdLst/>
            <a:ahLst/>
            <a:cxnLst/>
            <a:rect l="l" t="t" r="r" b="b"/>
            <a:pathLst>
              <a:path w="1569051" h="4903283">
                <a:moveTo>
                  <a:pt x="0" y="0"/>
                </a:moveTo>
                <a:lnTo>
                  <a:pt x="1569051" y="0"/>
                </a:lnTo>
                <a:lnTo>
                  <a:pt x="1569051" y="4903283"/>
                </a:lnTo>
                <a:lnTo>
                  <a:pt x="0" y="490328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0" name="Freeform 10"/>
          <p:cNvSpPr/>
          <p:nvPr/>
        </p:nvSpPr>
        <p:spPr>
          <a:xfrm>
            <a:off x="15031881" y="2845752"/>
            <a:ext cx="1569051" cy="4903283"/>
          </a:xfrm>
          <a:custGeom>
            <a:avLst/>
            <a:gdLst/>
            <a:ahLst/>
            <a:cxnLst/>
            <a:rect l="l" t="t" r="r" b="b"/>
            <a:pathLst>
              <a:path w="1569051" h="4903283">
                <a:moveTo>
                  <a:pt x="0" y="0"/>
                </a:moveTo>
                <a:lnTo>
                  <a:pt x="1569051" y="0"/>
                </a:lnTo>
                <a:lnTo>
                  <a:pt x="1569051" y="4903283"/>
                </a:lnTo>
                <a:lnTo>
                  <a:pt x="0" y="490328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1" name="Freeform 11"/>
          <p:cNvSpPr/>
          <p:nvPr/>
        </p:nvSpPr>
        <p:spPr>
          <a:xfrm>
            <a:off x="8125239" y="3584076"/>
            <a:ext cx="1569051" cy="4903283"/>
          </a:xfrm>
          <a:custGeom>
            <a:avLst/>
            <a:gdLst/>
            <a:ahLst/>
            <a:cxnLst/>
            <a:rect l="l" t="t" r="r" b="b"/>
            <a:pathLst>
              <a:path w="1569051" h="4903283">
                <a:moveTo>
                  <a:pt x="0" y="0"/>
                </a:moveTo>
                <a:lnTo>
                  <a:pt x="1569051" y="0"/>
                </a:lnTo>
                <a:lnTo>
                  <a:pt x="1569051" y="4903283"/>
                </a:lnTo>
                <a:lnTo>
                  <a:pt x="0" y="490328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2" name="Freeform 12"/>
          <p:cNvSpPr/>
          <p:nvPr/>
        </p:nvSpPr>
        <p:spPr>
          <a:xfrm>
            <a:off x="5567902" y="4148102"/>
            <a:ext cx="2557337" cy="3206692"/>
          </a:xfrm>
          <a:custGeom>
            <a:avLst/>
            <a:gdLst/>
            <a:ahLst/>
            <a:cxnLst/>
            <a:rect l="l" t="t" r="r" b="b"/>
            <a:pathLst>
              <a:path w="2557337" h="3206692">
                <a:moveTo>
                  <a:pt x="0" y="0"/>
                </a:moveTo>
                <a:lnTo>
                  <a:pt x="2557337" y="0"/>
                </a:lnTo>
                <a:lnTo>
                  <a:pt x="2557337" y="3206692"/>
                </a:lnTo>
                <a:lnTo>
                  <a:pt x="0" y="320669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3" name="Freeform 13"/>
          <p:cNvSpPr/>
          <p:nvPr/>
        </p:nvSpPr>
        <p:spPr>
          <a:xfrm>
            <a:off x="11658600" y="4762500"/>
            <a:ext cx="3133067" cy="4159888"/>
          </a:xfrm>
          <a:custGeom>
            <a:avLst/>
            <a:gdLst/>
            <a:ahLst/>
            <a:cxnLst/>
            <a:rect l="l" t="t" r="r" b="b"/>
            <a:pathLst>
              <a:path w="2972943" h="4114800">
                <a:moveTo>
                  <a:pt x="0" y="0"/>
                </a:moveTo>
                <a:lnTo>
                  <a:pt x="2972943" y="0"/>
                </a:lnTo>
                <a:lnTo>
                  <a:pt x="2972943"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4" name="Speech Bubble: Rectangle with Corners Rounded 13">
            <a:extLst>
              <a:ext uri="{FF2B5EF4-FFF2-40B4-BE49-F238E27FC236}">
                <a16:creationId xmlns:a16="http://schemas.microsoft.com/office/drawing/2014/main" id="{8D1EAF21-0724-0709-924B-CA9F7C3FB8AA}"/>
              </a:ext>
            </a:extLst>
          </p:cNvPr>
          <p:cNvSpPr/>
          <p:nvPr/>
        </p:nvSpPr>
        <p:spPr>
          <a:xfrm>
            <a:off x="9525000" y="495300"/>
            <a:ext cx="7772400" cy="3352800"/>
          </a:xfrm>
          <a:prstGeom prst="wedgeRoundRectCallout">
            <a:avLst>
              <a:gd name="adj1" fmla="val 12036"/>
              <a:gd name="adj2" fmla="val 72629"/>
              <a:gd name="adj3" fmla="val 16667"/>
            </a:avLst>
          </a:prstGeom>
          <a:ln w="7620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3600" b="1" dirty="0">
                <a:solidFill>
                  <a:srgbClr val="FF0000"/>
                </a:solidFill>
                <a:latin typeface="Calibri" panose="020F0502020204030204" pitchFamily="34" charset="0"/>
                <a:cs typeface="Calibri" panose="020F0502020204030204" pitchFamily="34" charset="0"/>
              </a:rPr>
              <a:t>Ở vùng cao nguyên đá, cây ngô được trồng trong các khe đất mà không trồng được trên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đá</a:t>
            </a:r>
            <a:r>
              <a:rPr lang="en-US" sz="3600" b="1" dirty="0">
                <a:solidFill>
                  <a:srgbClr val="FF0000"/>
                </a:solidFill>
                <a:latin typeface="Calibri" panose="020F0502020204030204" pitchFamily="34" charset="0"/>
                <a:cs typeface="Calibri" panose="020F0502020204030204" pitchFamily="34" charset="0"/>
              </a:rPr>
              <a:t>. </a:t>
            </a:r>
            <a:r>
              <a:rPr lang="vi-VN" sz="3600" b="1" dirty="0">
                <a:solidFill>
                  <a:srgbClr val="FF0000"/>
                </a:solidFill>
                <a:latin typeface="Calibri" panose="020F0502020204030204" pitchFamily="34" charset="0"/>
                <a:cs typeface="Calibri" panose="020F0502020204030204" pitchFamily="34" charset="0"/>
              </a:rPr>
              <a:t>Vậy trong đất có những thành phần nào giúp cho cây trồng có thể phát triển?</a:t>
            </a:r>
            <a:endParaRPr lang="en-US" sz="3600" b="1" dirty="0">
              <a:solidFill>
                <a:srgbClr val="FF0000"/>
              </a:solidFill>
              <a:latin typeface="Calibri" panose="020F0502020204030204" pitchFamily="34" charset="0"/>
              <a:cs typeface="Calibri" panose="020F0502020204030204" pitchFamily="34" charset="0"/>
            </a:endParaRPr>
          </a:p>
        </p:txBody>
      </p:sp>
      <p:pic>
        <p:nvPicPr>
          <p:cNvPr id="15" name="Video-chưa-đặt-tên-‐-Được-tạo-bằng-Clipchamp">
            <a:hlinkClick r:id="" action="ppaction://media"/>
            <a:extLst>
              <a:ext uri="{FF2B5EF4-FFF2-40B4-BE49-F238E27FC236}">
                <a16:creationId xmlns:a16="http://schemas.microsoft.com/office/drawing/2014/main" id="{B365B7E5-AA33-6309-F90E-2BFAEC3EFEAB}"/>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609600" y="190500"/>
            <a:ext cx="685800" cy="685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down)">
                                      <p:cBhvr>
                                        <p:cTn id="14" dur="500"/>
                                        <p:tgtEl>
                                          <p:spTgt spid="14"/>
                                        </p:tgtEl>
                                      </p:cBhvr>
                                    </p:animEffect>
                                  </p:childTnLst>
                                </p:cTn>
                              </p:par>
                              <p:par>
                                <p:cTn id="15" presetID="32" presetClass="emph" presetSubtype="0" repeatCount="indefinite" fill="hold" nodeType="withEffect">
                                  <p:stCondLst>
                                    <p:cond delay="0"/>
                                  </p:stCondLst>
                                  <p:childTnLst>
                                    <p:animRot by="120000">
                                      <p:cBhvr>
                                        <p:cTn id="16" dur="100" fill="hold">
                                          <p:stCondLst>
                                            <p:cond delay="0"/>
                                          </p:stCondLst>
                                        </p:cTn>
                                        <p:tgtEl>
                                          <p:spTgt spid="13"/>
                                        </p:tgtEl>
                                        <p:attrNameLst>
                                          <p:attrName>r</p:attrName>
                                        </p:attrNameLst>
                                      </p:cBhvr>
                                    </p:animRot>
                                    <p:animRot by="-240000">
                                      <p:cBhvr>
                                        <p:cTn id="17" dur="200" fill="hold">
                                          <p:stCondLst>
                                            <p:cond delay="200"/>
                                          </p:stCondLst>
                                        </p:cTn>
                                        <p:tgtEl>
                                          <p:spTgt spid="13"/>
                                        </p:tgtEl>
                                        <p:attrNameLst>
                                          <p:attrName>r</p:attrName>
                                        </p:attrNameLst>
                                      </p:cBhvr>
                                    </p:animRot>
                                    <p:animRot by="240000">
                                      <p:cBhvr>
                                        <p:cTn id="18" dur="200" fill="hold">
                                          <p:stCondLst>
                                            <p:cond delay="400"/>
                                          </p:stCondLst>
                                        </p:cTn>
                                        <p:tgtEl>
                                          <p:spTgt spid="13"/>
                                        </p:tgtEl>
                                        <p:attrNameLst>
                                          <p:attrName>r</p:attrName>
                                        </p:attrNameLst>
                                      </p:cBhvr>
                                    </p:animRot>
                                    <p:animRot by="-240000">
                                      <p:cBhvr>
                                        <p:cTn id="19" dur="200" fill="hold">
                                          <p:stCondLst>
                                            <p:cond delay="600"/>
                                          </p:stCondLst>
                                        </p:cTn>
                                        <p:tgtEl>
                                          <p:spTgt spid="13"/>
                                        </p:tgtEl>
                                        <p:attrNameLst>
                                          <p:attrName>r</p:attrName>
                                        </p:attrNameLst>
                                      </p:cBhvr>
                                    </p:animRot>
                                    <p:animRot by="120000">
                                      <p:cBhvr>
                                        <p:cTn id="20" dur="200" fill="hold">
                                          <p:stCondLst>
                                            <p:cond delay="800"/>
                                          </p:stCondLst>
                                        </p:cTn>
                                        <p:tgtEl>
                                          <p:spTgt spid="13"/>
                                        </p:tgtEl>
                                        <p:attrNameLst>
                                          <p:attrName>r</p:attrName>
                                        </p:attrNameLst>
                                      </p:cBhvr>
                                    </p:animRot>
                                  </p:childTnLst>
                                </p:cTn>
                              </p:par>
                              <p:par>
                                <p:cTn id="21" presetID="1" presetClass="mediacall" presetSubtype="0" fill="hold" nodeType="withEffect">
                                  <p:stCondLst>
                                    <p:cond delay="0"/>
                                  </p:stCondLst>
                                  <p:childTnLst>
                                    <p:cmd type="call" cmd="playFrom(0.0)">
                                      <p:cBhvr>
                                        <p:cTn id="22" dur="9743"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15"/>
                </p:tgtEl>
              </p:cMediaNode>
            </p:audio>
          </p:childTnLst>
        </p:cTn>
      </p:par>
    </p:tnLst>
    <p:bldLst>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Freeform 3">
            <a:extLst>
              <a:ext uri="{FF2B5EF4-FFF2-40B4-BE49-F238E27FC236}">
                <a16:creationId xmlns:a16="http://schemas.microsoft.com/office/drawing/2014/main" id="{878A147F-5295-F115-014B-A832FC55E86D}"/>
              </a:ext>
            </a:extLst>
          </p:cNvPr>
          <p:cNvSpPr/>
          <p:nvPr/>
        </p:nvSpPr>
        <p:spPr>
          <a:xfrm>
            <a:off x="0" y="0"/>
            <a:ext cx="18288000" cy="10287000"/>
          </a:xfrm>
          <a:custGeom>
            <a:avLst/>
            <a:gdLst/>
            <a:ahLst/>
            <a:cxnLst/>
            <a:rect l="l" t="t" r="r" b="b"/>
            <a:pathLst>
              <a:path w="12352120" h="8229600">
                <a:moveTo>
                  <a:pt x="0" y="0"/>
                </a:moveTo>
                <a:lnTo>
                  <a:pt x="12352120" y="0"/>
                </a:lnTo>
                <a:lnTo>
                  <a:pt x="12352120" y="8229600"/>
                </a:lnTo>
                <a:lnTo>
                  <a:pt x="0" y="8229600"/>
                </a:lnTo>
                <a:lnTo>
                  <a:pt x="0" y="0"/>
                </a:lnTo>
                <a:close/>
              </a:path>
            </a:pathLst>
          </a:custGeom>
          <a:blipFill>
            <a:blip r:embed="rId2"/>
            <a:stretch>
              <a:fillRect/>
            </a:stretch>
          </a:blipFill>
        </p:spPr>
        <p:txBody>
          <a:bodyPr/>
          <a:lstStyle/>
          <a:p>
            <a:endParaRPr lang="en-US"/>
          </a:p>
        </p:txBody>
      </p:sp>
      <p:sp>
        <p:nvSpPr>
          <p:cNvPr id="37" name="Freeform 6">
            <a:extLst>
              <a:ext uri="{FF2B5EF4-FFF2-40B4-BE49-F238E27FC236}">
                <a16:creationId xmlns:a16="http://schemas.microsoft.com/office/drawing/2014/main" id="{A67A7CDA-9B1B-0B8F-ECFE-B5ED41A068C2}"/>
              </a:ext>
            </a:extLst>
          </p:cNvPr>
          <p:cNvSpPr/>
          <p:nvPr/>
        </p:nvSpPr>
        <p:spPr>
          <a:xfrm>
            <a:off x="19050000" y="-26949"/>
            <a:ext cx="18288000" cy="10287000"/>
          </a:xfrm>
          <a:custGeom>
            <a:avLst/>
            <a:gdLst/>
            <a:ahLst/>
            <a:cxnLst/>
            <a:rect l="l" t="t" r="r" b="b"/>
            <a:pathLst>
              <a:path w="12352120" h="8229600">
                <a:moveTo>
                  <a:pt x="0" y="0"/>
                </a:moveTo>
                <a:lnTo>
                  <a:pt x="12352120" y="0"/>
                </a:lnTo>
                <a:lnTo>
                  <a:pt x="12352120" y="8229600"/>
                </a:lnTo>
                <a:lnTo>
                  <a:pt x="0" y="8229600"/>
                </a:lnTo>
                <a:lnTo>
                  <a:pt x="0" y="0"/>
                </a:lnTo>
                <a:close/>
              </a:path>
            </a:pathLst>
          </a:custGeom>
          <a:blipFill>
            <a:blip r:embed="rId3"/>
            <a:stretch>
              <a:fillRect/>
            </a:stretch>
          </a:blipFill>
        </p:spPr>
        <p:txBody>
          <a:bodyPr/>
          <a:lstStyle/>
          <a:p>
            <a:endParaRPr lang="en-US"/>
          </a:p>
        </p:txBody>
      </p:sp>
      <p:sp>
        <p:nvSpPr>
          <p:cNvPr id="35" name="Freeform: Shape 34">
            <a:extLst>
              <a:ext uri="{FF2B5EF4-FFF2-40B4-BE49-F238E27FC236}">
                <a16:creationId xmlns:a16="http://schemas.microsoft.com/office/drawing/2014/main" id="{E56BF7EA-B103-7E57-3D4D-4E598DEA374A}"/>
              </a:ext>
            </a:extLst>
          </p:cNvPr>
          <p:cNvSpPr/>
          <p:nvPr/>
        </p:nvSpPr>
        <p:spPr>
          <a:xfrm>
            <a:off x="0" y="0"/>
            <a:ext cx="18288000" cy="10287000"/>
          </a:xfrm>
          <a:custGeom>
            <a:avLst/>
            <a:gdLst/>
            <a:ahLst/>
            <a:cxnLst/>
            <a:rect l="l" t="t" r="r" b="b"/>
            <a:pathLst>
              <a:path w="18288000" h="10287000">
                <a:moveTo>
                  <a:pt x="10375642" y="4464855"/>
                </a:moveTo>
                <a:cubicBezTo>
                  <a:pt x="10343436" y="4464855"/>
                  <a:pt x="10313972" y="4476161"/>
                  <a:pt x="10287248" y="4498774"/>
                </a:cubicBezTo>
                <a:cubicBezTo>
                  <a:pt x="10263264" y="4522072"/>
                  <a:pt x="10251273" y="4551537"/>
                  <a:pt x="10251273" y="4587169"/>
                </a:cubicBezTo>
                <a:cubicBezTo>
                  <a:pt x="10251273" y="4620745"/>
                  <a:pt x="10263264" y="4653636"/>
                  <a:pt x="10287248" y="4685842"/>
                </a:cubicBezTo>
                <a:cubicBezTo>
                  <a:pt x="10298896" y="4698176"/>
                  <a:pt x="10310202" y="4710339"/>
                  <a:pt x="10321167" y="4722330"/>
                </a:cubicBezTo>
                <a:cubicBezTo>
                  <a:pt x="10332130" y="4734322"/>
                  <a:pt x="10343436" y="4746484"/>
                  <a:pt x="10355085" y="4758819"/>
                </a:cubicBezTo>
                <a:cubicBezTo>
                  <a:pt x="10380438" y="4791710"/>
                  <a:pt x="10393116" y="4826314"/>
                  <a:pt x="10393116" y="4862631"/>
                </a:cubicBezTo>
                <a:cubicBezTo>
                  <a:pt x="10393116" y="4869483"/>
                  <a:pt x="10392773" y="4876849"/>
                  <a:pt x="10392088" y="4884729"/>
                </a:cubicBezTo>
                <a:cubicBezTo>
                  <a:pt x="10391402" y="4892610"/>
                  <a:pt x="10390374" y="4900661"/>
                  <a:pt x="10389004" y="4908884"/>
                </a:cubicBezTo>
                <a:cubicBezTo>
                  <a:pt x="10430803" y="4889012"/>
                  <a:pt x="10469176" y="4868284"/>
                  <a:pt x="10504123" y="4846699"/>
                </a:cubicBezTo>
                <a:cubicBezTo>
                  <a:pt x="10539069" y="4825115"/>
                  <a:pt x="10570590" y="4802331"/>
                  <a:pt x="10598684" y="4778348"/>
                </a:cubicBezTo>
                <a:cubicBezTo>
                  <a:pt x="10680226" y="4711195"/>
                  <a:pt x="10720998" y="4644385"/>
                  <a:pt x="10720998" y="4577918"/>
                </a:cubicBezTo>
                <a:cubicBezTo>
                  <a:pt x="10720998" y="4544342"/>
                  <a:pt x="10708321" y="4516932"/>
                  <a:pt x="10682968" y="4495690"/>
                </a:cubicBezTo>
                <a:cubicBezTo>
                  <a:pt x="10658984" y="4475134"/>
                  <a:pt x="10630205" y="4464855"/>
                  <a:pt x="10596629" y="4464855"/>
                </a:cubicBezTo>
                <a:cubicBezTo>
                  <a:pt x="10547977" y="4464855"/>
                  <a:pt x="10511660" y="4489181"/>
                  <a:pt x="10487677" y="4537832"/>
                </a:cubicBezTo>
                <a:cubicBezTo>
                  <a:pt x="10480824" y="4514534"/>
                  <a:pt x="10466093" y="4496376"/>
                  <a:pt x="10443480" y="4483356"/>
                </a:cubicBezTo>
                <a:cubicBezTo>
                  <a:pt x="10423608" y="4471022"/>
                  <a:pt x="10400995" y="4464855"/>
                  <a:pt x="10375642" y="4464855"/>
                </a:cubicBezTo>
                <a:close/>
                <a:moveTo>
                  <a:pt x="6653824" y="3910847"/>
                </a:moveTo>
                <a:cubicBezTo>
                  <a:pt x="6679177" y="3910847"/>
                  <a:pt x="6701790" y="3917357"/>
                  <a:pt x="6721661" y="3930376"/>
                </a:cubicBezTo>
                <a:cubicBezTo>
                  <a:pt x="6743589" y="3942710"/>
                  <a:pt x="6758321" y="3960869"/>
                  <a:pt x="6765859" y="3984852"/>
                </a:cubicBezTo>
                <a:cubicBezTo>
                  <a:pt x="6789842" y="3935515"/>
                  <a:pt x="6826159" y="3910847"/>
                  <a:pt x="6874810" y="3910847"/>
                </a:cubicBezTo>
                <a:cubicBezTo>
                  <a:pt x="6908386" y="3910847"/>
                  <a:pt x="6937166" y="3921468"/>
                  <a:pt x="6961149" y="3942710"/>
                </a:cubicBezTo>
                <a:cubicBezTo>
                  <a:pt x="6986502" y="3963953"/>
                  <a:pt x="6999179" y="3991362"/>
                  <a:pt x="6999179" y="4024938"/>
                </a:cubicBezTo>
                <a:cubicBezTo>
                  <a:pt x="6999179" y="4090720"/>
                  <a:pt x="6958407" y="4157187"/>
                  <a:pt x="6876865" y="4224340"/>
                </a:cubicBezTo>
                <a:cubicBezTo>
                  <a:pt x="6848772" y="4248323"/>
                  <a:pt x="6817251" y="4271278"/>
                  <a:pt x="6782304" y="4293205"/>
                </a:cubicBezTo>
                <a:cubicBezTo>
                  <a:pt x="6747357" y="4315132"/>
                  <a:pt x="6708642" y="4335689"/>
                  <a:pt x="6666157" y="4354876"/>
                </a:cubicBezTo>
                <a:cubicBezTo>
                  <a:pt x="6667528" y="4346653"/>
                  <a:pt x="6668727" y="4338602"/>
                  <a:pt x="6669755" y="4330721"/>
                </a:cubicBezTo>
                <a:cubicBezTo>
                  <a:pt x="6670783" y="4322841"/>
                  <a:pt x="6671297" y="4315475"/>
                  <a:pt x="6671297" y="4308623"/>
                </a:cubicBezTo>
                <a:cubicBezTo>
                  <a:pt x="6671297" y="4272306"/>
                  <a:pt x="6658620" y="4238044"/>
                  <a:pt x="6633267" y="4205838"/>
                </a:cubicBezTo>
                <a:cubicBezTo>
                  <a:pt x="6621618" y="4192819"/>
                  <a:pt x="6610312" y="4180485"/>
                  <a:pt x="6599348" y="4168836"/>
                </a:cubicBezTo>
                <a:cubicBezTo>
                  <a:pt x="6588384" y="4157187"/>
                  <a:pt x="6577078" y="4144853"/>
                  <a:pt x="6565429" y="4131834"/>
                </a:cubicBezTo>
                <a:cubicBezTo>
                  <a:pt x="6541446" y="4099628"/>
                  <a:pt x="6529455" y="4066737"/>
                  <a:pt x="6529455" y="4033161"/>
                </a:cubicBezTo>
                <a:cubicBezTo>
                  <a:pt x="6529455" y="3998214"/>
                  <a:pt x="6541446" y="3968749"/>
                  <a:pt x="6565429" y="3944766"/>
                </a:cubicBezTo>
                <a:cubicBezTo>
                  <a:pt x="6592153" y="3922153"/>
                  <a:pt x="6621618" y="3910847"/>
                  <a:pt x="6653824" y="3910847"/>
                </a:cubicBezTo>
                <a:close/>
                <a:moveTo>
                  <a:pt x="14520031" y="3884123"/>
                </a:moveTo>
                <a:cubicBezTo>
                  <a:pt x="14545384" y="3884123"/>
                  <a:pt x="14567997" y="3890290"/>
                  <a:pt x="14587869" y="3902624"/>
                </a:cubicBezTo>
                <a:cubicBezTo>
                  <a:pt x="14609797" y="3914958"/>
                  <a:pt x="14624528" y="3933117"/>
                  <a:pt x="14632066" y="3957100"/>
                </a:cubicBezTo>
                <a:cubicBezTo>
                  <a:pt x="14655364" y="3908449"/>
                  <a:pt x="14691681" y="3884123"/>
                  <a:pt x="14741018" y="3884123"/>
                </a:cubicBezTo>
                <a:cubicBezTo>
                  <a:pt x="14774594" y="3884123"/>
                  <a:pt x="14803373" y="3894402"/>
                  <a:pt x="14827357" y="3914958"/>
                </a:cubicBezTo>
                <a:cubicBezTo>
                  <a:pt x="14852710" y="3936201"/>
                  <a:pt x="14865387" y="3963610"/>
                  <a:pt x="14865387" y="3997186"/>
                </a:cubicBezTo>
                <a:cubicBezTo>
                  <a:pt x="14865387" y="4062968"/>
                  <a:pt x="14824616" y="4129778"/>
                  <a:pt x="14743073" y="4197616"/>
                </a:cubicBezTo>
                <a:cubicBezTo>
                  <a:pt x="14714979" y="4220913"/>
                  <a:pt x="14683458" y="4243526"/>
                  <a:pt x="14648512" y="4265453"/>
                </a:cubicBezTo>
                <a:cubicBezTo>
                  <a:pt x="14613565" y="4287381"/>
                  <a:pt x="14574850" y="4308280"/>
                  <a:pt x="14532365" y="4328152"/>
                </a:cubicBezTo>
                <a:cubicBezTo>
                  <a:pt x="14533736" y="4319244"/>
                  <a:pt x="14534764" y="4311021"/>
                  <a:pt x="14535449" y="4303484"/>
                </a:cubicBezTo>
                <a:cubicBezTo>
                  <a:pt x="14536134" y="4295946"/>
                  <a:pt x="14536477" y="4288751"/>
                  <a:pt x="14536477" y="4281899"/>
                </a:cubicBezTo>
                <a:cubicBezTo>
                  <a:pt x="14536477" y="4244896"/>
                  <a:pt x="14524143" y="4210292"/>
                  <a:pt x="14499474" y="4178087"/>
                </a:cubicBezTo>
                <a:cubicBezTo>
                  <a:pt x="14487825" y="4165753"/>
                  <a:pt x="14476348" y="4153590"/>
                  <a:pt x="14465041" y="4141598"/>
                </a:cubicBezTo>
                <a:cubicBezTo>
                  <a:pt x="14453735" y="4129607"/>
                  <a:pt x="14442600" y="4117444"/>
                  <a:pt x="14431637" y="4105110"/>
                </a:cubicBezTo>
                <a:cubicBezTo>
                  <a:pt x="14407653" y="4072219"/>
                  <a:pt x="14395662" y="4038985"/>
                  <a:pt x="14395662" y="4005409"/>
                </a:cubicBezTo>
                <a:cubicBezTo>
                  <a:pt x="14395662" y="3970462"/>
                  <a:pt x="14407653" y="3940997"/>
                  <a:pt x="14431637" y="3917014"/>
                </a:cubicBezTo>
                <a:cubicBezTo>
                  <a:pt x="14458361" y="3895087"/>
                  <a:pt x="14487825" y="3884123"/>
                  <a:pt x="14520031" y="3884123"/>
                </a:cubicBezTo>
                <a:close/>
                <a:moveTo>
                  <a:pt x="10381809" y="3689861"/>
                </a:moveTo>
                <a:cubicBezTo>
                  <a:pt x="10349603" y="3689861"/>
                  <a:pt x="10320139" y="3701167"/>
                  <a:pt x="10293415" y="3723780"/>
                </a:cubicBezTo>
                <a:cubicBezTo>
                  <a:pt x="10270116" y="3747763"/>
                  <a:pt x="10258468" y="3777227"/>
                  <a:pt x="10258468" y="3812174"/>
                </a:cubicBezTo>
                <a:cubicBezTo>
                  <a:pt x="10258468" y="3845750"/>
                  <a:pt x="10270116" y="3878641"/>
                  <a:pt x="10293415" y="3910847"/>
                </a:cubicBezTo>
                <a:cubicBezTo>
                  <a:pt x="10305063" y="3923866"/>
                  <a:pt x="10316541" y="3936201"/>
                  <a:pt x="10327848" y="3947850"/>
                </a:cubicBezTo>
                <a:cubicBezTo>
                  <a:pt x="10339154" y="3959498"/>
                  <a:pt x="10350288" y="3971833"/>
                  <a:pt x="10361252" y="3984852"/>
                </a:cubicBezTo>
                <a:cubicBezTo>
                  <a:pt x="10386606" y="4017058"/>
                  <a:pt x="10399283" y="4051319"/>
                  <a:pt x="10399283" y="4087636"/>
                </a:cubicBezTo>
                <a:cubicBezTo>
                  <a:pt x="10399283" y="4094489"/>
                  <a:pt x="10398940" y="4101855"/>
                  <a:pt x="10398255" y="4109735"/>
                </a:cubicBezTo>
                <a:cubicBezTo>
                  <a:pt x="10397569" y="4117615"/>
                  <a:pt x="10396541" y="4125667"/>
                  <a:pt x="10395171" y="4133889"/>
                </a:cubicBezTo>
                <a:cubicBezTo>
                  <a:pt x="10436970" y="4114703"/>
                  <a:pt x="10475514" y="4094146"/>
                  <a:pt x="10510804" y="4072219"/>
                </a:cubicBezTo>
                <a:cubicBezTo>
                  <a:pt x="10546092" y="4050291"/>
                  <a:pt x="10577785" y="4027336"/>
                  <a:pt x="10605879" y="4003353"/>
                </a:cubicBezTo>
                <a:cubicBezTo>
                  <a:pt x="10686736" y="3936201"/>
                  <a:pt x="10727165" y="3869733"/>
                  <a:pt x="10727165" y="3803951"/>
                </a:cubicBezTo>
                <a:cubicBezTo>
                  <a:pt x="10727165" y="3770375"/>
                  <a:pt x="10714488" y="3742966"/>
                  <a:pt x="10689135" y="3721724"/>
                </a:cubicBezTo>
                <a:cubicBezTo>
                  <a:pt x="10665836" y="3700482"/>
                  <a:pt x="10637057" y="3689861"/>
                  <a:pt x="10602796" y="3689861"/>
                </a:cubicBezTo>
                <a:cubicBezTo>
                  <a:pt x="10554144" y="3689861"/>
                  <a:pt x="10517827" y="3714529"/>
                  <a:pt x="10493844" y="3763866"/>
                </a:cubicBezTo>
                <a:cubicBezTo>
                  <a:pt x="10486991" y="3739883"/>
                  <a:pt x="10472260" y="3721724"/>
                  <a:pt x="10449647" y="3709390"/>
                </a:cubicBezTo>
                <a:cubicBezTo>
                  <a:pt x="10429775" y="3696370"/>
                  <a:pt x="10407162" y="3689861"/>
                  <a:pt x="10381809" y="3689861"/>
                </a:cubicBezTo>
                <a:close/>
                <a:moveTo>
                  <a:pt x="15348246" y="3344505"/>
                </a:moveTo>
                <a:lnTo>
                  <a:pt x="15348246" y="3978685"/>
                </a:lnTo>
                <a:lnTo>
                  <a:pt x="15585678" y="3978685"/>
                </a:lnTo>
                <a:lnTo>
                  <a:pt x="15585678" y="4912995"/>
                </a:lnTo>
                <a:lnTo>
                  <a:pt x="16057458" y="4912995"/>
                </a:lnTo>
                <a:lnTo>
                  <a:pt x="16057458" y="3978685"/>
                </a:lnTo>
                <a:lnTo>
                  <a:pt x="16294890" y="3978685"/>
                </a:lnTo>
                <a:lnTo>
                  <a:pt x="16294890" y="3344505"/>
                </a:lnTo>
                <a:close/>
                <a:moveTo>
                  <a:pt x="14288766" y="3344505"/>
                </a:moveTo>
                <a:lnTo>
                  <a:pt x="13907436" y="4912995"/>
                </a:lnTo>
                <a:lnTo>
                  <a:pt x="14385384" y="4912995"/>
                </a:lnTo>
                <a:lnTo>
                  <a:pt x="14446026" y="4645756"/>
                </a:lnTo>
                <a:lnTo>
                  <a:pt x="14789326" y="4645756"/>
                </a:lnTo>
                <a:lnTo>
                  <a:pt x="14850997" y="4912995"/>
                </a:lnTo>
                <a:lnTo>
                  <a:pt x="15323805" y="4912995"/>
                </a:lnTo>
                <a:lnTo>
                  <a:pt x="14962004" y="3344505"/>
                </a:lnTo>
                <a:close/>
                <a:moveTo>
                  <a:pt x="12607990" y="3344505"/>
                </a:moveTo>
                <a:lnTo>
                  <a:pt x="12607990" y="4912995"/>
                </a:lnTo>
                <a:lnTo>
                  <a:pt x="13079770" y="4912995"/>
                </a:lnTo>
                <a:lnTo>
                  <a:pt x="13079770" y="4330208"/>
                </a:lnTo>
                <a:lnTo>
                  <a:pt x="13322341" y="4330208"/>
                </a:lnTo>
                <a:lnTo>
                  <a:pt x="13322341" y="4912995"/>
                </a:lnTo>
                <a:lnTo>
                  <a:pt x="13793094" y="4912995"/>
                </a:lnTo>
                <a:lnTo>
                  <a:pt x="13793094" y="3344505"/>
                </a:lnTo>
                <a:lnTo>
                  <a:pt x="13322341" y="3344505"/>
                </a:lnTo>
                <a:lnTo>
                  <a:pt x="13322341" y="3919070"/>
                </a:lnTo>
                <a:lnTo>
                  <a:pt x="13079770" y="3919070"/>
                </a:lnTo>
                <a:lnTo>
                  <a:pt x="13079770" y="3344505"/>
                </a:lnTo>
                <a:close/>
                <a:moveTo>
                  <a:pt x="7493065" y="3344505"/>
                </a:moveTo>
                <a:lnTo>
                  <a:pt x="7493065" y="4912995"/>
                </a:lnTo>
                <a:lnTo>
                  <a:pt x="8378039" y="4912995"/>
                </a:lnTo>
                <a:lnTo>
                  <a:pt x="8378039" y="4519331"/>
                </a:lnTo>
                <a:lnTo>
                  <a:pt x="7964845" y="4519331"/>
                </a:lnTo>
                <a:lnTo>
                  <a:pt x="7964845" y="4326096"/>
                </a:lnTo>
                <a:lnTo>
                  <a:pt x="8253670" y="4326096"/>
                </a:lnTo>
                <a:lnTo>
                  <a:pt x="8253670" y="3932432"/>
                </a:lnTo>
                <a:lnTo>
                  <a:pt x="7964845" y="3932432"/>
                </a:lnTo>
                <a:lnTo>
                  <a:pt x="7964845" y="3738169"/>
                </a:lnTo>
                <a:lnTo>
                  <a:pt x="8378039" y="3738169"/>
                </a:lnTo>
                <a:lnTo>
                  <a:pt x="8378039" y="3344505"/>
                </a:lnTo>
                <a:close/>
                <a:moveTo>
                  <a:pt x="6226241" y="3344505"/>
                </a:moveTo>
                <a:lnTo>
                  <a:pt x="6226241" y="3982796"/>
                </a:lnTo>
                <a:lnTo>
                  <a:pt x="6081315" y="3982796"/>
                </a:lnTo>
                <a:lnTo>
                  <a:pt x="6081315" y="4277787"/>
                </a:lnTo>
                <a:lnTo>
                  <a:pt x="6226241" y="4277787"/>
                </a:lnTo>
                <a:lnTo>
                  <a:pt x="6226241" y="4912995"/>
                </a:lnTo>
                <a:lnTo>
                  <a:pt x="6599348" y="4912995"/>
                </a:lnTo>
                <a:cubicBezTo>
                  <a:pt x="6659648" y="4912995"/>
                  <a:pt x="6711211" y="4911967"/>
                  <a:pt x="6754038" y="4909912"/>
                </a:cubicBezTo>
                <a:cubicBezTo>
                  <a:pt x="6796866" y="4907856"/>
                  <a:pt x="6830955" y="4905458"/>
                  <a:pt x="6856308" y="4902717"/>
                </a:cubicBezTo>
                <a:cubicBezTo>
                  <a:pt x="6911127" y="4893809"/>
                  <a:pt x="6965603" y="4873937"/>
                  <a:pt x="7019737" y="4843102"/>
                </a:cubicBezTo>
                <a:cubicBezTo>
                  <a:pt x="7064961" y="4821174"/>
                  <a:pt x="7107274" y="4786913"/>
                  <a:pt x="7146675" y="4740317"/>
                </a:cubicBezTo>
                <a:cubicBezTo>
                  <a:pt x="7186075" y="4693722"/>
                  <a:pt x="7220508" y="4638903"/>
                  <a:pt x="7249973" y="4575862"/>
                </a:cubicBezTo>
                <a:cubicBezTo>
                  <a:pt x="7279438" y="4512821"/>
                  <a:pt x="7302565" y="4444127"/>
                  <a:pt x="7319353" y="4369780"/>
                </a:cubicBezTo>
                <a:cubicBezTo>
                  <a:pt x="7336141" y="4295432"/>
                  <a:pt x="7343850" y="4218858"/>
                  <a:pt x="7342479" y="4140056"/>
                </a:cubicBezTo>
                <a:cubicBezTo>
                  <a:pt x="7342479" y="3920098"/>
                  <a:pt x="7294171" y="3737141"/>
                  <a:pt x="7197553" y="3591187"/>
                </a:cubicBezTo>
                <a:cubicBezTo>
                  <a:pt x="7150958" y="3517868"/>
                  <a:pt x="7101621" y="3465106"/>
                  <a:pt x="7049544" y="3432900"/>
                </a:cubicBezTo>
                <a:cubicBezTo>
                  <a:pt x="6998837" y="3397953"/>
                  <a:pt x="6947101" y="3374998"/>
                  <a:pt x="6894339" y="3364034"/>
                </a:cubicBezTo>
                <a:cubicBezTo>
                  <a:pt x="6840891" y="3351015"/>
                  <a:pt x="6767914" y="3344505"/>
                  <a:pt x="6675408" y="3344505"/>
                </a:cubicBezTo>
                <a:close/>
                <a:moveTo>
                  <a:pt x="4266695" y="3344505"/>
                </a:moveTo>
                <a:lnTo>
                  <a:pt x="4266695" y="3932432"/>
                </a:lnTo>
                <a:cubicBezTo>
                  <a:pt x="4266695" y="4131148"/>
                  <a:pt x="4274575" y="4280186"/>
                  <a:pt x="4290335" y="4379544"/>
                </a:cubicBezTo>
                <a:cubicBezTo>
                  <a:pt x="4306095" y="4478902"/>
                  <a:pt x="4335904" y="4571237"/>
                  <a:pt x="4379757" y="4656548"/>
                </a:cubicBezTo>
                <a:cubicBezTo>
                  <a:pt x="4423613" y="4741859"/>
                  <a:pt x="4484084" y="4809868"/>
                  <a:pt x="4561173" y="4860575"/>
                </a:cubicBezTo>
                <a:cubicBezTo>
                  <a:pt x="4638261" y="4911282"/>
                  <a:pt x="4717576" y="4936636"/>
                  <a:pt x="4799119" y="4936636"/>
                </a:cubicBezTo>
                <a:cubicBezTo>
                  <a:pt x="4862845" y="4936636"/>
                  <a:pt x="4925372" y="4920190"/>
                  <a:pt x="4986700" y="4887299"/>
                </a:cubicBezTo>
                <a:cubicBezTo>
                  <a:pt x="5048028" y="4854408"/>
                  <a:pt x="5102675" y="4808326"/>
                  <a:pt x="5150641" y="4749054"/>
                </a:cubicBezTo>
                <a:cubicBezTo>
                  <a:pt x="5198607" y="4689782"/>
                  <a:pt x="5236466" y="4618518"/>
                  <a:pt x="5264218" y="4535262"/>
                </a:cubicBezTo>
                <a:cubicBezTo>
                  <a:pt x="5291970" y="4452007"/>
                  <a:pt x="5309443" y="4372349"/>
                  <a:pt x="5316637" y="4296289"/>
                </a:cubicBezTo>
                <a:cubicBezTo>
                  <a:pt x="5323833" y="4220228"/>
                  <a:pt x="5327430" y="4097572"/>
                  <a:pt x="5327430" y="3928321"/>
                </a:cubicBezTo>
                <a:lnTo>
                  <a:pt x="5327430" y="3344505"/>
                </a:lnTo>
                <a:lnTo>
                  <a:pt x="4855650" y="3344505"/>
                </a:lnTo>
                <a:lnTo>
                  <a:pt x="4855650" y="4005409"/>
                </a:lnTo>
                <a:cubicBezTo>
                  <a:pt x="4855650" y="4104767"/>
                  <a:pt x="4851539" y="4170378"/>
                  <a:pt x="4843316" y="4202241"/>
                </a:cubicBezTo>
                <a:cubicBezTo>
                  <a:pt x="4835093" y="4234104"/>
                  <a:pt x="4818305" y="4250036"/>
                  <a:pt x="4792951" y="4250036"/>
                </a:cubicBezTo>
                <a:cubicBezTo>
                  <a:pt x="4771709" y="4250036"/>
                  <a:pt x="4757320" y="4236160"/>
                  <a:pt x="4749782" y="4208408"/>
                </a:cubicBezTo>
                <a:cubicBezTo>
                  <a:pt x="4742244" y="4180656"/>
                  <a:pt x="4738475" y="4134917"/>
                  <a:pt x="4738475" y="4071191"/>
                </a:cubicBezTo>
                <a:lnTo>
                  <a:pt x="4738475" y="3344505"/>
                </a:lnTo>
                <a:close/>
                <a:moveTo>
                  <a:pt x="2882965" y="3344505"/>
                </a:moveTo>
                <a:lnTo>
                  <a:pt x="2882965" y="4912995"/>
                </a:lnTo>
                <a:lnTo>
                  <a:pt x="3354746" y="4912995"/>
                </a:lnTo>
                <a:lnTo>
                  <a:pt x="3354746" y="4330208"/>
                </a:lnTo>
                <a:lnTo>
                  <a:pt x="3597317" y="4330208"/>
                </a:lnTo>
                <a:lnTo>
                  <a:pt x="3597317" y="4912995"/>
                </a:lnTo>
                <a:lnTo>
                  <a:pt x="4068070" y="4912995"/>
                </a:lnTo>
                <a:lnTo>
                  <a:pt x="4068070" y="3344505"/>
                </a:lnTo>
                <a:lnTo>
                  <a:pt x="3597317" y="3344505"/>
                </a:lnTo>
                <a:lnTo>
                  <a:pt x="3597317" y="3919070"/>
                </a:lnTo>
                <a:lnTo>
                  <a:pt x="3354746" y="3919070"/>
                </a:lnTo>
                <a:lnTo>
                  <a:pt x="3354746" y="3344505"/>
                </a:lnTo>
                <a:close/>
                <a:moveTo>
                  <a:pt x="12055796" y="3317781"/>
                </a:moveTo>
                <a:cubicBezTo>
                  <a:pt x="11884489" y="3317781"/>
                  <a:pt x="11742817" y="3394869"/>
                  <a:pt x="11630782" y="3549046"/>
                </a:cubicBezTo>
                <a:cubicBezTo>
                  <a:pt x="11518747" y="3703223"/>
                  <a:pt x="11462729" y="3898856"/>
                  <a:pt x="11462729" y="4135945"/>
                </a:cubicBezTo>
                <a:cubicBezTo>
                  <a:pt x="11462729" y="4370293"/>
                  <a:pt x="11517205" y="4561815"/>
                  <a:pt x="11626157" y="4710510"/>
                </a:cubicBezTo>
                <a:cubicBezTo>
                  <a:pt x="11737164" y="4859205"/>
                  <a:pt x="11876951" y="4933552"/>
                  <a:pt x="12045517" y="4933552"/>
                </a:cubicBezTo>
                <a:cubicBezTo>
                  <a:pt x="12093483" y="4933552"/>
                  <a:pt x="12139565" y="4929098"/>
                  <a:pt x="12183762" y="4920190"/>
                </a:cubicBezTo>
                <a:cubicBezTo>
                  <a:pt x="12227959" y="4911282"/>
                  <a:pt x="12269244" y="4899462"/>
                  <a:pt x="12307617" y="4884729"/>
                </a:cubicBezTo>
                <a:cubicBezTo>
                  <a:pt x="12345991" y="4869997"/>
                  <a:pt x="12380251" y="4853209"/>
                  <a:pt x="12410402" y="4834365"/>
                </a:cubicBezTo>
                <a:cubicBezTo>
                  <a:pt x="12440552" y="4815521"/>
                  <a:pt x="12466248" y="4796164"/>
                  <a:pt x="12487490" y="4776292"/>
                </a:cubicBezTo>
                <a:lnTo>
                  <a:pt x="12290144" y="4182198"/>
                </a:lnTo>
                <a:cubicBezTo>
                  <a:pt x="12258624" y="4202070"/>
                  <a:pt x="12224019" y="4217487"/>
                  <a:pt x="12186332" y="4228451"/>
                </a:cubicBezTo>
                <a:cubicBezTo>
                  <a:pt x="12183591" y="4231192"/>
                  <a:pt x="12181193" y="4233076"/>
                  <a:pt x="12179137" y="4234104"/>
                </a:cubicBezTo>
                <a:cubicBezTo>
                  <a:pt x="12177081" y="4235132"/>
                  <a:pt x="12174682" y="4237016"/>
                  <a:pt x="12171942" y="4239757"/>
                </a:cubicBezTo>
                <a:cubicBezTo>
                  <a:pt x="12143847" y="4263055"/>
                  <a:pt x="12112156" y="4285668"/>
                  <a:pt x="12076866" y="4307595"/>
                </a:cubicBezTo>
                <a:cubicBezTo>
                  <a:pt x="12041577" y="4329522"/>
                  <a:pt x="12003032" y="4350422"/>
                  <a:pt x="11961234" y="4370293"/>
                </a:cubicBezTo>
                <a:cubicBezTo>
                  <a:pt x="11962605" y="4361385"/>
                  <a:pt x="11963633" y="4353163"/>
                  <a:pt x="11964317" y="4345625"/>
                </a:cubicBezTo>
                <a:cubicBezTo>
                  <a:pt x="11965002" y="4338088"/>
                  <a:pt x="11965345" y="4330893"/>
                  <a:pt x="11965345" y="4324040"/>
                </a:cubicBezTo>
                <a:cubicBezTo>
                  <a:pt x="11965345" y="4287038"/>
                  <a:pt x="11952668" y="4252434"/>
                  <a:pt x="11927315" y="4220228"/>
                </a:cubicBezTo>
                <a:cubicBezTo>
                  <a:pt x="11916352" y="4207894"/>
                  <a:pt x="11905216" y="4195731"/>
                  <a:pt x="11893910" y="4183740"/>
                </a:cubicBezTo>
                <a:cubicBezTo>
                  <a:pt x="11882604" y="4171748"/>
                  <a:pt x="11871468" y="4159585"/>
                  <a:pt x="11860505" y="4147251"/>
                </a:cubicBezTo>
                <a:cubicBezTo>
                  <a:pt x="11836522" y="4114360"/>
                  <a:pt x="11824531" y="4081127"/>
                  <a:pt x="11824531" y="4047550"/>
                </a:cubicBezTo>
                <a:cubicBezTo>
                  <a:pt x="11824531" y="4012604"/>
                  <a:pt x="11836522" y="3983139"/>
                  <a:pt x="11860505" y="3959156"/>
                </a:cubicBezTo>
                <a:cubicBezTo>
                  <a:pt x="11887229" y="3936543"/>
                  <a:pt x="11916694" y="3925237"/>
                  <a:pt x="11948900" y="3925237"/>
                </a:cubicBezTo>
                <a:cubicBezTo>
                  <a:pt x="11974253" y="3925237"/>
                  <a:pt x="11996524" y="3931747"/>
                  <a:pt x="12015710" y="3944766"/>
                </a:cubicBezTo>
                <a:cubicBezTo>
                  <a:pt x="12036951" y="3957100"/>
                  <a:pt x="12050999" y="3974573"/>
                  <a:pt x="12057851" y="3997186"/>
                </a:cubicBezTo>
                <a:lnTo>
                  <a:pt x="12059907" y="3997186"/>
                </a:lnTo>
                <a:cubicBezTo>
                  <a:pt x="12085260" y="3949220"/>
                  <a:pt x="12121921" y="3925237"/>
                  <a:pt x="12169886" y="3925237"/>
                </a:cubicBezTo>
                <a:cubicBezTo>
                  <a:pt x="12203462" y="3925237"/>
                  <a:pt x="12232242" y="3935858"/>
                  <a:pt x="12256225" y="3957100"/>
                </a:cubicBezTo>
                <a:cubicBezTo>
                  <a:pt x="12280209" y="3978342"/>
                  <a:pt x="12292885" y="4002325"/>
                  <a:pt x="12294255" y="4029049"/>
                </a:cubicBezTo>
                <a:lnTo>
                  <a:pt x="12487490" y="3485320"/>
                </a:lnTo>
                <a:cubicBezTo>
                  <a:pt x="12459395" y="3460651"/>
                  <a:pt x="12428560" y="3437696"/>
                  <a:pt x="12394984" y="3416454"/>
                </a:cubicBezTo>
                <a:cubicBezTo>
                  <a:pt x="12361408" y="3395212"/>
                  <a:pt x="12325605" y="3377225"/>
                  <a:pt x="12287574" y="3362492"/>
                </a:cubicBezTo>
                <a:cubicBezTo>
                  <a:pt x="12249544" y="3347760"/>
                  <a:pt x="12211000" y="3336625"/>
                  <a:pt x="12171942" y="3329087"/>
                </a:cubicBezTo>
                <a:cubicBezTo>
                  <a:pt x="12132884" y="3321550"/>
                  <a:pt x="12094169" y="3317781"/>
                  <a:pt x="12055796" y="3317781"/>
                </a:cubicBezTo>
                <a:close/>
                <a:moveTo>
                  <a:pt x="9963579" y="3317781"/>
                </a:moveTo>
                <a:lnTo>
                  <a:pt x="9491799" y="3519239"/>
                </a:lnTo>
                <a:lnTo>
                  <a:pt x="9491799" y="4912995"/>
                </a:lnTo>
                <a:lnTo>
                  <a:pt x="9963579" y="4912995"/>
                </a:lnTo>
                <a:close/>
                <a:moveTo>
                  <a:pt x="2330771" y="3317781"/>
                </a:moveTo>
                <a:cubicBezTo>
                  <a:pt x="2159464" y="3317781"/>
                  <a:pt x="2017792" y="3394869"/>
                  <a:pt x="1905757" y="3549046"/>
                </a:cubicBezTo>
                <a:cubicBezTo>
                  <a:pt x="1793722" y="3703223"/>
                  <a:pt x="1737705" y="3898856"/>
                  <a:pt x="1737705" y="4135945"/>
                </a:cubicBezTo>
                <a:cubicBezTo>
                  <a:pt x="1737705" y="4370293"/>
                  <a:pt x="1792181" y="4561815"/>
                  <a:pt x="1901132" y="4710510"/>
                </a:cubicBezTo>
                <a:cubicBezTo>
                  <a:pt x="2012139" y="4859205"/>
                  <a:pt x="2151926" y="4933552"/>
                  <a:pt x="2320493" y="4933552"/>
                </a:cubicBezTo>
                <a:cubicBezTo>
                  <a:pt x="2368459" y="4933552"/>
                  <a:pt x="2414540" y="4929098"/>
                  <a:pt x="2458738" y="4920190"/>
                </a:cubicBezTo>
                <a:cubicBezTo>
                  <a:pt x="2502935" y="4911282"/>
                  <a:pt x="2544220" y="4899462"/>
                  <a:pt x="2582593" y="4884729"/>
                </a:cubicBezTo>
                <a:cubicBezTo>
                  <a:pt x="2620966" y="4869997"/>
                  <a:pt x="2655227" y="4853209"/>
                  <a:pt x="2685377" y="4834365"/>
                </a:cubicBezTo>
                <a:cubicBezTo>
                  <a:pt x="2715527" y="4815521"/>
                  <a:pt x="2741223" y="4796164"/>
                  <a:pt x="2762466" y="4776292"/>
                </a:cubicBezTo>
                <a:lnTo>
                  <a:pt x="2565120" y="4182198"/>
                </a:lnTo>
                <a:cubicBezTo>
                  <a:pt x="2533599" y="4202070"/>
                  <a:pt x="2498995" y="4217487"/>
                  <a:pt x="2461307" y="4228451"/>
                </a:cubicBezTo>
                <a:cubicBezTo>
                  <a:pt x="2458566" y="4231192"/>
                  <a:pt x="2456168" y="4233076"/>
                  <a:pt x="2454112" y="4234104"/>
                </a:cubicBezTo>
                <a:cubicBezTo>
                  <a:pt x="2452057" y="4235132"/>
                  <a:pt x="2449658" y="4237016"/>
                  <a:pt x="2446917" y="4239757"/>
                </a:cubicBezTo>
                <a:cubicBezTo>
                  <a:pt x="2418823" y="4263055"/>
                  <a:pt x="2387131" y="4285668"/>
                  <a:pt x="2351842" y="4307595"/>
                </a:cubicBezTo>
                <a:cubicBezTo>
                  <a:pt x="2316552" y="4329522"/>
                  <a:pt x="2278008" y="4350422"/>
                  <a:pt x="2236209" y="4370293"/>
                </a:cubicBezTo>
                <a:cubicBezTo>
                  <a:pt x="2237580" y="4361385"/>
                  <a:pt x="2238608" y="4353163"/>
                  <a:pt x="2239293" y="4345625"/>
                </a:cubicBezTo>
                <a:cubicBezTo>
                  <a:pt x="2239978" y="4338088"/>
                  <a:pt x="2240321" y="4330893"/>
                  <a:pt x="2240321" y="4324040"/>
                </a:cubicBezTo>
                <a:cubicBezTo>
                  <a:pt x="2240321" y="4287038"/>
                  <a:pt x="2227644" y="4252434"/>
                  <a:pt x="2202290" y="4220228"/>
                </a:cubicBezTo>
                <a:cubicBezTo>
                  <a:pt x="2191327" y="4207894"/>
                  <a:pt x="2180192" y="4195731"/>
                  <a:pt x="2168885" y="4183740"/>
                </a:cubicBezTo>
                <a:cubicBezTo>
                  <a:pt x="2157579" y="4171748"/>
                  <a:pt x="2146444" y="4159585"/>
                  <a:pt x="2135481" y="4147251"/>
                </a:cubicBezTo>
                <a:cubicBezTo>
                  <a:pt x="2111498" y="4114360"/>
                  <a:pt x="2099506" y="4081127"/>
                  <a:pt x="2099506" y="4047550"/>
                </a:cubicBezTo>
                <a:cubicBezTo>
                  <a:pt x="2099506" y="4012604"/>
                  <a:pt x="2111498" y="3983139"/>
                  <a:pt x="2135481" y="3959156"/>
                </a:cubicBezTo>
                <a:cubicBezTo>
                  <a:pt x="2162205" y="3936543"/>
                  <a:pt x="2191669" y="3925237"/>
                  <a:pt x="2223875" y="3925237"/>
                </a:cubicBezTo>
                <a:cubicBezTo>
                  <a:pt x="2249229" y="3925237"/>
                  <a:pt x="2271499" y="3931747"/>
                  <a:pt x="2290685" y="3944766"/>
                </a:cubicBezTo>
                <a:cubicBezTo>
                  <a:pt x="2311928" y="3957100"/>
                  <a:pt x="2325974" y="3974573"/>
                  <a:pt x="2332827" y="3997186"/>
                </a:cubicBezTo>
                <a:lnTo>
                  <a:pt x="2334882" y="3997186"/>
                </a:lnTo>
                <a:cubicBezTo>
                  <a:pt x="2360236" y="3949220"/>
                  <a:pt x="2396896" y="3925237"/>
                  <a:pt x="2444862" y="3925237"/>
                </a:cubicBezTo>
                <a:cubicBezTo>
                  <a:pt x="2478438" y="3925237"/>
                  <a:pt x="2507218" y="3935858"/>
                  <a:pt x="2531201" y="3957100"/>
                </a:cubicBezTo>
                <a:cubicBezTo>
                  <a:pt x="2555184" y="3978342"/>
                  <a:pt x="2567860" y="4002325"/>
                  <a:pt x="2569231" y="4029049"/>
                </a:cubicBezTo>
                <a:lnTo>
                  <a:pt x="2762466" y="3485320"/>
                </a:lnTo>
                <a:cubicBezTo>
                  <a:pt x="2734371" y="3460651"/>
                  <a:pt x="2703536" y="3437696"/>
                  <a:pt x="2669960" y="3416454"/>
                </a:cubicBezTo>
                <a:cubicBezTo>
                  <a:pt x="2636383" y="3395212"/>
                  <a:pt x="2600580" y="3377225"/>
                  <a:pt x="2562550" y="3362492"/>
                </a:cubicBezTo>
                <a:cubicBezTo>
                  <a:pt x="2524520" y="3347760"/>
                  <a:pt x="2485976" y="3336625"/>
                  <a:pt x="2446917" y="3329087"/>
                </a:cubicBezTo>
                <a:cubicBezTo>
                  <a:pt x="2407859" y="3321550"/>
                  <a:pt x="2369144" y="3317781"/>
                  <a:pt x="2330771" y="3317781"/>
                </a:cubicBezTo>
                <a:close/>
                <a:moveTo>
                  <a:pt x="14492279" y="3029984"/>
                </a:moveTo>
                <a:lnTo>
                  <a:pt x="14361743" y="3301335"/>
                </a:lnTo>
                <a:lnTo>
                  <a:pt x="14515920" y="3301335"/>
                </a:lnTo>
                <a:lnTo>
                  <a:pt x="14616649" y="3176966"/>
                </a:lnTo>
                <a:lnTo>
                  <a:pt x="14736906" y="3301335"/>
                </a:lnTo>
                <a:lnTo>
                  <a:pt x="14903417" y="3301335"/>
                </a:lnTo>
                <a:lnTo>
                  <a:pt x="14770825" y="3029984"/>
                </a:lnTo>
                <a:close/>
                <a:moveTo>
                  <a:pt x="7794224" y="3029984"/>
                </a:moveTo>
                <a:lnTo>
                  <a:pt x="7663688" y="3301335"/>
                </a:lnTo>
                <a:lnTo>
                  <a:pt x="7817864" y="3301335"/>
                </a:lnTo>
                <a:lnTo>
                  <a:pt x="7918592" y="3176966"/>
                </a:lnTo>
                <a:lnTo>
                  <a:pt x="8038851" y="3301335"/>
                </a:lnTo>
                <a:lnTo>
                  <a:pt x="8205362" y="3301335"/>
                </a:lnTo>
                <a:lnTo>
                  <a:pt x="8072769" y="3029984"/>
                </a:lnTo>
                <a:close/>
                <a:moveTo>
                  <a:pt x="4835093" y="2926172"/>
                </a:moveTo>
                <a:cubicBezTo>
                  <a:pt x="4785071" y="2926172"/>
                  <a:pt x="4743101" y="2947757"/>
                  <a:pt x="4709182" y="2990926"/>
                </a:cubicBezTo>
                <a:cubicBezTo>
                  <a:pt x="4675263" y="3034096"/>
                  <a:pt x="4652821" y="3080349"/>
                  <a:pt x="4641858" y="3129685"/>
                </a:cubicBezTo>
                <a:cubicBezTo>
                  <a:pt x="4678175" y="3109129"/>
                  <a:pt x="4708667" y="3098850"/>
                  <a:pt x="4733336" y="3098850"/>
                </a:cubicBezTo>
                <a:cubicBezTo>
                  <a:pt x="4758004" y="3098850"/>
                  <a:pt x="4778047" y="3106902"/>
                  <a:pt x="4793465" y="3123005"/>
                </a:cubicBezTo>
                <a:cubicBezTo>
                  <a:pt x="4808883" y="3139107"/>
                  <a:pt x="4816592" y="3160864"/>
                  <a:pt x="4816592" y="3188273"/>
                </a:cubicBezTo>
                <a:cubicBezTo>
                  <a:pt x="4816592" y="3206089"/>
                  <a:pt x="4813166" y="3220479"/>
                  <a:pt x="4806313" y="3231442"/>
                </a:cubicBezTo>
                <a:cubicBezTo>
                  <a:pt x="4800831" y="3244461"/>
                  <a:pt x="4788840" y="3262277"/>
                  <a:pt x="4770339" y="3284890"/>
                </a:cubicBezTo>
                <a:cubicBezTo>
                  <a:pt x="4770339" y="3286261"/>
                  <a:pt x="4770339" y="3287117"/>
                  <a:pt x="4770339" y="3287460"/>
                </a:cubicBezTo>
                <a:cubicBezTo>
                  <a:pt x="4770339" y="3287802"/>
                  <a:pt x="4770339" y="3288316"/>
                  <a:pt x="4770339" y="3289001"/>
                </a:cubicBezTo>
                <a:cubicBezTo>
                  <a:pt x="4781987" y="3288316"/>
                  <a:pt x="4794150" y="3287802"/>
                  <a:pt x="4806827" y="3287460"/>
                </a:cubicBezTo>
                <a:cubicBezTo>
                  <a:pt x="4819504" y="3287117"/>
                  <a:pt x="4831324" y="3286261"/>
                  <a:pt x="4842288" y="3284890"/>
                </a:cubicBezTo>
                <a:cubicBezTo>
                  <a:pt x="4840917" y="3284205"/>
                  <a:pt x="4839890" y="3283520"/>
                  <a:pt x="4839204" y="3282834"/>
                </a:cubicBezTo>
                <a:cubicBezTo>
                  <a:pt x="4854965" y="3269815"/>
                  <a:pt x="4869697" y="3255768"/>
                  <a:pt x="4883402" y="3240693"/>
                </a:cubicBezTo>
                <a:cubicBezTo>
                  <a:pt x="4897106" y="3225618"/>
                  <a:pt x="4911153" y="3209172"/>
                  <a:pt x="4925543" y="3191356"/>
                </a:cubicBezTo>
                <a:cubicBezTo>
                  <a:pt x="4952952" y="3153669"/>
                  <a:pt x="4966657" y="3112897"/>
                  <a:pt x="4966657" y="3069043"/>
                </a:cubicBezTo>
                <a:cubicBezTo>
                  <a:pt x="4966657" y="3029300"/>
                  <a:pt x="4953980" y="2995723"/>
                  <a:pt x="4928627" y="2968314"/>
                </a:cubicBezTo>
                <a:cubicBezTo>
                  <a:pt x="4901902" y="2940220"/>
                  <a:pt x="4870725" y="2926172"/>
                  <a:pt x="4835093" y="2926172"/>
                </a:cubicBezTo>
                <a:close/>
                <a:moveTo>
                  <a:pt x="14920890" y="2802831"/>
                </a:moveTo>
                <a:lnTo>
                  <a:pt x="14824273" y="3078293"/>
                </a:lnTo>
                <a:lnTo>
                  <a:pt x="14971255" y="3078293"/>
                </a:lnTo>
                <a:lnTo>
                  <a:pt x="15209715" y="2802831"/>
                </a:lnTo>
                <a:close/>
                <a:moveTo>
                  <a:pt x="7963819" y="2802831"/>
                </a:moveTo>
                <a:lnTo>
                  <a:pt x="8200222" y="3078293"/>
                </a:lnTo>
                <a:lnTo>
                  <a:pt x="8345148" y="3078293"/>
                </a:lnTo>
                <a:lnTo>
                  <a:pt x="8250586" y="2802831"/>
                </a:lnTo>
                <a:close/>
                <a:moveTo>
                  <a:pt x="0" y="0"/>
                </a:moveTo>
                <a:lnTo>
                  <a:pt x="18288000" y="0"/>
                </a:lnTo>
                <a:lnTo>
                  <a:pt x="18288000" y="10287000"/>
                </a:lnTo>
                <a:lnTo>
                  <a:pt x="0" y="10287000"/>
                </a:lnTo>
                <a:close/>
              </a:path>
            </a:pathLst>
          </a:cu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0352850A-32A7-6F2C-2576-AA646340663D}"/>
              </a:ext>
            </a:extLst>
          </p:cNvPr>
          <p:cNvCxnSpPr/>
          <p:nvPr/>
        </p:nvCxnSpPr>
        <p:spPr>
          <a:xfrm>
            <a:off x="18440400" y="2933700"/>
            <a:ext cx="0" cy="213360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42" name="Freeform 4">
            <a:extLst>
              <a:ext uri="{FF2B5EF4-FFF2-40B4-BE49-F238E27FC236}">
                <a16:creationId xmlns:a16="http://schemas.microsoft.com/office/drawing/2014/main" id="{36331754-0AC3-EFDA-5217-8D039A8BE10C}"/>
              </a:ext>
            </a:extLst>
          </p:cNvPr>
          <p:cNvSpPr/>
          <p:nvPr/>
        </p:nvSpPr>
        <p:spPr>
          <a:xfrm>
            <a:off x="5562600" y="5448300"/>
            <a:ext cx="5943600" cy="7798174"/>
          </a:xfrm>
          <a:custGeom>
            <a:avLst/>
            <a:gdLst/>
            <a:ahLst/>
            <a:cxnLst/>
            <a:rect l="l" t="t" r="r" b="b"/>
            <a:pathLst>
              <a:path w="9899599" h="13894174">
                <a:moveTo>
                  <a:pt x="0" y="0"/>
                </a:moveTo>
                <a:lnTo>
                  <a:pt x="9899599" y="0"/>
                </a:lnTo>
                <a:lnTo>
                  <a:pt x="9899599" y="13894174"/>
                </a:lnTo>
                <a:lnTo>
                  <a:pt x="0" y="13894174"/>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4202615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33333E-6 1.11111E-6 L -1.02083 0.00741 " pathEditMode="relative" rAng="0" ptsTypes="AA">
                                      <p:cBhvr>
                                        <p:cTn id="6" dur="2000" fill="hold"/>
                                        <p:tgtEl>
                                          <p:spTgt spid="39"/>
                                        </p:tgtEl>
                                        <p:attrNameLst>
                                          <p:attrName>ppt_x</p:attrName>
                                          <p:attrName>ppt_y</p:attrName>
                                        </p:attrNameLst>
                                      </p:cBhvr>
                                      <p:rCtr x="-51042" y="370"/>
                                    </p:animMotion>
                                  </p:childTnLst>
                                </p:cTn>
                              </p:par>
                              <p:par>
                                <p:cTn id="7" presetID="42" presetClass="path" presetSubtype="0" accel="50000" decel="50000" fill="hold" nodeType="withEffect">
                                  <p:stCondLst>
                                    <p:cond delay="0"/>
                                  </p:stCondLst>
                                  <p:childTnLst>
                                    <p:animMotion origin="layout" path="M 3.33333E-6 3.45679E-6 L -1.04167 0.01743 " pathEditMode="relative" rAng="0" ptsTypes="AA">
                                      <p:cBhvr>
                                        <p:cTn id="8" dur="2000" fill="hold"/>
                                        <p:tgtEl>
                                          <p:spTgt spid="37"/>
                                        </p:tgtEl>
                                        <p:attrNameLst>
                                          <p:attrName>ppt_x</p:attrName>
                                          <p:attrName>ppt_y</p:attrName>
                                        </p:attrNameLst>
                                      </p:cBhvr>
                                      <p:rCtr x="-52083" y="86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962" b="-5962"/>
            </a:stretch>
          </a:blipFill>
        </p:spPr>
        <p:txBody>
          <a:bodyPr/>
          <a:lstStyle/>
          <a:p>
            <a:endParaRPr lang="en-US"/>
          </a:p>
        </p:txBody>
      </p:sp>
      <p:grpSp>
        <p:nvGrpSpPr>
          <p:cNvPr id="3" name="Group 3"/>
          <p:cNvGrpSpPr/>
          <p:nvPr/>
        </p:nvGrpSpPr>
        <p:grpSpPr>
          <a:xfrm>
            <a:off x="1111930" y="1028700"/>
            <a:ext cx="16064139" cy="4182574"/>
            <a:chOff x="0" y="0"/>
            <a:chExt cx="45219913" cy="11773780"/>
          </a:xfrm>
        </p:grpSpPr>
        <p:sp>
          <p:nvSpPr>
            <p:cNvPr id="4" name="Freeform 4"/>
            <p:cNvSpPr/>
            <p:nvPr/>
          </p:nvSpPr>
          <p:spPr>
            <a:xfrm>
              <a:off x="72390" y="72390"/>
              <a:ext cx="45075133" cy="11629000"/>
            </a:xfrm>
            <a:custGeom>
              <a:avLst/>
              <a:gdLst/>
              <a:ahLst/>
              <a:cxnLst/>
              <a:rect l="l" t="t" r="r" b="b"/>
              <a:pathLst>
                <a:path w="45075133" h="11629000">
                  <a:moveTo>
                    <a:pt x="0" y="0"/>
                  </a:moveTo>
                  <a:lnTo>
                    <a:pt x="45075133" y="0"/>
                  </a:lnTo>
                  <a:lnTo>
                    <a:pt x="45075133" y="11629000"/>
                  </a:lnTo>
                  <a:lnTo>
                    <a:pt x="0" y="11629000"/>
                  </a:lnTo>
                  <a:lnTo>
                    <a:pt x="0" y="0"/>
                  </a:lnTo>
                  <a:close/>
                </a:path>
              </a:pathLst>
            </a:custGeom>
            <a:solidFill>
              <a:srgbClr val="9B7C5C"/>
            </a:solidFill>
          </p:spPr>
          <p:txBody>
            <a:bodyPr/>
            <a:lstStyle/>
            <a:p>
              <a:endParaRPr lang="en-US"/>
            </a:p>
          </p:txBody>
        </p:sp>
        <p:sp>
          <p:nvSpPr>
            <p:cNvPr id="5" name="Freeform 5"/>
            <p:cNvSpPr/>
            <p:nvPr/>
          </p:nvSpPr>
          <p:spPr>
            <a:xfrm>
              <a:off x="0" y="0"/>
              <a:ext cx="45219913" cy="11773780"/>
            </a:xfrm>
            <a:custGeom>
              <a:avLst/>
              <a:gdLst/>
              <a:ahLst/>
              <a:cxnLst/>
              <a:rect l="l" t="t" r="r" b="b"/>
              <a:pathLst>
                <a:path w="45219913" h="11773780">
                  <a:moveTo>
                    <a:pt x="45075134" y="11628999"/>
                  </a:moveTo>
                  <a:lnTo>
                    <a:pt x="45219913" y="11628999"/>
                  </a:lnTo>
                  <a:lnTo>
                    <a:pt x="45219913" y="11773780"/>
                  </a:lnTo>
                  <a:lnTo>
                    <a:pt x="45075134" y="11773780"/>
                  </a:lnTo>
                  <a:lnTo>
                    <a:pt x="45075134" y="11628999"/>
                  </a:lnTo>
                  <a:close/>
                  <a:moveTo>
                    <a:pt x="0" y="144780"/>
                  </a:moveTo>
                  <a:lnTo>
                    <a:pt x="144780" y="144780"/>
                  </a:lnTo>
                  <a:lnTo>
                    <a:pt x="144780" y="11628999"/>
                  </a:lnTo>
                  <a:lnTo>
                    <a:pt x="0" y="11628999"/>
                  </a:lnTo>
                  <a:lnTo>
                    <a:pt x="0" y="144780"/>
                  </a:lnTo>
                  <a:close/>
                  <a:moveTo>
                    <a:pt x="0" y="11628999"/>
                  </a:moveTo>
                  <a:lnTo>
                    <a:pt x="144780" y="11628999"/>
                  </a:lnTo>
                  <a:lnTo>
                    <a:pt x="144780" y="11773780"/>
                  </a:lnTo>
                  <a:lnTo>
                    <a:pt x="0" y="11773780"/>
                  </a:lnTo>
                  <a:lnTo>
                    <a:pt x="0" y="11628999"/>
                  </a:lnTo>
                  <a:close/>
                  <a:moveTo>
                    <a:pt x="45075134" y="144780"/>
                  </a:moveTo>
                  <a:lnTo>
                    <a:pt x="45219913" y="144780"/>
                  </a:lnTo>
                  <a:lnTo>
                    <a:pt x="45219913" y="11628999"/>
                  </a:lnTo>
                  <a:lnTo>
                    <a:pt x="45075134" y="11628999"/>
                  </a:lnTo>
                  <a:lnTo>
                    <a:pt x="45075134" y="144780"/>
                  </a:lnTo>
                  <a:close/>
                  <a:moveTo>
                    <a:pt x="144780" y="11628999"/>
                  </a:moveTo>
                  <a:lnTo>
                    <a:pt x="45075134" y="11628999"/>
                  </a:lnTo>
                  <a:lnTo>
                    <a:pt x="45075134" y="11773780"/>
                  </a:lnTo>
                  <a:lnTo>
                    <a:pt x="144780" y="11773780"/>
                  </a:lnTo>
                  <a:lnTo>
                    <a:pt x="144780" y="11628999"/>
                  </a:lnTo>
                  <a:close/>
                  <a:moveTo>
                    <a:pt x="45075134" y="0"/>
                  </a:moveTo>
                  <a:lnTo>
                    <a:pt x="45219913" y="0"/>
                  </a:lnTo>
                  <a:lnTo>
                    <a:pt x="45219913" y="144780"/>
                  </a:lnTo>
                  <a:lnTo>
                    <a:pt x="45075134" y="144780"/>
                  </a:lnTo>
                  <a:lnTo>
                    <a:pt x="45075134" y="0"/>
                  </a:lnTo>
                  <a:close/>
                  <a:moveTo>
                    <a:pt x="0" y="0"/>
                  </a:moveTo>
                  <a:lnTo>
                    <a:pt x="144780" y="0"/>
                  </a:lnTo>
                  <a:lnTo>
                    <a:pt x="144780" y="144780"/>
                  </a:lnTo>
                  <a:lnTo>
                    <a:pt x="0" y="144780"/>
                  </a:lnTo>
                  <a:lnTo>
                    <a:pt x="0" y="0"/>
                  </a:lnTo>
                  <a:close/>
                  <a:moveTo>
                    <a:pt x="144780" y="0"/>
                  </a:moveTo>
                  <a:lnTo>
                    <a:pt x="45075134" y="0"/>
                  </a:lnTo>
                  <a:lnTo>
                    <a:pt x="45075134" y="144780"/>
                  </a:lnTo>
                  <a:lnTo>
                    <a:pt x="144780" y="144780"/>
                  </a:lnTo>
                  <a:lnTo>
                    <a:pt x="144780" y="0"/>
                  </a:lnTo>
                  <a:close/>
                </a:path>
              </a:pathLst>
            </a:custGeom>
            <a:solidFill>
              <a:srgbClr val="000000"/>
            </a:solidFill>
          </p:spPr>
          <p:txBody>
            <a:bodyPr/>
            <a:lstStyle/>
            <a:p>
              <a:endParaRPr lang="en-US"/>
            </a:p>
          </p:txBody>
        </p:sp>
      </p:grpSp>
      <p:grpSp>
        <p:nvGrpSpPr>
          <p:cNvPr id="6" name="Group 6"/>
          <p:cNvGrpSpPr/>
          <p:nvPr/>
        </p:nvGrpSpPr>
        <p:grpSpPr>
          <a:xfrm>
            <a:off x="1390128" y="1328621"/>
            <a:ext cx="15507744" cy="3582732"/>
            <a:chOff x="0" y="0"/>
            <a:chExt cx="41155827" cy="9508173"/>
          </a:xfrm>
        </p:grpSpPr>
        <p:sp>
          <p:nvSpPr>
            <p:cNvPr id="7" name="Freeform 7"/>
            <p:cNvSpPr/>
            <p:nvPr/>
          </p:nvSpPr>
          <p:spPr>
            <a:xfrm>
              <a:off x="72390" y="72390"/>
              <a:ext cx="41011047" cy="9363393"/>
            </a:xfrm>
            <a:custGeom>
              <a:avLst/>
              <a:gdLst/>
              <a:ahLst/>
              <a:cxnLst/>
              <a:rect l="l" t="t" r="r" b="b"/>
              <a:pathLst>
                <a:path w="41011047" h="9363393">
                  <a:moveTo>
                    <a:pt x="0" y="0"/>
                  </a:moveTo>
                  <a:lnTo>
                    <a:pt x="41011046" y="0"/>
                  </a:lnTo>
                  <a:lnTo>
                    <a:pt x="41011046" y="9363393"/>
                  </a:lnTo>
                  <a:lnTo>
                    <a:pt x="0" y="9363393"/>
                  </a:lnTo>
                  <a:lnTo>
                    <a:pt x="0" y="0"/>
                  </a:lnTo>
                  <a:close/>
                </a:path>
              </a:pathLst>
            </a:custGeom>
            <a:solidFill>
              <a:srgbClr val="FFFFFF"/>
            </a:solidFill>
          </p:spPr>
          <p:txBody>
            <a:bodyPr/>
            <a:lstStyle/>
            <a:p>
              <a:endParaRPr lang="en-US"/>
            </a:p>
          </p:txBody>
        </p:sp>
        <p:sp>
          <p:nvSpPr>
            <p:cNvPr id="8" name="Freeform 8"/>
            <p:cNvSpPr/>
            <p:nvPr/>
          </p:nvSpPr>
          <p:spPr>
            <a:xfrm>
              <a:off x="0" y="0"/>
              <a:ext cx="41155826" cy="9508173"/>
            </a:xfrm>
            <a:custGeom>
              <a:avLst/>
              <a:gdLst/>
              <a:ahLst/>
              <a:cxnLst/>
              <a:rect l="l" t="t" r="r" b="b"/>
              <a:pathLst>
                <a:path w="41155826" h="9508173">
                  <a:moveTo>
                    <a:pt x="41011047" y="9363393"/>
                  </a:moveTo>
                  <a:lnTo>
                    <a:pt x="41155826" y="9363393"/>
                  </a:lnTo>
                  <a:lnTo>
                    <a:pt x="41155826" y="9508173"/>
                  </a:lnTo>
                  <a:lnTo>
                    <a:pt x="41011047" y="9508173"/>
                  </a:lnTo>
                  <a:lnTo>
                    <a:pt x="41011047" y="9363393"/>
                  </a:lnTo>
                  <a:close/>
                  <a:moveTo>
                    <a:pt x="0" y="144780"/>
                  </a:moveTo>
                  <a:lnTo>
                    <a:pt x="144780" y="144780"/>
                  </a:lnTo>
                  <a:lnTo>
                    <a:pt x="144780" y="9363393"/>
                  </a:lnTo>
                  <a:lnTo>
                    <a:pt x="0" y="9363393"/>
                  </a:lnTo>
                  <a:lnTo>
                    <a:pt x="0" y="144780"/>
                  </a:lnTo>
                  <a:close/>
                  <a:moveTo>
                    <a:pt x="0" y="9363393"/>
                  </a:moveTo>
                  <a:lnTo>
                    <a:pt x="144780" y="9363393"/>
                  </a:lnTo>
                  <a:lnTo>
                    <a:pt x="144780" y="9508173"/>
                  </a:lnTo>
                  <a:lnTo>
                    <a:pt x="0" y="9508173"/>
                  </a:lnTo>
                  <a:lnTo>
                    <a:pt x="0" y="9363393"/>
                  </a:lnTo>
                  <a:close/>
                  <a:moveTo>
                    <a:pt x="41011047" y="144780"/>
                  </a:moveTo>
                  <a:lnTo>
                    <a:pt x="41155826" y="144780"/>
                  </a:lnTo>
                  <a:lnTo>
                    <a:pt x="41155826" y="9363393"/>
                  </a:lnTo>
                  <a:lnTo>
                    <a:pt x="41011047" y="9363393"/>
                  </a:lnTo>
                  <a:lnTo>
                    <a:pt x="41011047" y="144780"/>
                  </a:lnTo>
                  <a:close/>
                  <a:moveTo>
                    <a:pt x="144780" y="9363393"/>
                  </a:moveTo>
                  <a:lnTo>
                    <a:pt x="41011047" y="9363393"/>
                  </a:lnTo>
                  <a:lnTo>
                    <a:pt x="41011047" y="9508173"/>
                  </a:lnTo>
                  <a:lnTo>
                    <a:pt x="144780" y="9508173"/>
                  </a:lnTo>
                  <a:lnTo>
                    <a:pt x="144780" y="9363393"/>
                  </a:lnTo>
                  <a:close/>
                  <a:moveTo>
                    <a:pt x="41011047" y="0"/>
                  </a:moveTo>
                  <a:lnTo>
                    <a:pt x="41155826" y="0"/>
                  </a:lnTo>
                  <a:lnTo>
                    <a:pt x="41155826" y="144780"/>
                  </a:lnTo>
                  <a:lnTo>
                    <a:pt x="41011047" y="144780"/>
                  </a:lnTo>
                  <a:lnTo>
                    <a:pt x="41011047" y="0"/>
                  </a:lnTo>
                  <a:close/>
                  <a:moveTo>
                    <a:pt x="0" y="0"/>
                  </a:moveTo>
                  <a:lnTo>
                    <a:pt x="144780" y="0"/>
                  </a:lnTo>
                  <a:lnTo>
                    <a:pt x="144780" y="144780"/>
                  </a:lnTo>
                  <a:lnTo>
                    <a:pt x="0" y="144780"/>
                  </a:lnTo>
                  <a:lnTo>
                    <a:pt x="0" y="0"/>
                  </a:lnTo>
                  <a:close/>
                  <a:moveTo>
                    <a:pt x="144780" y="0"/>
                  </a:moveTo>
                  <a:lnTo>
                    <a:pt x="41011047" y="0"/>
                  </a:lnTo>
                  <a:lnTo>
                    <a:pt x="41011047" y="144780"/>
                  </a:lnTo>
                  <a:lnTo>
                    <a:pt x="144780" y="144780"/>
                  </a:lnTo>
                  <a:lnTo>
                    <a:pt x="144780" y="0"/>
                  </a:lnTo>
                  <a:close/>
                </a:path>
              </a:pathLst>
            </a:custGeom>
            <a:solidFill>
              <a:srgbClr val="000000"/>
            </a:solidFill>
          </p:spPr>
          <p:txBody>
            <a:bodyPr/>
            <a:lstStyle/>
            <a:p>
              <a:endParaRPr lang="en-US"/>
            </a:p>
          </p:txBody>
        </p:sp>
      </p:grpSp>
      <p:sp>
        <p:nvSpPr>
          <p:cNvPr id="14" name="Freeform 3">
            <a:extLst>
              <a:ext uri="{FF2B5EF4-FFF2-40B4-BE49-F238E27FC236}">
                <a16:creationId xmlns:a16="http://schemas.microsoft.com/office/drawing/2014/main" id="{6E1CEF11-7769-2C90-B0BE-ED7B373BBC1C}"/>
              </a:ext>
            </a:extLst>
          </p:cNvPr>
          <p:cNvSpPr/>
          <p:nvPr/>
        </p:nvSpPr>
        <p:spPr>
          <a:xfrm>
            <a:off x="13335000" y="4762500"/>
            <a:ext cx="4038600" cy="5524500"/>
          </a:xfrm>
          <a:custGeom>
            <a:avLst/>
            <a:gdLst/>
            <a:ahLst/>
            <a:cxnLst/>
            <a:rect l="l" t="t" r="r" b="b"/>
            <a:pathLst>
              <a:path w="2895790" h="4114800">
                <a:moveTo>
                  <a:pt x="0" y="0"/>
                </a:moveTo>
                <a:lnTo>
                  <a:pt x="2895790" y="0"/>
                </a:lnTo>
                <a:lnTo>
                  <a:pt x="289579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25" name="Group 24">
            <a:extLst>
              <a:ext uri="{FF2B5EF4-FFF2-40B4-BE49-F238E27FC236}">
                <a16:creationId xmlns:a16="http://schemas.microsoft.com/office/drawing/2014/main" id="{A3D9C42F-B56F-3C04-C6F7-6F617DDE0C87}"/>
              </a:ext>
            </a:extLst>
          </p:cNvPr>
          <p:cNvGrpSpPr/>
          <p:nvPr/>
        </p:nvGrpSpPr>
        <p:grpSpPr>
          <a:xfrm>
            <a:off x="0" y="-190500"/>
            <a:ext cx="3672935" cy="2590800"/>
            <a:chOff x="4095008" y="109959"/>
            <a:chExt cx="3672935" cy="2517227"/>
          </a:xfrm>
        </p:grpSpPr>
        <p:pic>
          <p:nvPicPr>
            <p:cNvPr id="26" name="Hình ảnh 25">
              <a:extLst>
                <a:ext uri="{FF2B5EF4-FFF2-40B4-BE49-F238E27FC236}">
                  <a16:creationId xmlns:a16="http://schemas.microsoft.com/office/drawing/2014/main" id="{F43B3870-1CFA-6D3E-F57B-474652A9250B}"/>
                </a:ext>
              </a:extLst>
            </p:cNvPr>
            <p:cNvPicPr>
              <a:picLocks noChangeAspect="1"/>
            </p:cNvPicPr>
            <p:nvPr/>
          </p:nvPicPr>
          <p:blipFill>
            <a:blip r:embed="rId5"/>
            <a:stretch>
              <a:fillRect/>
            </a:stretch>
          </p:blipFill>
          <p:spPr>
            <a:xfrm>
              <a:off x="4095008" y="109959"/>
              <a:ext cx="3672935" cy="2517227"/>
            </a:xfrm>
            <a:prstGeom prst="rect">
              <a:avLst/>
            </a:prstGeom>
          </p:spPr>
        </p:pic>
        <p:sp>
          <p:nvSpPr>
            <p:cNvPr id="27" name="Hộp Văn bản 26">
              <a:extLst>
                <a:ext uri="{FF2B5EF4-FFF2-40B4-BE49-F238E27FC236}">
                  <a16:creationId xmlns:a16="http://schemas.microsoft.com/office/drawing/2014/main" id="{CDB5D28B-4E65-60C1-87F3-4ECCE3BE9645}"/>
                </a:ext>
              </a:extLst>
            </p:cNvPr>
            <p:cNvSpPr txBox="1"/>
            <p:nvPr/>
          </p:nvSpPr>
          <p:spPr>
            <a:xfrm>
              <a:off x="4552208" y="1738753"/>
              <a:ext cx="2768753" cy="707886"/>
            </a:xfrm>
            <a:prstGeom prst="rect">
              <a:avLst/>
            </a:prstGeom>
            <a:noFill/>
          </p:spPr>
          <p:txBody>
            <a:bodyPr wrap="square">
              <a:spAutoFit/>
            </a:bodyPr>
            <a:lstStyle/>
            <a:p>
              <a:pPr marL="0" marR="0" lvl="0" indent="0" algn="ctr" defTabSz="914400" rtl="0" eaLnBrk="1" fontAlgn="base" latinLnBrk="0" hangingPunct="1">
                <a:lnSpc>
                  <a:spcPct val="100000"/>
                </a:lnSpc>
                <a:spcBef>
                  <a:spcPts val="0"/>
                </a:spcBef>
                <a:spcAft>
                  <a:spcPts val="600"/>
                </a:spcAft>
                <a:buClrTx/>
                <a:buSzTx/>
                <a:buFontTx/>
                <a:buNone/>
                <a:tabLst/>
                <a:defRPr/>
              </a:pPr>
              <a:r>
                <a:rPr lang="en-US" sz="4000" dirty="0">
                  <a:solidFill>
                    <a:prstClr val="white"/>
                  </a:solidFill>
                  <a:latin typeface="SVN-Genica Pro" panose="00000900000000000000" pitchFamily="50" charset="0"/>
                  <a:cs typeface="Arial" panose="020B0604020202020204" pitchFamily="34" charset="0"/>
                </a:rPr>
                <a:t>BÀI 1</a:t>
              </a:r>
              <a:endParaRPr kumimoji="0" lang="sv-SE" sz="4000" b="0" i="0" u="none" strike="noStrike" kern="1200" cap="none" spc="0" normalizeH="0" baseline="0" noProof="0" dirty="0">
                <a:ln>
                  <a:noFill/>
                </a:ln>
                <a:solidFill>
                  <a:prstClr val="white"/>
                </a:solidFill>
                <a:effectLst/>
                <a:uLnTx/>
                <a:uFillTx/>
                <a:latin typeface="SVN-Genica Pro" panose="00000900000000000000" pitchFamily="50" charset="0"/>
                <a:cs typeface="Arial" panose="020B0604020202020204" pitchFamily="34" charset="0"/>
              </a:endParaRPr>
            </a:p>
          </p:txBody>
        </p:sp>
      </p:grpSp>
      <p:pic>
        <p:nvPicPr>
          <p:cNvPr id="9" name="Picture 8">
            <a:extLst>
              <a:ext uri="{FF2B5EF4-FFF2-40B4-BE49-F238E27FC236}">
                <a16:creationId xmlns:a16="http://schemas.microsoft.com/office/drawing/2014/main" id="{0E5E3034-C6B1-26D6-4A94-003FB4F8F115}"/>
              </a:ext>
            </a:extLst>
          </p:cNvPr>
          <p:cNvPicPr>
            <a:picLocks noChangeAspect="1"/>
          </p:cNvPicPr>
          <p:nvPr/>
        </p:nvPicPr>
        <p:blipFill>
          <a:blip r:embed="rId6"/>
          <a:stretch>
            <a:fillRect/>
          </a:stretch>
        </p:blipFill>
        <p:spPr>
          <a:xfrm>
            <a:off x="1752600" y="2171700"/>
            <a:ext cx="15088908" cy="2603218"/>
          </a:xfrm>
          <a:prstGeom prst="rect">
            <a:avLst/>
          </a:prstGeom>
        </p:spPr>
      </p:pic>
      <p:pic>
        <p:nvPicPr>
          <p:cNvPr id="10" name="Picture 9">
            <a:extLst>
              <a:ext uri="{FF2B5EF4-FFF2-40B4-BE49-F238E27FC236}">
                <a16:creationId xmlns:a16="http://schemas.microsoft.com/office/drawing/2014/main" id="{7CC20251-7E41-CC23-1E1B-A154B7A06DE8}"/>
              </a:ext>
            </a:extLst>
          </p:cNvPr>
          <p:cNvPicPr>
            <a:picLocks noChangeAspect="1"/>
          </p:cNvPicPr>
          <p:nvPr/>
        </p:nvPicPr>
        <p:blipFill>
          <a:blip r:embed="rId7"/>
          <a:stretch>
            <a:fillRect/>
          </a:stretch>
        </p:blipFill>
        <p:spPr>
          <a:xfrm>
            <a:off x="6934200" y="342900"/>
            <a:ext cx="4255377" cy="1993565"/>
          </a:xfrm>
          <a:prstGeom prst="rect">
            <a:avLst/>
          </a:prstGeom>
        </p:spPr>
      </p:pic>
      <p:sp>
        <p:nvSpPr>
          <p:cNvPr id="11" name="Freeform 4">
            <a:extLst>
              <a:ext uri="{FF2B5EF4-FFF2-40B4-BE49-F238E27FC236}">
                <a16:creationId xmlns:a16="http://schemas.microsoft.com/office/drawing/2014/main" id="{32DCF54F-8C2F-5E81-5ACE-4C6EEA3FA4AB}"/>
              </a:ext>
            </a:extLst>
          </p:cNvPr>
          <p:cNvSpPr/>
          <p:nvPr/>
        </p:nvSpPr>
        <p:spPr>
          <a:xfrm>
            <a:off x="6781800" y="4526280"/>
            <a:ext cx="5486400" cy="5753100"/>
          </a:xfrm>
          <a:custGeom>
            <a:avLst/>
            <a:gdLst/>
            <a:ahLst/>
            <a:cxnLst/>
            <a:rect l="l" t="t" r="r" b="b"/>
            <a:pathLst>
              <a:path w="7221474" h="8229600">
                <a:moveTo>
                  <a:pt x="0" y="0"/>
                </a:moveTo>
                <a:lnTo>
                  <a:pt x="7221474" y="0"/>
                </a:lnTo>
                <a:lnTo>
                  <a:pt x="7221474" y="8229600"/>
                </a:lnTo>
                <a:lnTo>
                  <a:pt x="0" y="8229600"/>
                </a:lnTo>
                <a:lnTo>
                  <a:pt x="0" y="0"/>
                </a:lnTo>
                <a:close/>
              </a:path>
            </a:pathLst>
          </a:custGeom>
          <a:blipFill>
            <a:blip r:embed="rId8"/>
            <a:stretch>
              <a:fillRect/>
            </a:stretch>
          </a:blipFill>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cTn>
                              </p:par>
                            </p:childTnLst>
                          </p:cTn>
                        </p:par>
                      </p:childTnLst>
                    </p:cTn>
                  </p:par>
                  <p:par>
                    <p:cTn id="10" fill="hold">
                      <p:stCondLst>
                        <p:cond delay="indefinite"/>
                      </p:stCondLst>
                      <p:childTnLst>
                        <p:par>
                          <p:cTn id="11" fill="hold">
                            <p:stCondLst>
                              <p:cond delay="0"/>
                            </p:stCondLst>
                            <p:childTnLst>
                              <p:par>
                                <p:cTn id="12" presetID="18" presetClass="entr" presetSubtype="12"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strips(downLeft)">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962" b="-5962"/>
            </a:stretch>
          </a:blipFill>
        </p:spPr>
        <p:txBody>
          <a:bodyPr/>
          <a:lstStyle/>
          <a:p>
            <a:endParaRPr lang="en-US"/>
          </a:p>
        </p:txBody>
      </p:sp>
      <p:grpSp>
        <p:nvGrpSpPr>
          <p:cNvPr id="3" name="Group 3"/>
          <p:cNvGrpSpPr/>
          <p:nvPr/>
        </p:nvGrpSpPr>
        <p:grpSpPr>
          <a:xfrm>
            <a:off x="687682" y="-1182887"/>
            <a:ext cx="8456318" cy="12652774"/>
            <a:chOff x="0" y="0"/>
            <a:chExt cx="23804198" cy="35617057"/>
          </a:xfrm>
        </p:grpSpPr>
        <p:sp>
          <p:nvSpPr>
            <p:cNvPr id="4" name="Freeform 4"/>
            <p:cNvSpPr/>
            <p:nvPr/>
          </p:nvSpPr>
          <p:spPr>
            <a:xfrm>
              <a:off x="72390" y="72390"/>
              <a:ext cx="23659419" cy="35472278"/>
            </a:xfrm>
            <a:custGeom>
              <a:avLst/>
              <a:gdLst/>
              <a:ahLst/>
              <a:cxnLst/>
              <a:rect l="l" t="t" r="r" b="b"/>
              <a:pathLst>
                <a:path w="23659419" h="35472278">
                  <a:moveTo>
                    <a:pt x="0" y="0"/>
                  </a:moveTo>
                  <a:lnTo>
                    <a:pt x="23659419" y="0"/>
                  </a:lnTo>
                  <a:lnTo>
                    <a:pt x="23659419" y="35472278"/>
                  </a:lnTo>
                  <a:lnTo>
                    <a:pt x="0" y="35472278"/>
                  </a:lnTo>
                  <a:lnTo>
                    <a:pt x="0" y="0"/>
                  </a:lnTo>
                  <a:close/>
                </a:path>
              </a:pathLst>
            </a:custGeom>
            <a:solidFill>
              <a:srgbClr val="9B7C5C"/>
            </a:solidFill>
          </p:spPr>
          <p:txBody>
            <a:bodyPr/>
            <a:lstStyle/>
            <a:p>
              <a:endParaRPr lang="en-US"/>
            </a:p>
          </p:txBody>
        </p:sp>
        <p:sp>
          <p:nvSpPr>
            <p:cNvPr id="5" name="Freeform 5"/>
            <p:cNvSpPr/>
            <p:nvPr/>
          </p:nvSpPr>
          <p:spPr>
            <a:xfrm>
              <a:off x="0" y="0"/>
              <a:ext cx="23804198" cy="35617057"/>
            </a:xfrm>
            <a:custGeom>
              <a:avLst/>
              <a:gdLst/>
              <a:ahLst/>
              <a:cxnLst/>
              <a:rect l="l" t="t" r="r" b="b"/>
              <a:pathLst>
                <a:path w="23804198" h="35617057">
                  <a:moveTo>
                    <a:pt x="23659418" y="35472278"/>
                  </a:moveTo>
                  <a:lnTo>
                    <a:pt x="23804198" y="35472278"/>
                  </a:lnTo>
                  <a:lnTo>
                    <a:pt x="23804198" y="35617057"/>
                  </a:lnTo>
                  <a:lnTo>
                    <a:pt x="23659418" y="35617057"/>
                  </a:lnTo>
                  <a:lnTo>
                    <a:pt x="23659418" y="35472278"/>
                  </a:lnTo>
                  <a:close/>
                  <a:moveTo>
                    <a:pt x="0" y="144780"/>
                  </a:moveTo>
                  <a:lnTo>
                    <a:pt x="144780" y="144780"/>
                  </a:lnTo>
                  <a:lnTo>
                    <a:pt x="144780" y="35472278"/>
                  </a:lnTo>
                  <a:lnTo>
                    <a:pt x="0" y="35472278"/>
                  </a:lnTo>
                  <a:lnTo>
                    <a:pt x="0" y="144780"/>
                  </a:lnTo>
                  <a:close/>
                  <a:moveTo>
                    <a:pt x="0" y="35472278"/>
                  </a:moveTo>
                  <a:lnTo>
                    <a:pt x="144780" y="35472278"/>
                  </a:lnTo>
                  <a:lnTo>
                    <a:pt x="144780" y="35617057"/>
                  </a:lnTo>
                  <a:lnTo>
                    <a:pt x="0" y="35617057"/>
                  </a:lnTo>
                  <a:lnTo>
                    <a:pt x="0" y="35472278"/>
                  </a:lnTo>
                  <a:close/>
                  <a:moveTo>
                    <a:pt x="23659418" y="144780"/>
                  </a:moveTo>
                  <a:lnTo>
                    <a:pt x="23804198" y="144780"/>
                  </a:lnTo>
                  <a:lnTo>
                    <a:pt x="23804198" y="35472278"/>
                  </a:lnTo>
                  <a:lnTo>
                    <a:pt x="23659418" y="35472278"/>
                  </a:lnTo>
                  <a:lnTo>
                    <a:pt x="23659418" y="144780"/>
                  </a:lnTo>
                  <a:close/>
                  <a:moveTo>
                    <a:pt x="144780" y="35472278"/>
                  </a:moveTo>
                  <a:lnTo>
                    <a:pt x="23659418" y="35472278"/>
                  </a:lnTo>
                  <a:lnTo>
                    <a:pt x="23659418" y="35617057"/>
                  </a:lnTo>
                  <a:lnTo>
                    <a:pt x="144780" y="35617057"/>
                  </a:lnTo>
                  <a:lnTo>
                    <a:pt x="144780" y="35472278"/>
                  </a:lnTo>
                  <a:close/>
                  <a:moveTo>
                    <a:pt x="23659418" y="0"/>
                  </a:moveTo>
                  <a:lnTo>
                    <a:pt x="23804198" y="0"/>
                  </a:lnTo>
                  <a:lnTo>
                    <a:pt x="23804198" y="144780"/>
                  </a:lnTo>
                  <a:lnTo>
                    <a:pt x="23659418" y="144780"/>
                  </a:lnTo>
                  <a:lnTo>
                    <a:pt x="23659418" y="0"/>
                  </a:lnTo>
                  <a:close/>
                  <a:moveTo>
                    <a:pt x="0" y="0"/>
                  </a:moveTo>
                  <a:lnTo>
                    <a:pt x="144780" y="0"/>
                  </a:lnTo>
                  <a:lnTo>
                    <a:pt x="144780" y="144780"/>
                  </a:lnTo>
                  <a:lnTo>
                    <a:pt x="0" y="144780"/>
                  </a:lnTo>
                  <a:lnTo>
                    <a:pt x="0" y="0"/>
                  </a:lnTo>
                  <a:close/>
                  <a:moveTo>
                    <a:pt x="144780" y="0"/>
                  </a:moveTo>
                  <a:lnTo>
                    <a:pt x="23659418" y="0"/>
                  </a:lnTo>
                  <a:lnTo>
                    <a:pt x="23659418" y="144780"/>
                  </a:lnTo>
                  <a:lnTo>
                    <a:pt x="144780" y="144780"/>
                  </a:lnTo>
                  <a:lnTo>
                    <a:pt x="144780" y="0"/>
                  </a:lnTo>
                  <a:close/>
                </a:path>
              </a:pathLst>
            </a:custGeom>
            <a:solidFill>
              <a:srgbClr val="000000"/>
            </a:solidFill>
          </p:spPr>
          <p:txBody>
            <a:bodyPr/>
            <a:lstStyle/>
            <a:p>
              <a:endParaRPr lang="en-US"/>
            </a:p>
          </p:txBody>
        </p:sp>
      </p:grpSp>
      <p:grpSp>
        <p:nvGrpSpPr>
          <p:cNvPr id="6" name="Group 6"/>
          <p:cNvGrpSpPr/>
          <p:nvPr/>
        </p:nvGrpSpPr>
        <p:grpSpPr>
          <a:xfrm>
            <a:off x="1028700" y="-911526"/>
            <a:ext cx="7753717" cy="12110053"/>
            <a:chOff x="0" y="0"/>
            <a:chExt cx="20577502" cy="32138732"/>
          </a:xfrm>
        </p:grpSpPr>
        <p:sp>
          <p:nvSpPr>
            <p:cNvPr id="7" name="Freeform 7"/>
            <p:cNvSpPr/>
            <p:nvPr/>
          </p:nvSpPr>
          <p:spPr>
            <a:xfrm>
              <a:off x="72390" y="72390"/>
              <a:ext cx="20432723" cy="31993953"/>
            </a:xfrm>
            <a:custGeom>
              <a:avLst/>
              <a:gdLst/>
              <a:ahLst/>
              <a:cxnLst/>
              <a:rect l="l" t="t" r="r" b="b"/>
              <a:pathLst>
                <a:path w="20432723" h="31993953">
                  <a:moveTo>
                    <a:pt x="0" y="0"/>
                  </a:moveTo>
                  <a:lnTo>
                    <a:pt x="20432723" y="0"/>
                  </a:lnTo>
                  <a:lnTo>
                    <a:pt x="20432723" y="31993953"/>
                  </a:lnTo>
                  <a:lnTo>
                    <a:pt x="0" y="31993953"/>
                  </a:lnTo>
                  <a:lnTo>
                    <a:pt x="0" y="0"/>
                  </a:lnTo>
                  <a:close/>
                </a:path>
              </a:pathLst>
            </a:custGeom>
            <a:solidFill>
              <a:srgbClr val="FFFFFF"/>
            </a:solidFill>
          </p:spPr>
          <p:txBody>
            <a:bodyPr/>
            <a:lstStyle/>
            <a:p>
              <a:endParaRPr lang="en-US"/>
            </a:p>
          </p:txBody>
        </p:sp>
        <p:sp>
          <p:nvSpPr>
            <p:cNvPr id="8" name="Freeform 8"/>
            <p:cNvSpPr/>
            <p:nvPr/>
          </p:nvSpPr>
          <p:spPr>
            <a:xfrm>
              <a:off x="0" y="0"/>
              <a:ext cx="20577502" cy="32138733"/>
            </a:xfrm>
            <a:custGeom>
              <a:avLst/>
              <a:gdLst/>
              <a:ahLst/>
              <a:cxnLst/>
              <a:rect l="l" t="t" r="r" b="b"/>
              <a:pathLst>
                <a:path w="20577502" h="32138733">
                  <a:moveTo>
                    <a:pt x="20432722" y="31993951"/>
                  </a:moveTo>
                  <a:lnTo>
                    <a:pt x="20577502" y="31993951"/>
                  </a:lnTo>
                  <a:lnTo>
                    <a:pt x="20577502" y="32138733"/>
                  </a:lnTo>
                  <a:lnTo>
                    <a:pt x="20432722" y="32138733"/>
                  </a:lnTo>
                  <a:lnTo>
                    <a:pt x="20432722" y="31993951"/>
                  </a:lnTo>
                  <a:close/>
                  <a:moveTo>
                    <a:pt x="0" y="144780"/>
                  </a:moveTo>
                  <a:lnTo>
                    <a:pt x="144780" y="144780"/>
                  </a:lnTo>
                  <a:lnTo>
                    <a:pt x="144780" y="31993951"/>
                  </a:lnTo>
                  <a:lnTo>
                    <a:pt x="0" y="31993951"/>
                  </a:lnTo>
                  <a:lnTo>
                    <a:pt x="0" y="144780"/>
                  </a:lnTo>
                  <a:close/>
                  <a:moveTo>
                    <a:pt x="0" y="31993951"/>
                  </a:moveTo>
                  <a:lnTo>
                    <a:pt x="144780" y="31993951"/>
                  </a:lnTo>
                  <a:lnTo>
                    <a:pt x="144780" y="32138733"/>
                  </a:lnTo>
                  <a:lnTo>
                    <a:pt x="0" y="32138733"/>
                  </a:lnTo>
                  <a:lnTo>
                    <a:pt x="0" y="31993951"/>
                  </a:lnTo>
                  <a:close/>
                  <a:moveTo>
                    <a:pt x="20432722" y="144780"/>
                  </a:moveTo>
                  <a:lnTo>
                    <a:pt x="20577502" y="144780"/>
                  </a:lnTo>
                  <a:lnTo>
                    <a:pt x="20577502" y="31993951"/>
                  </a:lnTo>
                  <a:lnTo>
                    <a:pt x="20432722" y="31993951"/>
                  </a:lnTo>
                  <a:lnTo>
                    <a:pt x="20432722" y="144780"/>
                  </a:lnTo>
                  <a:close/>
                  <a:moveTo>
                    <a:pt x="144780" y="31993951"/>
                  </a:moveTo>
                  <a:lnTo>
                    <a:pt x="20432722" y="31993951"/>
                  </a:lnTo>
                  <a:lnTo>
                    <a:pt x="20432722" y="32138733"/>
                  </a:lnTo>
                  <a:lnTo>
                    <a:pt x="144780" y="32138733"/>
                  </a:lnTo>
                  <a:lnTo>
                    <a:pt x="144780" y="31993951"/>
                  </a:lnTo>
                  <a:close/>
                  <a:moveTo>
                    <a:pt x="20432722" y="0"/>
                  </a:moveTo>
                  <a:lnTo>
                    <a:pt x="20577502" y="0"/>
                  </a:lnTo>
                  <a:lnTo>
                    <a:pt x="20577502" y="144780"/>
                  </a:lnTo>
                  <a:lnTo>
                    <a:pt x="20432722" y="144780"/>
                  </a:lnTo>
                  <a:lnTo>
                    <a:pt x="20432722" y="0"/>
                  </a:lnTo>
                  <a:close/>
                  <a:moveTo>
                    <a:pt x="0" y="0"/>
                  </a:moveTo>
                  <a:lnTo>
                    <a:pt x="144780" y="0"/>
                  </a:lnTo>
                  <a:lnTo>
                    <a:pt x="144780" y="144780"/>
                  </a:lnTo>
                  <a:lnTo>
                    <a:pt x="0" y="144780"/>
                  </a:lnTo>
                  <a:lnTo>
                    <a:pt x="0" y="0"/>
                  </a:lnTo>
                  <a:close/>
                  <a:moveTo>
                    <a:pt x="144780" y="0"/>
                  </a:moveTo>
                  <a:lnTo>
                    <a:pt x="20432722" y="0"/>
                  </a:lnTo>
                  <a:lnTo>
                    <a:pt x="20432722" y="144780"/>
                  </a:lnTo>
                  <a:lnTo>
                    <a:pt x="144780" y="144780"/>
                  </a:lnTo>
                  <a:lnTo>
                    <a:pt x="144780" y="0"/>
                  </a:lnTo>
                  <a:close/>
                </a:path>
              </a:pathLst>
            </a:custGeom>
            <a:solidFill>
              <a:srgbClr val="000000"/>
            </a:solidFill>
          </p:spPr>
          <p:txBody>
            <a:bodyPr/>
            <a:lstStyle/>
            <a:p>
              <a:endParaRPr lang="en-US"/>
            </a:p>
          </p:txBody>
        </p:sp>
      </p:grpSp>
      <p:sp>
        <p:nvSpPr>
          <p:cNvPr id="9" name="Freeform 9"/>
          <p:cNvSpPr/>
          <p:nvPr/>
        </p:nvSpPr>
        <p:spPr>
          <a:xfrm flipH="1">
            <a:off x="10126910" y="1456510"/>
            <a:ext cx="6431261" cy="10652193"/>
          </a:xfrm>
          <a:custGeom>
            <a:avLst/>
            <a:gdLst/>
            <a:ahLst/>
            <a:cxnLst/>
            <a:rect l="l" t="t" r="r" b="b"/>
            <a:pathLst>
              <a:path w="6431261" h="10652193">
                <a:moveTo>
                  <a:pt x="6431262" y="0"/>
                </a:moveTo>
                <a:lnTo>
                  <a:pt x="0" y="0"/>
                </a:lnTo>
                <a:lnTo>
                  <a:pt x="0" y="10652193"/>
                </a:lnTo>
                <a:lnTo>
                  <a:pt x="6431262" y="10652193"/>
                </a:lnTo>
                <a:lnTo>
                  <a:pt x="6431262" y="0"/>
                </a:lnTo>
                <a:close/>
              </a:path>
            </a:pathLst>
          </a:custGeom>
          <a:blipFill>
            <a:blip r:embed="rId3"/>
            <a:stretch>
              <a:fillRect/>
            </a:stretch>
          </a:blipFill>
        </p:spPr>
        <p:txBody>
          <a:bodyPr/>
          <a:lstStyle/>
          <a:p>
            <a:endParaRPr lang="en-US"/>
          </a:p>
        </p:txBody>
      </p:sp>
      <p:sp>
        <p:nvSpPr>
          <p:cNvPr id="11" name="Freeform 11"/>
          <p:cNvSpPr/>
          <p:nvPr/>
        </p:nvSpPr>
        <p:spPr>
          <a:xfrm>
            <a:off x="1093916" y="6272749"/>
            <a:ext cx="7643851" cy="4505919"/>
          </a:xfrm>
          <a:custGeom>
            <a:avLst/>
            <a:gdLst/>
            <a:ahLst/>
            <a:cxnLst/>
            <a:rect l="l" t="t" r="r" b="b"/>
            <a:pathLst>
              <a:path w="7643851" h="4505919">
                <a:moveTo>
                  <a:pt x="0" y="0"/>
                </a:moveTo>
                <a:lnTo>
                  <a:pt x="7643851" y="0"/>
                </a:lnTo>
                <a:lnTo>
                  <a:pt x="7643851" y="4505919"/>
                </a:lnTo>
                <a:lnTo>
                  <a:pt x="0" y="4505919"/>
                </a:lnTo>
                <a:lnTo>
                  <a:pt x="0" y="0"/>
                </a:lnTo>
                <a:close/>
              </a:path>
            </a:pathLst>
          </a:custGeom>
          <a:blipFill>
            <a:blip r:embed="rId4">
              <a:extLst>
                <a:ext uri="{96DAC541-7B7A-43D3-8B79-37D633B846F1}">
                  <asvg:svgBlip xmlns:asvg="http://schemas.microsoft.com/office/drawing/2016/SVG/main" r:embed="rId5"/>
                </a:ext>
              </a:extLst>
            </a:blip>
            <a:stretch>
              <a:fillRect l="-2370" b="-38495"/>
            </a:stretch>
          </a:blipFill>
        </p:spPr>
        <p:txBody>
          <a:bodyPr/>
          <a:lstStyle/>
          <a:p>
            <a:endParaRPr lang="en-US"/>
          </a:p>
        </p:txBody>
      </p:sp>
      <p:pic>
        <p:nvPicPr>
          <p:cNvPr id="12" name="Picture 11">
            <a:extLst>
              <a:ext uri="{FF2B5EF4-FFF2-40B4-BE49-F238E27FC236}">
                <a16:creationId xmlns:a16="http://schemas.microsoft.com/office/drawing/2014/main" id="{5E6568B0-58E1-13F0-4158-59511EFADD38}"/>
              </a:ext>
            </a:extLst>
          </p:cNvPr>
          <p:cNvPicPr>
            <a:picLocks noChangeAspect="1"/>
          </p:cNvPicPr>
          <p:nvPr/>
        </p:nvPicPr>
        <p:blipFill>
          <a:blip r:embed="rId6"/>
          <a:stretch>
            <a:fillRect/>
          </a:stretch>
        </p:blipFill>
        <p:spPr>
          <a:xfrm>
            <a:off x="533400" y="342900"/>
            <a:ext cx="9352075" cy="6962235"/>
          </a:xfrm>
          <a:prstGeom prst="rect">
            <a:avLst/>
          </a:prstGeom>
        </p:spPr>
      </p:pic>
    </p:spTree>
    <p:extLst>
      <p:ext uri="{BB962C8B-B14F-4D97-AF65-F5344CB8AC3E}">
        <p14:creationId xmlns:p14="http://schemas.microsoft.com/office/powerpoint/2010/main" val="2890343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PowerPointHub-Princess">
      <a:dk1>
        <a:sysClr val="windowText" lastClr="000000"/>
      </a:dk1>
      <a:lt1>
        <a:sysClr val="window" lastClr="FFFFFF"/>
      </a:lt1>
      <a:dk2>
        <a:srgbClr val="44546A"/>
      </a:dk2>
      <a:lt2>
        <a:srgbClr val="E7E6E6"/>
      </a:lt2>
      <a:accent1>
        <a:srgbClr val="FED0D0"/>
      </a:accent1>
      <a:accent2>
        <a:srgbClr val="F9AFAF"/>
      </a:accent2>
      <a:accent3>
        <a:srgbClr val="F77A9A"/>
      </a:accent3>
      <a:accent4>
        <a:srgbClr val="CF2665"/>
      </a:accent4>
      <a:accent5>
        <a:srgbClr val="777D9E"/>
      </a:accent5>
      <a:accent6>
        <a:srgbClr val="5B6087"/>
      </a:accent6>
      <a:hlink>
        <a:srgbClr val="0563C1"/>
      </a:hlink>
      <a:folHlink>
        <a:srgbClr val="954F72"/>
      </a:folHlink>
    </a:clrScheme>
    <a:fontScheme name="Custom 33">
      <a:majorFont>
        <a:latin typeface="Mali"/>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224</TotalTime>
  <Words>677</Words>
  <Application>Microsoft Office PowerPoint</Application>
  <PresentationFormat>Custom</PresentationFormat>
  <Paragraphs>47</Paragraphs>
  <Slides>31</Slides>
  <Notes>5</Notes>
  <HiddenSlides>0</HiddenSlides>
  <MMClips>2</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31</vt:i4>
      </vt:variant>
    </vt:vector>
  </HeadingPairs>
  <TitlesOfParts>
    <vt:vector size="41" baseType="lpstr">
      <vt:lpstr>#9Slide03 SVNCintra</vt:lpstr>
      <vt:lpstr>Arial</vt:lpstr>
      <vt:lpstr>Calibri</vt:lpstr>
      <vt:lpstr>Calibri Light</vt:lpstr>
      <vt:lpstr>Cambria</vt:lpstr>
      <vt:lpstr>SVN-Genica Pro</vt:lpstr>
      <vt:lpstr>Office Theme</vt:lpstr>
      <vt:lpstr>1_Office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Admin</cp:lastModifiedBy>
  <cp:revision>48</cp:revision>
  <dcterms:created xsi:type="dcterms:W3CDTF">2006-08-16T00:00:00Z</dcterms:created>
  <dcterms:modified xsi:type="dcterms:W3CDTF">2024-08-12T13:10:30Z</dcterms:modified>
  <dc:identifier>DAGC02_-eZc</dc:identifier>
</cp:coreProperties>
</file>