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352" r:id="rId6"/>
    <p:sldId id="263" r:id="rId7"/>
    <p:sldId id="265" r:id="rId8"/>
    <p:sldId id="351" r:id="rId9"/>
    <p:sldId id="266" r:id="rId10"/>
    <p:sldId id="267" r:id="rId11"/>
    <p:sldId id="269" r:id="rId12"/>
    <p:sldId id="270" r:id="rId13"/>
    <p:sldId id="271" r:id="rId14"/>
    <p:sldId id="272" r:id="rId15"/>
    <p:sldId id="281" r:id="rId16"/>
    <p:sldId id="284" r:id="rId17"/>
    <p:sldId id="285" r:id="rId18"/>
    <p:sldId id="286" r:id="rId19"/>
    <p:sldId id="287" r:id="rId20"/>
    <p:sldId id="302" r:id="rId21"/>
    <p:sldId id="303" r:id="rId22"/>
    <p:sldId id="308" r:id="rId23"/>
    <p:sldId id="309" r:id="rId24"/>
    <p:sldId id="311" r:id="rId25"/>
    <p:sldId id="327" r:id="rId26"/>
    <p:sldId id="328" r:id="rId27"/>
    <p:sldId id="329" r:id="rId28"/>
    <p:sldId id="330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2" r:id="rId38"/>
    <p:sldId id="343" r:id="rId39"/>
    <p:sldId id="344" r:id="rId40"/>
    <p:sldId id="345" r:id="rId41"/>
    <p:sldId id="353" r:id="rId42"/>
    <p:sldId id="354" r:id="rId43"/>
    <p:sldId id="349" r:id="rId4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-38"/>
            <a:ext cx="12192000" cy="1224280"/>
          </a:xfrm>
          <a:custGeom>
            <a:avLst/>
            <a:gdLst/>
            <a:ahLst/>
            <a:cxnLst/>
            <a:rect l="l" t="t" r="r" b="b"/>
            <a:pathLst>
              <a:path w="12192000" h="1224280">
                <a:moveTo>
                  <a:pt x="12192000" y="0"/>
                </a:moveTo>
                <a:lnTo>
                  <a:pt x="0" y="0"/>
                </a:lnTo>
                <a:lnTo>
                  <a:pt x="0" y="1223683"/>
                </a:lnTo>
                <a:lnTo>
                  <a:pt x="12192000" y="1223683"/>
                </a:lnTo>
                <a:lnTo>
                  <a:pt x="12192000" y="0"/>
                </a:lnTo>
                <a:close/>
              </a:path>
            </a:pathLst>
          </a:custGeom>
          <a:solidFill>
            <a:srgbClr val="391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7105" y="5269862"/>
            <a:ext cx="1064895" cy="158813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74605" y="69215"/>
            <a:ext cx="1904364" cy="10210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87525" y="2097150"/>
            <a:ext cx="953325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463665" y="4926329"/>
            <a:ext cx="4667884" cy="1300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11/09/24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11/09/24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11/09/24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-38"/>
            <a:ext cx="12192000" cy="1224280"/>
          </a:xfrm>
          <a:custGeom>
            <a:avLst/>
            <a:gdLst/>
            <a:ahLst/>
            <a:cxnLst/>
            <a:rect l="l" t="t" r="r" b="b"/>
            <a:pathLst>
              <a:path w="12192000" h="1224280">
                <a:moveTo>
                  <a:pt x="12192000" y="0"/>
                </a:moveTo>
                <a:lnTo>
                  <a:pt x="0" y="0"/>
                </a:lnTo>
                <a:lnTo>
                  <a:pt x="0" y="1223683"/>
                </a:lnTo>
                <a:lnTo>
                  <a:pt x="12192000" y="1223683"/>
                </a:lnTo>
                <a:lnTo>
                  <a:pt x="12192000" y="0"/>
                </a:lnTo>
                <a:close/>
              </a:path>
            </a:pathLst>
          </a:custGeom>
          <a:solidFill>
            <a:srgbClr val="391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7105" y="5269862"/>
            <a:ext cx="1064895" cy="158813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74605" y="69215"/>
            <a:ext cx="1904364" cy="10210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11/09/24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11/09/24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815" y="45212"/>
            <a:ext cx="10610215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77414" y="1652142"/>
            <a:ext cx="8383270" cy="2212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11/09/24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26.jp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10" Type="http://schemas.openxmlformats.org/officeDocument/2006/relationships/image" Target="../media/image55.jpg"/><Relationship Id="rId4" Type="http://schemas.openxmlformats.org/officeDocument/2006/relationships/image" Target="../media/image47.png"/><Relationship Id="rId9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9" Type="http://schemas.openxmlformats.org/officeDocument/2006/relationships/image" Target="../media/image99.png"/><Relationship Id="rId21" Type="http://schemas.openxmlformats.org/officeDocument/2006/relationships/image" Target="../media/image81.png"/><Relationship Id="rId34" Type="http://schemas.openxmlformats.org/officeDocument/2006/relationships/image" Target="../media/image94.png"/><Relationship Id="rId42" Type="http://schemas.openxmlformats.org/officeDocument/2006/relationships/image" Target="../media/image102.png"/><Relationship Id="rId47" Type="http://schemas.openxmlformats.org/officeDocument/2006/relationships/image" Target="../media/image107.png"/><Relationship Id="rId50" Type="http://schemas.openxmlformats.org/officeDocument/2006/relationships/image" Target="../media/image110.png"/><Relationship Id="rId55" Type="http://schemas.openxmlformats.org/officeDocument/2006/relationships/image" Target="../media/image115.png"/><Relationship Id="rId63" Type="http://schemas.openxmlformats.org/officeDocument/2006/relationships/image" Target="../media/image123.png"/><Relationship Id="rId68" Type="http://schemas.openxmlformats.org/officeDocument/2006/relationships/image" Target="../media/image128.png"/><Relationship Id="rId7" Type="http://schemas.openxmlformats.org/officeDocument/2006/relationships/image" Target="../media/image67.png"/><Relationship Id="rId71" Type="http://schemas.openxmlformats.org/officeDocument/2006/relationships/image" Target="../media/image131.png"/><Relationship Id="rId2" Type="http://schemas.openxmlformats.org/officeDocument/2006/relationships/image" Target="../media/image62.jpg"/><Relationship Id="rId16" Type="http://schemas.openxmlformats.org/officeDocument/2006/relationships/image" Target="../media/image76.png"/><Relationship Id="rId29" Type="http://schemas.openxmlformats.org/officeDocument/2006/relationships/image" Target="../media/image89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40" Type="http://schemas.openxmlformats.org/officeDocument/2006/relationships/image" Target="../media/image100.png"/><Relationship Id="rId45" Type="http://schemas.openxmlformats.org/officeDocument/2006/relationships/image" Target="../media/image105.png"/><Relationship Id="rId53" Type="http://schemas.openxmlformats.org/officeDocument/2006/relationships/image" Target="../media/image113.png"/><Relationship Id="rId58" Type="http://schemas.openxmlformats.org/officeDocument/2006/relationships/image" Target="../media/image118.png"/><Relationship Id="rId66" Type="http://schemas.openxmlformats.org/officeDocument/2006/relationships/image" Target="../media/image126.png"/><Relationship Id="rId74" Type="http://schemas.openxmlformats.org/officeDocument/2006/relationships/image" Target="../media/image134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36" Type="http://schemas.openxmlformats.org/officeDocument/2006/relationships/image" Target="../media/image96.png"/><Relationship Id="rId49" Type="http://schemas.openxmlformats.org/officeDocument/2006/relationships/image" Target="../media/image109.png"/><Relationship Id="rId57" Type="http://schemas.openxmlformats.org/officeDocument/2006/relationships/image" Target="../media/image117.png"/><Relationship Id="rId61" Type="http://schemas.openxmlformats.org/officeDocument/2006/relationships/image" Target="../media/image121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4" Type="http://schemas.openxmlformats.org/officeDocument/2006/relationships/image" Target="../media/image104.png"/><Relationship Id="rId52" Type="http://schemas.openxmlformats.org/officeDocument/2006/relationships/image" Target="../media/image112.png"/><Relationship Id="rId60" Type="http://schemas.openxmlformats.org/officeDocument/2006/relationships/image" Target="../media/image120.png"/><Relationship Id="rId65" Type="http://schemas.openxmlformats.org/officeDocument/2006/relationships/image" Target="../media/image125.png"/><Relationship Id="rId73" Type="http://schemas.openxmlformats.org/officeDocument/2006/relationships/image" Target="../media/image133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image" Target="../media/image108.png"/><Relationship Id="rId56" Type="http://schemas.openxmlformats.org/officeDocument/2006/relationships/image" Target="../media/image116.png"/><Relationship Id="rId64" Type="http://schemas.openxmlformats.org/officeDocument/2006/relationships/image" Target="../media/image124.png"/><Relationship Id="rId69" Type="http://schemas.openxmlformats.org/officeDocument/2006/relationships/image" Target="../media/image129.png"/><Relationship Id="rId8" Type="http://schemas.openxmlformats.org/officeDocument/2006/relationships/image" Target="../media/image68.png"/><Relationship Id="rId51" Type="http://schemas.openxmlformats.org/officeDocument/2006/relationships/image" Target="../media/image111.png"/><Relationship Id="rId72" Type="http://schemas.openxmlformats.org/officeDocument/2006/relationships/image" Target="../media/image132.png"/><Relationship Id="rId3" Type="http://schemas.openxmlformats.org/officeDocument/2006/relationships/image" Target="../media/image63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46" Type="http://schemas.openxmlformats.org/officeDocument/2006/relationships/image" Target="../media/image106.png"/><Relationship Id="rId59" Type="http://schemas.openxmlformats.org/officeDocument/2006/relationships/image" Target="../media/image119.png"/><Relationship Id="rId67" Type="http://schemas.openxmlformats.org/officeDocument/2006/relationships/image" Target="../media/image127.png"/><Relationship Id="rId20" Type="http://schemas.openxmlformats.org/officeDocument/2006/relationships/image" Target="../media/image80.png"/><Relationship Id="rId41" Type="http://schemas.openxmlformats.org/officeDocument/2006/relationships/image" Target="../media/image101.png"/><Relationship Id="rId54" Type="http://schemas.openxmlformats.org/officeDocument/2006/relationships/image" Target="../media/image114.png"/><Relationship Id="rId62" Type="http://schemas.openxmlformats.org/officeDocument/2006/relationships/image" Target="../media/image122.png"/><Relationship Id="rId7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4.png"/><Relationship Id="rId4" Type="http://schemas.openxmlformats.org/officeDocument/2006/relationships/image" Target="../media/image15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0.jp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7.png"/><Relationship Id="rId7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8"/>
            <a:ext cx="12192000" cy="6858634"/>
            <a:chOff x="0" y="-38"/>
            <a:chExt cx="12192000" cy="68586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-38"/>
              <a:ext cx="12192000" cy="1224280"/>
            </a:xfrm>
            <a:custGeom>
              <a:avLst/>
              <a:gdLst/>
              <a:ahLst/>
              <a:cxnLst/>
              <a:rect l="l" t="t" r="r" b="b"/>
              <a:pathLst>
                <a:path w="12192000" h="1224280">
                  <a:moveTo>
                    <a:pt x="12192000" y="0"/>
                  </a:moveTo>
                  <a:lnTo>
                    <a:pt x="0" y="0"/>
                  </a:lnTo>
                  <a:lnTo>
                    <a:pt x="0" y="1223683"/>
                  </a:lnTo>
                  <a:lnTo>
                    <a:pt x="12192000" y="122368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91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7105" y="5269862"/>
              <a:ext cx="1064895" cy="1588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74605" y="69215"/>
              <a:ext cx="1904364" cy="10210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17977" y="1468881"/>
            <a:ext cx="6495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PHÒNG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GD&amp;ĐT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THÀNH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PHỐ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TAM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ĐIỆP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76471" y="2347086"/>
            <a:ext cx="3185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0000"/>
                </a:solidFill>
              </a:rPr>
              <a:t>TẬP</a:t>
            </a:r>
            <a:r>
              <a:rPr sz="4800" spc="-35" dirty="0">
                <a:solidFill>
                  <a:srgbClr val="FF0000"/>
                </a:solidFill>
              </a:rPr>
              <a:t> </a:t>
            </a:r>
            <a:r>
              <a:rPr sz="4800" spc="-20" dirty="0">
                <a:solidFill>
                  <a:srgbClr val="FF0000"/>
                </a:solidFill>
              </a:rPr>
              <a:t>HUẤN</a:t>
            </a:r>
            <a:endParaRPr sz="4800"/>
          </a:p>
        </p:txBody>
      </p:sp>
      <p:sp>
        <p:nvSpPr>
          <p:cNvPr id="9" name="object 9"/>
          <p:cNvSpPr txBox="1"/>
          <p:nvPr/>
        </p:nvSpPr>
        <p:spPr>
          <a:xfrm>
            <a:off x="542036" y="3247415"/>
            <a:ext cx="10891520" cy="3634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75030">
              <a:lnSpc>
                <a:spcPct val="127600"/>
              </a:lnSpc>
              <a:spcBef>
                <a:spcPts val="100"/>
              </a:spcBef>
            </a:pPr>
            <a:r>
              <a:rPr sz="3400" b="1" dirty="0" smtClean="0">
                <a:solidFill>
                  <a:srgbClr val="0000D0"/>
                </a:solidFill>
                <a:latin typeface="Times New Roman"/>
                <a:cs typeface="Times New Roman"/>
              </a:rPr>
              <a:t>GIÁO</a:t>
            </a:r>
            <a:r>
              <a:rPr sz="3400" b="1" spc="-40" dirty="0" smtClean="0">
                <a:solidFill>
                  <a:srgbClr val="0000D0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0000D0"/>
                </a:solidFill>
                <a:latin typeface="Times New Roman"/>
                <a:cs typeface="Times New Roman"/>
              </a:rPr>
              <a:t>DỤC</a:t>
            </a:r>
            <a:r>
              <a:rPr sz="3400" b="1" spc="-45" dirty="0">
                <a:solidFill>
                  <a:srgbClr val="0000D0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0000D0"/>
                </a:solidFill>
                <a:latin typeface="Times New Roman"/>
                <a:cs typeface="Times New Roman"/>
              </a:rPr>
              <a:t>STEM</a:t>
            </a:r>
            <a:r>
              <a:rPr sz="3400" b="1" spc="-30" dirty="0">
                <a:solidFill>
                  <a:srgbClr val="0000D0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0000D0"/>
                </a:solidFill>
                <a:latin typeface="Times New Roman"/>
                <a:cs typeface="Times New Roman"/>
              </a:rPr>
              <a:t>CẤP</a:t>
            </a:r>
            <a:r>
              <a:rPr sz="3400" b="1" spc="-15" dirty="0">
                <a:solidFill>
                  <a:srgbClr val="0000D0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0000D0"/>
                </a:solidFill>
                <a:latin typeface="Times New Roman"/>
                <a:cs typeface="Times New Roman"/>
              </a:rPr>
              <a:t>TIỂU</a:t>
            </a:r>
            <a:r>
              <a:rPr sz="3400" b="1" spc="-50" dirty="0">
                <a:solidFill>
                  <a:srgbClr val="0000D0"/>
                </a:solidFill>
                <a:latin typeface="Times New Roman"/>
                <a:cs typeface="Times New Roman"/>
              </a:rPr>
              <a:t> </a:t>
            </a:r>
            <a:r>
              <a:rPr sz="3400" b="1" spc="-25" dirty="0">
                <a:solidFill>
                  <a:srgbClr val="0000D0"/>
                </a:solidFill>
                <a:latin typeface="Times New Roman"/>
                <a:cs typeface="Times New Roman"/>
              </a:rPr>
              <a:t>HỌC </a:t>
            </a:r>
            <a:r>
              <a:rPr sz="3400" b="1" dirty="0">
                <a:solidFill>
                  <a:srgbClr val="0000D0"/>
                </a:solidFill>
                <a:latin typeface="Times New Roman"/>
                <a:cs typeface="Times New Roman"/>
              </a:rPr>
              <a:t>THEO</a:t>
            </a:r>
            <a:r>
              <a:rPr sz="3400" b="1" spc="-100" dirty="0">
                <a:solidFill>
                  <a:srgbClr val="0000D0"/>
                </a:solidFill>
                <a:latin typeface="Times New Roman"/>
                <a:cs typeface="Times New Roman"/>
              </a:rPr>
              <a:t> </a:t>
            </a:r>
            <a:r>
              <a:rPr lang="en-US" sz="3400" b="1" spc="-100" dirty="0" smtClean="0">
                <a:solidFill>
                  <a:srgbClr val="0000D0"/>
                </a:solidFill>
                <a:latin typeface="Times New Roman"/>
                <a:cs typeface="Times New Roman"/>
              </a:rPr>
              <a:t>        </a:t>
            </a:r>
            <a:r>
              <a:rPr sz="3400" b="1" dirty="0" smtClean="0">
                <a:solidFill>
                  <a:srgbClr val="0000D0"/>
                </a:solidFill>
                <a:latin typeface="Times New Roman"/>
                <a:cs typeface="Times New Roman"/>
              </a:rPr>
              <a:t>CHƯƠNG</a:t>
            </a:r>
            <a:r>
              <a:rPr sz="3400" b="1" spc="-110" dirty="0" smtClean="0">
                <a:solidFill>
                  <a:srgbClr val="0000D0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0000D0"/>
                </a:solidFill>
                <a:latin typeface="Times New Roman"/>
                <a:cs typeface="Times New Roman"/>
              </a:rPr>
              <a:t>TRÌNH</a:t>
            </a:r>
            <a:r>
              <a:rPr sz="3400" b="1" spc="-95" dirty="0">
                <a:solidFill>
                  <a:srgbClr val="0000D0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0000D0"/>
                </a:solidFill>
                <a:latin typeface="Times New Roman"/>
                <a:cs typeface="Times New Roman"/>
              </a:rPr>
              <a:t>GIÁO</a:t>
            </a:r>
            <a:r>
              <a:rPr sz="3400" b="1" spc="-80" dirty="0">
                <a:solidFill>
                  <a:srgbClr val="0000D0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0000D0"/>
                </a:solidFill>
                <a:latin typeface="Times New Roman"/>
                <a:cs typeface="Times New Roman"/>
              </a:rPr>
              <a:t>DỤC</a:t>
            </a:r>
            <a:r>
              <a:rPr sz="3400" b="1" spc="-114" dirty="0">
                <a:solidFill>
                  <a:srgbClr val="0000D0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0000D0"/>
                </a:solidFill>
                <a:latin typeface="Times New Roman"/>
                <a:cs typeface="Times New Roman"/>
              </a:rPr>
              <a:t>PHỔ</a:t>
            </a:r>
            <a:r>
              <a:rPr sz="3400" b="1" spc="-90" dirty="0">
                <a:solidFill>
                  <a:srgbClr val="0000D0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0000D0"/>
                </a:solidFill>
                <a:latin typeface="Times New Roman"/>
                <a:cs typeface="Times New Roman"/>
              </a:rPr>
              <a:t>THÔNG</a:t>
            </a:r>
            <a:r>
              <a:rPr sz="3400" b="1" spc="-80" dirty="0">
                <a:solidFill>
                  <a:srgbClr val="0000D0"/>
                </a:solidFill>
                <a:latin typeface="Times New Roman"/>
                <a:cs typeface="Times New Roman"/>
              </a:rPr>
              <a:t> </a:t>
            </a:r>
            <a:r>
              <a:rPr sz="3400" b="1" spc="-20" dirty="0">
                <a:solidFill>
                  <a:srgbClr val="0000D0"/>
                </a:solidFill>
                <a:latin typeface="Times New Roman"/>
                <a:cs typeface="Times New Roman"/>
              </a:rPr>
              <a:t>2018</a:t>
            </a:r>
            <a:endParaRPr sz="3400" dirty="0">
              <a:latin typeface="Times New Roman"/>
              <a:cs typeface="Times New Roman"/>
            </a:endParaRPr>
          </a:p>
          <a:p>
            <a:pPr marL="3496945">
              <a:lnSpc>
                <a:spcPts val="2875"/>
              </a:lnSpc>
              <a:spcBef>
                <a:spcPts val="2755"/>
              </a:spcBef>
            </a:pPr>
            <a:r>
              <a:rPr sz="2400" b="1" dirty="0">
                <a:latin typeface="Times New Roman"/>
                <a:cs typeface="Times New Roman"/>
              </a:rPr>
              <a:t>Báo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cáo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viên: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Phạm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Thị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Hạnh</a:t>
            </a:r>
            <a:endParaRPr sz="2400" dirty="0">
              <a:latin typeface="Times New Roman"/>
              <a:cs typeface="Times New Roman"/>
            </a:endParaRPr>
          </a:p>
          <a:p>
            <a:pPr marL="3496945" marR="1487805">
              <a:lnSpc>
                <a:spcPts val="2860"/>
              </a:lnSpc>
              <a:spcBef>
                <a:spcPts val="105"/>
              </a:spcBef>
            </a:pPr>
            <a:r>
              <a:rPr sz="2400" b="1" dirty="0">
                <a:latin typeface="Times New Roman"/>
                <a:cs typeface="Times New Roman"/>
              </a:rPr>
              <a:t>Phó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Hiệu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trưởng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Trường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TH-THCS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Tây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Sơn </a:t>
            </a:r>
            <a:r>
              <a:rPr sz="2400" b="1" dirty="0">
                <a:latin typeface="Times New Roman"/>
                <a:cs typeface="Times New Roman"/>
              </a:rPr>
              <a:t>Điện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thoại: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0975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744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058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R="352425" algn="ctr">
              <a:lnSpc>
                <a:spcPct val="100000"/>
              </a:lnSpc>
              <a:spcBef>
                <a:spcPts val="5"/>
              </a:spcBef>
            </a:pPr>
            <a:r>
              <a:rPr sz="2600" b="1" dirty="0">
                <a:latin typeface="Times New Roman"/>
                <a:cs typeface="Times New Roman"/>
              </a:rPr>
              <a:t>Tam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Điệp,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năm</a:t>
            </a:r>
            <a:r>
              <a:rPr sz="2600" b="1" spc="-114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2024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8600" y="1007744"/>
            <a:ext cx="10305415" cy="893444"/>
            <a:chOff x="1498600" y="1007744"/>
            <a:chExt cx="10305415" cy="893444"/>
          </a:xfrm>
        </p:grpSpPr>
        <p:sp>
          <p:nvSpPr>
            <p:cNvPr id="3" name="object 3"/>
            <p:cNvSpPr/>
            <p:nvPr/>
          </p:nvSpPr>
          <p:spPr>
            <a:xfrm>
              <a:off x="1498600" y="1042669"/>
              <a:ext cx="3115310" cy="858519"/>
            </a:xfrm>
            <a:custGeom>
              <a:avLst/>
              <a:gdLst/>
              <a:ahLst/>
              <a:cxnLst/>
              <a:rect l="l" t="t" r="r" b="b"/>
              <a:pathLst>
                <a:path w="3115310" h="858519">
                  <a:moveTo>
                    <a:pt x="3114929" y="0"/>
                  </a:moveTo>
                  <a:lnTo>
                    <a:pt x="0" y="0"/>
                  </a:lnTo>
                  <a:lnTo>
                    <a:pt x="0" y="858519"/>
                  </a:lnTo>
                  <a:lnTo>
                    <a:pt x="3114929" y="858519"/>
                  </a:lnTo>
                  <a:lnTo>
                    <a:pt x="311492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13275" y="1042669"/>
              <a:ext cx="3583940" cy="858519"/>
            </a:xfrm>
            <a:custGeom>
              <a:avLst/>
              <a:gdLst/>
              <a:ahLst/>
              <a:cxnLst/>
              <a:rect l="l" t="t" r="r" b="b"/>
              <a:pathLst>
                <a:path w="3583940" h="858519">
                  <a:moveTo>
                    <a:pt x="3583813" y="0"/>
                  </a:moveTo>
                  <a:lnTo>
                    <a:pt x="0" y="0"/>
                  </a:lnTo>
                  <a:lnTo>
                    <a:pt x="0" y="858519"/>
                  </a:lnTo>
                  <a:lnTo>
                    <a:pt x="3583813" y="858519"/>
                  </a:lnTo>
                  <a:lnTo>
                    <a:pt x="3583813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0390" y="1219199"/>
              <a:ext cx="2432685" cy="6769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9095" y="1189989"/>
              <a:ext cx="1913254" cy="6775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2769" y="1007744"/>
              <a:ext cx="932179" cy="6769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89034" y="1007744"/>
              <a:ext cx="1045845" cy="6769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00869" y="1007744"/>
              <a:ext cx="812800" cy="6769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79025" y="1007744"/>
              <a:ext cx="1265554" cy="6769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11840" y="1007744"/>
              <a:ext cx="892175" cy="67691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7620"/>
            <a:ext cx="12192000" cy="92201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34695" y="1051813"/>
            <a:ext cx="11762740" cy="845819"/>
            <a:chOff x="234695" y="1051813"/>
            <a:chExt cx="11762740" cy="845819"/>
          </a:xfrm>
        </p:grpSpPr>
        <p:sp>
          <p:nvSpPr>
            <p:cNvPr id="14" name="object 14"/>
            <p:cNvSpPr/>
            <p:nvPr/>
          </p:nvSpPr>
          <p:spPr>
            <a:xfrm>
              <a:off x="234695" y="1051813"/>
              <a:ext cx="1257935" cy="845819"/>
            </a:xfrm>
            <a:custGeom>
              <a:avLst/>
              <a:gdLst/>
              <a:ahLst/>
              <a:cxnLst/>
              <a:rect l="l" t="t" r="r" b="b"/>
              <a:pathLst>
                <a:path w="1257935" h="845819">
                  <a:moveTo>
                    <a:pt x="1257604" y="0"/>
                  </a:moveTo>
                  <a:lnTo>
                    <a:pt x="0" y="0"/>
                  </a:lnTo>
                  <a:lnTo>
                    <a:pt x="0" y="845819"/>
                  </a:lnTo>
                  <a:lnTo>
                    <a:pt x="1257604" y="845819"/>
                  </a:lnTo>
                  <a:lnTo>
                    <a:pt x="1257604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04580" y="1051813"/>
              <a:ext cx="3792854" cy="845819"/>
            </a:xfrm>
            <a:custGeom>
              <a:avLst/>
              <a:gdLst/>
              <a:ahLst/>
              <a:cxnLst/>
              <a:rect l="l" t="t" r="r" b="b"/>
              <a:pathLst>
                <a:path w="3792854" h="845819">
                  <a:moveTo>
                    <a:pt x="3792347" y="0"/>
                  </a:moveTo>
                  <a:lnTo>
                    <a:pt x="0" y="0"/>
                  </a:lnTo>
                  <a:lnTo>
                    <a:pt x="0" y="845819"/>
                  </a:lnTo>
                  <a:lnTo>
                    <a:pt x="3792347" y="845819"/>
                  </a:lnTo>
                  <a:lnTo>
                    <a:pt x="3792347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34285" y="1301241"/>
            <a:ext cx="2044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Bài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43498" y="1255521"/>
            <a:ext cx="1788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HĐTN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STEM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29981" y="1081785"/>
            <a:ext cx="3754120" cy="7620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457325" marR="5080" indent="-1445260">
              <a:lnSpc>
                <a:spcPct val="101299"/>
              </a:lnSpc>
              <a:spcBef>
                <a:spcPts val="6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Làm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quen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với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nghiên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cứu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KHKT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2504" y="1039622"/>
            <a:ext cx="11786870" cy="3056255"/>
            <a:chOff x="222504" y="1039622"/>
            <a:chExt cx="11786870" cy="3056255"/>
          </a:xfrm>
        </p:grpSpPr>
        <p:sp>
          <p:nvSpPr>
            <p:cNvPr id="20" name="object 20"/>
            <p:cNvSpPr/>
            <p:nvPr/>
          </p:nvSpPr>
          <p:spPr>
            <a:xfrm>
              <a:off x="222504" y="1039621"/>
              <a:ext cx="11786870" cy="858519"/>
            </a:xfrm>
            <a:custGeom>
              <a:avLst/>
              <a:gdLst/>
              <a:ahLst/>
              <a:cxnLst/>
              <a:rect l="l" t="t" r="r" b="b"/>
              <a:pathLst>
                <a:path w="11786870" h="858519">
                  <a:moveTo>
                    <a:pt x="12192" y="12204"/>
                  </a:moveTo>
                  <a:lnTo>
                    <a:pt x="0" y="12204"/>
                  </a:lnTo>
                  <a:lnTo>
                    <a:pt x="0" y="858012"/>
                  </a:lnTo>
                  <a:lnTo>
                    <a:pt x="12192" y="858012"/>
                  </a:lnTo>
                  <a:lnTo>
                    <a:pt x="12192" y="12204"/>
                  </a:lnTo>
                  <a:close/>
                </a:path>
                <a:path w="11786870" h="858519">
                  <a:moveTo>
                    <a:pt x="1281938" y="12204"/>
                  </a:moveTo>
                  <a:lnTo>
                    <a:pt x="1269746" y="12204"/>
                  </a:lnTo>
                  <a:lnTo>
                    <a:pt x="1269746" y="858012"/>
                  </a:lnTo>
                  <a:lnTo>
                    <a:pt x="1281938" y="858012"/>
                  </a:lnTo>
                  <a:lnTo>
                    <a:pt x="1281938" y="12204"/>
                  </a:lnTo>
                  <a:close/>
                </a:path>
                <a:path w="11786870" h="858519">
                  <a:moveTo>
                    <a:pt x="4385056" y="0"/>
                  </a:moveTo>
                  <a:lnTo>
                    <a:pt x="4385056" y="0"/>
                  </a:lnTo>
                  <a:lnTo>
                    <a:pt x="0" y="0"/>
                  </a:lnTo>
                  <a:lnTo>
                    <a:pt x="0" y="12192"/>
                  </a:lnTo>
                  <a:lnTo>
                    <a:pt x="4385056" y="12192"/>
                  </a:lnTo>
                  <a:lnTo>
                    <a:pt x="4385056" y="0"/>
                  </a:lnTo>
                  <a:close/>
                </a:path>
                <a:path w="11786870" h="858519">
                  <a:moveTo>
                    <a:pt x="4397362" y="12204"/>
                  </a:moveTo>
                  <a:lnTo>
                    <a:pt x="4385183" y="12204"/>
                  </a:lnTo>
                  <a:lnTo>
                    <a:pt x="4385183" y="858012"/>
                  </a:lnTo>
                  <a:lnTo>
                    <a:pt x="4397362" y="858012"/>
                  </a:lnTo>
                  <a:lnTo>
                    <a:pt x="4397362" y="12204"/>
                  </a:lnTo>
                  <a:close/>
                </a:path>
                <a:path w="11786870" h="858519">
                  <a:moveTo>
                    <a:pt x="4397362" y="0"/>
                  </a:moveTo>
                  <a:lnTo>
                    <a:pt x="4385183" y="0"/>
                  </a:lnTo>
                  <a:lnTo>
                    <a:pt x="4385183" y="12192"/>
                  </a:lnTo>
                  <a:lnTo>
                    <a:pt x="4397362" y="12192"/>
                  </a:lnTo>
                  <a:lnTo>
                    <a:pt x="4397362" y="0"/>
                  </a:lnTo>
                  <a:close/>
                </a:path>
                <a:path w="11786870" h="858519">
                  <a:moveTo>
                    <a:pt x="7969872" y="0"/>
                  </a:moveTo>
                  <a:lnTo>
                    <a:pt x="4397375" y="0"/>
                  </a:lnTo>
                  <a:lnTo>
                    <a:pt x="4397375" y="12192"/>
                  </a:lnTo>
                  <a:lnTo>
                    <a:pt x="7969872" y="12192"/>
                  </a:lnTo>
                  <a:lnTo>
                    <a:pt x="7969872" y="0"/>
                  </a:lnTo>
                  <a:close/>
                </a:path>
                <a:path w="11786870" h="858519">
                  <a:moveTo>
                    <a:pt x="7982064" y="12204"/>
                  </a:moveTo>
                  <a:lnTo>
                    <a:pt x="7969885" y="12204"/>
                  </a:lnTo>
                  <a:lnTo>
                    <a:pt x="7969885" y="858012"/>
                  </a:lnTo>
                  <a:lnTo>
                    <a:pt x="7982064" y="858012"/>
                  </a:lnTo>
                  <a:lnTo>
                    <a:pt x="7982064" y="12204"/>
                  </a:lnTo>
                  <a:close/>
                </a:path>
                <a:path w="11786870" h="858519">
                  <a:moveTo>
                    <a:pt x="7982064" y="0"/>
                  </a:moveTo>
                  <a:lnTo>
                    <a:pt x="7969885" y="0"/>
                  </a:lnTo>
                  <a:lnTo>
                    <a:pt x="7969885" y="12192"/>
                  </a:lnTo>
                  <a:lnTo>
                    <a:pt x="7982064" y="12192"/>
                  </a:lnTo>
                  <a:lnTo>
                    <a:pt x="7982064" y="0"/>
                  </a:lnTo>
                  <a:close/>
                </a:path>
                <a:path w="11786870" h="858519">
                  <a:moveTo>
                    <a:pt x="11786616" y="12204"/>
                  </a:moveTo>
                  <a:lnTo>
                    <a:pt x="11774424" y="12204"/>
                  </a:lnTo>
                  <a:lnTo>
                    <a:pt x="11774424" y="858012"/>
                  </a:lnTo>
                  <a:lnTo>
                    <a:pt x="11786616" y="858012"/>
                  </a:lnTo>
                  <a:lnTo>
                    <a:pt x="11786616" y="12204"/>
                  </a:lnTo>
                  <a:close/>
                </a:path>
                <a:path w="11786870" h="858519">
                  <a:moveTo>
                    <a:pt x="11786616" y="0"/>
                  </a:moveTo>
                  <a:lnTo>
                    <a:pt x="11774424" y="0"/>
                  </a:lnTo>
                  <a:lnTo>
                    <a:pt x="7982077" y="0"/>
                  </a:lnTo>
                  <a:lnTo>
                    <a:pt x="7982077" y="12192"/>
                  </a:lnTo>
                  <a:lnTo>
                    <a:pt x="11774424" y="12192"/>
                  </a:lnTo>
                  <a:lnTo>
                    <a:pt x="11786616" y="12192"/>
                  </a:lnTo>
                  <a:lnTo>
                    <a:pt x="11786616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4696" y="1909825"/>
              <a:ext cx="1257935" cy="2186305"/>
            </a:xfrm>
            <a:custGeom>
              <a:avLst/>
              <a:gdLst/>
              <a:ahLst/>
              <a:cxnLst/>
              <a:rect l="l" t="t" r="r" b="b"/>
              <a:pathLst>
                <a:path w="1257935" h="2186304">
                  <a:moveTo>
                    <a:pt x="1257604" y="0"/>
                  </a:moveTo>
                  <a:lnTo>
                    <a:pt x="0" y="0"/>
                  </a:lnTo>
                  <a:lnTo>
                    <a:pt x="0" y="2186051"/>
                  </a:lnTo>
                  <a:lnTo>
                    <a:pt x="1257604" y="2186051"/>
                  </a:lnTo>
                  <a:lnTo>
                    <a:pt x="1257604" y="0"/>
                  </a:lnTo>
                  <a:close/>
                </a:path>
              </a:pathLst>
            </a:custGeom>
            <a:solidFill>
              <a:srgbClr val="CFD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0491" y="2645790"/>
            <a:ext cx="9791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5" dirty="0">
                <a:latin typeface="Arial"/>
                <a:cs typeface="Arial"/>
              </a:rPr>
              <a:t>Khái</a:t>
            </a:r>
            <a:r>
              <a:rPr sz="1800" b="1" spc="16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niệm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04441" y="1909826"/>
            <a:ext cx="3103245" cy="2186305"/>
          </a:xfrm>
          <a:custGeom>
            <a:avLst/>
            <a:gdLst/>
            <a:ahLst/>
            <a:cxnLst/>
            <a:rect l="l" t="t" r="r" b="b"/>
            <a:pathLst>
              <a:path w="3103245" h="2186304">
                <a:moveTo>
                  <a:pt x="3103118" y="0"/>
                </a:moveTo>
                <a:lnTo>
                  <a:pt x="0" y="0"/>
                </a:lnTo>
                <a:lnTo>
                  <a:pt x="0" y="2186051"/>
                </a:lnTo>
                <a:lnTo>
                  <a:pt x="3103118" y="2186051"/>
                </a:lnTo>
                <a:lnTo>
                  <a:pt x="3103118" y="0"/>
                </a:lnTo>
                <a:close/>
              </a:path>
            </a:pathLst>
          </a:custGeom>
          <a:solidFill>
            <a:srgbClr val="CFD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93645" y="2005914"/>
            <a:ext cx="1264920" cy="26416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5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hình</a:t>
            </a:r>
            <a:r>
              <a:rPr sz="1800" spc="4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thành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38986" y="1979803"/>
            <a:ext cx="3098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8945" algn="l"/>
              </a:tabLst>
            </a:pPr>
            <a:r>
              <a:rPr sz="1800" spc="-25" dirty="0">
                <a:latin typeface="Arial"/>
                <a:cs typeface="Arial"/>
              </a:rPr>
              <a:t>HS</a:t>
            </a:r>
            <a:r>
              <a:rPr sz="1800" dirty="0">
                <a:latin typeface="Arial"/>
                <a:cs typeface="Arial"/>
              </a:rPr>
              <a:t>	và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chủ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động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51686" y="2362835"/>
            <a:ext cx="2693670" cy="2641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  <a:tabLst>
                <a:tab pos="575310" algn="l"/>
                <a:tab pos="1292225" algn="l"/>
                <a:tab pos="1966595" algn="l"/>
              </a:tabLst>
            </a:pP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huy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động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kiến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thức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32275" y="2336419"/>
            <a:ext cx="4070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các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51686" y="2719450"/>
            <a:ext cx="3056255" cy="622300"/>
          </a:xfrm>
          <a:custGeom>
            <a:avLst/>
            <a:gdLst/>
            <a:ahLst/>
            <a:cxnLst/>
            <a:rect l="l" t="t" r="r" b="b"/>
            <a:pathLst>
              <a:path w="3056254" h="622300">
                <a:moveTo>
                  <a:pt x="3055874" y="358140"/>
                </a:moveTo>
                <a:lnTo>
                  <a:pt x="0" y="358140"/>
                </a:lnTo>
                <a:lnTo>
                  <a:pt x="0" y="621792"/>
                </a:lnTo>
                <a:lnTo>
                  <a:pt x="3055874" y="621792"/>
                </a:lnTo>
                <a:lnTo>
                  <a:pt x="3055874" y="358140"/>
                </a:lnTo>
                <a:close/>
              </a:path>
              <a:path w="3056254" h="622300">
                <a:moveTo>
                  <a:pt x="3055924" y="0"/>
                </a:moveTo>
                <a:lnTo>
                  <a:pt x="2063496" y="0"/>
                </a:lnTo>
                <a:lnTo>
                  <a:pt x="2063496" y="265176"/>
                </a:lnTo>
                <a:lnTo>
                  <a:pt x="3055924" y="265176"/>
                </a:lnTo>
                <a:lnTo>
                  <a:pt x="305592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538986" y="2609214"/>
            <a:ext cx="255143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600"/>
              </a:lnSpc>
              <a:spcBef>
                <a:spcPts val="100"/>
              </a:spcBef>
              <a:tabLst>
                <a:tab pos="679450" algn="l"/>
                <a:tab pos="836930" algn="l"/>
                <a:tab pos="1270635" algn="l"/>
                <a:tab pos="1510665" algn="l"/>
                <a:tab pos="2075814" algn="l"/>
                <a:tab pos="2210435" algn="l"/>
              </a:tabLst>
            </a:pPr>
            <a:r>
              <a:rPr sz="1800" b="1" spc="-25" dirty="0">
                <a:latin typeface="Arial"/>
                <a:cs typeface="Arial"/>
              </a:rPr>
              <a:t>môn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học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thuộc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lĩnh STEM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		</a:t>
            </a:r>
            <a:r>
              <a:rPr sz="1800" spc="-20" dirty="0">
                <a:latin typeface="Arial"/>
                <a:cs typeface="Arial"/>
              </a:rPr>
              <a:t>ngay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trong</a:t>
            </a:r>
            <a:r>
              <a:rPr sz="1800" dirty="0">
                <a:latin typeface="Arial"/>
                <a:cs typeface="Arial"/>
              </a:rPr>
              <a:t>		</a:t>
            </a:r>
            <a:r>
              <a:rPr sz="1800" spc="-25" dirty="0">
                <a:latin typeface="Arial"/>
                <a:cs typeface="Arial"/>
              </a:rPr>
              <a:t>lớp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38986" y="340804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để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50973" y="3434156"/>
            <a:ext cx="2581910" cy="2641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5"/>
              </a:lnSpc>
              <a:tabLst>
                <a:tab pos="502284" algn="l"/>
                <a:tab pos="1208405" algn="l"/>
                <a:tab pos="1721485" algn="l"/>
                <a:tab pos="2122805" algn="l"/>
              </a:tabLst>
            </a:pP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giải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quyết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vấn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đề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thực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51686" y="3791077"/>
            <a:ext cx="370840" cy="25907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tiễn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19878" y="1909826"/>
            <a:ext cx="3572510" cy="2186305"/>
          </a:xfrm>
          <a:custGeom>
            <a:avLst/>
            <a:gdLst/>
            <a:ahLst/>
            <a:cxnLst/>
            <a:rect l="l" t="t" r="r" b="b"/>
            <a:pathLst>
              <a:path w="3572509" h="2186304">
                <a:moveTo>
                  <a:pt x="3572509" y="0"/>
                </a:moveTo>
                <a:lnTo>
                  <a:pt x="0" y="0"/>
                </a:lnTo>
                <a:lnTo>
                  <a:pt x="0" y="2186051"/>
                </a:lnTo>
                <a:lnTo>
                  <a:pt x="3572509" y="2186051"/>
                </a:lnTo>
                <a:lnTo>
                  <a:pt x="3572509" y="0"/>
                </a:lnTo>
                <a:close/>
              </a:path>
            </a:pathLst>
          </a:custGeom>
          <a:solidFill>
            <a:srgbClr val="CFD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654422" y="2158110"/>
            <a:ext cx="343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HS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02986" y="2184526"/>
            <a:ext cx="2701290" cy="2641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huy</a:t>
            </a:r>
            <a:r>
              <a:rPr sz="1800" spc="4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động</a:t>
            </a:r>
            <a:r>
              <a:rPr sz="1800" spc="4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các</a:t>
            </a:r>
            <a:r>
              <a:rPr sz="1800" spc="4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kiến</a:t>
            </a:r>
            <a:r>
              <a:rPr sz="1800" spc="4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thức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91889" y="2514727"/>
            <a:ext cx="2028189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980">
              <a:lnSpc>
                <a:spcPts val="178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môn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học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thuộc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780"/>
              </a:lnSpc>
            </a:pP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vực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95009" y="2541142"/>
            <a:ext cx="1640205" cy="2641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lĩnh</a:t>
            </a:r>
            <a:r>
              <a:rPr sz="1800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vực</a:t>
            </a:r>
            <a:r>
              <a:rPr sz="18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67122" y="2897758"/>
            <a:ext cx="3491865" cy="2654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  <a:tabLst>
                <a:tab pos="483870" algn="l"/>
                <a:tab pos="1170940" algn="l"/>
                <a:tab pos="1655445" algn="l"/>
                <a:tab pos="2152015" algn="l"/>
                <a:tab pos="2534920" algn="l"/>
                <a:tab pos="3121025" algn="l"/>
              </a:tabLst>
            </a:pP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giải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quyết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các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vấn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đề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thực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tiễn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44466" y="3051175"/>
            <a:ext cx="1501140" cy="47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5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học</a:t>
            </a:r>
            <a:endParaRPr sz="1800">
              <a:latin typeface="Arial"/>
              <a:cs typeface="Arial"/>
            </a:endParaRPr>
          </a:p>
          <a:p>
            <a:pPr marL="422275">
              <a:lnSpc>
                <a:spcPts val="1785"/>
              </a:lnSpc>
            </a:pPr>
            <a:r>
              <a:rPr sz="1800" dirty="0">
                <a:latin typeface="Arial"/>
                <a:cs typeface="Arial"/>
              </a:rPr>
              <a:t>thông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qua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45175" y="3255848"/>
            <a:ext cx="1349375" cy="26416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5"/>
              </a:lnSpc>
            </a:pPr>
            <a:r>
              <a:rPr sz="1800" b="1" dirty="0">
                <a:solidFill>
                  <a:srgbClr val="00AE50"/>
                </a:solidFill>
                <a:latin typeface="Arial"/>
                <a:cs typeface="Arial"/>
              </a:rPr>
              <a:t>HĐTN</a:t>
            </a:r>
            <a:r>
              <a:rPr sz="1800" b="1" spc="409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AE50"/>
                </a:solidFill>
                <a:latin typeface="Arial"/>
                <a:cs typeface="Arial"/>
              </a:rPr>
              <a:t>CLB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67122" y="3612769"/>
            <a:ext cx="1486535" cy="26416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b="1" dirty="0">
                <a:solidFill>
                  <a:srgbClr val="00AE50"/>
                </a:solidFill>
                <a:latin typeface="Arial"/>
                <a:cs typeface="Arial"/>
              </a:rPr>
              <a:t>HĐTN</a:t>
            </a:r>
            <a:r>
              <a:rPr sz="1800" b="1" spc="-3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E50"/>
                </a:solidFill>
                <a:latin typeface="Arial"/>
                <a:cs typeface="Arial"/>
              </a:rPr>
              <a:t>thực</a:t>
            </a:r>
            <a:r>
              <a:rPr sz="1800" b="1" spc="-3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AE50"/>
                </a:solidFill>
                <a:latin typeface="Arial"/>
                <a:cs typeface="Arial"/>
              </a:rPr>
              <a:t>tế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204581" y="1909826"/>
            <a:ext cx="3792854" cy="2186305"/>
          </a:xfrm>
          <a:custGeom>
            <a:avLst/>
            <a:gdLst/>
            <a:ahLst/>
            <a:cxnLst/>
            <a:rect l="l" t="t" r="r" b="b"/>
            <a:pathLst>
              <a:path w="3792854" h="2186304">
                <a:moveTo>
                  <a:pt x="3792347" y="0"/>
                </a:moveTo>
                <a:lnTo>
                  <a:pt x="0" y="0"/>
                </a:lnTo>
                <a:lnTo>
                  <a:pt x="0" y="2186051"/>
                </a:lnTo>
                <a:lnTo>
                  <a:pt x="3792347" y="2186051"/>
                </a:lnTo>
                <a:lnTo>
                  <a:pt x="3792347" y="0"/>
                </a:lnTo>
                <a:close/>
              </a:path>
            </a:pathLst>
          </a:custGeom>
          <a:solidFill>
            <a:srgbClr val="CFD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791068" y="2158110"/>
            <a:ext cx="39611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các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HS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làm</a:t>
            </a:r>
            <a:r>
              <a:rPr sz="1800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quen</a:t>
            </a:r>
            <a:r>
              <a:rPr sz="1800" spc="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với</a:t>
            </a:r>
            <a:r>
              <a:rPr sz="1800" spc="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hoạt</a:t>
            </a:r>
            <a:r>
              <a:rPr sz="1800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động</a:t>
            </a:r>
            <a:r>
              <a:rPr sz="1800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"/>
                <a:cs typeface="Arial"/>
              </a:rPr>
              <a:t>NCKH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22132" y="2514727"/>
            <a:ext cx="4053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</a:t>
            </a:r>
            <a:r>
              <a:rPr sz="1800" dirty="0">
                <a:latin typeface="Arial"/>
                <a:cs typeface="Arial"/>
              </a:rPr>
              <a:t>̉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,tạo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cơ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hội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cho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học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sinh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phát</a:t>
            </a:r>
            <a:r>
              <a:rPr sz="1800" b="1" spc="2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triển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39125" y="2863722"/>
            <a:ext cx="3736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năng</a:t>
            </a:r>
            <a:r>
              <a:rPr sz="1800" b="1" spc="4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khiếu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800" spc="3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tham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gia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các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dự</a:t>
            </a:r>
            <a:r>
              <a:rPr sz="1800" b="1" spc="4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án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81468" y="3212972"/>
            <a:ext cx="4756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aseline="-4629" dirty="0">
                <a:latin typeface="Arial"/>
                <a:cs typeface="Arial"/>
              </a:rPr>
              <a:t>hoặc</a:t>
            </a:r>
            <a:r>
              <a:rPr sz="2700" spc="540" baseline="-4629" dirty="0">
                <a:latin typeface="Arial"/>
                <a:cs typeface="Arial"/>
              </a:rPr>
              <a:t> </a:t>
            </a:r>
            <a:r>
              <a:rPr sz="2700" baseline="-4629" dirty="0">
                <a:latin typeface="Arial"/>
                <a:cs typeface="Arial"/>
              </a:rPr>
              <a:t>các</a:t>
            </a:r>
            <a:r>
              <a:rPr sz="2700" spc="322" baseline="-4629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cuộc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thi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sáng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tạo,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NCKH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kĩ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thuật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22504" y="1897633"/>
            <a:ext cx="11786870" cy="3689350"/>
            <a:chOff x="222504" y="1897633"/>
            <a:chExt cx="11786870" cy="3689350"/>
          </a:xfrm>
        </p:grpSpPr>
        <p:sp>
          <p:nvSpPr>
            <p:cNvPr id="48" name="object 48"/>
            <p:cNvSpPr/>
            <p:nvPr/>
          </p:nvSpPr>
          <p:spPr>
            <a:xfrm>
              <a:off x="222504" y="1897633"/>
              <a:ext cx="11786870" cy="2198370"/>
            </a:xfrm>
            <a:custGeom>
              <a:avLst/>
              <a:gdLst/>
              <a:ahLst/>
              <a:cxnLst/>
              <a:rect l="l" t="t" r="r" b="b"/>
              <a:pathLst>
                <a:path w="11786870" h="2198370">
                  <a:moveTo>
                    <a:pt x="4385056" y="0"/>
                  </a:moveTo>
                  <a:lnTo>
                    <a:pt x="4385056" y="0"/>
                  </a:lnTo>
                  <a:lnTo>
                    <a:pt x="0" y="0"/>
                  </a:lnTo>
                  <a:lnTo>
                    <a:pt x="0" y="12192"/>
                  </a:lnTo>
                  <a:lnTo>
                    <a:pt x="0" y="2198243"/>
                  </a:lnTo>
                  <a:lnTo>
                    <a:pt x="12192" y="2198243"/>
                  </a:lnTo>
                  <a:lnTo>
                    <a:pt x="12192" y="12192"/>
                  </a:lnTo>
                  <a:lnTo>
                    <a:pt x="1269746" y="12192"/>
                  </a:lnTo>
                  <a:lnTo>
                    <a:pt x="1269746" y="2198243"/>
                  </a:lnTo>
                  <a:lnTo>
                    <a:pt x="1281938" y="2198243"/>
                  </a:lnTo>
                  <a:lnTo>
                    <a:pt x="1281938" y="12192"/>
                  </a:lnTo>
                  <a:lnTo>
                    <a:pt x="4385056" y="12192"/>
                  </a:lnTo>
                  <a:lnTo>
                    <a:pt x="4385056" y="0"/>
                  </a:lnTo>
                  <a:close/>
                </a:path>
                <a:path w="11786870" h="2198370">
                  <a:moveTo>
                    <a:pt x="4397362" y="0"/>
                  </a:moveTo>
                  <a:lnTo>
                    <a:pt x="4385183" y="0"/>
                  </a:lnTo>
                  <a:lnTo>
                    <a:pt x="4385183" y="12192"/>
                  </a:lnTo>
                  <a:lnTo>
                    <a:pt x="4385183" y="2198243"/>
                  </a:lnTo>
                  <a:lnTo>
                    <a:pt x="4397362" y="2198243"/>
                  </a:lnTo>
                  <a:lnTo>
                    <a:pt x="4397362" y="12192"/>
                  </a:lnTo>
                  <a:lnTo>
                    <a:pt x="4397362" y="0"/>
                  </a:lnTo>
                  <a:close/>
                </a:path>
                <a:path w="11786870" h="2198370">
                  <a:moveTo>
                    <a:pt x="7969872" y="0"/>
                  </a:moveTo>
                  <a:lnTo>
                    <a:pt x="4397375" y="0"/>
                  </a:lnTo>
                  <a:lnTo>
                    <a:pt x="4397375" y="12192"/>
                  </a:lnTo>
                  <a:lnTo>
                    <a:pt x="7969872" y="12192"/>
                  </a:lnTo>
                  <a:lnTo>
                    <a:pt x="7969872" y="0"/>
                  </a:lnTo>
                  <a:close/>
                </a:path>
                <a:path w="11786870" h="2198370">
                  <a:moveTo>
                    <a:pt x="7982064" y="0"/>
                  </a:moveTo>
                  <a:lnTo>
                    <a:pt x="7969885" y="0"/>
                  </a:lnTo>
                  <a:lnTo>
                    <a:pt x="7969885" y="12192"/>
                  </a:lnTo>
                  <a:lnTo>
                    <a:pt x="7969885" y="2198243"/>
                  </a:lnTo>
                  <a:lnTo>
                    <a:pt x="7982064" y="2198243"/>
                  </a:lnTo>
                  <a:lnTo>
                    <a:pt x="7982064" y="12192"/>
                  </a:lnTo>
                  <a:lnTo>
                    <a:pt x="7982064" y="0"/>
                  </a:lnTo>
                  <a:close/>
                </a:path>
                <a:path w="11786870" h="2198370">
                  <a:moveTo>
                    <a:pt x="11786616" y="0"/>
                  </a:moveTo>
                  <a:lnTo>
                    <a:pt x="11774424" y="0"/>
                  </a:lnTo>
                  <a:lnTo>
                    <a:pt x="7982077" y="0"/>
                  </a:lnTo>
                  <a:lnTo>
                    <a:pt x="7982077" y="12192"/>
                  </a:lnTo>
                  <a:lnTo>
                    <a:pt x="11774424" y="12192"/>
                  </a:lnTo>
                  <a:lnTo>
                    <a:pt x="11774424" y="2198243"/>
                  </a:lnTo>
                  <a:lnTo>
                    <a:pt x="11786616" y="2198243"/>
                  </a:lnTo>
                  <a:lnTo>
                    <a:pt x="11786616" y="12192"/>
                  </a:lnTo>
                  <a:lnTo>
                    <a:pt x="11786616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4696" y="4108195"/>
              <a:ext cx="1257935" cy="1478915"/>
            </a:xfrm>
            <a:custGeom>
              <a:avLst/>
              <a:gdLst/>
              <a:ahLst/>
              <a:cxnLst/>
              <a:rect l="l" t="t" r="r" b="b"/>
              <a:pathLst>
                <a:path w="1257935" h="1478914">
                  <a:moveTo>
                    <a:pt x="1257604" y="0"/>
                  </a:moveTo>
                  <a:lnTo>
                    <a:pt x="0" y="0"/>
                  </a:lnTo>
                  <a:lnTo>
                    <a:pt x="0" y="1478533"/>
                  </a:lnTo>
                  <a:lnTo>
                    <a:pt x="1257604" y="1478533"/>
                  </a:lnTo>
                  <a:lnTo>
                    <a:pt x="1257604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58216" y="4708397"/>
            <a:ext cx="817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10" dirty="0">
                <a:latin typeface="Arial"/>
                <a:cs typeface="Arial"/>
              </a:rPr>
              <a:t>Mục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tiêu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504441" y="4108196"/>
            <a:ext cx="3103245" cy="1478915"/>
            <a:chOff x="1504441" y="4108196"/>
            <a:chExt cx="3103245" cy="1478915"/>
          </a:xfrm>
        </p:grpSpPr>
        <p:sp>
          <p:nvSpPr>
            <p:cNvPr id="52" name="object 52"/>
            <p:cNvSpPr/>
            <p:nvPr/>
          </p:nvSpPr>
          <p:spPr>
            <a:xfrm>
              <a:off x="1504441" y="4108196"/>
              <a:ext cx="3103245" cy="1478915"/>
            </a:xfrm>
            <a:custGeom>
              <a:avLst/>
              <a:gdLst/>
              <a:ahLst/>
              <a:cxnLst/>
              <a:rect l="l" t="t" r="r" b="b"/>
              <a:pathLst>
                <a:path w="3103245" h="1478914">
                  <a:moveTo>
                    <a:pt x="3103118" y="0"/>
                  </a:moveTo>
                  <a:lnTo>
                    <a:pt x="0" y="0"/>
                  </a:lnTo>
                  <a:lnTo>
                    <a:pt x="0" y="1478533"/>
                  </a:lnTo>
                  <a:lnTo>
                    <a:pt x="3103118" y="1478533"/>
                  </a:lnTo>
                  <a:lnTo>
                    <a:pt x="3103118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00781" y="4204081"/>
              <a:ext cx="1906905" cy="265430"/>
            </a:xfrm>
            <a:custGeom>
              <a:avLst/>
              <a:gdLst/>
              <a:ahLst/>
              <a:cxnLst/>
              <a:rect l="l" t="t" r="r" b="b"/>
              <a:pathLst>
                <a:path w="1906904" h="265429">
                  <a:moveTo>
                    <a:pt x="1906777" y="0"/>
                  </a:moveTo>
                  <a:lnTo>
                    <a:pt x="0" y="0"/>
                  </a:lnTo>
                  <a:lnTo>
                    <a:pt x="0" y="265176"/>
                  </a:lnTo>
                  <a:lnTo>
                    <a:pt x="1906777" y="265176"/>
                  </a:lnTo>
                  <a:lnTo>
                    <a:pt x="1906777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538986" y="4093845"/>
            <a:ext cx="3101340" cy="14497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29500"/>
              </a:lnSpc>
              <a:spcBef>
                <a:spcPts val="120"/>
              </a:spcBef>
              <a:tabLst>
                <a:tab pos="586740" algn="l"/>
                <a:tab pos="1263015" algn="l"/>
                <a:tab pos="1689735" algn="l"/>
                <a:tab pos="1861820" algn="l"/>
                <a:tab pos="2216785" algn="l"/>
                <a:tab pos="2678430" algn="l"/>
                <a:tab pos="2744470" algn="l"/>
              </a:tabLst>
            </a:pPr>
            <a:r>
              <a:rPr sz="1800" dirty="0">
                <a:latin typeface="Arial"/>
                <a:cs typeface="Arial"/>
              </a:rPr>
              <a:t>Đạt</a:t>
            </a:r>
            <a:r>
              <a:rPr sz="1800" spc="4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được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C1BEB"/>
                </a:solidFill>
                <a:latin typeface="Arial"/>
                <a:cs typeface="Arial"/>
              </a:rPr>
              <a:t>yêu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C1BEB"/>
                </a:solidFill>
                <a:latin typeface="Arial"/>
                <a:cs typeface="Arial"/>
              </a:rPr>
              <a:t>cầu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C1BEB"/>
                </a:solidFill>
                <a:latin typeface="Arial"/>
                <a:cs typeface="Arial"/>
              </a:rPr>
              <a:t>cần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		</a:t>
            </a:r>
            <a:r>
              <a:rPr sz="1800" b="1" spc="-20" dirty="0">
                <a:solidFill>
                  <a:srgbClr val="0C1BEB"/>
                </a:solidFill>
                <a:latin typeface="Arial"/>
                <a:cs typeface="Arial"/>
              </a:rPr>
              <a:t>đạt </a:t>
            </a:r>
            <a:r>
              <a:rPr sz="1800" b="1" spc="-25" dirty="0">
                <a:latin typeface="Arial"/>
                <a:cs typeface="Arial"/>
              </a:rPr>
              <a:t>các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môn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học</a:t>
            </a:r>
            <a:r>
              <a:rPr sz="1800" b="1" dirty="0">
                <a:latin typeface="Arial"/>
                <a:cs typeface="Arial"/>
              </a:rPr>
              <a:t>		</a:t>
            </a:r>
            <a:r>
              <a:rPr sz="1800" b="1" spc="-20" dirty="0">
                <a:latin typeface="Arial"/>
                <a:cs typeface="Arial"/>
              </a:rPr>
              <a:t>thuộc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0" dirty="0">
                <a:latin typeface="Arial"/>
                <a:cs typeface="Arial"/>
              </a:rPr>
              <a:t>lĩnh </a:t>
            </a:r>
            <a:r>
              <a:rPr sz="1800" b="1" dirty="0">
                <a:latin typeface="Arial"/>
                <a:cs typeface="Arial"/>
              </a:rPr>
              <a:t>vực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STEM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spc="-180" dirty="0">
                <a:latin typeface="Wingdings"/>
                <a:cs typeface="Wingdings"/>
              </a:rPr>
              <a:t>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phát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triển </a:t>
            </a:r>
            <a:r>
              <a:rPr sz="1800" spc="-20" dirty="0">
                <a:latin typeface="Arial"/>
                <a:cs typeface="Arial"/>
              </a:rPr>
              <a:t>năng </a:t>
            </a:r>
            <a:r>
              <a:rPr sz="1800" dirty="0">
                <a:latin typeface="Arial"/>
                <a:cs typeface="Arial"/>
              </a:rPr>
              <a:t>lực,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phẩm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chất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HS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619878" y="4108196"/>
            <a:ext cx="3572510" cy="1478915"/>
          </a:xfrm>
          <a:custGeom>
            <a:avLst/>
            <a:gdLst/>
            <a:ahLst/>
            <a:cxnLst/>
            <a:rect l="l" t="t" r="r" b="b"/>
            <a:pathLst>
              <a:path w="3572509" h="1478914">
                <a:moveTo>
                  <a:pt x="3572509" y="0"/>
                </a:moveTo>
                <a:lnTo>
                  <a:pt x="0" y="0"/>
                </a:lnTo>
                <a:lnTo>
                  <a:pt x="0" y="1478533"/>
                </a:lnTo>
                <a:lnTo>
                  <a:pt x="3572509" y="1478533"/>
                </a:lnTo>
                <a:lnTo>
                  <a:pt x="3572509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654422" y="4274819"/>
            <a:ext cx="3518535" cy="1099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30300"/>
              </a:lnSpc>
              <a:spcBef>
                <a:spcPts val="105"/>
              </a:spcBef>
            </a:pP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Góp</a:t>
            </a:r>
            <a:r>
              <a:rPr sz="1800" b="1" spc="335" dirty="0">
                <a:solidFill>
                  <a:srgbClr val="0C1BE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phần</a:t>
            </a:r>
            <a:r>
              <a:rPr sz="1800" b="1" spc="330" dirty="0">
                <a:solidFill>
                  <a:srgbClr val="0C1BE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phát</a:t>
            </a:r>
            <a:r>
              <a:rPr sz="1800" b="1" spc="340" dirty="0">
                <a:solidFill>
                  <a:srgbClr val="0C1BE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triển</a:t>
            </a:r>
            <a:r>
              <a:rPr sz="1800" b="1" spc="345" dirty="0">
                <a:solidFill>
                  <a:srgbClr val="0C1BE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năng</a:t>
            </a:r>
            <a:r>
              <a:rPr sz="1800" b="1" spc="335" dirty="0">
                <a:solidFill>
                  <a:srgbClr val="0C1BEB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C1BEB"/>
                </a:solidFill>
                <a:latin typeface="Arial"/>
                <a:cs typeface="Arial"/>
              </a:rPr>
              <a:t>lực, 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phẩm</a:t>
            </a:r>
            <a:r>
              <a:rPr sz="1800" b="1" spc="35" dirty="0">
                <a:solidFill>
                  <a:srgbClr val="0C1BEB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chất</a:t>
            </a:r>
            <a:r>
              <a:rPr sz="1800" b="1" spc="50" dirty="0">
                <a:solidFill>
                  <a:srgbClr val="0C1BEB"/>
                </a:solidFill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và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bồi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dưỡng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spc="-20" dirty="0">
                <a:latin typeface="Arial"/>
                <a:cs typeface="Arial"/>
              </a:rPr>
              <a:t>năng </a:t>
            </a:r>
            <a:r>
              <a:rPr sz="1800" dirty="0">
                <a:latin typeface="Arial"/>
                <a:cs typeface="Arial"/>
              </a:rPr>
              <a:t>khiếu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HS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204581" y="4108196"/>
            <a:ext cx="3792854" cy="1478915"/>
          </a:xfrm>
          <a:custGeom>
            <a:avLst/>
            <a:gdLst/>
            <a:ahLst/>
            <a:cxnLst/>
            <a:rect l="l" t="t" r="r" b="b"/>
            <a:pathLst>
              <a:path w="3792854" h="1478914">
                <a:moveTo>
                  <a:pt x="3792347" y="0"/>
                </a:moveTo>
                <a:lnTo>
                  <a:pt x="0" y="0"/>
                </a:lnTo>
                <a:lnTo>
                  <a:pt x="0" y="1478533"/>
                </a:lnTo>
                <a:lnTo>
                  <a:pt x="3792347" y="1478533"/>
                </a:lnTo>
                <a:lnTo>
                  <a:pt x="3792347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8239125" y="4450079"/>
            <a:ext cx="3504565" cy="74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700"/>
              </a:lnSpc>
              <a:spcBef>
                <a:spcPts val="100"/>
              </a:spcBef>
              <a:tabLst>
                <a:tab pos="755015" algn="l"/>
                <a:tab pos="1494155" algn="l"/>
                <a:tab pos="2287905" algn="l"/>
                <a:tab pos="3128010" algn="l"/>
              </a:tabLst>
            </a:pPr>
            <a:r>
              <a:rPr sz="1800" b="1" spc="-20" dirty="0">
                <a:solidFill>
                  <a:srgbClr val="0C1BEB"/>
                </a:solidFill>
                <a:latin typeface="Arial"/>
                <a:cs typeface="Arial"/>
              </a:rPr>
              <a:t>Phát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C1BEB"/>
                </a:solidFill>
                <a:latin typeface="Arial"/>
                <a:cs typeface="Arial"/>
              </a:rPr>
              <a:t>triển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C1BEB"/>
                </a:solidFill>
                <a:latin typeface="Arial"/>
                <a:cs typeface="Arial"/>
              </a:rPr>
              <a:t>năng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C1BEB"/>
                </a:solidFill>
                <a:latin typeface="Arial"/>
                <a:cs typeface="Arial"/>
              </a:rPr>
              <a:t>khiếu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của </a:t>
            </a:r>
            <a:r>
              <a:rPr sz="1800" dirty="0">
                <a:latin typeface="Arial"/>
                <a:cs typeface="Arial"/>
              </a:rPr>
              <a:t>HS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trong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lĩnh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vực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….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22504" y="4095876"/>
            <a:ext cx="11786870" cy="2619375"/>
            <a:chOff x="222504" y="4095876"/>
            <a:chExt cx="11786870" cy="2619375"/>
          </a:xfrm>
        </p:grpSpPr>
        <p:sp>
          <p:nvSpPr>
            <p:cNvPr id="60" name="object 60"/>
            <p:cNvSpPr/>
            <p:nvPr/>
          </p:nvSpPr>
          <p:spPr>
            <a:xfrm>
              <a:off x="222504" y="4095876"/>
              <a:ext cx="11786870" cy="1490980"/>
            </a:xfrm>
            <a:custGeom>
              <a:avLst/>
              <a:gdLst/>
              <a:ahLst/>
              <a:cxnLst/>
              <a:rect l="l" t="t" r="r" b="b"/>
              <a:pathLst>
                <a:path w="11786870" h="1490979">
                  <a:moveTo>
                    <a:pt x="12192" y="12331"/>
                  </a:moveTo>
                  <a:lnTo>
                    <a:pt x="0" y="12331"/>
                  </a:lnTo>
                  <a:lnTo>
                    <a:pt x="0" y="1490853"/>
                  </a:lnTo>
                  <a:lnTo>
                    <a:pt x="12192" y="1490853"/>
                  </a:lnTo>
                  <a:lnTo>
                    <a:pt x="12192" y="12331"/>
                  </a:lnTo>
                  <a:close/>
                </a:path>
                <a:path w="11786870" h="1490979">
                  <a:moveTo>
                    <a:pt x="1281938" y="12331"/>
                  </a:moveTo>
                  <a:lnTo>
                    <a:pt x="1269746" y="12331"/>
                  </a:lnTo>
                  <a:lnTo>
                    <a:pt x="1269746" y="1490853"/>
                  </a:lnTo>
                  <a:lnTo>
                    <a:pt x="1281938" y="1490853"/>
                  </a:lnTo>
                  <a:lnTo>
                    <a:pt x="1281938" y="12331"/>
                  </a:lnTo>
                  <a:close/>
                </a:path>
                <a:path w="11786870" h="1490979">
                  <a:moveTo>
                    <a:pt x="4385056" y="0"/>
                  </a:moveTo>
                  <a:lnTo>
                    <a:pt x="4385056" y="0"/>
                  </a:lnTo>
                  <a:lnTo>
                    <a:pt x="0" y="0"/>
                  </a:lnTo>
                  <a:lnTo>
                    <a:pt x="0" y="12192"/>
                  </a:lnTo>
                  <a:lnTo>
                    <a:pt x="4385056" y="12192"/>
                  </a:lnTo>
                  <a:lnTo>
                    <a:pt x="4385056" y="0"/>
                  </a:lnTo>
                  <a:close/>
                </a:path>
                <a:path w="11786870" h="1490979">
                  <a:moveTo>
                    <a:pt x="4397362" y="12331"/>
                  </a:moveTo>
                  <a:lnTo>
                    <a:pt x="4385183" y="12331"/>
                  </a:lnTo>
                  <a:lnTo>
                    <a:pt x="4385183" y="1490853"/>
                  </a:lnTo>
                  <a:lnTo>
                    <a:pt x="4397362" y="1490853"/>
                  </a:lnTo>
                  <a:lnTo>
                    <a:pt x="4397362" y="12331"/>
                  </a:lnTo>
                  <a:close/>
                </a:path>
                <a:path w="11786870" h="1490979">
                  <a:moveTo>
                    <a:pt x="4397362" y="0"/>
                  </a:moveTo>
                  <a:lnTo>
                    <a:pt x="4385183" y="0"/>
                  </a:lnTo>
                  <a:lnTo>
                    <a:pt x="4385183" y="12192"/>
                  </a:lnTo>
                  <a:lnTo>
                    <a:pt x="4397362" y="12192"/>
                  </a:lnTo>
                  <a:lnTo>
                    <a:pt x="4397362" y="0"/>
                  </a:lnTo>
                  <a:close/>
                </a:path>
                <a:path w="11786870" h="1490979">
                  <a:moveTo>
                    <a:pt x="7969872" y="0"/>
                  </a:moveTo>
                  <a:lnTo>
                    <a:pt x="4397375" y="0"/>
                  </a:lnTo>
                  <a:lnTo>
                    <a:pt x="4397375" y="12192"/>
                  </a:lnTo>
                  <a:lnTo>
                    <a:pt x="7969872" y="12192"/>
                  </a:lnTo>
                  <a:lnTo>
                    <a:pt x="7969872" y="0"/>
                  </a:lnTo>
                  <a:close/>
                </a:path>
                <a:path w="11786870" h="1490979">
                  <a:moveTo>
                    <a:pt x="7982064" y="12331"/>
                  </a:moveTo>
                  <a:lnTo>
                    <a:pt x="7969885" y="12331"/>
                  </a:lnTo>
                  <a:lnTo>
                    <a:pt x="7969885" y="1490853"/>
                  </a:lnTo>
                  <a:lnTo>
                    <a:pt x="7982064" y="1490853"/>
                  </a:lnTo>
                  <a:lnTo>
                    <a:pt x="7982064" y="12331"/>
                  </a:lnTo>
                  <a:close/>
                </a:path>
                <a:path w="11786870" h="1490979">
                  <a:moveTo>
                    <a:pt x="7982064" y="0"/>
                  </a:moveTo>
                  <a:lnTo>
                    <a:pt x="7969885" y="0"/>
                  </a:lnTo>
                  <a:lnTo>
                    <a:pt x="7969885" y="12192"/>
                  </a:lnTo>
                  <a:lnTo>
                    <a:pt x="7982064" y="12192"/>
                  </a:lnTo>
                  <a:lnTo>
                    <a:pt x="7982064" y="0"/>
                  </a:lnTo>
                  <a:close/>
                </a:path>
                <a:path w="11786870" h="1490979">
                  <a:moveTo>
                    <a:pt x="11786616" y="12331"/>
                  </a:moveTo>
                  <a:lnTo>
                    <a:pt x="11774424" y="12331"/>
                  </a:lnTo>
                  <a:lnTo>
                    <a:pt x="11774424" y="1490853"/>
                  </a:lnTo>
                  <a:lnTo>
                    <a:pt x="11786616" y="1490853"/>
                  </a:lnTo>
                  <a:lnTo>
                    <a:pt x="11786616" y="12331"/>
                  </a:lnTo>
                  <a:close/>
                </a:path>
                <a:path w="11786870" h="1490979">
                  <a:moveTo>
                    <a:pt x="11786616" y="0"/>
                  </a:moveTo>
                  <a:lnTo>
                    <a:pt x="11774424" y="0"/>
                  </a:lnTo>
                  <a:lnTo>
                    <a:pt x="7982077" y="0"/>
                  </a:lnTo>
                  <a:lnTo>
                    <a:pt x="7982077" y="12192"/>
                  </a:lnTo>
                  <a:lnTo>
                    <a:pt x="11774424" y="12192"/>
                  </a:lnTo>
                  <a:lnTo>
                    <a:pt x="11786616" y="12192"/>
                  </a:lnTo>
                  <a:lnTo>
                    <a:pt x="11786616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34696" y="5600395"/>
              <a:ext cx="1257935" cy="1114425"/>
            </a:xfrm>
            <a:custGeom>
              <a:avLst/>
              <a:gdLst/>
              <a:ahLst/>
              <a:cxnLst/>
              <a:rect l="l" t="t" r="r" b="b"/>
              <a:pathLst>
                <a:path w="1257935" h="1114425">
                  <a:moveTo>
                    <a:pt x="1257604" y="0"/>
                  </a:moveTo>
                  <a:lnTo>
                    <a:pt x="0" y="0"/>
                  </a:lnTo>
                  <a:lnTo>
                    <a:pt x="0" y="1114348"/>
                  </a:lnTo>
                  <a:lnTo>
                    <a:pt x="1257604" y="1114348"/>
                  </a:lnTo>
                  <a:lnTo>
                    <a:pt x="1257604" y="0"/>
                  </a:lnTo>
                  <a:close/>
                </a:path>
              </a:pathLst>
            </a:custGeom>
            <a:solidFill>
              <a:srgbClr val="CFD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16127" y="5764174"/>
            <a:ext cx="704850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020">
              <a:lnSpc>
                <a:spcPct val="1301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Đối </a:t>
            </a:r>
            <a:r>
              <a:rPr sz="1800" b="1" spc="-20" dirty="0">
                <a:latin typeface="Arial"/>
                <a:cs typeface="Arial"/>
              </a:rPr>
              <a:t>tượng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504441" y="5600395"/>
            <a:ext cx="3103245" cy="1114425"/>
          </a:xfrm>
          <a:custGeom>
            <a:avLst/>
            <a:gdLst/>
            <a:ahLst/>
            <a:cxnLst/>
            <a:rect l="l" t="t" r="r" b="b"/>
            <a:pathLst>
              <a:path w="3103245" h="1114425">
                <a:moveTo>
                  <a:pt x="3103118" y="0"/>
                </a:moveTo>
                <a:lnTo>
                  <a:pt x="0" y="0"/>
                </a:lnTo>
                <a:lnTo>
                  <a:pt x="0" y="1114348"/>
                </a:lnTo>
                <a:lnTo>
                  <a:pt x="3103118" y="1114348"/>
                </a:lnTo>
                <a:lnTo>
                  <a:pt x="3103118" y="0"/>
                </a:lnTo>
                <a:close/>
              </a:path>
            </a:pathLst>
          </a:custGeom>
          <a:solidFill>
            <a:srgbClr val="CFD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538986" y="5764174"/>
            <a:ext cx="3025140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100"/>
              </a:lnSpc>
              <a:spcBef>
                <a:spcPts val="100"/>
              </a:spcBef>
              <a:tabLst>
                <a:tab pos="1397635" algn="l"/>
                <a:tab pos="199517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Tất</a:t>
            </a:r>
            <a:r>
              <a:rPr sz="1800" b="1" spc="4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cả</a:t>
            </a:r>
            <a:r>
              <a:rPr sz="1800" b="1" spc="48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sinh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dirty="0">
                <a:latin typeface="Arial"/>
                <a:cs typeface="Arial"/>
              </a:rPr>
              <a:t>trong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nhà </a:t>
            </a:r>
            <a:r>
              <a:rPr sz="1800" spc="-10" dirty="0">
                <a:latin typeface="Arial"/>
                <a:cs typeface="Arial"/>
              </a:rPr>
              <a:t>trường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619878" y="5600395"/>
            <a:ext cx="3572510" cy="1114425"/>
          </a:xfrm>
          <a:custGeom>
            <a:avLst/>
            <a:gdLst/>
            <a:ahLst/>
            <a:cxnLst/>
            <a:rect l="l" t="t" r="r" b="b"/>
            <a:pathLst>
              <a:path w="3572509" h="1114425">
                <a:moveTo>
                  <a:pt x="3572509" y="0"/>
                </a:moveTo>
                <a:lnTo>
                  <a:pt x="0" y="0"/>
                </a:lnTo>
                <a:lnTo>
                  <a:pt x="0" y="1114348"/>
                </a:lnTo>
                <a:lnTo>
                  <a:pt x="3572509" y="1114348"/>
                </a:lnTo>
                <a:lnTo>
                  <a:pt x="3572509" y="0"/>
                </a:lnTo>
                <a:close/>
              </a:path>
            </a:pathLst>
          </a:custGeom>
          <a:solidFill>
            <a:srgbClr val="CFD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654422" y="5585866"/>
            <a:ext cx="3498215" cy="1094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9800"/>
              </a:lnSpc>
              <a:spcBef>
                <a:spcPts val="105"/>
              </a:spcBef>
            </a:pPr>
            <a:r>
              <a:rPr sz="1800" dirty="0">
                <a:latin typeface="Arial"/>
                <a:cs typeface="Arial"/>
              </a:rPr>
              <a:t>Tất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cả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HS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trong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nhà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trường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C1BEB"/>
                </a:solidFill>
                <a:latin typeface="Arial"/>
                <a:cs typeface="Arial"/>
              </a:rPr>
              <a:t>hoặc 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cho</a:t>
            </a:r>
            <a:r>
              <a:rPr sz="1800" b="1" spc="-20" dirty="0">
                <a:solidFill>
                  <a:srgbClr val="0C1BE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những</a:t>
            </a:r>
            <a:r>
              <a:rPr sz="1800" b="1" spc="-25" dirty="0">
                <a:solidFill>
                  <a:srgbClr val="0C1BE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HS</a:t>
            </a:r>
            <a:r>
              <a:rPr sz="1800" b="1" spc="-25" dirty="0">
                <a:solidFill>
                  <a:srgbClr val="0C1BE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tự</a:t>
            </a:r>
            <a:r>
              <a:rPr sz="1800" b="1" spc="-15" dirty="0">
                <a:solidFill>
                  <a:srgbClr val="0C1BE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1BEB"/>
                </a:solidFill>
                <a:latin typeface="Arial"/>
                <a:cs typeface="Arial"/>
              </a:rPr>
              <a:t>nguyện</a:t>
            </a:r>
            <a:r>
              <a:rPr sz="1800" b="1" spc="-20" dirty="0">
                <a:solidFill>
                  <a:srgbClr val="0C1BEB"/>
                </a:solidFill>
                <a:latin typeface="Arial"/>
                <a:cs typeface="Arial"/>
              </a:rPr>
              <a:t> tham </a:t>
            </a:r>
            <a:r>
              <a:rPr sz="1800" b="1" spc="-25" dirty="0">
                <a:solidFill>
                  <a:srgbClr val="0C1BEB"/>
                </a:solidFill>
                <a:latin typeface="Arial"/>
                <a:cs typeface="Arial"/>
              </a:rPr>
              <a:t>gia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204581" y="5600395"/>
            <a:ext cx="3792854" cy="1114425"/>
          </a:xfrm>
          <a:custGeom>
            <a:avLst/>
            <a:gdLst/>
            <a:ahLst/>
            <a:cxnLst/>
            <a:rect l="l" t="t" r="r" b="b"/>
            <a:pathLst>
              <a:path w="3792854" h="1114425">
                <a:moveTo>
                  <a:pt x="3792347" y="0"/>
                </a:moveTo>
                <a:lnTo>
                  <a:pt x="0" y="0"/>
                </a:lnTo>
                <a:lnTo>
                  <a:pt x="0" y="1114348"/>
                </a:lnTo>
                <a:lnTo>
                  <a:pt x="3792347" y="1114348"/>
                </a:lnTo>
                <a:lnTo>
                  <a:pt x="3792347" y="0"/>
                </a:lnTo>
                <a:close/>
              </a:path>
            </a:pathLst>
          </a:custGeom>
          <a:solidFill>
            <a:srgbClr val="CFD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8239125" y="5785510"/>
            <a:ext cx="3496310" cy="85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300"/>
              </a:lnSpc>
              <a:spcBef>
                <a:spcPts val="100"/>
              </a:spcBef>
            </a:pPr>
            <a:r>
              <a:rPr sz="1800" b="1" dirty="0">
                <a:solidFill>
                  <a:srgbClr val="00AE50"/>
                </a:solidFill>
                <a:latin typeface="Arial"/>
                <a:cs typeface="Arial"/>
              </a:rPr>
              <a:t>HS</a:t>
            </a:r>
            <a:r>
              <a:rPr sz="1800" b="1" spc="254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E50"/>
                </a:solidFill>
                <a:latin typeface="Arial"/>
                <a:cs typeface="Arial"/>
              </a:rPr>
              <a:t>có</a:t>
            </a:r>
            <a:r>
              <a:rPr sz="1800" b="1" spc="27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E50"/>
                </a:solidFill>
                <a:latin typeface="Arial"/>
                <a:cs typeface="Arial"/>
              </a:rPr>
              <a:t>năng</a:t>
            </a:r>
            <a:r>
              <a:rPr sz="1800" b="1" spc="27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E50"/>
                </a:solidFill>
                <a:latin typeface="Arial"/>
                <a:cs typeface="Arial"/>
              </a:rPr>
              <a:t>khiếu,</a:t>
            </a:r>
            <a:r>
              <a:rPr sz="1800" b="1" spc="26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E50"/>
                </a:solidFill>
                <a:latin typeface="Arial"/>
                <a:cs typeface="Arial"/>
              </a:rPr>
              <a:t>sở</a:t>
            </a:r>
            <a:r>
              <a:rPr sz="1800" b="1" spc="26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E50"/>
                </a:solidFill>
                <a:latin typeface="Arial"/>
                <a:cs typeface="Arial"/>
              </a:rPr>
              <a:t>thích</a:t>
            </a:r>
            <a:r>
              <a:rPr sz="1800" b="1" spc="28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AE50"/>
                </a:solidFill>
                <a:latin typeface="Arial"/>
                <a:cs typeface="Arial"/>
              </a:rPr>
              <a:t>và </a:t>
            </a:r>
            <a:r>
              <a:rPr sz="1800" b="1" dirty="0">
                <a:solidFill>
                  <a:srgbClr val="00AE50"/>
                </a:solidFill>
                <a:latin typeface="Arial"/>
                <a:cs typeface="Arial"/>
              </a:rPr>
              <a:t>hứng</a:t>
            </a:r>
            <a:r>
              <a:rPr sz="1800" b="1" spc="-1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AE50"/>
                </a:solidFill>
                <a:latin typeface="Arial"/>
                <a:cs typeface="Arial"/>
              </a:rPr>
              <a:t>thú</a:t>
            </a:r>
            <a:endParaRPr sz="1800">
              <a:latin typeface="Arial"/>
              <a:cs typeface="Arial"/>
            </a:endParaRPr>
          </a:p>
          <a:p>
            <a:pPr marR="233679" algn="r">
              <a:lnSpc>
                <a:spcPts val="1285"/>
              </a:lnSpc>
            </a:pPr>
            <a:r>
              <a:rPr sz="1200" spc="-25" dirty="0">
                <a:solidFill>
                  <a:srgbClr val="878787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22504" y="1074292"/>
            <a:ext cx="11786870" cy="5654675"/>
            <a:chOff x="222504" y="1074292"/>
            <a:chExt cx="11786870" cy="5654675"/>
          </a:xfrm>
        </p:grpSpPr>
        <p:sp>
          <p:nvSpPr>
            <p:cNvPr id="70" name="object 70"/>
            <p:cNvSpPr/>
            <p:nvPr/>
          </p:nvSpPr>
          <p:spPr>
            <a:xfrm>
              <a:off x="222504" y="5586679"/>
              <a:ext cx="11786870" cy="1142365"/>
            </a:xfrm>
            <a:custGeom>
              <a:avLst/>
              <a:gdLst/>
              <a:ahLst/>
              <a:cxnLst/>
              <a:rect l="l" t="t" r="r" b="b"/>
              <a:pathLst>
                <a:path w="11786870" h="1142365">
                  <a:moveTo>
                    <a:pt x="12192" y="12204"/>
                  </a:moveTo>
                  <a:lnTo>
                    <a:pt x="0" y="12204"/>
                  </a:lnTo>
                  <a:lnTo>
                    <a:pt x="0" y="1129588"/>
                  </a:lnTo>
                  <a:lnTo>
                    <a:pt x="12192" y="1129588"/>
                  </a:lnTo>
                  <a:lnTo>
                    <a:pt x="12192" y="12204"/>
                  </a:lnTo>
                  <a:close/>
                </a:path>
                <a:path w="11786870" h="1142365">
                  <a:moveTo>
                    <a:pt x="1281938" y="12204"/>
                  </a:moveTo>
                  <a:lnTo>
                    <a:pt x="1269746" y="12204"/>
                  </a:lnTo>
                  <a:lnTo>
                    <a:pt x="1269746" y="1129588"/>
                  </a:lnTo>
                  <a:lnTo>
                    <a:pt x="1281938" y="1129588"/>
                  </a:lnTo>
                  <a:lnTo>
                    <a:pt x="1281938" y="12204"/>
                  </a:lnTo>
                  <a:close/>
                </a:path>
                <a:path w="11786870" h="1142365">
                  <a:moveTo>
                    <a:pt x="4385056" y="1129601"/>
                  </a:moveTo>
                  <a:lnTo>
                    <a:pt x="4385056" y="1129601"/>
                  </a:lnTo>
                  <a:lnTo>
                    <a:pt x="0" y="1129601"/>
                  </a:lnTo>
                  <a:lnTo>
                    <a:pt x="0" y="1141780"/>
                  </a:lnTo>
                  <a:lnTo>
                    <a:pt x="4385056" y="1141780"/>
                  </a:lnTo>
                  <a:lnTo>
                    <a:pt x="4385056" y="1129601"/>
                  </a:lnTo>
                  <a:close/>
                </a:path>
                <a:path w="11786870" h="1142365">
                  <a:moveTo>
                    <a:pt x="4385056" y="0"/>
                  </a:moveTo>
                  <a:lnTo>
                    <a:pt x="4385056" y="0"/>
                  </a:lnTo>
                  <a:lnTo>
                    <a:pt x="0" y="0"/>
                  </a:lnTo>
                  <a:lnTo>
                    <a:pt x="0" y="12192"/>
                  </a:lnTo>
                  <a:lnTo>
                    <a:pt x="4385056" y="12192"/>
                  </a:lnTo>
                  <a:lnTo>
                    <a:pt x="4385056" y="0"/>
                  </a:lnTo>
                  <a:close/>
                </a:path>
                <a:path w="11786870" h="1142365">
                  <a:moveTo>
                    <a:pt x="4397362" y="1129601"/>
                  </a:moveTo>
                  <a:lnTo>
                    <a:pt x="4385183" y="1129601"/>
                  </a:lnTo>
                  <a:lnTo>
                    <a:pt x="4385183" y="1141780"/>
                  </a:lnTo>
                  <a:lnTo>
                    <a:pt x="4397362" y="1141780"/>
                  </a:lnTo>
                  <a:lnTo>
                    <a:pt x="4397362" y="1129601"/>
                  </a:lnTo>
                  <a:close/>
                </a:path>
                <a:path w="11786870" h="1142365">
                  <a:moveTo>
                    <a:pt x="4397362" y="12204"/>
                  </a:moveTo>
                  <a:lnTo>
                    <a:pt x="4385183" y="12204"/>
                  </a:lnTo>
                  <a:lnTo>
                    <a:pt x="4385183" y="1129588"/>
                  </a:lnTo>
                  <a:lnTo>
                    <a:pt x="4397362" y="1129588"/>
                  </a:lnTo>
                  <a:lnTo>
                    <a:pt x="4397362" y="12204"/>
                  </a:lnTo>
                  <a:close/>
                </a:path>
                <a:path w="11786870" h="1142365">
                  <a:moveTo>
                    <a:pt x="4397362" y="0"/>
                  </a:moveTo>
                  <a:lnTo>
                    <a:pt x="4385183" y="0"/>
                  </a:lnTo>
                  <a:lnTo>
                    <a:pt x="4385183" y="12192"/>
                  </a:lnTo>
                  <a:lnTo>
                    <a:pt x="4397362" y="12192"/>
                  </a:lnTo>
                  <a:lnTo>
                    <a:pt x="4397362" y="0"/>
                  </a:lnTo>
                  <a:close/>
                </a:path>
                <a:path w="11786870" h="1142365">
                  <a:moveTo>
                    <a:pt x="7969872" y="1129601"/>
                  </a:moveTo>
                  <a:lnTo>
                    <a:pt x="4397375" y="1129601"/>
                  </a:lnTo>
                  <a:lnTo>
                    <a:pt x="4397375" y="1141780"/>
                  </a:lnTo>
                  <a:lnTo>
                    <a:pt x="7969872" y="1141780"/>
                  </a:lnTo>
                  <a:lnTo>
                    <a:pt x="7969872" y="1129601"/>
                  </a:lnTo>
                  <a:close/>
                </a:path>
                <a:path w="11786870" h="1142365">
                  <a:moveTo>
                    <a:pt x="7969872" y="0"/>
                  </a:moveTo>
                  <a:lnTo>
                    <a:pt x="4397375" y="0"/>
                  </a:lnTo>
                  <a:lnTo>
                    <a:pt x="4397375" y="12192"/>
                  </a:lnTo>
                  <a:lnTo>
                    <a:pt x="7969872" y="12192"/>
                  </a:lnTo>
                  <a:lnTo>
                    <a:pt x="7969872" y="0"/>
                  </a:lnTo>
                  <a:close/>
                </a:path>
                <a:path w="11786870" h="1142365">
                  <a:moveTo>
                    <a:pt x="7982064" y="1129601"/>
                  </a:moveTo>
                  <a:lnTo>
                    <a:pt x="7969885" y="1129601"/>
                  </a:lnTo>
                  <a:lnTo>
                    <a:pt x="7969885" y="1141780"/>
                  </a:lnTo>
                  <a:lnTo>
                    <a:pt x="7982064" y="1141780"/>
                  </a:lnTo>
                  <a:lnTo>
                    <a:pt x="7982064" y="1129601"/>
                  </a:lnTo>
                  <a:close/>
                </a:path>
                <a:path w="11786870" h="1142365">
                  <a:moveTo>
                    <a:pt x="7982064" y="12204"/>
                  </a:moveTo>
                  <a:lnTo>
                    <a:pt x="7969885" y="12204"/>
                  </a:lnTo>
                  <a:lnTo>
                    <a:pt x="7969885" y="1129588"/>
                  </a:lnTo>
                  <a:lnTo>
                    <a:pt x="7982064" y="1129588"/>
                  </a:lnTo>
                  <a:lnTo>
                    <a:pt x="7982064" y="12204"/>
                  </a:lnTo>
                  <a:close/>
                </a:path>
                <a:path w="11786870" h="1142365">
                  <a:moveTo>
                    <a:pt x="7982064" y="0"/>
                  </a:moveTo>
                  <a:lnTo>
                    <a:pt x="7969885" y="0"/>
                  </a:lnTo>
                  <a:lnTo>
                    <a:pt x="7969885" y="12192"/>
                  </a:lnTo>
                  <a:lnTo>
                    <a:pt x="7982064" y="12192"/>
                  </a:lnTo>
                  <a:lnTo>
                    <a:pt x="7982064" y="0"/>
                  </a:lnTo>
                  <a:close/>
                </a:path>
                <a:path w="11786870" h="1142365">
                  <a:moveTo>
                    <a:pt x="11786616" y="1129601"/>
                  </a:moveTo>
                  <a:lnTo>
                    <a:pt x="11774424" y="1129601"/>
                  </a:lnTo>
                  <a:lnTo>
                    <a:pt x="7982077" y="1129601"/>
                  </a:lnTo>
                  <a:lnTo>
                    <a:pt x="7982077" y="1141780"/>
                  </a:lnTo>
                  <a:lnTo>
                    <a:pt x="11774424" y="1141780"/>
                  </a:lnTo>
                  <a:lnTo>
                    <a:pt x="11786616" y="1141780"/>
                  </a:lnTo>
                  <a:lnTo>
                    <a:pt x="11786616" y="1129601"/>
                  </a:lnTo>
                  <a:close/>
                </a:path>
                <a:path w="11786870" h="1142365">
                  <a:moveTo>
                    <a:pt x="11786616" y="12204"/>
                  </a:moveTo>
                  <a:lnTo>
                    <a:pt x="11774424" y="12204"/>
                  </a:lnTo>
                  <a:lnTo>
                    <a:pt x="11774424" y="1129588"/>
                  </a:lnTo>
                  <a:lnTo>
                    <a:pt x="11786616" y="1129588"/>
                  </a:lnTo>
                  <a:lnTo>
                    <a:pt x="11786616" y="12204"/>
                  </a:lnTo>
                  <a:close/>
                </a:path>
                <a:path w="11786870" h="1142365">
                  <a:moveTo>
                    <a:pt x="11786616" y="0"/>
                  </a:moveTo>
                  <a:lnTo>
                    <a:pt x="11774424" y="0"/>
                  </a:lnTo>
                  <a:lnTo>
                    <a:pt x="7982077" y="0"/>
                  </a:lnTo>
                  <a:lnTo>
                    <a:pt x="7982077" y="12192"/>
                  </a:lnTo>
                  <a:lnTo>
                    <a:pt x="11774424" y="12192"/>
                  </a:lnTo>
                  <a:lnTo>
                    <a:pt x="11786616" y="12192"/>
                  </a:lnTo>
                  <a:lnTo>
                    <a:pt x="11786616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1940" y="1074292"/>
              <a:ext cx="1176655" cy="918844"/>
            </a:xfrm>
            <a:prstGeom prst="rect">
              <a:avLst/>
            </a:prstGeom>
          </p:spPr>
        </p:pic>
      </p:grp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0" dirty="0">
                <a:solidFill>
                  <a:srgbClr val="FFFF00"/>
                </a:solidFill>
                <a:latin typeface="Arial"/>
                <a:cs typeface="Arial"/>
              </a:rPr>
              <a:t>HÌNH</a:t>
            </a:r>
            <a:r>
              <a:rPr sz="440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spc="-350" dirty="0">
                <a:solidFill>
                  <a:srgbClr val="FFFF00"/>
                </a:solidFill>
                <a:latin typeface="Arial"/>
                <a:cs typeface="Arial"/>
              </a:rPr>
              <a:t>THỨC</a:t>
            </a:r>
            <a:r>
              <a:rPr sz="4400" spc="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spc="-110" dirty="0">
                <a:latin typeface="Arial"/>
                <a:cs typeface="Arial"/>
              </a:rPr>
              <a:t>giáo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105" dirty="0">
                <a:latin typeface="Arial"/>
                <a:cs typeface="Arial"/>
              </a:rPr>
              <a:t>dục</a:t>
            </a:r>
            <a:r>
              <a:rPr sz="3600" spc="50" dirty="0">
                <a:latin typeface="Arial"/>
                <a:cs typeface="Arial"/>
              </a:rPr>
              <a:t> </a:t>
            </a:r>
            <a:r>
              <a:rPr sz="3600" spc="-275" dirty="0">
                <a:latin typeface="Arial"/>
                <a:cs typeface="Arial"/>
              </a:rPr>
              <a:t>STEM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spc="-135" dirty="0">
                <a:latin typeface="Arial"/>
                <a:cs typeface="Arial"/>
              </a:rPr>
              <a:t>trong</a:t>
            </a:r>
            <a:r>
              <a:rPr sz="3600" spc="30" dirty="0">
                <a:latin typeface="Arial"/>
                <a:cs typeface="Arial"/>
              </a:rPr>
              <a:t> </a:t>
            </a:r>
            <a:r>
              <a:rPr sz="3600" spc="-175" dirty="0">
                <a:latin typeface="Arial"/>
                <a:cs typeface="Arial"/>
              </a:rPr>
              <a:t>trường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spc="-85" dirty="0">
                <a:latin typeface="Arial"/>
                <a:cs typeface="Arial"/>
              </a:rPr>
              <a:t>tiểu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35" dirty="0">
                <a:latin typeface="Arial"/>
                <a:cs typeface="Arial"/>
              </a:rPr>
              <a:t>học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6514" y="1387475"/>
              <a:ext cx="203835" cy="2038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5610" y="1527810"/>
              <a:ext cx="9915525" cy="42392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164" y="1380489"/>
              <a:ext cx="216535" cy="21717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95603" y="548385"/>
            <a:ext cx="482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solidFill>
                  <a:srgbClr val="FF0000"/>
                </a:solidFill>
              </a:rPr>
              <a:t>1.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1516633" y="601929"/>
            <a:ext cx="5487035" cy="701675"/>
          </a:xfrm>
          <a:prstGeom prst="rect">
            <a:avLst/>
          </a:prstGeom>
          <a:solidFill>
            <a:srgbClr val="CCEB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40"/>
              </a:lnSpc>
              <a:tabLst>
                <a:tab pos="1032510" algn="l"/>
              </a:tabLst>
            </a:pPr>
            <a:r>
              <a:rPr sz="4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	học</a:t>
            </a:r>
            <a:r>
              <a:rPr sz="4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STEM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2045" y="2824099"/>
            <a:ext cx="5987415" cy="197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69265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Bản</a:t>
            </a:r>
            <a:r>
              <a:rPr sz="32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chất</a:t>
            </a:r>
            <a:r>
              <a:rPr sz="32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là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gì?</a:t>
            </a:r>
            <a:endParaRPr sz="32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những</a:t>
            </a:r>
            <a:r>
              <a:rPr sz="32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yêu</a:t>
            </a:r>
            <a:r>
              <a:rPr sz="32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cầu,</a:t>
            </a:r>
            <a:r>
              <a:rPr sz="32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đặc</a:t>
            </a:r>
            <a:r>
              <a:rPr sz="32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điểm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 nào?</a:t>
            </a:r>
            <a:endParaRPr sz="3200">
              <a:latin typeface="Times New Roman"/>
              <a:cs typeface="Times New Roman"/>
            </a:endParaRPr>
          </a:p>
          <a:p>
            <a:pPr marL="469900" marR="29209" indent="-457200">
              <a:lnSpc>
                <a:spcPts val="3820"/>
              </a:lnSpc>
              <a:spcBef>
                <a:spcPts val="130"/>
              </a:spcBef>
              <a:buFont typeface="Arial"/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Đưa</a:t>
            </a:r>
            <a:r>
              <a:rPr sz="32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vào</a:t>
            </a:r>
            <a:r>
              <a:rPr sz="32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dạy</a:t>
            </a:r>
            <a:r>
              <a:rPr sz="32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32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trong</a:t>
            </a:r>
            <a:r>
              <a:rPr sz="32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CT</a:t>
            </a:r>
            <a:r>
              <a:rPr sz="32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GDPT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2018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ntn?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9525"/>
            <a:ext cx="711200" cy="228600"/>
          </a:xfrm>
          <a:custGeom>
            <a:avLst/>
            <a:gdLst/>
            <a:ahLst/>
            <a:cxnLst/>
            <a:rect l="l" t="t" r="r" b="b"/>
            <a:pathLst>
              <a:path w="711200" h="228600">
                <a:moveTo>
                  <a:pt x="711200" y="0"/>
                </a:moveTo>
                <a:lnTo>
                  <a:pt x="0" y="0"/>
                </a:lnTo>
                <a:lnTo>
                  <a:pt x="0" y="228600"/>
                </a:lnTo>
                <a:lnTo>
                  <a:pt x="711200" y="228600"/>
                </a:lnTo>
                <a:lnTo>
                  <a:pt x="7112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9377" y="359409"/>
            <a:ext cx="37439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775F53"/>
                </a:solidFill>
                <a:latin typeface="Arial"/>
                <a:cs typeface="Arial"/>
              </a:rPr>
              <a:t>Bài</a:t>
            </a:r>
            <a:r>
              <a:rPr sz="4400" spc="-30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775F53"/>
                </a:solidFill>
                <a:latin typeface="Arial"/>
                <a:cs typeface="Arial"/>
              </a:rPr>
              <a:t>học</a:t>
            </a:r>
            <a:r>
              <a:rPr sz="4400" spc="-20" dirty="0">
                <a:solidFill>
                  <a:srgbClr val="775F53"/>
                </a:solidFill>
                <a:latin typeface="Arial"/>
                <a:cs typeface="Arial"/>
              </a:rPr>
              <a:t> STEM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4465" y="1972183"/>
            <a:ext cx="8285480" cy="39427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30200" marR="156845" indent="-318135">
              <a:lnSpc>
                <a:spcPct val="99400"/>
              </a:lnSpc>
              <a:spcBef>
                <a:spcPts val="125"/>
              </a:spcBef>
              <a:buClr>
                <a:srgbClr val="DD8046"/>
              </a:buClr>
              <a:buSzPct val="59722"/>
              <a:buFont typeface="Wingdings"/>
              <a:buChar char=""/>
              <a:tabLst>
                <a:tab pos="331470" algn="l"/>
              </a:tabLst>
            </a:pPr>
            <a:r>
              <a:rPr sz="3600" dirty="0">
                <a:latin typeface="Times New Roman"/>
                <a:cs typeface="Times New Roman"/>
              </a:rPr>
              <a:t>Là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sz="36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36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thực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hiện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trong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dạy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học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FF0000"/>
                </a:solidFill>
                <a:latin typeface="Times New Roman"/>
                <a:cs typeface="Times New Roman"/>
              </a:rPr>
              <a:t>các 	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môn</a:t>
            </a:r>
            <a:r>
              <a:rPr sz="36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3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lĩnh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vực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STEM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350" dirty="0">
                <a:latin typeface="Wingdings"/>
                <a:cs typeface="Wingdings"/>
              </a:rPr>
              <a:t>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đáp</a:t>
            </a:r>
            <a:r>
              <a:rPr sz="3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FF0000"/>
                </a:solidFill>
                <a:latin typeface="Times New Roman"/>
                <a:cs typeface="Times New Roman"/>
              </a:rPr>
              <a:t>ứng 	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YCCĐ</a:t>
            </a:r>
            <a:r>
              <a:rPr sz="36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trong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chương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trình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môn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học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+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thực 	</a:t>
            </a:r>
            <a:r>
              <a:rPr sz="3600" dirty="0">
                <a:latin typeface="Times New Roman"/>
                <a:cs typeface="Times New Roman"/>
              </a:rPr>
              <a:t>hiện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trong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tổng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thời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lượng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môn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 học</a:t>
            </a:r>
            <a:r>
              <a:rPr sz="3600" spc="-20" dirty="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  <a:p>
            <a:pPr marL="330200" marR="5080" indent="-318135">
              <a:lnSpc>
                <a:spcPct val="99500"/>
              </a:lnSpc>
              <a:spcBef>
                <a:spcPts val="755"/>
              </a:spcBef>
              <a:buClr>
                <a:srgbClr val="DD8046"/>
              </a:buClr>
              <a:buSzPct val="59722"/>
              <a:buFont typeface="Wingdings"/>
              <a:buChar char=""/>
              <a:tabLst>
                <a:tab pos="331470" algn="l"/>
              </a:tabLst>
            </a:pPr>
            <a:r>
              <a:rPr sz="3600" dirty="0">
                <a:latin typeface="Times New Roman"/>
                <a:cs typeface="Times New Roman"/>
              </a:rPr>
              <a:t>Được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tổ</a:t>
            </a:r>
            <a:r>
              <a:rPr sz="36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chức</a:t>
            </a:r>
            <a:r>
              <a:rPr sz="3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theo</a:t>
            </a:r>
            <a:r>
              <a:rPr sz="36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tiếp</a:t>
            </a:r>
            <a:r>
              <a:rPr sz="36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cận</a:t>
            </a:r>
            <a:r>
              <a:rPr sz="3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sz="36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36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hoạt</a:t>
            </a:r>
            <a:r>
              <a:rPr sz="36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động 	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GD</a:t>
            </a:r>
            <a:r>
              <a:rPr sz="3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STEM</a:t>
            </a:r>
            <a:r>
              <a:rPr sz="3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(sử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dụng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2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lĩnh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vực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của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STEM 	</a:t>
            </a:r>
            <a:r>
              <a:rPr sz="3600" dirty="0">
                <a:latin typeface="Times New Roman"/>
                <a:cs typeface="Times New Roman"/>
              </a:rPr>
              <a:t>trở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lên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350" dirty="0">
                <a:latin typeface="Wingdings"/>
                <a:cs typeface="Wingdings"/>
              </a:rPr>
              <a:t></a:t>
            </a:r>
            <a:r>
              <a:rPr sz="3600" dirty="0">
                <a:latin typeface="Times New Roman"/>
                <a:cs typeface="Times New Roman"/>
              </a:rPr>
              <a:t> giải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quyết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vấn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đề)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7400" y="1279525"/>
            <a:ext cx="11404600" cy="228600"/>
          </a:xfrm>
          <a:custGeom>
            <a:avLst/>
            <a:gdLst/>
            <a:ahLst/>
            <a:cxnLst/>
            <a:rect l="l" t="t" r="r" b="b"/>
            <a:pathLst>
              <a:path w="11404600" h="228600">
                <a:moveTo>
                  <a:pt x="11404600" y="0"/>
                </a:moveTo>
                <a:lnTo>
                  <a:pt x="0" y="0"/>
                </a:lnTo>
                <a:lnTo>
                  <a:pt x="0" y="228600"/>
                </a:lnTo>
                <a:lnTo>
                  <a:pt x="11404600" y="228600"/>
                </a:lnTo>
                <a:lnTo>
                  <a:pt x="1140460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235584"/>
            <a:ext cx="1560195" cy="948690"/>
            <a:chOff x="0" y="235584"/>
            <a:chExt cx="1560195" cy="9486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5584"/>
              <a:ext cx="1560195" cy="8934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05" y="263524"/>
              <a:ext cx="1382395" cy="92075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64" y="2245995"/>
            <a:ext cx="3216782" cy="3191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9525"/>
            <a:ext cx="711200" cy="228600"/>
          </a:xfrm>
          <a:custGeom>
            <a:avLst/>
            <a:gdLst/>
            <a:ahLst/>
            <a:cxnLst/>
            <a:rect l="l" t="t" r="r" b="b"/>
            <a:pathLst>
              <a:path w="711200" h="228600">
                <a:moveTo>
                  <a:pt x="711200" y="0"/>
                </a:moveTo>
                <a:lnTo>
                  <a:pt x="0" y="0"/>
                </a:lnTo>
                <a:lnTo>
                  <a:pt x="0" y="228600"/>
                </a:lnTo>
                <a:lnTo>
                  <a:pt x="711200" y="228600"/>
                </a:lnTo>
                <a:lnTo>
                  <a:pt x="7112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0654" y="359409"/>
            <a:ext cx="58839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775F53"/>
                </a:solidFill>
                <a:latin typeface="Arial"/>
                <a:cs typeface="Arial"/>
              </a:rPr>
              <a:t>Bản</a:t>
            </a:r>
            <a:r>
              <a:rPr sz="4400" b="0" spc="-95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775F53"/>
                </a:solidFill>
                <a:latin typeface="Arial"/>
                <a:cs typeface="Arial"/>
              </a:rPr>
              <a:t>chất</a:t>
            </a:r>
            <a:r>
              <a:rPr sz="4400" b="0" spc="-70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775F53"/>
                </a:solidFill>
                <a:latin typeface="Arial"/>
                <a:cs typeface="Arial"/>
              </a:rPr>
              <a:t>bài</a:t>
            </a:r>
            <a:r>
              <a:rPr sz="4400" b="0" spc="-65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775F53"/>
                </a:solidFill>
                <a:latin typeface="Arial"/>
                <a:cs typeface="Arial"/>
              </a:rPr>
              <a:t>học</a:t>
            </a:r>
            <a:r>
              <a:rPr sz="4400" b="0" spc="-85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4400" b="0" spc="-20" dirty="0">
                <a:solidFill>
                  <a:srgbClr val="775F53"/>
                </a:solidFill>
                <a:latin typeface="Arial"/>
                <a:cs typeface="Arial"/>
              </a:rPr>
              <a:t>STEM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216" y="2493391"/>
            <a:ext cx="2429510" cy="90741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30835" marR="5080" indent="-318770">
              <a:lnSpc>
                <a:spcPts val="3460"/>
              </a:lnSpc>
              <a:spcBef>
                <a:spcPts val="22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0835" algn="l"/>
                <a:tab pos="1078865" algn="l"/>
                <a:tab pos="1537335" algn="l"/>
              </a:tabLst>
            </a:pPr>
            <a:r>
              <a:rPr sz="2900" spc="-25" dirty="0">
                <a:latin typeface="Arial"/>
                <a:cs typeface="Arial"/>
              </a:rPr>
              <a:t>HS</a:t>
            </a:r>
            <a:r>
              <a:rPr sz="2900" dirty="0">
                <a:latin typeface="Arial"/>
                <a:cs typeface="Arial"/>
              </a:rPr>
              <a:t>		</a:t>
            </a:r>
            <a:r>
              <a:rPr sz="2900" spc="-20" dirty="0">
                <a:latin typeface="Arial"/>
                <a:cs typeface="Arial"/>
              </a:rPr>
              <a:t>được </a:t>
            </a:r>
            <a:r>
              <a:rPr sz="2900" spc="-25" dirty="0">
                <a:latin typeface="Arial"/>
                <a:cs typeface="Arial"/>
              </a:rPr>
              <a:t>đặt</a:t>
            </a:r>
            <a:r>
              <a:rPr sz="2900" dirty="0">
                <a:latin typeface="Arial"/>
                <a:cs typeface="Arial"/>
              </a:rPr>
              <a:t>	</a:t>
            </a:r>
            <a:r>
              <a:rPr sz="2900" spc="-20" dirty="0">
                <a:latin typeface="Arial"/>
                <a:cs typeface="Arial"/>
              </a:rPr>
              <a:t>trước</a:t>
            </a:r>
            <a:endParaRPr sz="29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89431" y="2967863"/>
          <a:ext cx="2093593" cy="17411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43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304"/>
                        </a:lnSpc>
                      </a:pPr>
                      <a:r>
                        <a:rPr sz="2900" spc="-50" dirty="0">
                          <a:latin typeface="Arial"/>
                          <a:cs typeface="Arial"/>
                        </a:rPr>
                        <a:t>1</a:t>
                      </a:r>
                      <a:endParaRPr sz="2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84">
                <a:tc gridSpan="3">
                  <a:txBody>
                    <a:bodyPr/>
                    <a:lstStyle/>
                    <a:p>
                      <a:pPr>
                        <a:lnSpc>
                          <a:spcPts val="3360"/>
                        </a:lnSpc>
                        <a:tabLst>
                          <a:tab pos="1060450" algn="l"/>
                        </a:tabLst>
                      </a:pPr>
                      <a:r>
                        <a:rPr sz="2900" spc="-20" dirty="0">
                          <a:latin typeface="Arial"/>
                          <a:cs typeface="Arial"/>
                        </a:rPr>
                        <a:t>tình</a:t>
                      </a:r>
                      <a:r>
                        <a:rPr sz="2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900" spc="-10" dirty="0">
                          <a:latin typeface="Arial"/>
                          <a:cs typeface="Arial"/>
                        </a:rPr>
                        <a:t>huống</a:t>
                      </a:r>
                      <a:endParaRPr sz="2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784">
                <a:tc gridSpan="3">
                  <a:txBody>
                    <a:bodyPr/>
                    <a:lstStyle/>
                    <a:p>
                      <a:pPr>
                        <a:lnSpc>
                          <a:spcPts val="3354"/>
                        </a:lnSpc>
                        <a:tabLst>
                          <a:tab pos="1223645" algn="l"/>
                        </a:tabLst>
                      </a:pPr>
                      <a:r>
                        <a:rPr sz="2900" spc="-20" dirty="0">
                          <a:latin typeface="Arial"/>
                          <a:cs typeface="Arial"/>
                        </a:rPr>
                        <a:t>chứa</a:t>
                      </a:r>
                      <a:r>
                        <a:rPr sz="2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900" spc="-20" dirty="0">
                          <a:latin typeface="Arial"/>
                          <a:cs typeface="Arial"/>
                        </a:rPr>
                        <a:t>đựng</a:t>
                      </a:r>
                      <a:endParaRPr sz="2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>
                        <a:lnSpc>
                          <a:spcPts val="3295"/>
                        </a:lnSpc>
                        <a:tabLst>
                          <a:tab pos="837565" algn="l"/>
                        </a:tabLst>
                      </a:pPr>
                      <a:r>
                        <a:rPr sz="2900" spc="-25" dirty="0">
                          <a:latin typeface="Arial"/>
                          <a:cs typeface="Arial"/>
                        </a:rPr>
                        <a:t>vấn</a:t>
                      </a:r>
                      <a:r>
                        <a:rPr sz="2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900" spc="-25" dirty="0">
                          <a:latin typeface="Arial"/>
                          <a:cs typeface="Arial"/>
                        </a:rPr>
                        <a:t>đề</a:t>
                      </a:r>
                      <a:endParaRPr sz="2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267457" y="4250816"/>
            <a:ext cx="61976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25" dirty="0">
                <a:latin typeface="Arial"/>
                <a:cs typeface="Arial"/>
              </a:rPr>
              <a:t>cần</a:t>
            </a:r>
            <a:endParaRPr sz="2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6731" y="4690109"/>
            <a:ext cx="211137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2835" algn="l"/>
              </a:tabLst>
            </a:pPr>
            <a:r>
              <a:rPr sz="2900" spc="-20" dirty="0">
                <a:latin typeface="Arial"/>
                <a:cs typeface="Arial"/>
              </a:rPr>
              <a:t>giải</a:t>
            </a:r>
            <a:r>
              <a:rPr sz="2900" dirty="0">
                <a:latin typeface="Arial"/>
                <a:cs typeface="Arial"/>
              </a:rPr>
              <a:t>	</a:t>
            </a:r>
            <a:r>
              <a:rPr sz="2900" spc="-10" dirty="0">
                <a:latin typeface="Arial"/>
                <a:cs typeface="Arial"/>
              </a:rPr>
              <a:t>quyết,</a:t>
            </a:r>
            <a:endParaRPr sz="2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6731" y="5130546"/>
            <a:ext cx="120142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2770" algn="l"/>
              </a:tabLst>
            </a:pPr>
            <a:r>
              <a:rPr sz="2900" spc="-25" dirty="0">
                <a:latin typeface="Arial"/>
                <a:cs typeface="Arial"/>
              </a:rPr>
              <a:t>có</a:t>
            </a:r>
            <a:r>
              <a:rPr sz="2900" dirty="0">
                <a:latin typeface="Arial"/>
                <a:cs typeface="Arial"/>
              </a:rPr>
              <a:t>	</a:t>
            </a:r>
            <a:r>
              <a:rPr sz="2900" spc="-20" dirty="0">
                <a:latin typeface="Arial"/>
                <a:cs typeface="Arial"/>
              </a:rPr>
              <a:t>tính</a:t>
            </a:r>
            <a:endParaRPr sz="2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6901" y="5166055"/>
            <a:ext cx="749300" cy="4241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2900" spc="-20" dirty="0">
                <a:latin typeface="Arial"/>
                <a:cs typeface="Arial"/>
              </a:rPr>
              <a:t>thực</a:t>
            </a:r>
            <a:endParaRPr sz="2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9431" y="5604967"/>
            <a:ext cx="596900" cy="4241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2900" spc="-20" dirty="0">
                <a:latin typeface="Arial"/>
                <a:cs typeface="Arial"/>
              </a:rPr>
              <a:t>tiễn</a:t>
            </a:r>
            <a:endParaRPr sz="2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50486" y="1685874"/>
            <a:ext cx="2880995" cy="410845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kiến</a:t>
            </a:r>
            <a:r>
              <a:rPr sz="2800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thức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mới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52190" y="1653286"/>
            <a:ext cx="4333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78529" algn="l"/>
              </a:tabLst>
            </a:pP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HS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spc="-75" dirty="0">
                <a:solidFill>
                  <a:srgbClr val="FF0000"/>
                </a:solidFill>
                <a:latin typeface="Arial"/>
                <a:cs typeface="Arial"/>
              </a:rPr>
              <a:t>(cũng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52190" y="2077338"/>
            <a:ext cx="4329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11555" algn="l"/>
                <a:tab pos="1862455" algn="l"/>
                <a:tab pos="2902585" algn="l"/>
                <a:tab pos="3867150" algn="l"/>
              </a:tabLst>
            </a:pP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được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hình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thành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trong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spc="-60" dirty="0">
                <a:solidFill>
                  <a:srgbClr val="FF0000"/>
                </a:solidFill>
                <a:latin typeface="Arial"/>
                <a:cs typeface="Arial"/>
              </a:rPr>
              <a:t>bài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52190" y="2501011"/>
            <a:ext cx="35515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3110" algn="l"/>
                <a:tab pos="1792605" algn="l"/>
                <a:tab pos="3208655" algn="l"/>
              </a:tabLst>
            </a:pP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thông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thường)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spc="-470" dirty="0">
                <a:solidFill>
                  <a:srgbClr val="FF0000"/>
                </a:solidFill>
                <a:latin typeface="Wingdings"/>
                <a:cs typeface="Wingdings"/>
              </a:rPr>
              <a:t>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74941" y="2535047"/>
            <a:ext cx="600710" cy="410209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2800" spc="-110" dirty="0">
                <a:solidFill>
                  <a:srgbClr val="FF0000"/>
                </a:solidFill>
                <a:latin typeface="Arial"/>
                <a:cs typeface="Arial"/>
              </a:rPr>
              <a:t>Vận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64890" y="2960242"/>
            <a:ext cx="763270" cy="40894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2800" spc="-85" dirty="0">
                <a:solidFill>
                  <a:srgbClr val="FF0000"/>
                </a:solidFill>
                <a:latin typeface="Arial"/>
                <a:cs typeface="Arial"/>
              </a:rPr>
              <a:t>dụng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15154" y="2926206"/>
            <a:ext cx="34658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KT</a:t>
            </a:r>
            <a:r>
              <a:rPr sz="28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mới</a:t>
            </a:r>
            <a:r>
              <a:rPr sz="28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và</a:t>
            </a:r>
            <a:r>
              <a:rPr sz="2800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KT,</a:t>
            </a:r>
            <a:r>
              <a:rPr sz="28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KN</a:t>
            </a:r>
            <a:r>
              <a:rPr sz="28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liên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52190" y="3350133"/>
            <a:ext cx="3797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1215" algn="l"/>
                <a:tab pos="2435225" algn="l"/>
                <a:tab pos="3147060" algn="l"/>
              </a:tabLst>
            </a:pP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môn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(S,T,E,M)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cần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spc="-55" dirty="0">
                <a:solidFill>
                  <a:srgbClr val="FF0000"/>
                </a:solidFill>
                <a:latin typeface="Arial"/>
                <a:cs typeface="Arial"/>
              </a:rPr>
              <a:t>thiết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02017" y="3383864"/>
            <a:ext cx="386080" cy="40894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2800" spc="-80" dirty="0">
                <a:solidFill>
                  <a:srgbClr val="FF0000"/>
                </a:solidFill>
                <a:latin typeface="Arial"/>
                <a:cs typeface="Arial"/>
              </a:rPr>
              <a:t>để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64890" y="3807840"/>
            <a:ext cx="3687445" cy="410209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2800" spc="-95" dirty="0">
                <a:solidFill>
                  <a:srgbClr val="FF0000"/>
                </a:solidFill>
                <a:latin typeface="Arial"/>
                <a:cs typeface="Arial"/>
              </a:rPr>
              <a:t>thiết </a:t>
            </a:r>
            <a:r>
              <a:rPr sz="2800" spc="-100" dirty="0">
                <a:solidFill>
                  <a:srgbClr val="FF0000"/>
                </a:solidFill>
                <a:latin typeface="Arial"/>
                <a:cs typeface="Arial"/>
              </a:rPr>
              <a:t>kế,</a:t>
            </a:r>
            <a:r>
              <a:rPr sz="28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0000"/>
                </a:solidFill>
                <a:latin typeface="Arial"/>
                <a:cs typeface="Arial"/>
              </a:rPr>
              <a:t>tạo</a:t>
            </a:r>
            <a:r>
              <a:rPr sz="28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sz="28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40" dirty="0">
                <a:solidFill>
                  <a:srgbClr val="FF0000"/>
                </a:solidFill>
                <a:latin typeface="Arial"/>
                <a:cs typeface="Arial"/>
              </a:rPr>
              <a:t>sản</a:t>
            </a:r>
            <a:r>
              <a:rPr sz="2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phẩm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39381" y="3773804"/>
            <a:ext cx="645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40" dirty="0">
                <a:solidFill>
                  <a:srgbClr val="FF0000"/>
                </a:solidFill>
                <a:latin typeface="Arial"/>
                <a:cs typeface="Arial"/>
              </a:rPr>
              <a:t>theo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52190" y="4199001"/>
            <a:ext cx="38468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0" dirty="0">
                <a:solidFill>
                  <a:srgbClr val="FF0000"/>
                </a:solidFill>
                <a:latin typeface="Arial"/>
                <a:cs typeface="Arial"/>
              </a:rPr>
              <a:t>yêu</a:t>
            </a:r>
            <a:r>
              <a:rPr sz="28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0000"/>
                </a:solidFill>
                <a:latin typeface="Arial"/>
                <a:cs typeface="Arial"/>
              </a:rPr>
              <a:t>cầu,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FF0000"/>
                </a:solidFill>
                <a:latin typeface="Arial"/>
                <a:cs typeface="Arial"/>
              </a:rPr>
              <a:t>giải</a:t>
            </a:r>
            <a:r>
              <a:rPr sz="28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0000"/>
                </a:solidFill>
                <a:latin typeface="Arial"/>
                <a:cs typeface="Arial"/>
              </a:rPr>
              <a:t>quyết</a:t>
            </a:r>
            <a:r>
              <a:rPr sz="2800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0000"/>
                </a:solidFill>
                <a:latin typeface="Arial"/>
                <a:cs typeface="Arial"/>
              </a:rPr>
              <a:t>vấn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đề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33968" y="1943226"/>
            <a:ext cx="108331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0835" indent="-318135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0835" algn="l"/>
              </a:tabLst>
            </a:pPr>
            <a:r>
              <a:rPr sz="2900" spc="-20" dirty="0">
                <a:latin typeface="Arial"/>
                <a:cs typeface="Arial"/>
              </a:rPr>
              <a:t>Phải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19590" y="1976958"/>
            <a:ext cx="2296160" cy="42608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20"/>
              </a:lnSpc>
              <a:tabLst>
                <a:tab pos="724535" algn="l"/>
                <a:tab pos="1268095" algn="l"/>
                <a:tab pos="1688464" algn="l"/>
              </a:tabLst>
            </a:pPr>
            <a:r>
              <a:rPr sz="2900" spc="-25" dirty="0">
                <a:latin typeface="Arial"/>
                <a:cs typeface="Arial"/>
              </a:rPr>
              <a:t>tạo</a:t>
            </a:r>
            <a:r>
              <a:rPr sz="2900" dirty="0">
                <a:latin typeface="Arial"/>
                <a:cs typeface="Arial"/>
              </a:rPr>
              <a:t>	</a:t>
            </a:r>
            <a:r>
              <a:rPr sz="2900" spc="-25" dirty="0">
                <a:latin typeface="Arial"/>
                <a:cs typeface="Arial"/>
              </a:rPr>
              <a:t>ra</a:t>
            </a:r>
            <a:r>
              <a:rPr sz="2900" dirty="0">
                <a:latin typeface="Arial"/>
                <a:cs typeface="Arial"/>
              </a:rPr>
              <a:t>	</a:t>
            </a:r>
            <a:r>
              <a:rPr sz="2900" spc="-50" dirty="0">
                <a:latin typeface="Arial"/>
                <a:cs typeface="Arial"/>
              </a:rPr>
              <a:t>1</a:t>
            </a:r>
            <a:r>
              <a:rPr sz="2900" dirty="0">
                <a:latin typeface="Arial"/>
                <a:cs typeface="Arial"/>
              </a:rPr>
              <a:t>	</a:t>
            </a:r>
            <a:r>
              <a:rPr sz="2900" spc="-25" dirty="0">
                <a:latin typeface="Arial"/>
                <a:cs typeface="Arial"/>
              </a:rPr>
              <a:t>sản</a:t>
            </a:r>
            <a:endParaRPr sz="2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65184" y="2417698"/>
            <a:ext cx="1183005" cy="4241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2900" spc="-20" dirty="0">
                <a:latin typeface="Arial"/>
                <a:cs typeface="Arial"/>
              </a:rPr>
              <a:t>phẩm</a:t>
            </a:r>
            <a:endParaRPr sz="2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35490" y="2382138"/>
            <a:ext cx="208089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87425" algn="l"/>
                <a:tab pos="1575435" algn="l"/>
              </a:tabLst>
            </a:pPr>
            <a:r>
              <a:rPr sz="2900" spc="-20" dirty="0">
                <a:latin typeface="Arial"/>
                <a:cs typeface="Arial"/>
              </a:rPr>
              <a:t>(</a:t>
            </a:r>
            <a:r>
              <a:rPr sz="2900" i="1" spc="-20" dirty="0">
                <a:latin typeface="Arial"/>
                <a:cs typeface="Arial"/>
              </a:rPr>
              <a:t>làm</a:t>
            </a:r>
            <a:r>
              <a:rPr sz="2900" i="1" dirty="0">
                <a:latin typeface="Arial"/>
                <a:cs typeface="Arial"/>
              </a:rPr>
              <a:t>	</a:t>
            </a:r>
            <a:r>
              <a:rPr sz="2900" i="1" spc="-25" dirty="0">
                <a:latin typeface="Arial"/>
                <a:cs typeface="Arial"/>
              </a:rPr>
              <a:t>ra</a:t>
            </a:r>
            <a:r>
              <a:rPr sz="2900" i="1" dirty="0">
                <a:latin typeface="Arial"/>
                <a:cs typeface="Arial"/>
              </a:rPr>
              <a:t>	</a:t>
            </a:r>
            <a:r>
              <a:rPr sz="2900" i="1" spc="-25" dirty="0">
                <a:latin typeface="Arial"/>
                <a:cs typeface="Arial"/>
              </a:rPr>
              <a:t>vật</a:t>
            </a:r>
            <a:endParaRPr sz="2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52484" y="2821051"/>
            <a:ext cx="326199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3095" algn="l"/>
                <a:tab pos="1477010" algn="l"/>
                <a:tab pos="2118995" algn="l"/>
                <a:tab pos="3043555" algn="l"/>
              </a:tabLst>
            </a:pPr>
            <a:r>
              <a:rPr sz="2900" i="1" spc="-25" dirty="0">
                <a:latin typeface="Arial"/>
                <a:cs typeface="Arial"/>
              </a:rPr>
              <a:t>cụ</a:t>
            </a:r>
            <a:r>
              <a:rPr sz="2900" i="1" dirty="0">
                <a:latin typeface="Arial"/>
                <a:cs typeface="Arial"/>
              </a:rPr>
              <a:t>	</a:t>
            </a:r>
            <a:r>
              <a:rPr sz="2900" i="1" spc="-20" dirty="0">
                <a:latin typeface="Arial"/>
                <a:cs typeface="Arial"/>
              </a:rPr>
              <a:t>thể,</a:t>
            </a:r>
            <a:r>
              <a:rPr sz="2900" i="1" dirty="0">
                <a:latin typeface="Arial"/>
                <a:cs typeface="Arial"/>
              </a:rPr>
              <a:t>	</a:t>
            </a:r>
            <a:r>
              <a:rPr sz="2900" i="1" spc="-25" dirty="0">
                <a:latin typeface="Arial"/>
                <a:cs typeface="Arial"/>
              </a:rPr>
              <a:t>đề</a:t>
            </a:r>
            <a:r>
              <a:rPr sz="2900" i="1" dirty="0">
                <a:latin typeface="Arial"/>
                <a:cs typeface="Arial"/>
              </a:rPr>
              <a:t>	</a:t>
            </a:r>
            <a:r>
              <a:rPr sz="2900" i="1" spc="-20" dirty="0">
                <a:latin typeface="Arial"/>
                <a:cs typeface="Arial"/>
              </a:rPr>
              <a:t>xuất</a:t>
            </a:r>
            <a:r>
              <a:rPr sz="2900" i="1" dirty="0">
                <a:latin typeface="Arial"/>
                <a:cs typeface="Arial"/>
              </a:rPr>
              <a:t>	</a:t>
            </a:r>
            <a:r>
              <a:rPr sz="2900" i="1" spc="-50" dirty="0">
                <a:latin typeface="Arial"/>
                <a:cs typeface="Arial"/>
              </a:rPr>
              <a:t>1</a:t>
            </a:r>
            <a:endParaRPr sz="2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11106" y="3260216"/>
            <a:ext cx="94869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i="1" spc="-10" dirty="0">
                <a:latin typeface="Arial"/>
                <a:cs typeface="Arial"/>
              </a:rPr>
              <a:t>pháp,</a:t>
            </a:r>
            <a:endParaRPr sz="2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51206" y="3700652"/>
            <a:ext cx="107505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6090" algn="l"/>
              </a:tabLst>
            </a:pPr>
            <a:r>
              <a:rPr sz="2900" i="1" spc="-50" dirty="0">
                <a:latin typeface="Arial"/>
                <a:cs typeface="Arial"/>
              </a:rPr>
              <a:t>1</a:t>
            </a:r>
            <a:r>
              <a:rPr sz="2900" i="1" dirty="0">
                <a:latin typeface="Arial"/>
                <a:cs typeface="Arial"/>
              </a:rPr>
              <a:t>	</a:t>
            </a:r>
            <a:r>
              <a:rPr sz="2900" i="1" spc="-25" dirty="0">
                <a:latin typeface="Arial"/>
                <a:cs typeface="Arial"/>
              </a:rPr>
              <a:t>quy</a:t>
            </a:r>
            <a:endParaRPr sz="2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850148" y="3260216"/>
            <a:ext cx="866140" cy="90868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266065">
              <a:lnSpc>
                <a:spcPts val="3470"/>
              </a:lnSpc>
              <a:spcBef>
                <a:spcPts val="210"/>
              </a:spcBef>
            </a:pPr>
            <a:r>
              <a:rPr sz="2900" i="1" spc="-25" dirty="0">
                <a:latin typeface="Arial"/>
                <a:cs typeface="Arial"/>
              </a:rPr>
              <a:t>xây </a:t>
            </a:r>
            <a:r>
              <a:rPr sz="2900" i="1" spc="-10" dirty="0">
                <a:latin typeface="Arial"/>
                <a:cs typeface="Arial"/>
              </a:rPr>
              <a:t>trình,</a:t>
            </a:r>
            <a:endParaRPr sz="2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452484" y="3260216"/>
            <a:ext cx="875030" cy="1347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20"/>
              </a:spcBef>
            </a:pPr>
            <a:r>
              <a:rPr sz="2900" i="1" spc="-20" dirty="0">
                <a:latin typeface="Arial"/>
                <a:cs typeface="Arial"/>
              </a:rPr>
              <a:t>giải dựng công</a:t>
            </a:r>
            <a:endParaRPr sz="2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371581" y="4139565"/>
            <a:ext cx="134366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i="1" spc="-10" dirty="0">
                <a:latin typeface="Arial"/>
                <a:cs typeface="Arial"/>
              </a:rPr>
              <a:t>thức,…)</a:t>
            </a:r>
            <a:endParaRPr sz="2900">
              <a:latin typeface="Arial"/>
              <a:cs typeface="Arial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8465184" y="4614113"/>
          <a:ext cx="3247390" cy="17411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165"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  <a:tabLst>
                          <a:tab pos="1344295" algn="l"/>
                          <a:tab pos="2645410" algn="l"/>
                        </a:tabLst>
                      </a:pPr>
                      <a:r>
                        <a:rPr sz="2900" spc="-20" dirty="0">
                          <a:latin typeface="Arial"/>
                          <a:cs typeface="Arial"/>
                        </a:rPr>
                        <a:t>bằng</a:t>
                      </a:r>
                      <a:r>
                        <a:rPr sz="2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900" spc="-20" dirty="0">
                          <a:latin typeface="Arial"/>
                          <a:cs typeface="Arial"/>
                        </a:rPr>
                        <a:t>cách</a:t>
                      </a:r>
                      <a:r>
                        <a:rPr sz="2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900" spc="-25" dirty="0">
                          <a:latin typeface="Arial"/>
                          <a:cs typeface="Arial"/>
                        </a:rPr>
                        <a:t>vận</a:t>
                      </a:r>
                      <a:endParaRPr sz="2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>
                        <a:lnSpc>
                          <a:spcPts val="3365"/>
                        </a:lnSpc>
                        <a:tabLst>
                          <a:tab pos="1024890" algn="l"/>
                          <a:tab pos="1905000" algn="l"/>
                          <a:tab pos="2950210" algn="l"/>
                        </a:tabLst>
                      </a:pPr>
                      <a:r>
                        <a:rPr sz="2900" spc="-20" dirty="0">
                          <a:latin typeface="Arial"/>
                          <a:cs typeface="Arial"/>
                        </a:rPr>
                        <a:t>dụng</a:t>
                      </a:r>
                      <a:r>
                        <a:rPr sz="2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900" spc="-20" dirty="0">
                          <a:latin typeface="Arial"/>
                          <a:cs typeface="Arial"/>
                        </a:rPr>
                        <a:t>kiến</a:t>
                      </a:r>
                      <a:r>
                        <a:rPr sz="2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900" spc="-20" dirty="0">
                          <a:latin typeface="Arial"/>
                          <a:cs typeface="Arial"/>
                        </a:rPr>
                        <a:t>thức,</a:t>
                      </a:r>
                      <a:r>
                        <a:rPr sz="2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900" spc="-25" dirty="0">
                          <a:latin typeface="Arial"/>
                          <a:cs typeface="Arial"/>
                        </a:rPr>
                        <a:t>kĩ</a:t>
                      </a:r>
                      <a:endParaRPr sz="2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>
                        <a:lnSpc>
                          <a:spcPts val="3354"/>
                        </a:lnSpc>
                        <a:tabLst>
                          <a:tab pos="1094740" algn="l"/>
                          <a:tab pos="1961514" algn="l"/>
                          <a:tab pos="2889250" algn="l"/>
                        </a:tabLst>
                      </a:pPr>
                      <a:r>
                        <a:rPr sz="2900" spc="-20" dirty="0">
                          <a:latin typeface="Arial"/>
                          <a:cs typeface="Arial"/>
                        </a:rPr>
                        <a:t>năng</a:t>
                      </a:r>
                      <a:r>
                        <a:rPr sz="2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900" spc="-20" dirty="0">
                          <a:latin typeface="Arial"/>
                          <a:cs typeface="Arial"/>
                        </a:rPr>
                        <a:t>tích</a:t>
                      </a:r>
                      <a:r>
                        <a:rPr sz="2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900" spc="-25" dirty="0">
                          <a:latin typeface="Arial"/>
                          <a:cs typeface="Arial"/>
                        </a:rPr>
                        <a:t>hợp</a:t>
                      </a:r>
                      <a:r>
                        <a:rPr sz="2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900" spc="-25" dirty="0">
                          <a:latin typeface="Arial"/>
                          <a:cs typeface="Arial"/>
                        </a:rPr>
                        <a:t>từ</a:t>
                      </a:r>
                      <a:endParaRPr sz="2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marR="3175">
                        <a:lnSpc>
                          <a:spcPts val="3300"/>
                        </a:lnSpc>
                      </a:pPr>
                      <a:r>
                        <a:rPr sz="2900" dirty="0">
                          <a:latin typeface="Arial"/>
                          <a:cs typeface="Arial"/>
                        </a:rPr>
                        <a:t>các</a:t>
                      </a:r>
                      <a:r>
                        <a:rPr sz="2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900" dirty="0">
                          <a:latin typeface="Arial"/>
                          <a:cs typeface="Arial"/>
                        </a:rPr>
                        <a:t>lĩnh</a:t>
                      </a:r>
                      <a:r>
                        <a:rPr sz="2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900" dirty="0">
                          <a:latin typeface="Arial"/>
                          <a:cs typeface="Arial"/>
                        </a:rPr>
                        <a:t>vực</a:t>
                      </a:r>
                      <a:r>
                        <a:rPr sz="2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900" spc="-20" dirty="0">
                          <a:latin typeface="Arial"/>
                          <a:cs typeface="Arial"/>
                        </a:rPr>
                        <a:t>STEM</a:t>
                      </a:r>
                      <a:endParaRPr sz="2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object 34"/>
          <p:cNvSpPr/>
          <p:nvPr/>
        </p:nvSpPr>
        <p:spPr>
          <a:xfrm>
            <a:off x="787400" y="1279525"/>
            <a:ext cx="11404600" cy="228600"/>
          </a:xfrm>
          <a:custGeom>
            <a:avLst/>
            <a:gdLst/>
            <a:ahLst/>
            <a:cxnLst/>
            <a:rect l="l" t="t" r="r" b="b"/>
            <a:pathLst>
              <a:path w="11404600" h="228600">
                <a:moveTo>
                  <a:pt x="11404600" y="0"/>
                </a:moveTo>
                <a:lnTo>
                  <a:pt x="0" y="0"/>
                </a:lnTo>
                <a:lnTo>
                  <a:pt x="0" y="228600"/>
                </a:lnTo>
                <a:lnTo>
                  <a:pt x="11404600" y="228600"/>
                </a:lnTo>
                <a:lnTo>
                  <a:pt x="1140460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0" y="235584"/>
            <a:ext cx="1560195" cy="948690"/>
            <a:chOff x="0" y="235584"/>
            <a:chExt cx="1560195" cy="948690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5584"/>
              <a:ext cx="1560195" cy="89344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05" y="263524"/>
              <a:ext cx="1382395" cy="920750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136264" y="4726304"/>
            <a:ext cx="5088890" cy="1259205"/>
            <a:chOff x="3136264" y="4726304"/>
            <a:chExt cx="5088890" cy="1259205"/>
          </a:xfrm>
        </p:grpSpPr>
        <p:sp>
          <p:nvSpPr>
            <p:cNvPr id="39" name="object 39"/>
            <p:cNvSpPr/>
            <p:nvPr/>
          </p:nvSpPr>
          <p:spPr>
            <a:xfrm>
              <a:off x="3807459" y="5462269"/>
              <a:ext cx="330835" cy="523240"/>
            </a:xfrm>
            <a:custGeom>
              <a:avLst/>
              <a:gdLst/>
              <a:ahLst/>
              <a:cxnLst/>
              <a:rect l="l" t="t" r="r" b="b"/>
              <a:pathLst>
                <a:path w="330835" h="523239">
                  <a:moveTo>
                    <a:pt x="165353" y="0"/>
                  </a:moveTo>
                  <a:lnTo>
                    <a:pt x="0" y="165265"/>
                  </a:lnTo>
                  <a:lnTo>
                    <a:pt x="82676" y="165265"/>
                  </a:lnTo>
                  <a:lnTo>
                    <a:pt x="82676" y="523227"/>
                  </a:lnTo>
                  <a:lnTo>
                    <a:pt x="247903" y="523227"/>
                  </a:lnTo>
                  <a:lnTo>
                    <a:pt x="247903" y="165265"/>
                  </a:lnTo>
                  <a:lnTo>
                    <a:pt x="330580" y="165265"/>
                  </a:lnTo>
                  <a:lnTo>
                    <a:pt x="1653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45789" y="4735829"/>
              <a:ext cx="5069840" cy="692150"/>
            </a:xfrm>
            <a:custGeom>
              <a:avLst/>
              <a:gdLst/>
              <a:ahLst/>
              <a:cxnLst/>
              <a:rect l="l" t="t" r="r" b="b"/>
              <a:pathLst>
                <a:path w="5069840" h="692150">
                  <a:moveTo>
                    <a:pt x="4723257" y="0"/>
                  </a:moveTo>
                  <a:lnTo>
                    <a:pt x="4723257" y="173101"/>
                  </a:lnTo>
                  <a:lnTo>
                    <a:pt x="345948" y="173101"/>
                  </a:lnTo>
                  <a:lnTo>
                    <a:pt x="345948" y="0"/>
                  </a:lnTo>
                  <a:lnTo>
                    <a:pt x="0" y="346075"/>
                  </a:lnTo>
                  <a:lnTo>
                    <a:pt x="345948" y="692023"/>
                  </a:lnTo>
                  <a:lnTo>
                    <a:pt x="345948" y="519049"/>
                  </a:lnTo>
                  <a:lnTo>
                    <a:pt x="4723257" y="519049"/>
                  </a:lnTo>
                  <a:lnTo>
                    <a:pt x="4723257" y="692023"/>
                  </a:lnTo>
                  <a:lnTo>
                    <a:pt x="5069332" y="346075"/>
                  </a:lnTo>
                  <a:lnTo>
                    <a:pt x="4723257" y="0"/>
                  </a:lnTo>
                  <a:close/>
                </a:path>
              </a:pathLst>
            </a:custGeom>
            <a:solidFill>
              <a:srgbClr val="92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45789" y="4735829"/>
              <a:ext cx="5069840" cy="692150"/>
            </a:xfrm>
            <a:custGeom>
              <a:avLst/>
              <a:gdLst/>
              <a:ahLst/>
              <a:cxnLst/>
              <a:rect l="l" t="t" r="r" b="b"/>
              <a:pathLst>
                <a:path w="5069840" h="692150">
                  <a:moveTo>
                    <a:pt x="0" y="346075"/>
                  </a:moveTo>
                  <a:lnTo>
                    <a:pt x="345948" y="0"/>
                  </a:lnTo>
                  <a:lnTo>
                    <a:pt x="345948" y="173101"/>
                  </a:lnTo>
                  <a:lnTo>
                    <a:pt x="4723257" y="173101"/>
                  </a:lnTo>
                  <a:lnTo>
                    <a:pt x="4723257" y="0"/>
                  </a:lnTo>
                  <a:lnTo>
                    <a:pt x="5069332" y="346075"/>
                  </a:lnTo>
                  <a:lnTo>
                    <a:pt x="4723257" y="692023"/>
                  </a:lnTo>
                  <a:lnTo>
                    <a:pt x="4723257" y="519049"/>
                  </a:lnTo>
                  <a:lnTo>
                    <a:pt x="345948" y="519049"/>
                  </a:lnTo>
                  <a:lnTo>
                    <a:pt x="345948" y="692023"/>
                  </a:lnTo>
                  <a:lnTo>
                    <a:pt x="0" y="346075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249546" y="5478475"/>
            <a:ext cx="3201670" cy="467995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40"/>
              </a:lnSpc>
            </a:pPr>
            <a:r>
              <a:rPr sz="3200" spc="-330" dirty="0">
                <a:solidFill>
                  <a:srgbClr val="FF0000"/>
                </a:solidFill>
                <a:latin typeface="Arial"/>
                <a:cs typeface="Arial"/>
              </a:rPr>
              <a:t>Phẩm</a:t>
            </a:r>
            <a:r>
              <a:rPr sz="32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20" dirty="0">
                <a:solidFill>
                  <a:srgbClr val="FF0000"/>
                </a:solidFill>
                <a:latin typeface="Arial"/>
                <a:cs typeface="Arial"/>
              </a:rPr>
              <a:t>chất,</a:t>
            </a:r>
            <a:r>
              <a:rPr sz="32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70" dirty="0">
                <a:solidFill>
                  <a:srgbClr val="FF0000"/>
                </a:solidFill>
                <a:latin typeface="Arial"/>
                <a:cs typeface="Arial"/>
              </a:rPr>
              <a:t>năng</a:t>
            </a:r>
            <a:r>
              <a:rPr sz="32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95" dirty="0">
                <a:solidFill>
                  <a:srgbClr val="FF0000"/>
                </a:solidFill>
                <a:latin typeface="Arial"/>
                <a:cs typeface="Arial"/>
              </a:rPr>
              <a:t>lực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19871"/>
            <a:ext cx="1305560" cy="153035"/>
          </a:xfrm>
          <a:custGeom>
            <a:avLst/>
            <a:gdLst/>
            <a:ahLst/>
            <a:cxnLst/>
            <a:rect l="l" t="t" r="r" b="b"/>
            <a:pathLst>
              <a:path w="1305560" h="153035">
                <a:moveTo>
                  <a:pt x="1305052" y="0"/>
                </a:moveTo>
                <a:lnTo>
                  <a:pt x="0" y="0"/>
                </a:lnTo>
                <a:lnTo>
                  <a:pt x="0" y="152844"/>
                </a:lnTo>
                <a:lnTo>
                  <a:pt x="1305052" y="152844"/>
                </a:lnTo>
                <a:lnTo>
                  <a:pt x="1305052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4850" y="2484754"/>
            <a:ext cx="7061200" cy="2177415"/>
          </a:xfrm>
          <a:prstGeom prst="rect">
            <a:avLst/>
          </a:prstGeom>
          <a:solidFill>
            <a:srgbClr val="D2E3F7"/>
          </a:solidFill>
        </p:spPr>
        <p:txBody>
          <a:bodyPr vert="horz" wrap="square" lIns="0" tIns="62865" rIns="0" bIns="0" rtlCol="0">
            <a:spAutoFit/>
          </a:bodyPr>
          <a:lstStyle/>
          <a:p>
            <a:pPr marL="320675" indent="-22860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320675" algn="l"/>
              </a:tabLst>
            </a:pP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Trình</a:t>
            </a:r>
            <a:r>
              <a:rPr sz="17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bày</a:t>
            </a:r>
            <a:r>
              <a:rPr sz="17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được</a:t>
            </a:r>
            <a:r>
              <a:rPr sz="17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đặc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điểm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một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số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loại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chậu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trồng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hoa,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cây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cảnh</a:t>
            </a:r>
            <a:endParaRPr sz="1700">
              <a:latin typeface="Arial"/>
              <a:cs typeface="Arial"/>
            </a:endParaRPr>
          </a:p>
          <a:p>
            <a:pPr marL="320675" marR="208279" indent="-228600">
              <a:lnSpc>
                <a:spcPct val="120100"/>
              </a:lnSpc>
              <a:spcBef>
                <a:spcPts val="705"/>
              </a:spcBef>
              <a:buFont typeface="Arial"/>
              <a:buChar char="•"/>
              <a:tabLst>
                <a:tab pos="320675" algn="l"/>
              </a:tabLst>
            </a:pP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Nêu</a:t>
            </a:r>
            <a:r>
              <a:rPr sz="1700" b="1" spc="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được</a:t>
            </a:r>
            <a:r>
              <a:rPr sz="1700" b="1" spc="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một</a:t>
            </a:r>
            <a:r>
              <a:rPr sz="1700" spc="1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số</a:t>
            </a:r>
            <a:r>
              <a:rPr sz="1700" spc="1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loại</a:t>
            </a:r>
            <a:r>
              <a:rPr sz="1700" spc="1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giá</a:t>
            </a:r>
            <a:r>
              <a:rPr sz="1700" spc="1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thể</a:t>
            </a:r>
            <a:r>
              <a:rPr sz="1700" spc="1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dùng</a:t>
            </a:r>
            <a:r>
              <a:rPr sz="1700" spc="1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để</a:t>
            </a:r>
            <a:r>
              <a:rPr sz="1700" spc="1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trồng</a:t>
            </a:r>
            <a:r>
              <a:rPr sz="1700" spc="1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hoa,</a:t>
            </a:r>
            <a:r>
              <a:rPr sz="1700" spc="1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cây</a:t>
            </a:r>
            <a:r>
              <a:rPr sz="1700" spc="1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cảnh</a:t>
            </a:r>
            <a:r>
              <a:rPr sz="1700" spc="1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trong chậu.</a:t>
            </a:r>
            <a:endParaRPr sz="1700">
              <a:latin typeface="Arial"/>
              <a:cs typeface="Arial"/>
            </a:endParaRPr>
          </a:p>
          <a:p>
            <a:pPr marL="320675" indent="-228600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320675" algn="l"/>
              </a:tabLst>
            </a:pP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Tóm</a:t>
            </a:r>
            <a:r>
              <a:rPr sz="17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tắt</a:t>
            </a:r>
            <a:r>
              <a:rPr sz="17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được</a:t>
            </a:r>
            <a:r>
              <a:rPr sz="17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nội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các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bước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trồng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hoa,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cây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cảnh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trong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chậu.</a:t>
            </a:r>
            <a:endParaRPr sz="1700">
              <a:latin typeface="Arial"/>
              <a:cs typeface="Arial"/>
            </a:endParaRPr>
          </a:p>
          <a:p>
            <a:pPr marL="320675" marR="362585" indent="-228600">
              <a:lnSpc>
                <a:spcPts val="1780"/>
              </a:lnSpc>
              <a:spcBef>
                <a:spcPts val="1605"/>
              </a:spcBef>
              <a:buFont typeface="Arial"/>
              <a:buChar char="•"/>
              <a:tabLst>
                <a:tab pos="320675" algn="l"/>
              </a:tabLst>
            </a:pP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Mô</a:t>
            </a:r>
            <a:r>
              <a:rPr sz="17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tả</a:t>
            </a:r>
            <a:r>
              <a:rPr sz="17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được</a:t>
            </a:r>
            <a:r>
              <a:rPr sz="17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cách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sử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dụng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và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sử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dụng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được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được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một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số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dụng</a:t>
            </a:r>
            <a:r>
              <a:rPr sz="1700" spc="-25" dirty="0">
                <a:latin typeface="Arial"/>
                <a:cs typeface="Arial"/>
              </a:rPr>
              <a:t> cụ </a:t>
            </a:r>
            <a:r>
              <a:rPr sz="1700" dirty="0">
                <a:latin typeface="Arial"/>
                <a:cs typeface="Arial"/>
              </a:rPr>
              <a:t>để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thực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hiện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được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việc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trồng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hoa,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cây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cảnh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trong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chậu.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48600" y="3164839"/>
            <a:ext cx="1069340" cy="576580"/>
          </a:xfrm>
          <a:custGeom>
            <a:avLst/>
            <a:gdLst/>
            <a:ahLst/>
            <a:cxnLst/>
            <a:rect l="l" t="t" r="r" b="b"/>
            <a:pathLst>
              <a:path w="1069340" h="576579">
                <a:moveTo>
                  <a:pt x="780923" y="0"/>
                </a:moveTo>
                <a:lnTo>
                  <a:pt x="780923" y="144018"/>
                </a:lnTo>
                <a:lnTo>
                  <a:pt x="288035" y="144018"/>
                </a:lnTo>
                <a:lnTo>
                  <a:pt x="288035" y="0"/>
                </a:lnTo>
                <a:lnTo>
                  <a:pt x="0" y="288036"/>
                </a:lnTo>
                <a:lnTo>
                  <a:pt x="288035" y="576072"/>
                </a:lnTo>
                <a:lnTo>
                  <a:pt x="288035" y="432054"/>
                </a:lnTo>
                <a:lnTo>
                  <a:pt x="780923" y="432054"/>
                </a:lnTo>
                <a:lnTo>
                  <a:pt x="780923" y="576072"/>
                </a:lnTo>
                <a:lnTo>
                  <a:pt x="1068958" y="288036"/>
                </a:lnTo>
                <a:lnTo>
                  <a:pt x="780923" y="0"/>
                </a:lnTo>
                <a:close/>
              </a:path>
            </a:pathLst>
          </a:custGeom>
          <a:solidFill>
            <a:srgbClr val="48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9384" y="2634614"/>
            <a:ext cx="2447290" cy="2027555"/>
          </a:xfrm>
          <a:prstGeom prst="rect">
            <a:avLst/>
          </a:prstGeom>
          <a:solidFill>
            <a:srgbClr val="DEEBED"/>
          </a:solidFill>
        </p:spPr>
        <p:txBody>
          <a:bodyPr vert="horz" wrap="square" lIns="0" tIns="0" rIns="0" bIns="0" rtlCol="0">
            <a:spAutoFit/>
          </a:bodyPr>
          <a:lstStyle/>
          <a:p>
            <a:pPr marL="93980">
              <a:lnSpc>
                <a:spcPts val="3290"/>
              </a:lnSpc>
            </a:pPr>
            <a:r>
              <a:rPr sz="2800" b="1" dirty="0">
                <a:latin typeface="Times New Roman"/>
                <a:cs typeface="Times New Roman"/>
              </a:rPr>
              <a:t>Vấn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đề:</a:t>
            </a:r>
            <a:endParaRPr sz="2800">
              <a:latin typeface="Times New Roman"/>
              <a:cs typeface="Times New Roman"/>
            </a:endParaRPr>
          </a:p>
          <a:p>
            <a:pPr marL="93980" marR="282575">
              <a:lnSpc>
                <a:spcPts val="3020"/>
              </a:lnSpc>
              <a:spcBef>
                <a:spcPts val="1045"/>
              </a:spcBef>
            </a:pPr>
            <a:r>
              <a:rPr sz="2800" dirty="0">
                <a:latin typeface="Times New Roman"/>
                <a:cs typeface="Times New Roman"/>
              </a:rPr>
              <a:t>Tự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chế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tạo </a:t>
            </a:r>
            <a:r>
              <a:rPr sz="2800" dirty="0">
                <a:latin typeface="Times New Roman"/>
                <a:cs typeface="Times New Roman"/>
              </a:rPr>
              <a:t>chậu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trồng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cây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535" y="5593715"/>
            <a:ext cx="4774565" cy="9042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1440" marR="283210">
              <a:lnSpc>
                <a:spcPct val="92100"/>
              </a:lnSpc>
              <a:spcBef>
                <a:spcPts val="229"/>
              </a:spcBef>
            </a:pPr>
            <a:r>
              <a:rPr sz="2800" dirty="0">
                <a:latin typeface="Arial"/>
                <a:cs typeface="Arial"/>
              </a:rPr>
              <a:t>Bài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học: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Vật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liệu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và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dụng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cụ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trồng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hoa, </a:t>
            </a:r>
            <a:r>
              <a:rPr sz="1800" dirty="0">
                <a:latin typeface="Arial"/>
                <a:cs typeface="Arial"/>
              </a:rPr>
              <a:t>cây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cảnh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trong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chậu,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trồng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cây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trong</a:t>
            </a:r>
            <a:r>
              <a:rPr sz="1800" spc="-10" dirty="0">
                <a:latin typeface="Arial"/>
                <a:cs typeface="Arial"/>
              </a:rPr>
              <a:t> chậu.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09945" y="5868670"/>
            <a:ext cx="908050" cy="576580"/>
          </a:xfrm>
          <a:custGeom>
            <a:avLst/>
            <a:gdLst/>
            <a:ahLst/>
            <a:cxnLst/>
            <a:rect l="l" t="t" r="r" b="b"/>
            <a:pathLst>
              <a:path w="908050" h="576579">
                <a:moveTo>
                  <a:pt x="619632" y="0"/>
                </a:moveTo>
                <a:lnTo>
                  <a:pt x="619632" y="144017"/>
                </a:lnTo>
                <a:lnTo>
                  <a:pt x="0" y="144017"/>
                </a:lnTo>
                <a:lnTo>
                  <a:pt x="0" y="432041"/>
                </a:lnTo>
                <a:lnTo>
                  <a:pt x="619632" y="432041"/>
                </a:lnTo>
                <a:lnTo>
                  <a:pt x="619632" y="576059"/>
                </a:lnTo>
                <a:lnTo>
                  <a:pt x="907669" y="288035"/>
                </a:lnTo>
                <a:lnTo>
                  <a:pt x="619632" y="0"/>
                </a:lnTo>
                <a:close/>
              </a:path>
            </a:pathLst>
          </a:custGeom>
          <a:solidFill>
            <a:srgbClr val="48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99630" y="5610225"/>
            <a:ext cx="4243070" cy="9042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52069" rIns="0" bIns="0" rtlCol="0">
            <a:spAutoFit/>
          </a:bodyPr>
          <a:lstStyle/>
          <a:p>
            <a:pPr marL="92075" marR="161925">
              <a:lnSpc>
                <a:spcPts val="2930"/>
              </a:lnSpc>
              <a:spcBef>
                <a:spcPts val="409"/>
              </a:spcBef>
            </a:pPr>
            <a:r>
              <a:rPr sz="2800" dirty="0">
                <a:latin typeface="Arial"/>
                <a:cs typeface="Arial"/>
              </a:rPr>
              <a:t>Bài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STEM: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Chậu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cây </a:t>
            </a:r>
            <a:r>
              <a:rPr sz="2800" dirty="0">
                <a:latin typeface="Arial"/>
                <a:cs typeface="Arial"/>
              </a:rPr>
              <a:t>thân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thiện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với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môi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trường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50593" y="252022"/>
            <a:ext cx="10077703" cy="114556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254"/>
              </a:spcBef>
            </a:pPr>
            <a:r>
              <a:rPr sz="3200" b="0" spc="-30" dirty="0">
                <a:solidFill>
                  <a:srgbClr val="FF3300"/>
                </a:solidFill>
                <a:latin typeface="Arial"/>
                <a:cs typeface="Arial"/>
              </a:rPr>
              <a:t>Ví</a:t>
            </a:r>
            <a:r>
              <a:rPr sz="3200" b="0" spc="-3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0" spc="-30" dirty="0">
                <a:solidFill>
                  <a:srgbClr val="FF3300"/>
                </a:solidFill>
                <a:latin typeface="Arial"/>
                <a:cs typeface="Arial"/>
              </a:rPr>
              <a:t>dụ:</a:t>
            </a:r>
            <a:r>
              <a:rPr sz="3200" b="0" spc="-3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Công</a:t>
            </a:r>
            <a:r>
              <a:rPr sz="3200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nghệ</a:t>
            </a:r>
            <a:r>
              <a:rPr sz="32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sz="320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32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Trồng</a:t>
            </a:r>
            <a:r>
              <a:rPr sz="32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hoa</a:t>
            </a:r>
            <a:r>
              <a:rPr sz="320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và</a:t>
            </a:r>
            <a:r>
              <a:rPr sz="32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cây</a:t>
            </a:r>
            <a:r>
              <a:rPr sz="32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Arial"/>
                <a:cs typeface="Arial"/>
              </a:rPr>
              <a:t>cảnh </a:t>
            </a:r>
            <a:r>
              <a:rPr sz="3200" dirty="0" err="1">
                <a:solidFill>
                  <a:srgbClr val="000000"/>
                </a:solidFill>
                <a:latin typeface="Arial"/>
                <a:cs typeface="Arial"/>
              </a:rPr>
              <a:t>trong</a:t>
            </a:r>
            <a:r>
              <a:rPr sz="32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20" dirty="0" err="1" smtClean="0">
                <a:solidFill>
                  <a:srgbClr val="000000"/>
                </a:solidFill>
                <a:latin typeface="Arial"/>
                <a:cs typeface="Arial"/>
              </a:rPr>
              <a:t>chậu</a:t>
            </a:r>
            <a:r>
              <a:rPr lang="en-US" sz="3200" spc="-2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200" spc="-20" dirty="0" err="1" smtClean="0">
                <a:solidFill>
                  <a:srgbClr val="000000"/>
                </a:solidFill>
                <a:latin typeface="Arial"/>
                <a:cs typeface="Arial"/>
              </a:rPr>
              <a:t>thay</a:t>
            </a:r>
            <a:r>
              <a:rPr lang="en-US" sz="3200" spc="-2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200" spc="-20" dirty="0" err="1" smtClean="0">
                <a:solidFill>
                  <a:srgbClr val="000000"/>
                </a:solidFill>
                <a:latin typeface="Arial"/>
                <a:cs typeface="Arial"/>
              </a:rPr>
              <a:t>thế</a:t>
            </a:r>
            <a:r>
              <a:rPr lang="en-US" sz="3200" spc="-20" dirty="0" smtClean="0">
                <a:solidFill>
                  <a:srgbClr val="000000"/>
                </a:solidFill>
                <a:latin typeface="Arial"/>
                <a:cs typeface="Arial"/>
              </a:rPr>
              <a:t> BH Stem: </a:t>
            </a:r>
            <a:r>
              <a:rPr lang="en-US" sz="3200" spc="-20" dirty="0" err="1" smtClean="0">
                <a:solidFill>
                  <a:srgbClr val="000000"/>
                </a:solidFill>
                <a:latin typeface="Arial"/>
                <a:cs typeface="Arial"/>
              </a:rPr>
              <a:t>Chậu</a:t>
            </a:r>
            <a:r>
              <a:rPr lang="en-US" sz="3200" spc="-2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200" spc="-20" dirty="0" err="1" smtClean="0">
                <a:solidFill>
                  <a:srgbClr val="000000"/>
                </a:solidFill>
                <a:latin typeface="Arial"/>
                <a:cs typeface="Arial"/>
              </a:rPr>
              <a:t>hoa</a:t>
            </a:r>
            <a:r>
              <a:rPr lang="en-US" sz="3200" spc="-2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3200" spc="-20" dirty="0" err="1" smtClean="0">
                <a:solidFill>
                  <a:srgbClr val="000000"/>
                </a:solidFill>
                <a:latin typeface="Arial"/>
                <a:cs typeface="Arial"/>
              </a:rPr>
              <a:t>cây</a:t>
            </a:r>
            <a:r>
              <a:rPr lang="en-US" sz="3200" spc="-2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200" spc="-20" dirty="0" err="1" smtClean="0">
                <a:solidFill>
                  <a:srgbClr val="000000"/>
                </a:solidFill>
                <a:latin typeface="Arial"/>
                <a:cs typeface="Arial"/>
              </a:rPr>
              <a:t>cảnh</a:t>
            </a:r>
            <a:r>
              <a:rPr lang="en-US" sz="3200" spc="-20" dirty="0" smtClean="0">
                <a:solidFill>
                  <a:srgbClr val="000000"/>
                </a:solidFill>
                <a:latin typeface="Arial"/>
                <a:cs typeface="Arial"/>
              </a:rPr>
              <a:t> mi </a:t>
            </a:r>
            <a:r>
              <a:rPr lang="en-US" sz="3200" spc="-20" dirty="0" err="1" smtClean="0">
                <a:solidFill>
                  <a:srgbClr val="000000"/>
                </a:solidFill>
                <a:latin typeface="Arial"/>
                <a:cs typeface="Arial"/>
              </a:rPr>
              <a:t>ni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9717" y="4943094"/>
            <a:ext cx="10228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85" dirty="0">
                <a:latin typeface="Arial"/>
                <a:cs typeface="Arial"/>
              </a:rPr>
              <a:t>Có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tạo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ra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được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các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chậu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cây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từ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các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vật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liệu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tái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chế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95" dirty="0">
                <a:latin typeface="Arial"/>
                <a:cs typeface="Arial"/>
              </a:rPr>
              <a:t>để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trông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cây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không?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42085" y="2002726"/>
            <a:ext cx="10704830" cy="153035"/>
          </a:xfrm>
          <a:custGeom>
            <a:avLst/>
            <a:gdLst/>
            <a:ahLst/>
            <a:cxnLst/>
            <a:rect l="l" t="t" r="r" b="b"/>
            <a:pathLst>
              <a:path w="10704830" h="153035">
                <a:moveTo>
                  <a:pt x="10704449" y="0"/>
                </a:moveTo>
                <a:lnTo>
                  <a:pt x="0" y="0"/>
                </a:lnTo>
                <a:lnTo>
                  <a:pt x="0" y="152844"/>
                </a:lnTo>
                <a:lnTo>
                  <a:pt x="10704449" y="152844"/>
                </a:lnTo>
                <a:lnTo>
                  <a:pt x="10704449" y="0"/>
                </a:lnTo>
                <a:close/>
              </a:path>
            </a:pathLst>
          </a:custGeom>
          <a:solidFill>
            <a:srgbClr val="488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46" y="402590"/>
            <a:ext cx="1115695" cy="72961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845062"/>
            <a:ext cx="1019175" cy="578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355" y="2604643"/>
            <a:ext cx="10984865" cy="3587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25"/>
              </a:spcBef>
            </a:pPr>
            <a:r>
              <a:rPr sz="3200" dirty="0">
                <a:latin typeface="Arial"/>
                <a:cs typeface="Arial"/>
              </a:rPr>
              <a:t>“Khi</a:t>
            </a:r>
            <a:r>
              <a:rPr sz="3200" spc="2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thực</a:t>
            </a:r>
            <a:r>
              <a:rPr sz="3200" spc="2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hiện</a:t>
            </a:r>
            <a:r>
              <a:rPr sz="3200" spc="2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giáo</a:t>
            </a:r>
            <a:r>
              <a:rPr sz="3200" spc="2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dục</a:t>
            </a:r>
            <a:r>
              <a:rPr sz="3200" spc="2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STEM,</a:t>
            </a:r>
            <a:r>
              <a:rPr sz="3200" spc="215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khuyến</a:t>
            </a:r>
            <a:r>
              <a:rPr sz="3200" spc="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khích</a:t>
            </a:r>
            <a:r>
              <a:rPr sz="3200" spc="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tích</a:t>
            </a:r>
            <a:r>
              <a:rPr sz="3200" spc="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hợp</a:t>
            </a:r>
            <a:r>
              <a:rPr sz="3200" spc="2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thêm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yếu</a:t>
            </a:r>
            <a:r>
              <a:rPr sz="3200" spc="4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tố</a:t>
            </a:r>
            <a:r>
              <a:rPr sz="3200" spc="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nghệ</a:t>
            </a:r>
            <a:r>
              <a:rPr sz="3200" spc="5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thuật,</a:t>
            </a:r>
            <a:r>
              <a:rPr sz="3200" spc="4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nhân</a:t>
            </a:r>
            <a:r>
              <a:rPr sz="3200" spc="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văn</a:t>
            </a:r>
            <a:r>
              <a:rPr sz="3200" spc="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(Art)</a:t>
            </a:r>
            <a:r>
              <a:rPr sz="3200" spc="5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ở</a:t>
            </a:r>
            <a:r>
              <a:rPr sz="3200" spc="5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một</a:t>
            </a:r>
            <a:r>
              <a:rPr sz="3200" spc="4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số</a:t>
            </a:r>
            <a:r>
              <a:rPr sz="3200" spc="5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môn</a:t>
            </a:r>
            <a:r>
              <a:rPr sz="3200" spc="509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học/hoạt </a:t>
            </a:r>
            <a:r>
              <a:rPr sz="3200" dirty="0">
                <a:latin typeface="Arial"/>
                <a:cs typeface="Arial"/>
              </a:rPr>
              <a:t>động</a:t>
            </a:r>
            <a:r>
              <a:rPr sz="3200" spc="3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giáo</a:t>
            </a:r>
            <a:r>
              <a:rPr sz="3200" spc="3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dục</a:t>
            </a:r>
            <a:r>
              <a:rPr sz="3200" spc="3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có</a:t>
            </a:r>
            <a:r>
              <a:rPr sz="3200" spc="3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trong</a:t>
            </a:r>
            <a:r>
              <a:rPr sz="3200" spc="3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chương</a:t>
            </a:r>
            <a:r>
              <a:rPr sz="3200" spc="3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trình</a:t>
            </a:r>
            <a:r>
              <a:rPr sz="3200" spc="3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nhằm</a:t>
            </a:r>
            <a:r>
              <a:rPr sz="3200" spc="345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mở</a:t>
            </a:r>
            <a:r>
              <a:rPr sz="3200" spc="3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rộng,</a:t>
            </a:r>
            <a:r>
              <a:rPr sz="3200" spc="3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nâng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cao</a:t>
            </a:r>
            <a:r>
              <a:rPr sz="3200" spc="4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hiệu</a:t>
            </a:r>
            <a:r>
              <a:rPr sz="3200" spc="4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quả</a:t>
            </a:r>
            <a:r>
              <a:rPr sz="3200" spc="4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của</a:t>
            </a:r>
            <a:r>
              <a:rPr sz="3200" spc="4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giáo</a:t>
            </a:r>
            <a:r>
              <a:rPr sz="3200" spc="4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dục</a:t>
            </a:r>
            <a:r>
              <a:rPr sz="3200" spc="4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thực</a:t>
            </a:r>
            <a:r>
              <a:rPr sz="3200" spc="4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hành,</a:t>
            </a:r>
            <a:r>
              <a:rPr sz="3200" spc="4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hợp</a:t>
            </a:r>
            <a:r>
              <a:rPr sz="3200" spc="4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tác</a:t>
            </a:r>
            <a:r>
              <a:rPr sz="3200" spc="4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theo</a:t>
            </a:r>
            <a:r>
              <a:rPr sz="3200" spc="4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nhiều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cách</a:t>
            </a:r>
            <a:r>
              <a:rPr sz="3200" spc="3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khác</a:t>
            </a:r>
            <a:r>
              <a:rPr sz="3200" spc="3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nhau</a:t>
            </a:r>
            <a:r>
              <a:rPr sz="3200" spc="3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để</a:t>
            </a:r>
            <a:r>
              <a:rPr sz="3200" spc="390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thúc</a:t>
            </a:r>
            <a:r>
              <a:rPr sz="3200" spc="3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đẩy</a:t>
            </a:r>
            <a:r>
              <a:rPr sz="3200" spc="3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tính</a:t>
            </a:r>
            <a:r>
              <a:rPr sz="3200" spc="3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sáng</a:t>
            </a:r>
            <a:r>
              <a:rPr sz="3200" spc="3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tạo,</a:t>
            </a:r>
            <a:r>
              <a:rPr sz="3200" spc="3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thẩm</a:t>
            </a:r>
            <a:r>
              <a:rPr sz="3200" spc="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mỹ,</a:t>
            </a:r>
            <a:r>
              <a:rPr sz="3200" spc="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trí</a:t>
            </a:r>
            <a:r>
              <a:rPr sz="3200" spc="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Arial"/>
                <a:cs typeface="Arial"/>
              </a:rPr>
              <a:t>tò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mò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và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sự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thấu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cảm</a:t>
            </a:r>
            <a:r>
              <a:rPr sz="32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của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học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sinh”</a:t>
            </a:r>
            <a:endParaRPr sz="3200">
              <a:latin typeface="Arial"/>
              <a:cs typeface="Arial"/>
            </a:endParaRPr>
          </a:p>
          <a:p>
            <a:pPr marL="5882005">
              <a:lnSpc>
                <a:spcPct val="100000"/>
              </a:lnSpc>
              <a:spcBef>
                <a:spcPts val="2240"/>
              </a:spcBef>
            </a:pPr>
            <a:r>
              <a:rPr sz="2400" i="1" spc="-50" dirty="0">
                <a:latin typeface="Arial"/>
                <a:cs typeface="Arial"/>
              </a:rPr>
              <a:t>(CV909/BGDĐT-</a:t>
            </a:r>
            <a:r>
              <a:rPr sz="2400" i="1" spc="-20" dirty="0">
                <a:latin typeface="Arial"/>
                <a:cs typeface="Arial"/>
              </a:rPr>
              <a:t>GDTH)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184" y="50800"/>
            <a:ext cx="5000625" cy="232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996" y="2164207"/>
            <a:ext cx="102273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2.</a:t>
            </a:r>
            <a:r>
              <a:rPr sz="4400" spc="-3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TỔ</a:t>
            </a:r>
            <a:r>
              <a:rPr sz="4400" spc="-2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CHỨC</a:t>
            </a:r>
            <a:r>
              <a:rPr sz="4400" spc="-6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DẠY</a:t>
            </a:r>
            <a:r>
              <a:rPr sz="4400" spc="-4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HỌC</a:t>
            </a:r>
            <a:r>
              <a:rPr sz="4400" spc="-2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BÀI</a:t>
            </a:r>
            <a:r>
              <a:rPr sz="4400" spc="-3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HỌC</a:t>
            </a:r>
            <a:r>
              <a:rPr sz="4400" spc="-25" dirty="0">
                <a:solidFill>
                  <a:srgbClr val="FF0000"/>
                </a:solidFill>
              </a:rPr>
              <a:t> </a:t>
            </a:r>
            <a:r>
              <a:rPr sz="4400" spc="-20" dirty="0">
                <a:solidFill>
                  <a:srgbClr val="FF0000"/>
                </a:solidFill>
              </a:rPr>
              <a:t>STEM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34759"/>
              <a:ext cx="10320020" cy="400050"/>
            </a:xfrm>
            <a:custGeom>
              <a:avLst/>
              <a:gdLst/>
              <a:ahLst/>
              <a:cxnLst/>
              <a:rect l="l" t="t" r="r" b="b"/>
              <a:pathLst>
                <a:path w="10320020" h="400050">
                  <a:moveTo>
                    <a:pt x="9893427" y="314744"/>
                  </a:moveTo>
                  <a:lnTo>
                    <a:pt x="0" y="314744"/>
                  </a:lnTo>
                  <a:lnTo>
                    <a:pt x="0" y="400024"/>
                  </a:lnTo>
                  <a:lnTo>
                    <a:pt x="9893427" y="400024"/>
                  </a:lnTo>
                  <a:lnTo>
                    <a:pt x="9893427" y="314744"/>
                  </a:lnTo>
                  <a:close/>
                </a:path>
                <a:path w="10320020" h="400050">
                  <a:moveTo>
                    <a:pt x="10320007" y="0"/>
                  </a:moveTo>
                  <a:lnTo>
                    <a:pt x="9921113" y="0"/>
                  </a:lnTo>
                  <a:lnTo>
                    <a:pt x="9921113" y="398894"/>
                  </a:lnTo>
                  <a:lnTo>
                    <a:pt x="10320007" y="398894"/>
                  </a:lnTo>
                  <a:lnTo>
                    <a:pt x="10320007" y="0"/>
                  </a:lnTo>
                  <a:close/>
                </a:path>
              </a:pathLst>
            </a:custGeom>
            <a:solidFill>
              <a:srgbClr val="7C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54309" y="6334759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5">
                  <a:moveTo>
                    <a:pt x="398894" y="0"/>
                  </a:moveTo>
                  <a:lnTo>
                    <a:pt x="0" y="0"/>
                  </a:lnTo>
                  <a:lnTo>
                    <a:pt x="0" y="398894"/>
                  </a:lnTo>
                  <a:lnTo>
                    <a:pt x="398894" y="398894"/>
                  </a:lnTo>
                  <a:lnTo>
                    <a:pt x="398894" y="0"/>
                  </a:lnTo>
                  <a:close/>
                </a:path>
              </a:pathLst>
            </a:custGeom>
            <a:solidFill>
              <a:srgbClr val="702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7805" y="6332220"/>
              <a:ext cx="352425" cy="391795"/>
            </a:xfrm>
            <a:custGeom>
              <a:avLst/>
              <a:gdLst/>
              <a:ahLst/>
              <a:cxnLst/>
              <a:rect l="l" t="t" r="r" b="b"/>
              <a:pathLst>
                <a:path w="352425" h="391795">
                  <a:moveTo>
                    <a:pt x="324104" y="153263"/>
                  </a:moveTo>
                  <a:lnTo>
                    <a:pt x="323977" y="140220"/>
                  </a:lnTo>
                  <a:lnTo>
                    <a:pt x="318897" y="135001"/>
                  </a:lnTo>
                  <a:lnTo>
                    <a:pt x="305943" y="135001"/>
                  </a:lnTo>
                  <a:lnTo>
                    <a:pt x="300609" y="140220"/>
                  </a:lnTo>
                  <a:lnTo>
                    <a:pt x="300609" y="153263"/>
                  </a:lnTo>
                  <a:lnTo>
                    <a:pt x="305943" y="158534"/>
                  </a:lnTo>
                  <a:lnTo>
                    <a:pt x="318897" y="158534"/>
                  </a:lnTo>
                  <a:lnTo>
                    <a:pt x="324104" y="153263"/>
                  </a:lnTo>
                  <a:close/>
                </a:path>
                <a:path w="352425" h="391795">
                  <a:moveTo>
                    <a:pt x="352298" y="134366"/>
                  </a:moveTo>
                  <a:lnTo>
                    <a:pt x="347980" y="123240"/>
                  </a:lnTo>
                  <a:lnTo>
                    <a:pt x="346456" y="119189"/>
                  </a:lnTo>
                  <a:lnTo>
                    <a:pt x="335788" y="108077"/>
                  </a:lnTo>
                  <a:lnTo>
                    <a:pt x="335788" y="146773"/>
                  </a:lnTo>
                  <a:lnTo>
                    <a:pt x="334010" y="155930"/>
                  </a:lnTo>
                  <a:lnTo>
                    <a:pt x="328930" y="163410"/>
                  </a:lnTo>
                  <a:lnTo>
                    <a:pt x="321564" y="168452"/>
                  </a:lnTo>
                  <a:lnTo>
                    <a:pt x="312420" y="170307"/>
                  </a:lnTo>
                  <a:lnTo>
                    <a:pt x="303149" y="168452"/>
                  </a:lnTo>
                  <a:lnTo>
                    <a:pt x="295656" y="163410"/>
                  </a:lnTo>
                  <a:lnTo>
                    <a:pt x="290703" y="155930"/>
                  </a:lnTo>
                  <a:lnTo>
                    <a:pt x="288798" y="146773"/>
                  </a:lnTo>
                  <a:lnTo>
                    <a:pt x="290703" y="137604"/>
                  </a:lnTo>
                  <a:lnTo>
                    <a:pt x="328930" y="130124"/>
                  </a:lnTo>
                  <a:lnTo>
                    <a:pt x="335788" y="146773"/>
                  </a:lnTo>
                  <a:lnTo>
                    <a:pt x="335788" y="108077"/>
                  </a:lnTo>
                  <a:lnTo>
                    <a:pt x="334772" y="107010"/>
                  </a:lnTo>
                  <a:lnTo>
                    <a:pt x="242824" y="42887"/>
                  </a:lnTo>
                  <a:lnTo>
                    <a:pt x="284480" y="42887"/>
                  </a:lnTo>
                  <a:lnTo>
                    <a:pt x="292481" y="41275"/>
                  </a:lnTo>
                  <a:lnTo>
                    <a:pt x="299085" y="36855"/>
                  </a:lnTo>
                  <a:lnTo>
                    <a:pt x="303403" y="30302"/>
                  </a:lnTo>
                  <a:lnTo>
                    <a:pt x="305054" y="22275"/>
                  </a:lnTo>
                  <a:lnTo>
                    <a:pt x="305054" y="1676"/>
                  </a:lnTo>
                  <a:lnTo>
                    <a:pt x="183642" y="1676"/>
                  </a:lnTo>
                  <a:lnTo>
                    <a:pt x="181229" y="0"/>
                  </a:lnTo>
                  <a:lnTo>
                    <a:pt x="94615" y="0"/>
                  </a:lnTo>
                  <a:lnTo>
                    <a:pt x="93980" y="1676"/>
                  </a:lnTo>
                  <a:lnTo>
                    <a:pt x="46228" y="1676"/>
                  </a:lnTo>
                  <a:lnTo>
                    <a:pt x="46228" y="22275"/>
                  </a:lnTo>
                  <a:lnTo>
                    <a:pt x="47879" y="30302"/>
                  </a:lnTo>
                  <a:lnTo>
                    <a:pt x="52324" y="36855"/>
                  </a:lnTo>
                  <a:lnTo>
                    <a:pt x="58801" y="41275"/>
                  </a:lnTo>
                  <a:lnTo>
                    <a:pt x="66802" y="42887"/>
                  </a:lnTo>
                  <a:lnTo>
                    <a:pt x="98933" y="42887"/>
                  </a:lnTo>
                  <a:lnTo>
                    <a:pt x="108204" y="52463"/>
                  </a:lnTo>
                  <a:lnTo>
                    <a:pt x="234061" y="140220"/>
                  </a:lnTo>
                  <a:lnTo>
                    <a:pt x="44323" y="198920"/>
                  </a:lnTo>
                  <a:lnTo>
                    <a:pt x="44323" y="236893"/>
                  </a:lnTo>
                  <a:lnTo>
                    <a:pt x="41529" y="244944"/>
                  </a:lnTo>
                  <a:lnTo>
                    <a:pt x="34163" y="249224"/>
                  </a:lnTo>
                  <a:lnTo>
                    <a:pt x="24384" y="247065"/>
                  </a:lnTo>
                  <a:lnTo>
                    <a:pt x="20574" y="240207"/>
                  </a:lnTo>
                  <a:lnTo>
                    <a:pt x="20828" y="233578"/>
                  </a:lnTo>
                  <a:lnTo>
                    <a:pt x="24384" y="228333"/>
                  </a:lnTo>
                  <a:lnTo>
                    <a:pt x="30226" y="225577"/>
                  </a:lnTo>
                  <a:lnTo>
                    <a:pt x="33274" y="225082"/>
                  </a:lnTo>
                  <a:lnTo>
                    <a:pt x="36576" y="225653"/>
                  </a:lnTo>
                  <a:lnTo>
                    <a:pt x="40132" y="227736"/>
                  </a:lnTo>
                  <a:lnTo>
                    <a:pt x="44323" y="236893"/>
                  </a:lnTo>
                  <a:lnTo>
                    <a:pt x="44323" y="198920"/>
                  </a:lnTo>
                  <a:lnTo>
                    <a:pt x="22860" y="205549"/>
                  </a:lnTo>
                  <a:lnTo>
                    <a:pt x="11303" y="212077"/>
                  </a:lnTo>
                  <a:lnTo>
                    <a:pt x="3429" y="222186"/>
                  </a:lnTo>
                  <a:lnTo>
                    <a:pt x="0" y="234556"/>
                  </a:lnTo>
                  <a:lnTo>
                    <a:pt x="1651" y="247853"/>
                  </a:lnTo>
                  <a:lnTo>
                    <a:pt x="26670" y="269494"/>
                  </a:lnTo>
                  <a:lnTo>
                    <a:pt x="223393" y="344957"/>
                  </a:lnTo>
                  <a:lnTo>
                    <a:pt x="224536" y="347433"/>
                  </a:lnTo>
                  <a:lnTo>
                    <a:pt x="229108" y="353936"/>
                  </a:lnTo>
                  <a:lnTo>
                    <a:pt x="236220" y="358635"/>
                  </a:lnTo>
                  <a:lnTo>
                    <a:pt x="244729" y="359943"/>
                  </a:lnTo>
                  <a:lnTo>
                    <a:pt x="251333" y="359651"/>
                  </a:lnTo>
                  <a:lnTo>
                    <a:pt x="269621" y="384695"/>
                  </a:lnTo>
                  <a:lnTo>
                    <a:pt x="313817" y="391756"/>
                  </a:lnTo>
                  <a:lnTo>
                    <a:pt x="329946" y="377647"/>
                  </a:lnTo>
                  <a:lnTo>
                    <a:pt x="343916" y="365366"/>
                  </a:lnTo>
                  <a:lnTo>
                    <a:pt x="345567" y="355434"/>
                  </a:lnTo>
                  <a:lnTo>
                    <a:pt x="338963" y="354393"/>
                  </a:lnTo>
                  <a:lnTo>
                    <a:pt x="309372" y="377647"/>
                  </a:lnTo>
                  <a:lnTo>
                    <a:pt x="277241" y="372681"/>
                  </a:lnTo>
                  <a:lnTo>
                    <a:pt x="268732" y="359651"/>
                  </a:lnTo>
                  <a:lnTo>
                    <a:pt x="265811" y="355269"/>
                  </a:lnTo>
                  <a:lnTo>
                    <a:pt x="267843" y="354355"/>
                  </a:lnTo>
                  <a:lnTo>
                    <a:pt x="274320" y="349681"/>
                  </a:lnTo>
                  <a:lnTo>
                    <a:pt x="279019" y="342569"/>
                  </a:lnTo>
                  <a:lnTo>
                    <a:pt x="279146" y="341909"/>
                  </a:lnTo>
                  <a:lnTo>
                    <a:pt x="280416" y="334073"/>
                  </a:lnTo>
                  <a:lnTo>
                    <a:pt x="276098" y="316052"/>
                  </a:lnTo>
                  <a:lnTo>
                    <a:pt x="275082" y="311683"/>
                  </a:lnTo>
                  <a:lnTo>
                    <a:pt x="285496" y="303504"/>
                  </a:lnTo>
                  <a:lnTo>
                    <a:pt x="287528" y="301891"/>
                  </a:lnTo>
                  <a:lnTo>
                    <a:pt x="289560" y="300316"/>
                  </a:lnTo>
                  <a:lnTo>
                    <a:pt x="321691" y="305536"/>
                  </a:lnTo>
                  <a:lnTo>
                    <a:pt x="342646" y="336892"/>
                  </a:lnTo>
                  <a:lnTo>
                    <a:pt x="348996" y="337934"/>
                  </a:lnTo>
                  <a:lnTo>
                    <a:pt x="350520" y="328002"/>
                  </a:lnTo>
                  <a:lnTo>
                    <a:pt x="334137" y="300316"/>
                  </a:lnTo>
                  <a:lnTo>
                    <a:pt x="330073" y="293522"/>
                  </a:lnTo>
                  <a:lnTo>
                    <a:pt x="286131" y="286461"/>
                  </a:lnTo>
                  <a:lnTo>
                    <a:pt x="264287" y="301891"/>
                  </a:lnTo>
                  <a:lnTo>
                    <a:pt x="262890" y="301371"/>
                  </a:lnTo>
                  <a:lnTo>
                    <a:pt x="262890" y="324408"/>
                  </a:lnTo>
                  <a:lnTo>
                    <a:pt x="261620" y="330936"/>
                  </a:lnTo>
                  <a:lnTo>
                    <a:pt x="260604" y="337477"/>
                  </a:lnTo>
                  <a:lnTo>
                    <a:pt x="254381" y="341909"/>
                  </a:lnTo>
                  <a:lnTo>
                    <a:pt x="241300" y="339826"/>
                  </a:lnTo>
                  <a:lnTo>
                    <a:pt x="236855" y="333552"/>
                  </a:lnTo>
                  <a:lnTo>
                    <a:pt x="239014" y="320497"/>
                  </a:lnTo>
                  <a:lnTo>
                    <a:pt x="245237" y="316052"/>
                  </a:lnTo>
                  <a:lnTo>
                    <a:pt x="258191" y="318135"/>
                  </a:lnTo>
                  <a:lnTo>
                    <a:pt x="262890" y="324408"/>
                  </a:lnTo>
                  <a:lnTo>
                    <a:pt x="262890" y="301371"/>
                  </a:lnTo>
                  <a:lnTo>
                    <a:pt x="254635" y="298284"/>
                  </a:lnTo>
                  <a:lnTo>
                    <a:pt x="250444" y="297637"/>
                  </a:lnTo>
                  <a:lnTo>
                    <a:pt x="246253" y="297865"/>
                  </a:lnTo>
                  <a:lnTo>
                    <a:pt x="242316" y="298831"/>
                  </a:lnTo>
                  <a:lnTo>
                    <a:pt x="232156" y="303504"/>
                  </a:lnTo>
                  <a:lnTo>
                    <a:pt x="96774" y="252552"/>
                  </a:lnTo>
                  <a:lnTo>
                    <a:pt x="107442" y="249224"/>
                  </a:lnTo>
                  <a:lnTo>
                    <a:pt x="185547" y="225082"/>
                  </a:lnTo>
                  <a:lnTo>
                    <a:pt x="322961" y="182562"/>
                  </a:lnTo>
                  <a:lnTo>
                    <a:pt x="322707" y="181889"/>
                  </a:lnTo>
                  <a:lnTo>
                    <a:pt x="333121" y="177761"/>
                  </a:lnTo>
                  <a:lnTo>
                    <a:pt x="337820" y="174828"/>
                  </a:lnTo>
                  <a:lnTo>
                    <a:pt x="342519" y="170307"/>
                  </a:lnTo>
                  <a:lnTo>
                    <a:pt x="345313" y="166103"/>
                  </a:lnTo>
                  <a:lnTo>
                    <a:pt x="352044" y="150634"/>
                  </a:lnTo>
                  <a:lnTo>
                    <a:pt x="352298" y="134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7380" y="6331582"/>
              <a:ext cx="1265554" cy="4089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918065" y="6249034"/>
              <a:ext cx="399415" cy="539115"/>
            </a:xfrm>
            <a:custGeom>
              <a:avLst/>
              <a:gdLst/>
              <a:ahLst/>
              <a:cxnLst/>
              <a:rect l="l" t="t" r="r" b="b"/>
              <a:pathLst>
                <a:path w="399415" h="539115">
                  <a:moveTo>
                    <a:pt x="325628" y="240665"/>
                  </a:moveTo>
                  <a:lnTo>
                    <a:pt x="300736" y="240665"/>
                  </a:lnTo>
                  <a:lnTo>
                    <a:pt x="300736" y="514985"/>
                  </a:lnTo>
                  <a:lnTo>
                    <a:pt x="325628" y="514985"/>
                  </a:lnTo>
                  <a:lnTo>
                    <a:pt x="325628" y="240665"/>
                  </a:lnTo>
                  <a:close/>
                </a:path>
                <a:path w="399415" h="539115">
                  <a:moveTo>
                    <a:pt x="398907" y="0"/>
                  </a:moveTo>
                  <a:lnTo>
                    <a:pt x="368300" y="0"/>
                  </a:lnTo>
                  <a:lnTo>
                    <a:pt x="300240" y="117805"/>
                  </a:lnTo>
                  <a:lnTo>
                    <a:pt x="0" y="117805"/>
                  </a:lnTo>
                  <a:lnTo>
                    <a:pt x="0" y="538949"/>
                  </a:lnTo>
                  <a:lnTo>
                    <a:pt x="325628" y="538949"/>
                  </a:lnTo>
                  <a:lnTo>
                    <a:pt x="325628" y="514997"/>
                  </a:lnTo>
                  <a:lnTo>
                    <a:pt x="24892" y="514997"/>
                  </a:lnTo>
                  <a:lnTo>
                    <a:pt x="24892" y="141744"/>
                  </a:lnTo>
                  <a:lnTo>
                    <a:pt x="245237" y="141744"/>
                  </a:lnTo>
                  <a:lnTo>
                    <a:pt x="244983" y="141312"/>
                  </a:lnTo>
                  <a:lnTo>
                    <a:pt x="384937" y="141312"/>
                  </a:lnTo>
                  <a:lnTo>
                    <a:pt x="398907" y="117805"/>
                  </a:lnTo>
                  <a:lnTo>
                    <a:pt x="330923" y="117805"/>
                  </a:lnTo>
                  <a:lnTo>
                    <a:pt x="398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3657" y="6390347"/>
              <a:ext cx="339344" cy="3521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1690" y="1536064"/>
              <a:ext cx="2675890" cy="46304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74695" y="1449069"/>
              <a:ext cx="2851785" cy="4805680"/>
            </a:xfrm>
            <a:custGeom>
              <a:avLst/>
              <a:gdLst/>
              <a:ahLst/>
              <a:cxnLst/>
              <a:rect l="l" t="t" r="r" b="b"/>
              <a:pathLst>
                <a:path w="2851785" h="4805680">
                  <a:moveTo>
                    <a:pt x="2780411" y="71120"/>
                  </a:moveTo>
                  <a:lnTo>
                    <a:pt x="2762631" y="71120"/>
                  </a:lnTo>
                  <a:lnTo>
                    <a:pt x="2762631" y="88900"/>
                  </a:lnTo>
                  <a:lnTo>
                    <a:pt x="2762631" y="4716780"/>
                  </a:lnTo>
                  <a:lnTo>
                    <a:pt x="88900" y="4716780"/>
                  </a:lnTo>
                  <a:lnTo>
                    <a:pt x="88900" y="88900"/>
                  </a:lnTo>
                  <a:lnTo>
                    <a:pt x="2762631" y="88900"/>
                  </a:lnTo>
                  <a:lnTo>
                    <a:pt x="2762631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4716780"/>
                  </a:lnTo>
                  <a:lnTo>
                    <a:pt x="71120" y="4734560"/>
                  </a:lnTo>
                  <a:lnTo>
                    <a:pt x="2780411" y="4734560"/>
                  </a:lnTo>
                  <a:lnTo>
                    <a:pt x="2780411" y="4716780"/>
                  </a:lnTo>
                  <a:lnTo>
                    <a:pt x="2780411" y="71120"/>
                  </a:lnTo>
                  <a:close/>
                </a:path>
                <a:path w="2851785" h="4805680">
                  <a:moveTo>
                    <a:pt x="2851531" y="0"/>
                  </a:moveTo>
                  <a:lnTo>
                    <a:pt x="2798191" y="0"/>
                  </a:lnTo>
                  <a:lnTo>
                    <a:pt x="2798191" y="53340"/>
                  </a:lnTo>
                  <a:lnTo>
                    <a:pt x="2798191" y="4752340"/>
                  </a:lnTo>
                  <a:lnTo>
                    <a:pt x="53340" y="4752340"/>
                  </a:lnTo>
                  <a:lnTo>
                    <a:pt x="53340" y="53340"/>
                  </a:lnTo>
                  <a:lnTo>
                    <a:pt x="2798191" y="53340"/>
                  </a:lnTo>
                  <a:lnTo>
                    <a:pt x="2798191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4752340"/>
                  </a:lnTo>
                  <a:lnTo>
                    <a:pt x="0" y="4805680"/>
                  </a:lnTo>
                  <a:lnTo>
                    <a:pt x="2851531" y="4805680"/>
                  </a:lnTo>
                  <a:lnTo>
                    <a:pt x="2851531" y="4752340"/>
                  </a:lnTo>
                  <a:lnTo>
                    <a:pt x="2851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5069" y="594359"/>
              <a:ext cx="2754629" cy="49142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458075" y="506729"/>
              <a:ext cx="2930525" cy="5091430"/>
            </a:xfrm>
            <a:custGeom>
              <a:avLst/>
              <a:gdLst/>
              <a:ahLst/>
              <a:cxnLst/>
              <a:rect l="l" t="t" r="r" b="b"/>
              <a:pathLst>
                <a:path w="2930525" h="5091430">
                  <a:moveTo>
                    <a:pt x="2858884" y="89027"/>
                  </a:moveTo>
                  <a:lnTo>
                    <a:pt x="2841117" y="89027"/>
                  </a:lnTo>
                  <a:lnTo>
                    <a:pt x="2841117" y="5002149"/>
                  </a:lnTo>
                  <a:lnTo>
                    <a:pt x="2858884" y="5002149"/>
                  </a:lnTo>
                  <a:lnTo>
                    <a:pt x="2858884" y="89027"/>
                  </a:lnTo>
                  <a:close/>
                </a:path>
                <a:path w="2930525" h="5091430">
                  <a:moveTo>
                    <a:pt x="2858897" y="71120"/>
                  </a:moveTo>
                  <a:lnTo>
                    <a:pt x="71120" y="71120"/>
                  </a:lnTo>
                  <a:lnTo>
                    <a:pt x="71120" y="88900"/>
                  </a:lnTo>
                  <a:lnTo>
                    <a:pt x="71120" y="5002530"/>
                  </a:lnTo>
                  <a:lnTo>
                    <a:pt x="71120" y="5020310"/>
                  </a:lnTo>
                  <a:lnTo>
                    <a:pt x="2858897" y="5020310"/>
                  </a:lnTo>
                  <a:lnTo>
                    <a:pt x="2858897" y="5002530"/>
                  </a:lnTo>
                  <a:lnTo>
                    <a:pt x="88900" y="5002530"/>
                  </a:lnTo>
                  <a:lnTo>
                    <a:pt x="88900" y="88900"/>
                  </a:lnTo>
                  <a:lnTo>
                    <a:pt x="2858897" y="88900"/>
                  </a:lnTo>
                  <a:lnTo>
                    <a:pt x="2858897" y="71120"/>
                  </a:lnTo>
                  <a:close/>
                </a:path>
                <a:path w="2930525" h="5091430">
                  <a:moveTo>
                    <a:pt x="2930004" y="53467"/>
                  </a:moveTo>
                  <a:lnTo>
                    <a:pt x="2876677" y="53467"/>
                  </a:lnTo>
                  <a:lnTo>
                    <a:pt x="2876677" y="5037709"/>
                  </a:lnTo>
                  <a:lnTo>
                    <a:pt x="2930004" y="5037709"/>
                  </a:lnTo>
                  <a:lnTo>
                    <a:pt x="2930004" y="53467"/>
                  </a:lnTo>
                  <a:close/>
                </a:path>
                <a:path w="2930525" h="5091430">
                  <a:moveTo>
                    <a:pt x="2930017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5038090"/>
                  </a:lnTo>
                  <a:lnTo>
                    <a:pt x="0" y="5091430"/>
                  </a:lnTo>
                  <a:lnTo>
                    <a:pt x="2930017" y="5091430"/>
                  </a:lnTo>
                  <a:lnTo>
                    <a:pt x="2930017" y="5038090"/>
                  </a:lnTo>
                  <a:lnTo>
                    <a:pt x="53340" y="5038090"/>
                  </a:lnTo>
                  <a:lnTo>
                    <a:pt x="53340" y="53340"/>
                  </a:lnTo>
                  <a:lnTo>
                    <a:pt x="2930017" y="53340"/>
                  </a:lnTo>
                  <a:lnTo>
                    <a:pt x="29300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0" y="243865"/>
            <a:ext cx="7406005" cy="70421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95250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750"/>
              </a:spcBef>
            </a:pPr>
            <a:r>
              <a:rPr sz="3200" b="0" dirty="0">
                <a:latin typeface="Times New Roman"/>
                <a:cs typeface="Times New Roman"/>
              </a:rPr>
              <a:t>GIÁO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DỤC</a:t>
            </a:r>
            <a:r>
              <a:rPr sz="3200" b="0" spc="-1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STEM_Cơ</a:t>
            </a:r>
            <a:r>
              <a:rPr sz="3200" b="0" spc="-3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sở</a:t>
            </a:r>
            <a:r>
              <a:rPr sz="3200" b="0" spc="-5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thiết</a:t>
            </a:r>
            <a:r>
              <a:rPr sz="3200" b="0" spc="-4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kế,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tổ</a:t>
            </a:r>
            <a:r>
              <a:rPr sz="3200" b="0" spc="-15" dirty="0">
                <a:latin typeface="Times New Roman"/>
                <a:cs typeface="Times New Roman"/>
              </a:rPr>
              <a:t> </a:t>
            </a:r>
            <a:r>
              <a:rPr sz="3200" b="0" spc="-20" dirty="0">
                <a:latin typeface="Times New Roman"/>
                <a:cs typeface="Times New Roman"/>
              </a:rPr>
              <a:t>chức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34759"/>
              <a:ext cx="10320020" cy="400050"/>
            </a:xfrm>
            <a:custGeom>
              <a:avLst/>
              <a:gdLst/>
              <a:ahLst/>
              <a:cxnLst/>
              <a:rect l="l" t="t" r="r" b="b"/>
              <a:pathLst>
                <a:path w="10320020" h="400050">
                  <a:moveTo>
                    <a:pt x="9893427" y="314744"/>
                  </a:moveTo>
                  <a:lnTo>
                    <a:pt x="0" y="314744"/>
                  </a:lnTo>
                  <a:lnTo>
                    <a:pt x="0" y="400024"/>
                  </a:lnTo>
                  <a:lnTo>
                    <a:pt x="9893427" y="400024"/>
                  </a:lnTo>
                  <a:lnTo>
                    <a:pt x="9893427" y="314744"/>
                  </a:lnTo>
                  <a:close/>
                </a:path>
                <a:path w="10320020" h="400050">
                  <a:moveTo>
                    <a:pt x="10320007" y="0"/>
                  </a:moveTo>
                  <a:lnTo>
                    <a:pt x="9921113" y="0"/>
                  </a:lnTo>
                  <a:lnTo>
                    <a:pt x="9921113" y="398894"/>
                  </a:lnTo>
                  <a:lnTo>
                    <a:pt x="10320007" y="398894"/>
                  </a:lnTo>
                  <a:lnTo>
                    <a:pt x="10320007" y="0"/>
                  </a:lnTo>
                  <a:close/>
                </a:path>
              </a:pathLst>
            </a:custGeom>
            <a:solidFill>
              <a:srgbClr val="7C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54309" y="6334759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5">
                  <a:moveTo>
                    <a:pt x="398894" y="0"/>
                  </a:moveTo>
                  <a:lnTo>
                    <a:pt x="0" y="0"/>
                  </a:lnTo>
                  <a:lnTo>
                    <a:pt x="0" y="398894"/>
                  </a:lnTo>
                  <a:lnTo>
                    <a:pt x="398894" y="398894"/>
                  </a:lnTo>
                  <a:lnTo>
                    <a:pt x="398894" y="0"/>
                  </a:lnTo>
                  <a:close/>
                </a:path>
              </a:pathLst>
            </a:custGeom>
            <a:solidFill>
              <a:srgbClr val="702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7805" y="6332220"/>
              <a:ext cx="352425" cy="391795"/>
            </a:xfrm>
            <a:custGeom>
              <a:avLst/>
              <a:gdLst/>
              <a:ahLst/>
              <a:cxnLst/>
              <a:rect l="l" t="t" r="r" b="b"/>
              <a:pathLst>
                <a:path w="352425" h="391795">
                  <a:moveTo>
                    <a:pt x="324104" y="153263"/>
                  </a:moveTo>
                  <a:lnTo>
                    <a:pt x="323977" y="140220"/>
                  </a:lnTo>
                  <a:lnTo>
                    <a:pt x="318897" y="135001"/>
                  </a:lnTo>
                  <a:lnTo>
                    <a:pt x="305943" y="135001"/>
                  </a:lnTo>
                  <a:lnTo>
                    <a:pt x="300609" y="140220"/>
                  </a:lnTo>
                  <a:lnTo>
                    <a:pt x="300609" y="153263"/>
                  </a:lnTo>
                  <a:lnTo>
                    <a:pt x="305943" y="158534"/>
                  </a:lnTo>
                  <a:lnTo>
                    <a:pt x="318897" y="158534"/>
                  </a:lnTo>
                  <a:lnTo>
                    <a:pt x="324104" y="153263"/>
                  </a:lnTo>
                  <a:close/>
                </a:path>
                <a:path w="352425" h="391795">
                  <a:moveTo>
                    <a:pt x="352298" y="134366"/>
                  </a:moveTo>
                  <a:lnTo>
                    <a:pt x="347980" y="123240"/>
                  </a:lnTo>
                  <a:lnTo>
                    <a:pt x="346456" y="119189"/>
                  </a:lnTo>
                  <a:lnTo>
                    <a:pt x="335788" y="108077"/>
                  </a:lnTo>
                  <a:lnTo>
                    <a:pt x="335788" y="146773"/>
                  </a:lnTo>
                  <a:lnTo>
                    <a:pt x="334010" y="155930"/>
                  </a:lnTo>
                  <a:lnTo>
                    <a:pt x="328930" y="163410"/>
                  </a:lnTo>
                  <a:lnTo>
                    <a:pt x="321564" y="168452"/>
                  </a:lnTo>
                  <a:lnTo>
                    <a:pt x="312420" y="170307"/>
                  </a:lnTo>
                  <a:lnTo>
                    <a:pt x="303149" y="168452"/>
                  </a:lnTo>
                  <a:lnTo>
                    <a:pt x="295656" y="163410"/>
                  </a:lnTo>
                  <a:lnTo>
                    <a:pt x="290703" y="155930"/>
                  </a:lnTo>
                  <a:lnTo>
                    <a:pt x="288798" y="146773"/>
                  </a:lnTo>
                  <a:lnTo>
                    <a:pt x="290703" y="137604"/>
                  </a:lnTo>
                  <a:lnTo>
                    <a:pt x="328930" y="130124"/>
                  </a:lnTo>
                  <a:lnTo>
                    <a:pt x="335788" y="146773"/>
                  </a:lnTo>
                  <a:lnTo>
                    <a:pt x="335788" y="108077"/>
                  </a:lnTo>
                  <a:lnTo>
                    <a:pt x="334772" y="107010"/>
                  </a:lnTo>
                  <a:lnTo>
                    <a:pt x="242824" y="42887"/>
                  </a:lnTo>
                  <a:lnTo>
                    <a:pt x="284480" y="42887"/>
                  </a:lnTo>
                  <a:lnTo>
                    <a:pt x="292481" y="41275"/>
                  </a:lnTo>
                  <a:lnTo>
                    <a:pt x="299085" y="36855"/>
                  </a:lnTo>
                  <a:lnTo>
                    <a:pt x="303403" y="30302"/>
                  </a:lnTo>
                  <a:lnTo>
                    <a:pt x="305054" y="22275"/>
                  </a:lnTo>
                  <a:lnTo>
                    <a:pt x="305054" y="1676"/>
                  </a:lnTo>
                  <a:lnTo>
                    <a:pt x="183642" y="1676"/>
                  </a:lnTo>
                  <a:lnTo>
                    <a:pt x="181229" y="0"/>
                  </a:lnTo>
                  <a:lnTo>
                    <a:pt x="94615" y="0"/>
                  </a:lnTo>
                  <a:lnTo>
                    <a:pt x="93980" y="1676"/>
                  </a:lnTo>
                  <a:lnTo>
                    <a:pt x="46228" y="1676"/>
                  </a:lnTo>
                  <a:lnTo>
                    <a:pt x="46228" y="22275"/>
                  </a:lnTo>
                  <a:lnTo>
                    <a:pt x="47879" y="30302"/>
                  </a:lnTo>
                  <a:lnTo>
                    <a:pt x="52324" y="36855"/>
                  </a:lnTo>
                  <a:lnTo>
                    <a:pt x="58801" y="41275"/>
                  </a:lnTo>
                  <a:lnTo>
                    <a:pt x="66802" y="42887"/>
                  </a:lnTo>
                  <a:lnTo>
                    <a:pt x="98933" y="42887"/>
                  </a:lnTo>
                  <a:lnTo>
                    <a:pt x="108204" y="52463"/>
                  </a:lnTo>
                  <a:lnTo>
                    <a:pt x="234061" y="140220"/>
                  </a:lnTo>
                  <a:lnTo>
                    <a:pt x="44323" y="198920"/>
                  </a:lnTo>
                  <a:lnTo>
                    <a:pt x="44323" y="236893"/>
                  </a:lnTo>
                  <a:lnTo>
                    <a:pt x="41529" y="244944"/>
                  </a:lnTo>
                  <a:lnTo>
                    <a:pt x="34163" y="249224"/>
                  </a:lnTo>
                  <a:lnTo>
                    <a:pt x="24384" y="247065"/>
                  </a:lnTo>
                  <a:lnTo>
                    <a:pt x="20574" y="240207"/>
                  </a:lnTo>
                  <a:lnTo>
                    <a:pt x="20828" y="233578"/>
                  </a:lnTo>
                  <a:lnTo>
                    <a:pt x="24384" y="228333"/>
                  </a:lnTo>
                  <a:lnTo>
                    <a:pt x="30226" y="225577"/>
                  </a:lnTo>
                  <a:lnTo>
                    <a:pt x="33274" y="225082"/>
                  </a:lnTo>
                  <a:lnTo>
                    <a:pt x="36576" y="225653"/>
                  </a:lnTo>
                  <a:lnTo>
                    <a:pt x="40132" y="227736"/>
                  </a:lnTo>
                  <a:lnTo>
                    <a:pt x="44323" y="236893"/>
                  </a:lnTo>
                  <a:lnTo>
                    <a:pt x="44323" y="198920"/>
                  </a:lnTo>
                  <a:lnTo>
                    <a:pt x="22860" y="205549"/>
                  </a:lnTo>
                  <a:lnTo>
                    <a:pt x="11303" y="212077"/>
                  </a:lnTo>
                  <a:lnTo>
                    <a:pt x="3429" y="222186"/>
                  </a:lnTo>
                  <a:lnTo>
                    <a:pt x="0" y="234556"/>
                  </a:lnTo>
                  <a:lnTo>
                    <a:pt x="1651" y="247853"/>
                  </a:lnTo>
                  <a:lnTo>
                    <a:pt x="26670" y="269494"/>
                  </a:lnTo>
                  <a:lnTo>
                    <a:pt x="223393" y="344957"/>
                  </a:lnTo>
                  <a:lnTo>
                    <a:pt x="224536" y="347433"/>
                  </a:lnTo>
                  <a:lnTo>
                    <a:pt x="229108" y="353936"/>
                  </a:lnTo>
                  <a:lnTo>
                    <a:pt x="236220" y="358635"/>
                  </a:lnTo>
                  <a:lnTo>
                    <a:pt x="244729" y="359943"/>
                  </a:lnTo>
                  <a:lnTo>
                    <a:pt x="251333" y="359651"/>
                  </a:lnTo>
                  <a:lnTo>
                    <a:pt x="269621" y="384695"/>
                  </a:lnTo>
                  <a:lnTo>
                    <a:pt x="313817" y="391756"/>
                  </a:lnTo>
                  <a:lnTo>
                    <a:pt x="329946" y="377647"/>
                  </a:lnTo>
                  <a:lnTo>
                    <a:pt x="343916" y="365366"/>
                  </a:lnTo>
                  <a:lnTo>
                    <a:pt x="345567" y="355434"/>
                  </a:lnTo>
                  <a:lnTo>
                    <a:pt x="338963" y="354393"/>
                  </a:lnTo>
                  <a:lnTo>
                    <a:pt x="309372" y="377647"/>
                  </a:lnTo>
                  <a:lnTo>
                    <a:pt x="277241" y="372681"/>
                  </a:lnTo>
                  <a:lnTo>
                    <a:pt x="268732" y="359651"/>
                  </a:lnTo>
                  <a:lnTo>
                    <a:pt x="265811" y="355269"/>
                  </a:lnTo>
                  <a:lnTo>
                    <a:pt x="267843" y="354355"/>
                  </a:lnTo>
                  <a:lnTo>
                    <a:pt x="274320" y="349681"/>
                  </a:lnTo>
                  <a:lnTo>
                    <a:pt x="279019" y="342569"/>
                  </a:lnTo>
                  <a:lnTo>
                    <a:pt x="279146" y="341909"/>
                  </a:lnTo>
                  <a:lnTo>
                    <a:pt x="280416" y="334073"/>
                  </a:lnTo>
                  <a:lnTo>
                    <a:pt x="276098" y="316052"/>
                  </a:lnTo>
                  <a:lnTo>
                    <a:pt x="275082" y="311683"/>
                  </a:lnTo>
                  <a:lnTo>
                    <a:pt x="285496" y="303504"/>
                  </a:lnTo>
                  <a:lnTo>
                    <a:pt x="287528" y="301891"/>
                  </a:lnTo>
                  <a:lnTo>
                    <a:pt x="289560" y="300316"/>
                  </a:lnTo>
                  <a:lnTo>
                    <a:pt x="321691" y="305536"/>
                  </a:lnTo>
                  <a:lnTo>
                    <a:pt x="342646" y="336892"/>
                  </a:lnTo>
                  <a:lnTo>
                    <a:pt x="348996" y="337934"/>
                  </a:lnTo>
                  <a:lnTo>
                    <a:pt x="350520" y="328002"/>
                  </a:lnTo>
                  <a:lnTo>
                    <a:pt x="334137" y="300316"/>
                  </a:lnTo>
                  <a:lnTo>
                    <a:pt x="330073" y="293522"/>
                  </a:lnTo>
                  <a:lnTo>
                    <a:pt x="286131" y="286461"/>
                  </a:lnTo>
                  <a:lnTo>
                    <a:pt x="264287" y="301891"/>
                  </a:lnTo>
                  <a:lnTo>
                    <a:pt x="262890" y="301371"/>
                  </a:lnTo>
                  <a:lnTo>
                    <a:pt x="262890" y="324408"/>
                  </a:lnTo>
                  <a:lnTo>
                    <a:pt x="261620" y="330936"/>
                  </a:lnTo>
                  <a:lnTo>
                    <a:pt x="260604" y="337477"/>
                  </a:lnTo>
                  <a:lnTo>
                    <a:pt x="254381" y="341909"/>
                  </a:lnTo>
                  <a:lnTo>
                    <a:pt x="241300" y="339826"/>
                  </a:lnTo>
                  <a:lnTo>
                    <a:pt x="236855" y="333552"/>
                  </a:lnTo>
                  <a:lnTo>
                    <a:pt x="239014" y="320497"/>
                  </a:lnTo>
                  <a:lnTo>
                    <a:pt x="245237" y="316052"/>
                  </a:lnTo>
                  <a:lnTo>
                    <a:pt x="258191" y="318135"/>
                  </a:lnTo>
                  <a:lnTo>
                    <a:pt x="262890" y="324408"/>
                  </a:lnTo>
                  <a:lnTo>
                    <a:pt x="262890" y="301371"/>
                  </a:lnTo>
                  <a:lnTo>
                    <a:pt x="254635" y="298284"/>
                  </a:lnTo>
                  <a:lnTo>
                    <a:pt x="250444" y="297637"/>
                  </a:lnTo>
                  <a:lnTo>
                    <a:pt x="246253" y="297865"/>
                  </a:lnTo>
                  <a:lnTo>
                    <a:pt x="242316" y="298831"/>
                  </a:lnTo>
                  <a:lnTo>
                    <a:pt x="232156" y="303504"/>
                  </a:lnTo>
                  <a:lnTo>
                    <a:pt x="96774" y="252552"/>
                  </a:lnTo>
                  <a:lnTo>
                    <a:pt x="107442" y="249224"/>
                  </a:lnTo>
                  <a:lnTo>
                    <a:pt x="185547" y="225082"/>
                  </a:lnTo>
                  <a:lnTo>
                    <a:pt x="322961" y="182562"/>
                  </a:lnTo>
                  <a:lnTo>
                    <a:pt x="322707" y="181889"/>
                  </a:lnTo>
                  <a:lnTo>
                    <a:pt x="333121" y="177761"/>
                  </a:lnTo>
                  <a:lnTo>
                    <a:pt x="337820" y="174828"/>
                  </a:lnTo>
                  <a:lnTo>
                    <a:pt x="342519" y="170307"/>
                  </a:lnTo>
                  <a:lnTo>
                    <a:pt x="345313" y="166103"/>
                  </a:lnTo>
                  <a:lnTo>
                    <a:pt x="352044" y="150634"/>
                  </a:lnTo>
                  <a:lnTo>
                    <a:pt x="352298" y="134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7380" y="6331582"/>
              <a:ext cx="1265554" cy="4089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918065" y="6249034"/>
              <a:ext cx="399415" cy="539115"/>
            </a:xfrm>
            <a:custGeom>
              <a:avLst/>
              <a:gdLst/>
              <a:ahLst/>
              <a:cxnLst/>
              <a:rect l="l" t="t" r="r" b="b"/>
              <a:pathLst>
                <a:path w="399415" h="539115">
                  <a:moveTo>
                    <a:pt x="325628" y="240665"/>
                  </a:moveTo>
                  <a:lnTo>
                    <a:pt x="300736" y="240665"/>
                  </a:lnTo>
                  <a:lnTo>
                    <a:pt x="300736" y="514985"/>
                  </a:lnTo>
                  <a:lnTo>
                    <a:pt x="325628" y="514985"/>
                  </a:lnTo>
                  <a:lnTo>
                    <a:pt x="325628" y="240665"/>
                  </a:lnTo>
                  <a:close/>
                </a:path>
                <a:path w="399415" h="539115">
                  <a:moveTo>
                    <a:pt x="398907" y="0"/>
                  </a:moveTo>
                  <a:lnTo>
                    <a:pt x="368300" y="0"/>
                  </a:lnTo>
                  <a:lnTo>
                    <a:pt x="300240" y="117805"/>
                  </a:lnTo>
                  <a:lnTo>
                    <a:pt x="0" y="117805"/>
                  </a:lnTo>
                  <a:lnTo>
                    <a:pt x="0" y="538949"/>
                  </a:lnTo>
                  <a:lnTo>
                    <a:pt x="325628" y="538949"/>
                  </a:lnTo>
                  <a:lnTo>
                    <a:pt x="325628" y="514997"/>
                  </a:lnTo>
                  <a:lnTo>
                    <a:pt x="24892" y="514997"/>
                  </a:lnTo>
                  <a:lnTo>
                    <a:pt x="24892" y="141744"/>
                  </a:lnTo>
                  <a:lnTo>
                    <a:pt x="245237" y="141744"/>
                  </a:lnTo>
                  <a:lnTo>
                    <a:pt x="244983" y="141312"/>
                  </a:lnTo>
                  <a:lnTo>
                    <a:pt x="384937" y="141312"/>
                  </a:lnTo>
                  <a:lnTo>
                    <a:pt x="398907" y="117805"/>
                  </a:lnTo>
                  <a:lnTo>
                    <a:pt x="330923" y="117805"/>
                  </a:lnTo>
                  <a:lnTo>
                    <a:pt x="398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3657" y="6390347"/>
              <a:ext cx="339344" cy="3521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3675" y="242569"/>
              <a:ext cx="3679825" cy="60305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726680" y="154939"/>
              <a:ext cx="3856354" cy="6207760"/>
            </a:xfrm>
            <a:custGeom>
              <a:avLst/>
              <a:gdLst/>
              <a:ahLst/>
              <a:cxnLst/>
              <a:rect l="l" t="t" r="r" b="b"/>
              <a:pathLst>
                <a:path w="3856354" h="6207760">
                  <a:moveTo>
                    <a:pt x="3784727" y="71120"/>
                  </a:moveTo>
                  <a:lnTo>
                    <a:pt x="3766947" y="71120"/>
                  </a:lnTo>
                  <a:lnTo>
                    <a:pt x="3766947" y="88900"/>
                  </a:lnTo>
                  <a:lnTo>
                    <a:pt x="3766947" y="6118860"/>
                  </a:lnTo>
                  <a:lnTo>
                    <a:pt x="88900" y="6118860"/>
                  </a:lnTo>
                  <a:lnTo>
                    <a:pt x="88900" y="88900"/>
                  </a:lnTo>
                  <a:lnTo>
                    <a:pt x="3766947" y="88900"/>
                  </a:lnTo>
                  <a:lnTo>
                    <a:pt x="3766947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6118860"/>
                  </a:lnTo>
                  <a:lnTo>
                    <a:pt x="71120" y="6136640"/>
                  </a:lnTo>
                  <a:lnTo>
                    <a:pt x="3784727" y="6136640"/>
                  </a:lnTo>
                  <a:lnTo>
                    <a:pt x="3784727" y="6118860"/>
                  </a:lnTo>
                  <a:lnTo>
                    <a:pt x="3784727" y="88900"/>
                  </a:lnTo>
                  <a:lnTo>
                    <a:pt x="3784727" y="71120"/>
                  </a:lnTo>
                  <a:close/>
                </a:path>
                <a:path w="3856354" h="6207760">
                  <a:moveTo>
                    <a:pt x="3855847" y="0"/>
                  </a:moveTo>
                  <a:lnTo>
                    <a:pt x="3802507" y="0"/>
                  </a:lnTo>
                  <a:lnTo>
                    <a:pt x="3802507" y="53340"/>
                  </a:lnTo>
                  <a:lnTo>
                    <a:pt x="3802507" y="6154420"/>
                  </a:lnTo>
                  <a:lnTo>
                    <a:pt x="53340" y="6154420"/>
                  </a:lnTo>
                  <a:lnTo>
                    <a:pt x="53340" y="53340"/>
                  </a:lnTo>
                  <a:lnTo>
                    <a:pt x="3802507" y="53340"/>
                  </a:lnTo>
                  <a:lnTo>
                    <a:pt x="3802507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6154420"/>
                  </a:lnTo>
                  <a:lnTo>
                    <a:pt x="0" y="6207760"/>
                  </a:lnTo>
                  <a:lnTo>
                    <a:pt x="3855847" y="6207760"/>
                  </a:lnTo>
                  <a:lnTo>
                    <a:pt x="3855847" y="6154420"/>
                  </a:lnTo>
                  <a:lnTo>
                    <a:pt x="3855847" y="53340"/>
                  </a:lnTo>
                  <a:lnTo>
                    <a:pt x="38558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09" y="3496309"/>
              <a:ext cx="3216275" cy="32162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370" y="2771775"/>
              <a:ext cx="1181100" cy="11804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35300" y="3982720"/>
              <a:ext cx="1057275" cy="88391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26410" y="3973156"/>
              <a:ext cx="1075690" cy="903605"/>
            </a:xfrm>
            <a:custGeom>
              <a:avLst/>
              <a:gdLst/>
              <a:ahLst/>
              <a:cxnLst/>
              <a:rect l="l" t="t" r="r" b="b"/>
              <a:pathLst>
                <a:path w="1075689" h="903604">
                  <a:moveTo>
                    <a:pt x="0" y="903389"/>
                  </a:moveTo>
                  <a:lnTo>
                    <a:pt x="1075194" y="903389"/>
                  </a:lnTo>
                  <a:lnTo>
                    <a:pt x="1075194" y="0"/>
                  </a:lnTo>
                  <a:lnTo>
                    <a:pt x="0" y="0"/>
                  </a:lnTo>
                  <a:lnTo>
                    <a:pt x="0" y="903389"/>
                  </a:lnTo>
                  <a:close/>
                </a:path>
              </a:pathLst>
            </a:custGeom>
            <a:ln w="19050">
              <a:solidFill>
                <a:srgbClr val="766F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35300" y="5123815"/>
              <a:ext cx="1057275" cy="95504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26410" y="5114290"/>
              <a:ext cx="1075690" cy="974725"/>
            </a:xfrm>
            <a:custGeom>
              <a:avLst/>
              <a:gdLst/>
              <a:ahLst/>
              <a:cxnLst/>
              <a:rect l="l" t="t" r="r" b="b"/>
              <a:pathLst>
                <a:path w="1075689" h="974725">
                  <a:moveTo>
                    <a:pt x="0" y="974547"/>
                  </a:moveTo>
                  <a:lnTo>
                    <a:pt x="1075194" y="974547"/>
                  </a:lnTo>
                  <a:lnTo>
                    <a:pt x="1075194" y="0"/>
                  </a:lnTo>
                  <a:lnTo>
                    <a:pt x="0" y="0"/>
                  </a:lnTo>
                  <a:lnTo>
                    <a:pt x="0" y="974547"/>
                  </a:lnTo>
                  <a:close/>
                </a:path>
              </a:pathLst>
            </a:custGeom>
            <a:ln w="19050">
              <a:solidFill>
                <a:srgbClr val="766F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32304" y="2250439"/>
              <a:ext cx="3175000" cy="1450340"/>
            </a:xfrm>
            <a:custGeom>
              <a:avLst/>
              <a:gdLst/>
              <a:ahLst/>
              <a:cxnLst/>
              <a:rect l="l" t="t" r="r" b="b"/>
              <a:pathLst>
                <a:path w="3175000" h="1450339">
                  <a:moveTo>
                    <a:pt x="1590802" y="0"/>
                  </a:moveTo>
                  <a:lnTo>
                    <a:pt x="1537589" y="381"/>
                  </a:lnTo>
                  <a:lnTo>
                    <a:pt x="1484375" y="1524"/>
                  </a:lnTo>
                  <a:lnTo>
                    <a:pt x="1431162" y="3429"/>
                  </a:lnTo>
                  <a:lnTo>
                    <a:pt x="1377949" y="6223"/>
                  </a:lnTo>
                  <a:lnTo>
                    <a:pt x="1324991" y="9906"/>
                  </a:lnTo>
                  <a:lnTo>
                    <a:pt x="1272032" y="14350"/>
                  </a:lnTo>
                  <a:lnTo>
                    <a:pt x="1219327" y="19685"/>
                  </a:lnTo>
                  <a:lnTo>
                    <a:pt x="1167002" y="25781"/>
                  </a:lnTo>
                  <a:lnTo>
                    <a:pt x="1114806" y="32765"/>
                  </a:lnTo>
                  <a:lnTo>
                    <a:pt x="1062989" y="40639"/>
                  </a:lnTo>
                  <a:lnTo>
                    <a:pt x="1011555" y="49275"/>
                  </a:lnTo>
                  <a:lnTo>
                    <a:pt x="960627" y="58800"/>
                  </a:lnTo>
                  <a:lnTo>
                    <a:pt x="910208" y="69342"/>
                  </a:lnTo>
                  <a:lnTo>
                    <a:pt x="860170" y="80518"/>
                  </a:lnTo>
                  <a:lnTo>
                    <a:pt x="810768" y="92710"/>
                  </a:lnTo>
                  <a:lnTo>
                    <a:pt x="762126" y="105790"/>
                  </a:lnTo>
                  <a:lnTo>
                    <a:pt x="713994" y="119761"/>
                  </a:lnTo>
                  <a:lnTo>
                    <a:pt x="654176" y="138557"/>
                  </a:lnTo>
                  <a:lnTo>
                    <a:pt x="596900" y="158496"/>
                  </a:lnTo>
                  <a:lnTo>
                    <a:pt x="542163" y="179324"/>
                  </a:lnTo>
                  <a:lnTo>
                    <a:pt x="489838" y="201168"/>
                  </a:lnTo>
                  <a:lnTo>
                    <a:pt x="440055" y="223774"/>
                  </a:lnTo>
                  <a:lnTo>
                    <a:pt x="392811" y="247396"/>
                  </a:lnTo>
                  <a:lnTo>
                    <a:pt x="348233" y="271652"/>
                  </a:lnTo>
                  <a:lnTo>
                    <a:pt x="306196" y="296672"/>
                  </a:lnTo>
                  <a:lnTo>
                    <a:pt x="266700" y="322452"/>
                  </a:lnTo>
                  <a:lnTo>
                    <a:pt x="229869" y="348996"/>
                  </a:lnTo>
                  <a:lnTo>
                    <a:pt x="195706" y="376047"/>
                  </a:lnTo>
                  <a:lnTo>
                    <a:pt x="164211" y="403606"/>
                  </a:lnTo>
                  <a:lnTo>
                    <a:pt x="135508" y="431800"/>
                  </a:lnTo>
                  <a:lnTo>
                    <a:pt x="109346" y="460375"/>
                  </a:lnTo>
                  <a:lnTo>
                    <a:pt x="65405" y="519049"/>
                  </a:lnTo>
                  <a:lnTo>
                    <a:pt x="32638" y="578993"/>
                  </a:lnTo>
                  <a:lnTo>
                    <a:pt x="11049" y="639952"/>
                  </a:lnTo>
                  <a:lnTo>
                    <a:pt x="762" y="701801"/>
                  </a:lnTo>
                  <a:lnTo>
                    <a:pt x="0" y="732789"/>
                  </a:lnTo>
                  <a:lnTo>
                    <a:pt x="2158" y="763777"/>
                  </a:lnTo>
                  <a:lnTo>
                    <a:pt x="15239" y="825881"/>
                  </a:lnTo>
                  <a:lnTo>
                    <a:pt x="40131" y="887602"/>
                  </a:lnTo>
                  <a:lnTo>
                    <a:pt x="77215" y="948689"/>
                  </a:lnTo>
                  <a:lnTo>
                    <a:pt x="126364" y="1008507"/>
                  </a:lnTo>
                  <a:lnTo>
                    <a:pt x="155575" y="1037971"/>
                  </a:lnTo>
                  <a:lnTo>
                    <a:pt x="187959" y="1067054"/>
                  </a:lnTo>
                  <a:lnTo>
                    <a:pt x="223393" y="1095629"/>
                  </a:lnTo>
                  <a:lnTo>
                    <a:pt x="262000" y="1123823"/>
                  </a:lnTo>
                  <a:lnTo>
                    <a:pt x="136270" y="1373632"/>
                  </a:lnTo>
                  <a:lnTo>
                    <a:pt x="685800" y="1321562"/>
                  </a:lnTo>
                  <a:lnTo>
                    <a:pt x="730503" y="1335151"/>
                  </a:lnTo>
                  <a:lnTo>
                    <a:pt x="776096" y="1347977"/>
                  </a:lnTo>
                  <a:lnTo>
                    <a:pt x="822325" y="1360043"/>
                  </a:lnTo>
                  <a:lnTo>
                    <a:pt x="869188" y="1371346"/>
                  </a:lnTo>
                  <a:lnTo>
                    <a:pt x="916558" y="1381887"/>
                  </a:lnTo>
                  <a:lnTo>
                    <a:pt x="964692" y="1391793"/>
                  </a:lnTo>
                  <a:lnTo>
                    <a:pt x="1013206" y="1400810"/>
                  </a:lnTo>
                  <a:lnTo>
                    <a:pt x="1062355" y="1409065"/>
                  </a:lnTo>
                  <a:lnTo>
                    <a:pt x="1111884" y="1416558"/>
                  </a:lnTo>
                  <a:lnTo>
                    <a:pt x="1161795" y="1423289"/>
                  </a:lnTo>
                  <a:lnTo>
                    <a:pt x="1211961" y="1429258"/>
                  </a:lnTo>
                  <a:lnTo>
                    <a:pt x="1262633" y="1434465"/>
                  </a:lnTo>
                  <a:lnTo>
                    <a:pt x="1313433" y="1439037"/>
                  </a:lnTo>
                  <a:lnTo>
                    <a:pt x="1364615" y="1442720"/>
                  </a:lnTo>
                  <a:lnTo>
                    <a:pt x="1415922" y="1445641"/>
                  </a:lnTo>
                  <a:lnTo>
                    <a:pt x="1467358" y="1447800"/>
                  </a:lnTo>
                  <a:lnTo>
                    <a:pt x="1518793" y="1449197"/>
                  </a:lnTo>
                  <a:lnTo>
                    <a:pt x="1570482" y="1449832"/>
                  </a:lnTo>
                  <a:lnTo>
                    <a:pt x="1622044" y="1449705"/>
                  </a:lnTo>
                  <a:lnTo>
                    <a:pt x="1673606" y="1448816"/>
                  </a:lnTo>
                  <a:lnTo>
                    <a:pt x="1725168" y="1447165"/>
                  </a:lnTo>
                  <a:lnTo>
                    <a:pt x="1776603" y="1444625"/>
                  </a:lnTo>
                  <a:lnTo>
                    <a:pt x="1827783" y="1441450"/>
                  </a:lnTo>
                  <a:lnTo>
                    <a:pt x="1878837" y="1437513"/>
                  </a:lnTo>
                  <a:lnTo>
                    <a:pt x="1929765" y="1432814"/>
                  </a:lnTo>
                  <a:lnTo>
                    <a:pt x="1980310" y="1427353"/>
                  </a:lnTo>
                  <a:lnTo>
                    <a:pt x="2030475" y="1421003"/>
                  </a:lnTo>
                  <a:lnTo>
                    <a:pt x="2080386" y="1414018"/>
                  </a:lnTo>
                  <a:lnTo>
                    <a:pt x="2129790" y="1406271"/>
                  </a:lnTo>
                  <a:lnTo>
                    <a:pt x="2178811" y="1397635"/>
                  </a:lnTo>
                  <a:lnTo>
                    <a:pt x="2227325" y="1388364"/>
                  </a:lnTo>
                  <a:lnTo>
                    <a:pt x="2275205" y="1378204"/>
                  </a:lnTo>
                  <a:lnTo>
                    <a:pt x="2322575" y="1367409"/>
                  </a:lnTo>
                  <a:lnTo>
                    <a:pt x="2369439" y="1355725"/>
                  </a:lnTo>
                  <a:lnTo>
                    <a:pt x="2415540" y="1343279"/>
                  </a:lnTo>
                  <a:lnTo>
                    <a:pt x="2460879" y="1330198"/>
                  </a:lnTo>
                  <a:lnTo>
                    <a:pt x="2520696" y="1311275"/>
                  </a:lnTo>
                  <a:lnTo>
                    <a:pt x="2577972" y="1291336"/>
                  </a:lnTo>
                  <a:lnTo>
                    <a:pt x="2632710" y="1270508"/>
                  </a:lnTo>
                  <a:lnTo>
                    <a:pt x="2685034" y="1248664"/>
                  </a:lnTo>
                  <a:lnTo>
                    <a:pt x="2734818" y="1226058"/>
                  </a:lnTo>
                  <a:lnTo>
                    <a:pt x="2781935" y="1202563"/>
                  </a:lnTo>
                  <a:lnTo>
                    <a:pt x="2826639" y="1178179"/>
                  </a:lnTo>
                  <a:lnTo>
                    <a:pt x="2868675" y="1153160"/>
                  </a:lnTo>
                  <a:lnTo>
                    <a:pt x="2908046" y="1127379"/>
                  </a:lnTo>
                  <a:lnTo>
                    <a:pt x="2944875" y="1100963"/>
                  </a:lnTo>
                  <a:lnTo>
                    <a:pt x="2979039" y="1073912"/>
                  </a:lnTo>
                  <a:lnTo>
                    <a:pt x="3010535" y="1046226"/>
                  </a:lnTo>
                  <a:lnTo>
                    <a:pt x="3039236" y="1018032"/>
                  </a:lnTo>
                  <a:lnTo>
                    <a:pt x="3065398" y="989457"/>
                  </a:lnTo>
                  <a:lnTo>
                    <a:pt x="3109341" y="930910"/>
                  </a:lnTo>
                  <a:lnTo>
                    <a:pt x="3142107" y="870838"/>
                  </a:lnTo>
                  <a:lnTo>
                    <a:pt x="3163697" y="809879"/>
                  </a:lnTo>
                  <a:lnTo>
                    <a:pt x="3173984" y="748157"/>
                  </a:lnTo>
                  <a:lnTo>
                    <a:pt x="3174746" y="717042"/>
                  </a:lnTo>
                  <a:lnTo>
                    <a:pt x="3172586" y="686054"/>
                  </a:lnTo>
                  <a:lnTo>
                    <a:pt x="3159506" y="623951"/>
                  </a:lnTo>
                  <a:lnTo>
                    <a:pt x="3134614" y="562229"/>
                  </a:lnTo>
                  <a:lnTo>
                    <a:pt x="3097530" y="501269"/>
                  </a:lnTo>
                  <a:lnTo>
                    <a:pt x="3048381" y="441325"/>
                  </a:lnTo>
                  <a:lnTo>
                    <a:pt x="3019171" y="411861"/>
                  </a:lnTo>
                  <a:lnTo>
                    <a:pt x="2986785" y="382777"/>
                  </a:lnTo>
                  <a:lnTo>
                    <a:pt x="2951353" y="354202"/>
                  </a:lnTo>
                  <a:lnTo>
                    <a:pt x="2912745" y="326136"/>
                  </a:lnTo>
                  <a:lnTo>
                    <a:pt x="2880614" y="304673"/>
                  </a:lnTo>
                  <a:lnTo>
                    <a:pt x="2847085" y="283845"/>
                  </a:lnTo>
                  <a:lnTo>
                    <a:pt x="2812160" y="263779"/>
                  </a:lnTo>
                  <a:lnTo>
                    <a:pt x="2775966" y="244475"/>
                  </a:lnTo>
                  <a:lnTo>
                    <a:pt x="2738628" y="225806"/>
                  </a:lnTo>
                  <a:lnTo>
                    <a:pt x="2700020" y="207772"/>
                  </a:lnTo>
                  <a:lnTo>
                    <a:pt x="2660269" y="190500"/>
                  </a:lnTo>
                  <a:lnTo>
                    <a:pt x="2619502" y="173989"/>
                  </a:lnTo>
                  <a:lnTo>
                    <a:pt x="2577592" y="158242"/>
                  </a:lnTo>
                  <a:lnTo>
                    <a:pt x="2534666" y="143129"/>
                  </a:lnTo>
                  <a:lnTo>
                    <a:pt x="2490850" y="128777"/>
                  </a:lnTo>
                  <a:lnTo>
                    <a:pt x="2446147" y="115062"/>
                  </a:lnTo>
                  <a:lnTo>
                    <a:pt x="2400554" y="102235"/>
                  </a:lnTo>
                  <a:lnTo>
                    <a:pt x="2354072" y="90043"/>
                  </a:lnTo>
                  <a:lnTo>
                    <a:pt x="2306828" y="78739"/>
                  </a:lnTo>
                  <a:lnTo>
                    <a:pt x="2258948" y="68072"/>
                  </a:lnTo>
                  <a:lnTo>
                    <a:pt x="2210308" y="58165"/>
                  </a:lnTo>
                  <a:lnTo>
                    <a:pt x="2161032" y="49022"/>
                  </a:lnTo>
                  <a:lnTo>
                    <a:pt x="2111247" y="40639"/>
                  </a:lnTo>
                  <a:lnTo>
                    <a:pt x="2060829" y="33020"/>
                  </a:lnTo>
                  <a:lnTo>
                    <a:pt x="2010029" y="26288"/>
                  </a:lnTo>
                  <a:lnTo>
                    <a:pt x="1958720" y="20193"/>
                  </a:lnTo>
                  <a:lnTo>
                    <a:pt x="1906905" y="14859"/>
                  </a:lnTo>
                  <a:lnTo>
                    <a:pt x="1854834" y="10413"/>
                  </a:lnTo>
                  <a:lnTo>
                    <a:pt x="1802510" y="6731"/>
                  </a:lnTo>
                  <a:lnTo>
                    <a:pt x="1749806" y="3810"/>
                  </a:lnTo>
                  <a:lnTo>
                    <a:pt x="1696973" y="1777"/>
                  </a:lnTo>
                  <a:lnTo>
                    <a:pt x="1644015" y="508"/>
                  </a:lnTo>
                  <a:lnTo>
                    <a:pt x="1590802" y="0"/>
                  </a:lnTo>
                  <a:close/>
                </a:path>
              </a:pathLst>
            </a:custGeom>
            <a:solidFill>
              <a:srgbClr val="7C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32304" y="2250439"/>
              <a:ext cx="3175000" cy="1450340"/>
            </a:xfrm>
            <a:custGeom>
              <a:avLst/>
              <a:gdLst/>
              <a:ahLst/>
              <a:cxnLst/>
              <a:rect l="l" t="t" r="r" b="b"/>
              <a:pathLst>
                <a:path w="3175000" h="1450339">
                  <a:moveTo>
                    <a:pt x="136270" y="1373632"/>
                  </a:moveTo>
                  <a:lnTo>
                    <a:pt x="262000" y="1123823"/>
                  </a:lnTo>
                  <a:lnTo>
                    <a:pt x="223393" y="1095629"/>
                  </a:lnTo>
                  <a:lnTo>
                    <a:pt x="187959" y="1067054"/>
                  </a:lnTo>
                  <a:lnTo>
                    <a:pt x="155575" y="1037971"/>
                  </a:lnTo>
                  <a:lnTo>
                    <a:pt x="126364" y="1008507"/>
                  </a:lnTo>
                  <a:lnTo>
                    <a:pt x="100202" y="978788"/>
                  </a:lnTo>
                  <a:lnTo>
                    <a:pt x="57150" y="918210"/>
                  </a:lnTo>
                  <a:lnTo>
                    <a:pt x="26162" y="856869"/>
                  </a:lnTo>
                  <a:lnTo>
                    <a:pt x="7238" y="794893"/>
                  </a:lnTo>
                  <a:lnTo>
                    <a:pt x="0" y="732789"/>
                  </a:lnTo>
                  <a:lnTo>
                    <a:pt x="762" y="701801"/>
                  </a:lnTo>
                  <a:lnTo>
                    <a:pt x="11049" y="639952"/>
                  </a:lnTo>
                  <a:lnTo>
                    <a:pt x="32638" y="578993"/>
                  </a:lnTo>
                  <a:lnTo>
                    <a:pt x="65405" y="519049"/>
                  </a:lnTo>
                  <a:lnTo>
                    <a:pt x="109346" y="460375"/>
                  </a:lnTo>
                  <a:lnTo>
                    <a:pt x="135508" y="431800"/>
                  </a:lnTo>
                  <a:lnTo>
                    <a:pt x="164211" y="403606"/>
                  </a:lnTo>
                  <a:lnTo>
                    <a:pt x="195706" y="376047"/>
                  </a:lnTo>
                  <a:lnTo>
                    <a:pt x="229869" y="348996"/>
                  </a:lnTo>
                  <a:lnTo>
                    <a:pt x="266700" y="322452"/>
                  </a:lnTo>
                  <a:lnTo>
                    <a:pt x="306196" y="296672"/>
                  </a:lnTo>
                  <a:lnTo>
                    <a:pt x="348233" y="271652"/>
                  </a:lnTo>
                  <a:lnTo>
                    <a:pt x="392811" y="247396"/>
                  </a:lnTo>
                  <a:lnTo>
                    <a:pt x="440055" y="223774"/>
                  </a:lnTo>
                  <a:lnTo>
                    <a:pt x="489838" y="201168"/>
                  </a:lnTo>
                  <a:lnTo>
                    <a:pt x="542163" y="179324"/>
                  </a:lnTo>
                  <a:lnTo>
                    <a:pt x="596900" y="158496"/>
                  </a:lnTo>
                  <a:lnTo>
                    <a:pt x="654176" y="138557"/>
                  </a:lnTo>
                  <a:lnTo>
                    <a:pt x="713994" y="119761"/>
                  </a:lnTo>
                  <a:lnTo>
                    <a:pt x="762126" y="105790"/>
                  </a:lnTo>
                  <a:lnTo>
                    <a:pt x="810768" y="92710"/>
                  </a:lnTo>
                  <a:lnTo>
                    <a:pt x="860170" y="80518"/>
                  </a:lnTo>
                  <a:lnTo>
                    <a:pt x="910208" y="69342"/>
                  </a:lnTo>
                  <a:lnTo>
                    <a:pt x="960627" y="58800"/>
                  </a:lnTo>
                  <a:lnTo>
                    <a:pt x="1011555" y="49275"/>
                  </a:lnTo>
                  <a:lnTo>
                    <a:pt x="1062989" y="40639"/>
                  </a:lnTo>
                  <a:lnTo>
                    <a:pt x="1114806" y="32765"/>
                  </a:lnTo>
                  <a:lnTo>
                    <a:pt x="1167002" y="25781"/>
                  </a:lnTo>
                  <a:lnTo>
                    <a:pt x="1219327" y="19685"/>
                  </a:lnTo>
                  <a:lnTo>
                    <a:pt x="1272032" y="14350"/>
                  </a:lnTo>
                  <a:lnTo>
                    <a:pt x="1324991" y="9906"/>
                  </a:lnTo>
                  <a:lnTo>
                    <a:pt x="1377949" y="6223"/>
                  </a:lnTo>
                  <a:lnTo>
                    <a:pt x="1431162" y="3429"/>
                  </a:lnTo>
                  <a:lnTo>
                    <a:pt x="1484375" y="1524"/>
                  </a:lnTo>
                  <a:lnTo>
                    <a:pt x="1537589" y="381"/>
                  </a:lnTo>
                  <a:lnTo>
                    <a:pt x="1590802" y="0"/>
                  </a:lnTo>
                  <a:lnTo>
                    <a:pt x="1644015" y="508"/>
                  </a:lnTo>
                  <a:lnTo>
                    <a:pt x="1696973" y="1777"/>
                  </a:lnTo>
                  <a:lnTo>
                    <a:pt x="1749806" y="3810"/>
                  </a:lnTo>
                  <a:lnTo>
                    <a:pt x="1802510" y="6731"/>
                  </a:lnTo>
                  <a:lnTo>
                    <a:pt x="1854834" y="10413"/>
                  </a:lnTo>
                  <a:lnTo>
                    <a:pt x="1906905" y="14859"/>
                  </a:lnTo>
                  <a:lnTo>
                    <a:pt x="1958720" y="20193"/>
                  </a:lnTo>
                  <a:lnTo>
                    <a:pt x="2010029" y="26288"/>
                  </a:lnTo>
                  <a:lnTo>
                    <a:pt x="2060829" y="33020"/>
                  </a:lnTo>
                  <a:lnTo>
                    <a:pt x="2111247" y="40639"/>
                  </a:lnTo>
                  <a:lnTo>
                    <a:pt x="2161032" y="49022"/>
                  </a:lnTo>
                  <a:lnTo>
                    <a:pt x="2210308" y="58165"/>
                  </a:lnTo>
                  <a:lnTo>
                    <a:pt x="2258948" y="68072"/>
                  </a:lnTo>
                  <a:lnTo>
                    <a:pt x="2306828" y="78739"/>
                  </a:lnTo>
                  <a:lnTo>
                    <a:pt x="2354072" y="90043"/>
                  </a:lnTo>
                  <a:lnTo>
                    <a:pt x="2400554" y="102235"/>
                  </a:lnTo>
                  <a:lnTo>
                    <a:pt x="2446147" y="115062"/>
                  </a:lnTo>
                  <a:lnTo>
                    <a:pt x="2490850" y="128777"/>
                  </a:lnTo>
                  <a:lnTo>
                    <a:pt x="2534666" y="143129"/>
                  </a:lnTo>
                  <a:lnTo>
                    <a:pt x="2577592" y="158242"/>
                  </a:lnTo>
                  <a:lnTo>
                    <a:pt x="2619502" y="173989"/>
                  </a:lnTo>
                  <a:lnTo>
                    <a:pt x="2660269" y="190500"/>
                  </a:lnTo>
                  <a:lnTo>
                    <a:pt x="2700020" y="207772"/>
                  </a:lnTo>
                  <a:lnTo>
                    <a:pt x="2738628" y="225806"/>
                  </a:lnTo>
                  <a:lnTo>
                    <a:pt x="2775966" y="244475"/>
                  </a:lnTo>
                  <a:lnTo>
                    <a:pt x="2812160" y="263779"/>
                  </a:lnTo>
                  <a:lnTo>
                    <a:pt x="2847085" y="283845"/>
                  </a:lnTo>
                  <a:lnTo>
                    <a:pt x="2880614" y="304673"/>
                  </a:lnTo>
                  <a:lnTo>
                    <a:pt x="2912745" y="326136"/>
                  </a:lnTo>
                  <a:lnTo>
                    <a:pt x="2951353" y="354202"/>
                  </a:lnTo>
                  <a:lnTo>
                    <a:pt x="2986785" y="382777"/>
                  </a:lnTo>
                  <a:lnTo>
                    <a:pt x="3019171" y="411861"/>
                  </a:lnTo>
                  <a:lnTo>
                    <a:pt x="3048381" y="441325"/>
                  </a:lnTo>
                  <a:lnTo>
                    <a:pt x="3074543" y="471170"/>
                  </a:lnTo>
                  <a:lnTo>
                    <a:pt x="3117596" y="531622"/>
                  </a:lnTo>
                  <a:lnTo>
                    <a:pt x="3148584" y="592963"/>
                  </a:lnTo>
                  <a:lnTo>
                    <a:pt x="3167507" y="654938"/>
                  </a:lnTo>
                  <a:lnTo>
                    <a:pt x="3174746" y="717042"/>
                  </a:lnTo>
                  <a:lnTo>
                    <a:pt x="3173984" y="748157"/>
                  </a:lnTo>
                  <a:lnTo>
                    <a:pt x="3163697" y="809879"/>
                  </a:lnTo>
                  <a:lnTo>
                    <a:pt x="3142107" y="870838"/>
                  </a:lnTo>
                  <a:lnTo>
                    <a:pt x="3109341" y="930910"/>
                  </a:lnTo>
                  <a:lnTo>
                    <a:pt x="3065398" y="989457"/>
                  </a:lnTo>
                  <a:lnTo>
                    <a:pt x="3039236" y="1018032"/>
                  </a:lnTo>
                  <a:lnTo>
                    <a:pt x="3010535" y="1046226"/>
                  </a:lnTo>
                  <a:lnTo>
                    <a:pt x="2979039" y="1073912"/>
                  </a:lnTo>
                  <a:lnTo>
                    <a:pt x="2944875" y="1100963"/>
                  </a:lnTo>
                  <a:lnTo>
                    <a:pt x="2908046" y="1127379"/>
                  </a:lnTo>
                  <a:lnTo>
                    <a:pt x="2868675" y="1153160"/>
                  </a:lnTo>
                  <a:lnTo>
                    <a:pt x="2826639" y="1178179"/>
                  </a:lnTo>
                  <a:lnTo>
                    <a:pt x="2781935" y="1202563"/>
                  </a:lnTo>
                  <a:lnTo>
                    <a:pt x="2734818" y="1226058"/>
                  </a:lnTo>
                  <a:lnTo>
                    <a:pt x="2685034" y="1248664"/>
                  </a:lnTo>
                  <a:lnTo>
                    <a:pt x="2632710" y="1270508"/>
                  </a:lnTo>
                  <a:lnTo>
                    <a:pt x="2577972" y="1291336"/>
                  </a:lnTo>
                  <a:lnTo>
                    <a:pt x="2520696" y="1311275"/>
                  </a:lnTo>
                  <a:lnTo>
                    <a:pt x="2460879" y="1330198"/>
                  </a:lnTo>
                  <a:lnTo>
                    <a:pt x="2415540" y="1343279"/>
                  </a:lnTo>
                  <a:lnTo>
                    <a:pt x="2369439" y="1355725"/>
                  </a:lnTo>
                  <a:lnTo>
                    <a:pt x="2322575" y="1367409"/>
                  </a:lnTo>
                  <a:lnTo>
                    <a:pt x="2275205" y="1378204"/>
                  </a:lnTo>
                  <a:lnTo>
                    <a:pt x="2227325" y="1388364"/>
                  </a:lnTo>
                  <a:lnTo>
                    <a:pt x="2178811" y="1397635"/>
                  </a:lnTo>
                  <a:lnTo>
                    <a:pt x="2129790" y="1406271"/>
                  </a:lnTo>
                  <a:lnTo>
                    <a:pt x="2080386" y="1414018"/>
                  </a:lnTo>
                  <a:lnTo>
                    <a:pt x="2030475" y="1421003"/>
                  </a:lnTo>
                  <a:lnTo>
                    <a:pt x="1980310" y="1427353"/>
                  </a:lnTo>
                  <a:lnTo>
                    <a:pt x="1929765" y="1432814"/>
                  </a:lnTo>
                  <a:lnTo>
                    <a:pt x="1878837" y="1437513"/>
                  </a:lnTo>
                  <a:lnTo>
                    <a:pt x="1827783" y="1441450"/>
                  </a:lnTo>
                  <a:lnTo>
                    <a:pt x="1776603" y="1444625"/>
                  </a:lnTo>
                  <a:lnTo>
                    <a:pt x="1725168" y="1447165"/>
                  </a:lnTo>
                  <a:lnTo>
                    <a:pt x="1673606" y="1448816"/>
                  </a:lnTo>
                  <a:lnTo>
                    <a:pt x="1622044" y="1449705"/>
                  </a:lnTo>
                  <a:lnTo>
                    <a:pt x="1570482" y="1449832"/>
                  </a:lnTo>
                  <a:lnTo>
                    <a:pt x="1518793" y="1449197"/>
                  </a:lnTo>
                  <a:lnTo>
                    <a:pt x="1467358" y="1447800"/>
                  </a:lnTo>
                  <a:lnTo>
                    <a:pt x="1415922" y="1445641"/>
                  </a:lnTo>
                  <a:lnTo>
                    <a:pt x="1364615" y="1442720"/>
                  </a:lnTo>
                  <a:lnTo>
                    <a:pt x="1313433" y="1439037"/>
                  </a:lnTo>
                  <a:lnTo>
                    <a:pt x="1262633" y="1434465"/>
                  </a:lnTo>
                  <a:lnTo>
                    <a:pt x="1211961" y="1429258"/>
                  </a:lnTo>
                  <a:lnTo>
                    <a:pt x="1161795" y="1423289"/>
                  </a:lnTo>
                  <a:lnTo>
                    <a:pt x="1111884" y="1416558"/>
                  </a:lnTo>
                  <a:lnTo>
                    <a:pt x="1062355" y="1409065"/>
                  </a:lnTo>
                  <a:lnTo>
                    <a:pt x="1013206" y="1400810"/>
                  </a:lnTo>
                  <a:lnTo>
                    <a:pt x="964692" y="1391793"/>
                  </a:lnTo>
                  <a:lnTo>
                    <a:pt x="916558" y="1381887"/>
                  </a:lnTo>
                  <a:lnTo>
                    <a:pt x="869188" y="1371346"/>
                  </a:lnTo>
                  <a:lnTo>
                    <a:pt x="822325" y="1360043"/>
                  </a:lnTo>
                  <a:lnTo>
                    <a:pt x="776096" y="1347977"/>
                  </a:lnTo>
                  <a:lnTo>
                    <a:pt x="730503" y="1335151"/>
                  </a:lnTo>
                  <a:lnTo>
                    <a:pt x="685800" y="1321562"/>
                  </a:lnTo>
                  <a:lnTo>
                    <a:pt x="136270" y="1373632"/>
                  </a:lnTo>
                  <a:close/>
                </a:path>
              </a:pathLst>
            </a:custGeom>
            <a:ln w="12700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98290" y="3707129"/>
              <a:ext cx="3489960" cy="27940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95376" y="1139697"/>
            <a:ext cx="6766559" cy="22294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99200"/>
              </a:lnSpc>
              <a:spcBef>
                <a:spcPts val="114"/>
              </a:spcBef>
            </a:pPr>
            <a:r>
              <a:rPr sz="1800" b="1" i="1" dirty="0">
                <a:latin typeface="Times New Roman"/>
                <a:cs typeface="Times New Roman"/>
              </a:rPr>
              <a:t>Quy</a:t>
            </a:r>
            <a:r>
              <a:rPr sz="1800" b="1" i="1" spc="29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trình</a:t>
            </a:r>
            <a:r>
              <a:rPr sz="1800" b="1" i="1" spc="29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nghiên</a:t>
            </a:r>
            <a:r>
              <a:rPr sz="1800" b="1" i="1" spc="29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cứu</a:t>
            </a:r>
            <a:r>
              <a:rPr sz="1800" b="1" i="1" spc="28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khoa</a:t>
            </a:r>
            <a:r>
              <a:rPr sz="1800" b="1" i="1" spc="29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học</a:t>
            </a:r>
            <a:r>
              <a:rPr sz="1800" b="1" i="1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đươc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sử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dụng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để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học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sinh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khảo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sát, </a:t>
            </a:r>
            <a:r>
              <a:rPr sz="1800" dirty="0">
                <a:latin typeface="Times New Roman"/>
                <a:cs typeface="Times New Roman"/>
              </a:rPr>
              <a:t>kiểm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chứng một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giả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thuyết khoa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học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thông qua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cách thức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đề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xuất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và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thực </a:t>
            </a:r>
            <a:r>
              <a:rPr sz="1800" dirty="0">
                <a:latin typeface="Times New Roman"/>
                <a:cs typeface="Times New Roman"/>
              </a:rPr>
              <a:t>hiện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thí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nghiệm.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800">
              <a:latin typeface="Times New Roman"/>
              <a:cs typeface="Times New Roman"/>
            </a:endParaRPr>
          </a:p>
          <a:p>
            <a:pPr marL="1957070" marR="2900680" indent="124460" algn="just">
              <a:lnSpc>
                <a:spcPct val="99200"/>
              </a:lnSpc>
            </a:pP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Đâu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là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vật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liệu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dẫn </a:t>
            </a:r>
            <a:r>
              <a:rPr sz="1800" spc="-175" dirty="0">
                <a:solidFill>
                  <a:srgbClr val="FFFFFF"/>
                </a:solidFill>
                <a:latin typeface="Arial"/>
                <a:cs typeface="Arial"/>
              </a:rPr>
              <a:t>điện?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60" dirty="0">
                <a:solidFill>
                  <a:srgbClr val="FFFFFF"/>
                </a:solidFill>
                <a:latin typeface="Arial"/>
                <a:cs typeface="Arial"/>
              </a:rPr>
              <a:t>Làm</a:t>
            </a:r>
            <a:r>
              <a:rPr sz="18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thế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20" dirty="0">
                <a:solidFill>
                  <a:srgbClr val="FFFFFF"/>
                </a:solidFill>
                <a:latin typeface="Arial"/>
                <a:cs typeface="Arial"/>
              </a:rPr>
              <a:t>nào</a:t>
            </a:r>
            <a:r>
              <a:rPr sz="18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để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xác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định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đước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đó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là</a:t>
            </a:r>
            <a:endParaRPr sz="1800">
              <a:latin typeface="Arial"/>
              <a:cs typeface="Arial"/>
            </a:endParaRPr>
          </a:p>
          <a:p>
            <a:pPr marL="2179955" algn="just">
              <a:lnSpc>
                <a:spcPct val="100000"/>
              </a:lnSpc>
            </a:pP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vật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liệu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dẫn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điện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0" y="241300"/>
            <a:ext cx="7588250" cy="70421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94615" rIns="0" bIns="0" rtlCol="0">
            <a:spAutoFit/>
          </a:bodyPr>
          <a:lstStyle/>
          <a:p>
            <a:pPr marL="452120">
              <a:lnSpc>
                <a:spcPct val="100000"/>
              </a:lnSpc>
              <a:spcBef>
                <a:spcPts val="745"/>
              </a:spcBef>
            </a:pPr>
            <a:r>
              <a:rPr sz="3200" b="0" dirty="0">
                <a:latin typeface="Times New Roman"/>
                <a:cs typeface="Times New Roman"/>
              </a:rPr>
              <a:t>GIÁO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DỤC</a:t>
            </a:r>
            <a:r>
              <a:rPr sz="3200" b="0" spc="-1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STEM_Cơ</a:t>
            </a:r>
            <a:r>
              <a:rPr sz="3200" b="0" spc="-3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sở</a:t>
            </a:r>
            <a:r>
              <a:rPr sz="3200" b="0" spc="-5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thiết</a:t>
            </a:r>
            <a:r>
              <a:rPr sz="3200" b="0" spc="-4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kế,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tổ</a:t>
            </a:r>
            <a:r>
              <a:rPr sz="3200" b="0" spc="-20" dirty="0">
                <a:latin typeface="Times New Roman"/>
                <a:cs typeface="Times New Roman"/>
              </a:rPr>
              <a:t> chức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34759"/>
              <a:ext cx="10320020" cy="400050"/>
            </a:xfrm>
            <a:custGeom>
              <a:avLst/>
              <a:gdLst/>
              <a:ahLst/>
              <a:cxnLst/>
              <a:rect l="l" t="t" r="r" b="b"/>
              <a:pathLst>
                <a:path w="10320020" h="400050">
                  <a:moveTo>
                    <a:pt x="9893427" y="314744"/>
                  </a:moveTo>
                  <a:lnTo>
                    <a:pt x="0" y="314744"/>
                  </a:lnTo>
                  <a:lnTo>
                    <a:pt x="0" y="400024"/>
                  </a:lnTo>
                  <a:lnTo>
                    <a:pt x="9893427" y="400024"/>
                  </a:lnTo>
                  <a:lnTo>
                    <a:pt x="9893427" y="314744"/>
                  </a:lnTo>
                  <a:close/>
                </a:path>
                <a:path w="10320020" h="400050">
                  <a:moveTo>
                    <a:pt x="10320007" y="0"/>
                  </a:moveTo>
                  <a:lnTo>
                    <a:pt x="9921113" y="0"/>
                  </a:lnTo>
                  <a:lnTo>
                    <a:pt x="9921113" y="398894"/>
                  </a:lnTo>
                  <a:lnTo>
                    <a:pt x="10320007" y="398894"/>
                  </a:lnTo>
                  <a:lnTo>
                    <a:pt x="10320007" y="0"/>
                  </a:lnTo>
                  <a:close/>
                </a:path>
              </a:pathLst>
            </a:custGeom>
            <a:solidFill>
              <a:srgbClr val="7C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54309" y="6334759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5">
                  <a:moveTo>
                    <a:pt x="398894" y="0"/>
                  </a:moveTo>
                  <a:lnTo>
                    <a:pt x="0" y="0"/>
                  </a:lnTo>
                  <a:lnTo>
                    <a:pt x="0" y="398894"/>
                  </a:lnTo>
                  <a:lnTo>
                    <a:pt x="398894" y="398894"/>
                  </a:lnTo>
                  <a:lnTo>
                    <a:pt x="398894" y="0"/>
                  </a:lnTo>
                  <a:close/>
                </a:path>
              </a:pathLst>
            </a:custGeom>
            <a:solidFill>
              <a:srgbClr val="702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77805" y="6332220"/>
              <a:ext cx="352425" cy="391795"/>
            </a:xfrm>
            <a:custGeom>
              <a:avLst/>
              <a:gdLst/>
              <a:ahLst/>
              <a:cxnLst/>
              <a:rect l="l" t="t" r="r" b="b"/>
              <a:pathLst>
                <a:path w="352425" h="391795">
                  <a:moveTo>
                    <a:pt x="324104" y="153263"/>
                  </a:moveTo>
                  <a:lnTo>
                    <a:pt x="323977" y="140220"/>
                  </a:lnTo>
                  <a:lnTo>
                    <a:pt x="318897" y="135001"/>
                  </a:lnTo>
                  <a:lnTo>
                    <a:pt x="305943" y="135001"/>
                  </a:lnTo>
                  <a:lnTo>
                    <a:pt x="300609" y="140220"/>
                  </a:lnTo>
                  <a:lnTo>
                    <a:pt x="300609" y="153263"/>
                  </a:lnTo>
                  <a:lnTo>
                    <a:pt x="305943" y="158534"/>
                  </a:lnTo>
                  <a:lnTo>
                    <a:pt x="318897" y="158534"/>
                  </a:lnTo>
                  <a:lnTo>
                    <a:pt x="324104" y="153263"/>
                  </a:lnTo>
                  <a:close/>
                </a:path>
                <a:path w="352425" h="391795">
                  <a:moveTo>
                    <a:pt x="352298" y="134366"/>
                  </a:moveTo>
                  <a:lnTo>
                    <a:pt x="347980" y="123240"/>
                  </a:lnTo>
                  <a:lnTo>
                    <a:pt x="346456" y="119189"/>
                  </a:lnTo>
                  <a:lnTo>
                    <a:pt x="335788" y="108077"/>
                  </a:lnTo>
                  <a:lnTo>
                    <a:pt x="335788" y="146773"/>
                  </a:lnTo>
                  <a:lnTo>
                    <a:pt x="334010" y="155930"/>
                  </a:lnTo>
                  <a:lnTo>
                    <a:pt x="328930" y="163410"/>
                  </a:lnTo>
                  <a:lnTo>
                    <a:pt x="321564" y="168452"/>
                  </a:lnTo>
                  <a:lnTo>
                    <a:pt x="312420" y="170307"/>
                  </a:lnTo>
                  <a:lnTo>
                    <a:pt x="303149" y="168452"/>
                  </a:lnTo>
                  <a:lnTo>
                    <a:pt x="295656" y="163410"/>
                  </a:lnTo>
                  <a:lnTo>
                    <a:pt x="290703" y="155930"/>
                  </a:lnTo>
                  <a:lnTo>
                    <a:pt x="288798" y="146773"/>
                  </a:lnTo>
                  <a:lnTo>
                    <a:pt x="290703" y="137604"/>
                  </a:lnTo>
                  <a:lnTo>
                    <a:pt x="328930" y="130124"/>
                  </a:lnTo>
                  <a:lnTo>
                    <a:pt x="335788" y="146773"/>
                  </a:lnTo>
                  <a:lnTo>
                    <a:pt x="335788" y="108077"/>
                  </a:lnTo>
                  <a:lnTo>
                    <a:pt x="334772" y="107010"/>
                  </a:lnTo>
                  <a:lnTo>
                    <a:pt x="242824" y="42887"/>
                  </a:lnTo>
                  <a:lnTo>
                    <a:pt x="284480" y="42887"/>
                  </a:lnTo>
                  <a:lnTo>
                    <a:pt x="292481" y="41275"/>
                  </a:lnTo>
                  <a:lnTo>
                    <a:pt x="299085" y="36855"/>
                  </a:lnTo>
                  <a:lnTo>
                    <a:pt x="303403" y="30302"/>
                  </a:lnTo>
                  <a:lnTo>
                    <a:pt x="305054" y="22275"/>
                  </a:lnTo>
                  <a:lnTo>
                    <a:pt x="305054" y="1676"/>
                  </a:lnTo>
                  <a:lnTo>
                    <a:pt x="183642" y="1676"/>
                  </a:lnTo>
                  <a:lnTo>
                    <a:pt x="181229" y="0"/>
                  </a:lnTo>
                  <a:lnTo>
                    <a:pt x="94615" y="0"/>
                  </a:lnTo>
                  <a:lnTo>
                    <a:pt x="93980" y="1676"/>
                  </a:lnTo>
                  <a:lnTo>
                    <a:pt x="46228" y="1676"/>
                  </a:lnTo>
                  <a:lnTo>
                    <a:pt x="46228" y="22275"/>
                  </a:lnTo>
                  <a:lnTo>
                    <a:pt x="47879" y="30302"/>
                  </a:lnTo>
                  <a:lnTo>
                    <a:pt x="52324" y="36855"/>
                  </a:lnTo>
                  <a:lnTo>
                    <a:pt x="58801" y="41275"/>
                  </a:lnTo>
                  <a:lnTo>
                    <a:pt x="66802" y="42887"/>
                  </a:lnTo>
                  <a:lnTo>
                    <a:pt x="98933" y="42887"/>
                  </a:lnTo>
                  <a:lnTo>
                    <a:pt x="108204" y="52463"/>
                  </a:lnTo>
                  <a:lnTo>
                    <a:pt x="234061" y="140220"/>
                  </a:lnTo>
                  <a:lnTo>
                    <a:pt x="44323" y="198920"/>
                  </a:lnTo>
                  <a:lnTo>
                    <a:pt x="44323" y="236893"/>
                  </a:lnTo>
                  <a:lnTo>
                    <a:pt x="41529" y="244944"/>
                  </a:lnTo>
                  <a:lnTo>
                    <a:pt x="34163" y="249224"/>
                  </a:lnTo>
                  <a:lnTo>
                    <a:pt x="24384" y="247065"/>
                  </a:lnTo>
                  <a:lnTo>
                    <a:pt x="20574" y="240207"/>
                  </a:lnTo>
                  <a:lnTo>
                    <a:pt x="20828" y="233578"/>
                  </a:lnTo>
                  <a:lnTo>
                    <a:pt x="24384" y="228333"/>
                  </a:lnTo>
                  <a:lnTo>
                    <a:pt x="30226" y="225577"/>
                  </a:lnTo>
                  <a:lnTo>
                    <a:pt x="33274" y="225082"/>
                  </a:lnTo>
                  <a:lnTo>
                    <a:pt x="36576" y="225653"/>
                  </a:lnTo>
                  <a:lnTo>
                    <a:pt x="40132" y="227736"/>
                  </a:lnTo>
                  <a:lnTo>
                    <a:pt x="44323" y="236893"/>
                  </a:lnTo>
                  <a:lnTo>
                    <a:pt x="44323" y="198920"/>
                  </a:lnTo>
                  <a:lnTo>
                    <a:pt x="22860" y="205549"/>
                  </a:lnTo>
                  <a:lnTo>
                    <a:pt x="11303" y="212077"/>
                  </a:lnTo>
                  <a:lnTo>
                    <a:pt x="3429" y="222186"/>
                  </a:lnTo>
                  <a:lnTo>
                    <a:pt x="0" y="234556"/>
                  </a:lnTo>
                  <a:lnTo>
                    <a:pt x="1651" y="247853"/>
                  </a:lnTo>
                  <a:lnTo>
                    <a:pt x="26670" y="269494"/>
                  </a:lnTo>
                  <a:lnTo>
                    <a:pt x="223393" y="344957"/>
                  </a:lnTo>
                  <a:lnTo>
                    <a:pt x="224536" y="347433"/>
                  </a:lnTo>
                  <a:lnTo>
                    <a:pt x="229108" y="353936"/>
                  </a:lnTo>
                  <a:lnTo>
                    <a:pt x="236220" y="358635"/>
                  </a:lnTo>
                  <a:lnTo>
                    <a:pt x="244729" y="359943"/>
                  </a:lnTo>
                  <a:lnTo>
                    <a:pt x="251333" y="359651"/>
                  </a:lnTo>
                  <a:lnTo>
                    <a:pt x="269621" y="384695"/>
                  </a:lnTo>
                  <a:lnTo>
                    <a:pt x="313817" y="391756"/>
                  </a:lnTo>
                  <a:lnTo>
                    <a:pt x="329946" y="377647"/>
                  </a:lnTo>
                  <a:lnTo>
                    <a:pt x="343916" y="365366"/>
                  </a:lnTo>
                  <a:lnTo>
                    <a:pt x="345567" y="355434"/>
                  </a:lnTo>
                  <a:lnTo>
                    <a:pt x="338963" y="354393"/>
                  </a:lnTo>
                  <a:lnTo>
                    <a:pt x="309372" y="377647"/>
                  </a:lnTo>
                  <a:lnTo>
                    <a:pt x="277241" y="372681"/>
                  </a:lnTo>
                  <a:lnTo>
                    <a:pt x="268732" y="359651"/>
                  </a:lnTo>
                  <a:lnTo>
                    <a:pt x="265811" y="355269"/>
                  </a:lnTo>
                  <a:lnTo>
                    <a:pt x="267843" y="354355"/>
                  </a:lnTo>
                  <a:lnTo>
                    <a:pt x="274320" y="349681"/>
                  </a:lnTo>
                  <a:lnTo>
                    <a:pt x="279019" y="342569"/>
                  </a:lnTo>
                  <a:lnTo>
                    <a:pt x="279146" y="341909"/>
                  </a:lnTo>
                  <a:lnTo>
                    <a:pt x="280416" y="334073"/>
                  </a:lnTo>
                  <a:lnTo>
                    <a:pt x="276098" y="316052"/>
                  </a:lnTo>
                  <a:lnTo>
                    <a:pt x="275082" y="311683"/>
                  </a:lnTo>
                  <a:lnTo>
                    <a:pt x="285496" y="303504"/>
                  </a:lnTo>
                  <a:lnTo>
                    <a:pt x="287528" y="301891"/>
                  </a:lnTo>
                  <a:lnTo>
                    <a:pt x="289560" y="300316"/>
                  </a:lnTo>
                  <a:lnTo>
                    <a:pt x="321691" y="305536"/>
                  </a:lnTo>
                  <a:lnTo>
                    <a:pt x="342646" y="336892"/>
                  </a:lnTo>
                  <a:lnTo>
                    <a:pt x="348996" y="337934"/>
                  </a:lnTo>
                  <a:lnTo>
                    <a:pt x="350520" y="328002"/>
                  </a:lnTo>
                  <a:lnTo>
                    <a:pt x="334137" y="300316"/>
                  </a:lnTo>
                  <a:lnTo>
                    <a:pt x="330073" y="293522"/>
                  </a:lnTo>
                  <a:lnTo>
                    <a:pt x="286131" y="286461"/>
                  </a:lnTo>
                  <a:lnTo>
                    <a:pt x="264287" y="301891"/>
                  </a:lnTo>
                  <a:lnTo>
                    <a:pt x="262890" y="301371"/>
                  </a:lnTo>
                  <a:lnTo>
                    <a:pt x="262890" y="324408"/>
                  </a:lnTo>
                  <a:lnTo>
                    <a:pt x="261620" y="330936"/>
                  </a:lnTo>
                  <a:lnTo>
                    <a:pt x="260604" y="337477"/>
                  </a:lnTo>
                  <a:lnTo>
                    <a:pt x="254381" y="341909"/>
                  </a:lnTo>
                  <a:lnTo>
                    <a:pt x="241300" y="339826"/>
                  </a:lnTo>
                  <a:lnTo>
                    <a:pt x="236855" y="333552"/>
                  </a:lnTo>
                  <a:lnTo>
                    <a:pt x="239014" y="320497"/>
                  </a:lnTo>
                  <a:lnTo>
                    <a:pt x="245237" y="316052"/>
                  </a:lnTo>
                  <a:lnTo>
                    <a:pt x="258191" y="318135"/>
                  </a:lnTo>
                  <a:lnTo>
                    <a:pt x="262890" y="324408"/>
                  </a:lnTo>
                  <a:lnTo>
                    <a:pt x="262890" y="301371"/>
                  </a:lnTo>
                  <a:lnTo>
                    <a:pt x="254635" y="298284"/>
                  </a:lnTo>
                  <a:lnTo>
                    <a:pt x="250444" y="297637"/>
                  </a:lnTo>
                  <a:lnTo>
                    <a:pt x="246253" y="297865"/>
                  </a:lnTo>
                  <a:lnTo>
                    <a:pt x="242316" y="298831"/>
                  </a:lnTo>
                  <a:lnTo>
                    <a:pt x="232156" y="303504"/>
                  </a:lnTo>
                  <a:lnTo>
                    <a:pt x="96774" y="252552"/>
                  </a:lnTo>
                  <a:lnTo>
                    <a:pt x="107442" y="249224"/>
                  </a:lnTo>
                  <a:lnTo>
                    <a:pt x="185547" y="225082"/>
                  </a:lnTo>
                  <a:lnTo>
                    <a:pt x="322961" y="182562"/>
                  </a:lnTo>
                  <a:lnTo>
                    <a:pt x="322707" y="181889"/>
                  </a:lnTo>
                  <a:lnTo>
                    <a:pt x="333121" y="177761"/>
                  </a:lnTo>
                  <a:lnTo>
                    <a:pt x="337820" y="174828"/>
                  </a:lnTo>
                  <a:lnTo>
                    <a:pt x="342519" y="170307"/>
                  </a:lnTo>
                  <a:lnTo>
                    <a:pt x="345313" y="166103"/>
                  </a:lnTo>
                  <a:lnTo>
                    <a:pt x="352044" y="150634"/>
                  </a:lnTo>
                  <a:lnTo>
                    <a:pt x="352298" y="134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7380" y="6331582"/>
              <a:ext cx="1265554" cy="4089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918065" y="6249034"/>
              <a:ext cx="399415" cy="539115"/>
            </a:xfrm>
            <a:custGeom>
              <a:avLst/>
              <a:gdLst/>
              <a:ahLst/>
              <a:cxnLst/>
              <a:rect l="l" t="t" r="r" b="b"/>
              <a:pathLst>
                <a:path w="399415" h="539115">
                  <a:moveTo>
                    <a:pt x="325628" y="240665"/>
                  </a:moveTo>
                  <a:lnTo>
                    <a:pt x="300736" y="240665"/>
                  </a:lnTo>
                  <a:lnTo>
                    <a:pt x="300736" y="514985"/>
                  </a:lnTo>
                  <a:lnTo>
                    <a:pt x="325628" y="514985"/>
                  </a:lnTo>
                  <a:lnTo>
                    <a:pt x="325628" y="240665"/>
                  </a:lnTo>
                  <a:close/>
                </a:path>
                <a:path w="399415" h="539115">
                  <a:moveTo>
                    <a:pt x="398907" y="0"/>
                  </a:moveTo>
                  <a:lnTo>
                    <a:pt x="368300" y="0"/>
                  </a:lnTo>
                  <a:lnTo>
                    <a:pt x="300240" y="117805"/>
                  </a:lnTo>
                  <a:lnTo>
                    <a:pt x="0" y="117805"/>
                  </a:lnTo>
                  <a:lnTo>
                    <a:pt x="0" y="538949"/>
                  </a:lnTo>
                  <a:lnTo>
                    <a:pt x="325628" y="538949"/>
                  </a:lnTo>
                  <a:lnTo>
                    <a:pt x="325628" y="514997"/>
                  </a:lnTo>
                  <a:lnTo>
                    <a:pt x="24892" y="514997"/>
                  </a:lnTo>
                  <a:lnTo>
                    <a:pt x="24892" y="141744"/>
                  </a:lnTo>
                  <a:lnTo>
                    <a:pt x="245237" y="141744"/>
                  </a:lnTo>
                  <a:lnTo>
                    <a:pt x="244983" y="141312"/>
                  </a:lnTo>
                  <a:lnTo>
                    <a:pt x="384937" y="141312"/>
                  </a:lnTo>
                  <a:lnTo>
                    <a:pt x="398907" y="117805"/>
                  </a:lnTo>
                  <a:lnTo>
                    <a:pt x="330923" y="117805"/>
                  </a:lnTo>
                  <a:lnTo>
                    <a:pt x="398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3657" y="6390347"/>
              <a:ext cx="339344" cy="3521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4069" y="370204"/>
              <a:ext cx="3332479" cy="55905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46440" y="283209"/>
              <a:ext cx="3509010" cy="5767070"/>
            </a:xfrm>
            <a:custGeom>
              <a:avLst/>
              <a:gdLst/>
              <a:ahLst/>
              <a:cxnLst/>
              <a:rect l="l" t="t" r="r" b="b"/>
              <a:pathLst>
                <a:path w="3509009" h="5767070">
                  <a:moveTo>
                    <a:pt x="3437890" y="71120"/>
                  </a:moveTo>
                  <a:lnTo>
                    <a:pt x="3420110" y="71120"/>
                  </a:lnTo>
                  <a:lnTo>
                    <a:pt x="3420110" y="88900"/>
                  </a:lnTo>
                  <a:lnTo>
                    <a:pt x="3420110" y="5678170"/>
                  </a:lnTo>
                  <a:lnTo>
                    <a:pt x="88900" y="5678170"/>
                  </a:lnTo>
                  <a:lnTo>
                    <a:pt x="88900" y="88900"/>
                  </a:lnTo>
                  <a:lnTo>
                    <a:pt x="3420110" y="88900"/>
                  </a:lnTo>
                  <a:lnTo>
                    <a:pt x="342011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5678170"/>
                  </a:lnTo>
                  <a:lnTo>
                    <a:pt x="71120" y="5695950"/>
                  </a:lnTo>
                  <a:lnTo>
                    <a:pt x="3437890" y="5695950"/>
                  </a:lnTo>
                  <a:lnTo>
                    <a:pt x="3437890" y="5678170"/>
                  </a:lnTo>
                  <a:lnTo>
                    <a:pt x="3437890" y="88900"/>
                  </a:lnTo>
                  <a:lnTo>
                    <a:pt x="3437890" y="71120"/>
                  </a:lnTo>
                  <a:close/>
                </a:path>
                <a:path w="3509009" h="5767070">
                  <a:moveTo>
                    <a:pt x="3509010" y="0"/>
                  </a:moveTo>
                  <a:lnTo>
                    <a:pt x="3455670" y="0"/>
                  </a:lnTo>
                  <a:lnTo>
                    <a:pt x="3455670" y="53340"/>
                  </a:lnTo>
                  <a:lnTo>
                    <a:pt x="3455670" y="5713730"/>
                  </a:lnTo>
                  <a:lnTo>
                    <a:pt x="53340" y="5713730"/>
                  </a:lnTo>
                  <a:lnTo>
                    <a:pt x="53340" y="53340"/>
                  </a:lnTo>
                  <a:lnTo>
                    <a:pt x="3455670" y="53340"/>
                  </a:lnTo>
                  <a:lnTo>
                    <a:pt x="345567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5713730"/>
                  </a:lnTo>
                  <a:lnTo>
                    <a:pt x="0" y="5767070"/>
                  </a:lnTo>
                  <a:lnTo>
                    <a:pt x="3509010" y="5767070"/>
                  </a:lnTo>
                  <a:lnTo>
                    <a:pt x="3509010" y="5713730"/>
                  </a:lnTo>
                  <a:lnTo>
                    <a:pt x="3509010" y="53340"/>
                  </a:lnTo>
                  <a:lnTo>
                    <a:pt x="3509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8014" y="2969893"/>
              <a:ext cx="4811395" cy="383476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3595" y="3166110"/>
              <a:ext cx="4241164" cy="326390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61620" y="1004062"/>
            <a:ext cx="7971790" cy="18522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14"/>
              </a:spcBef>
            </a:pPr>
            <a:r>
              <a:rPr sz="2000" b="1" i="1" dirty="0">
                <a:latin typeface="Times New Roman"/>
                <a:cs typeface="Times New Roman"/>
              </a:rPr>
              <a:t>Thiết</a:t>
            </a:r>
            <a:r>
              <a:rPr sz="2000" b="1" i="1" spc="1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kế</a:t>
            </a:r>
            <a:r>
              <a:rPr sz="2000" b="1" i="1" spc="19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kĩ</a:t>
            </a:r>
            <a:r>
              <a:rPr sz="2000" b="1" i="1" spc="19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thuật</a:t>
            </a:r>
            <a:r>
              <a:rPr sz="2000" b="1" i="1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là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quá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trình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phát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hiện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nhu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cầu,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vấn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đề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cần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giải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quyết,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cần </a:t>
            </a:r>
            <a:r>
              <a:rPr sz="2000" dirty="0">
                <a:latin typeface="Times New Roman"/>
                <a:cs typeface="Times New Roman"/>
              </a:rPr>
              <a:t>đổi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mới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trong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thực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tiễn;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đề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xuất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giải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pháp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kĩ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thuật,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công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nghệ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đáp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ứng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nhu </a:t>
            </a:r>
            <a:r>
              <a:rPr sz="2000" dirty="0">
                <a:latin typeface="Times New Roman"/>
                <a:cs typeface="Times New Roman"/>
              </a:rPr>
              <a:t>cầu,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giải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quyết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vấn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đề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đặt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ra;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hiện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thực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hoá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giải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pháp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kĩ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thuật,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công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nghệ;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thử </a:t>
            </a:r>
            <a:r>
              <a:rPr sz="2000" dirty="0">
                <a:latin typeface="Times New Roman"/>
                <a:cs typeface="Times New Roman"/>
              </a:rPr>
              <a:t>nghiệm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và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đánh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giá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mức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độ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đáp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ứng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nhu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cầu,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vấn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đề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đặt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ra.</a:t>
            </a:r>
            <a:endParaRPr sz="2000">
              <a:latin typeface="Times New Roman"/>
              <a:cs typeface="Times New Roman"/>
            </a:endParaRPr>
          </a:p>
          <a:p>
            <a:pPr marL="12700" marR="39370" indent="914400" algn="just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Times New Roman"/>
                <a:cs typeface="Times New Roman"/>
              </a:rPr>
              <a:t>Quá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trình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trên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được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thực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hiện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trên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cơ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sở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xem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xét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đầy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đủ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các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khía </a:t>
            </a:r>
            <a:r>
              <a:rPr sz="2000" dirty="0">
                <a:latin typeface="Times New Roman"/>
                <a:cs typeface="Times New Roman"/>
              </a:rPr>
              <a:t>cạnh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về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tài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nguyên,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môi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trường,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kinh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tế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và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nhân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văn.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0" y="241300"/>
            <a:ext cx="7425690" cy="70421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94615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745"/>
              </a:spcBef>
            </a:pPr>
            <a:r>
              <a:rPr sz="3200" b="0" dirty="0">
                <a:latin typeface="Times New Roman"/>
                <a:cs typeface="Times New Roman"/>
              </a:rPr>
              <a:t>GIÁO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DỤC</a:t>
            </a:r>
            <a:r>
              <a:rPr sz="3200" b="0" spc="-1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STEM_Cơ</a:t>
            </a:r>
            <a:r>
              <a:rPr sz="3200" b="0" spc="-3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sở</a:t>
            </a:r>
            <a:r>
              <a:rPr sz="3200" b="0" spc="-5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thiết</a:t>
            </a:r>
            <a:r>
              <a:rPr sz="3200" b="0" spc="-4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kế,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tổ</a:t>
            </a:r>
            <a:r>
              <a:rPr sz="3200" b="0" spc="-15" dirty="0">
                <a:latin typeface="Times New Roman"/>
                <a:cs typeface="Times New Roman"/>
              </a:rPr>
              <a:t> </a:t>
            </a:r>
            <a:r>
              <a:rPr sz="3200" b="0" spc="-20" dirty="0">
                <a:latin typeface="Times New Roman"/>
                <a:cs typeface="Times New Roman"/>
              </a:rPr>
              <a:t>chức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4684" y="491490"/>
              <a:ext cx="8006715" cy="4363720"/>
            </a:xfrm>
            <a:custGeom>
              <a:avLst/>
              <a:gdLst/>
              <a:ahLst/>
              <a:cxnLst/>
              <a:rect l="l" t="t" r="r" b="b"/>
              <a:pathLst>
                <a:path w="8006715" h="4363720">
                  <a:moveTo>
                    <a:pt x="3972432" y="0"/>
                  </a:moveTo>
                  <a:lnTo>
                    <a:pt x="3865753" y="508"/>
                  </a:lnTo>
                  <a:lnTo>
                    <a:pt x="3812413" y="1270"/>
                  </a:lnTo>
                  <a:lnTo>
                    <a:pt x="3759073" y="2412"/>
                  </a:lnTo>
                  <a:lnTo>
                    <a:pt x="3705732" y="3937"/>
                  </a:lnTo>
                  <a:lnTo>
                    <a:pt x="3652392" y="5842"/>
                  </a:lnTo>
                  <a:lnTo>
                    <a:pt x="3598926" y="8127"/>
                  </a:lnTo>
                  <a:lnTo>
                    <a:pt x="3545586" y="10668"/>
                  </a:lnTo>
                  <a:lnTo>
                    <a:pt x="3492245" y="13588"/>
                  </a:lnTo>
                  <a:lnTo>
                    <a:pt x="3385566" y="20700"/>
                  </a:lnTo>
                  <a:lnTo>
                    <a:pt x="3332353" y="24764"/>
                  </a:lnTo>
                  <a:lnTo>
                    <a:pt x="3279140" y="29210"/>
                  </a:lnTo>
                  <a:lnTo>
                    <a:pt x="3225927" y="34036"/>
                  </a:lnTo>
                  <a:lnTo>
                    <a:pt x="3172841" y="39115"/>
                  </a:lnTo>
                  <a:lnTo>
                    <a:pt x="3119881" y="44704"/>
                  </a:lnTo>
                  <a:lnTo>
                    <a:pt x="3013964" y="56896"/>
                  </a:lnTo>
                  <a:lnTo>
                    <a:pt x="2961131" y="63626"/>
                  </a:lnTo>
                  <a:lnTo>
                    <a:pt x="2908554" y="70612"/>
                  </a:lnTo>
                  <a:lnTo>
                    <a:pt x="2855849" y="78105"/>
                  </a:lnTo>
                  <a:lnTo>
                    <a:pt x="2803398" y="85851"/>
                  </a:lnTo>
                  <a:lnTo>
                    <a:pt x="2698750" y="102615"/>
                  </a:lnTo>
                  <a:lnTo>
                    <a:pt x="2646679" y="111633"/>
                  </a:lnTo>
                  <a:lnTo>
                    <a:pt x="2594737" y="120904"/>
                  </a:lnTo>
                  <a:lnTo>
                    <a:pt x="2542921" y="130683"/>
                  </a:lnTo>
                  <a:lnTo>
                    <a:pt x="2491232" y="140843"/>
                  </a:lnTo>
                  <a:lnTo>
                    <a:pt x="2439670" y="151257"/>
                  </a:lnTo>
                  <a:lnTo>
                    <a:pt x="2388362" y="162179"/>
                  </a:lnTo>
                  <a:lnTo>
                    <a:pt x="2337181" y="173355"/>
                  </a:lnTo>
                  <a:lnTo>
                    <a:pt x="2286254" y="185038"/>
                  </a:lnTo>
                  <a:lnTo>
                    <a:pt x="2235454" y="197104"/>
                  </a:lnTo>
                  <a:lnTo>
                    <a:pt x="2184908" y="209550"/>
                  </a:lnTo>
                  <a:lnTo>
                    <a:pt x="2134489" y="222376"/>
                  </a:lnTo>
                  <a:lnTo>
                    <a:pt x="2084324" y="235585"/>
                  </a:lnTo>
                  <a:lnTo>
                    <a:pt x="2034286" y="249174"/>
                  </a:lnTo>
                  <a:lnTo>
                    <a:pt x="1973834" y="266319"/>
                  </a:lnTo>
                  <a:lnTo>
                    <a:pt x="1914016" y="283972"/>
                  </a:lnTo>
                  <a:lnTo>
                    <a:pt x="1855215" y="301879"/>
                  </a:lnTo>
                  <a:lnTo>
                    <a:pt x="1797050" y="320421"/>
                  </a:lnTo>
                  <a:lnTo>
                    <a:pt x="1739900" y="339217"/>
                  </a:lnTo>
                  <a:lnTo>
                    <a:pt x="1683512" y="358521"/>
                  </a:lnTo>
                  <a:lnTo>
                    <a:pt x="1628013" y="378333"/>
                  </a:lnTo>
                  <a:lnTo>
                    <a:pt x="1573403" y="398399"/>
                  </a:lnTo>
                  <a:lnTo>
                    <a:pt x="1519682" y="418973"/>
                  </a:lnTo>
                  <a:lnTo>
                    <a:pt x="1466723" y="439927"/>
                  </a:lnTo>
                  <a:lnTo>
                    <a:pt x="1414653" y="461263"/>
                  </a:lnTo>
                  <a:lnTo>
                    <a:pt x="1363472" y="482854"/>
                  </a:lnTo>
                  <a:lnTo>
                    <a:pt x="1313180" y="504951"/>
                  </a:lnTo>
                  <a:lnTo>
                    <a:pt x="1263777" y="527431"/>
                  </a:lnTo>
                  <a:lnTo>
                    <a:pt x="1215263" y="550290"/>
                  </a:lnTo>
                  <a:lnTo>
                    <a:pt x="1167638" y="573405"/>
                  </a:lnTo>
                  <a:lnTo>
                    <a:pt x="1120902" y="596900"/>
                  </a:lnTo>
                  <a:lnTo>
                    <a:pt x="1075055" y="620776"/>
                  </a:lnTo>
                  <a:lnTo>
                    <a:pt x="1030097" y="644906"/>
                  </a:lnTo>
                  <a:lnTo>
                    <a:pt x="986028" y="669417"/>
                  </a:lnTo>
                  <a:lnTo>
                    <a:pt x="942848" y="694309"/>
                  </a:lnTo>
                  <a:lnTo>
                    <a:pt x="900684" y="719455"/>
                  </a:lnTo>
                  <a:lnTo>
                    <a:pt x="859409" y="744982"/>
                  </a:lnTo>
                  <a:lnTo>
                    <a:pt x="819023" y="770763"/>
                  </a:lnTo>
                  <a:lnTo>
                    <a:pt x="779526" y="796798"/>
                  </a:lnTo>
                  <a:lnTo>
                    <a:pt x="740918" y="823087"/>
                  </a:lnTo>
                  <a:lnTo>
                    <a:pt x="703326" y="849757"/>
                  </a:lnTo>
                  <a:lnTo>
                    <a:pt x="666623" y="876681"/>
                  </a:lnTo>
                  <a:lnTo>
                    <a:pt x="630936" y="903859"/>
                  </a:lnTo>
                  <a:lnTo>
                    <a:pt x="596087" y="931290"/>
                  </a:lnTo>
                  <a:lnTo>
                    <a:pt x="562229" y="958976"/>
                  </a:lnTo>
                  <a:lnTo>
                    <a:pt x="529310" y="986917"/>
                  </a:lnTo>
                  <a:lnTo>
                    <a:pt x="497357" y="1015111"/>
                  </a:lnTo>
                  <a:lnTo>
                    <a:pt x="466356" y="1043559"/>
                  </a:lnTo>
                  <a:lnTo>
                    <a:pt x="436321" y="1072261"/>
                  </a:lnTo>
                  <a:lnTo>
                    <a:pt x="407238" y="1101089"/>
                  </a:lnTo>
                  <a:lnTo>
                    <a:pt x="379133" y="1130173"/>
                  </a:lnTo>
                  <a:lnTo>
                    <a:pt x="351993" y="1159510"/>
                  </a:lnTo>
                  <a:lnTo>
                    <a:pt x="325831" y="1189101"/>
                  </a:lnTo>
                  <a:lnTo>
                    <a:pt x="300647" y="1218692"/>
                  </a:lnTo>
                  <a:lnTo>
                    <a:pt x="276453" y="1248664"/>
                  </a:lnTo>
                  <a:lnTo>
                    <a:pt x="231012" y="1308989"/>
                  </a:lnTo>
                  <a:lnTo>
                    <a:pt x="189560" y="1369949"/>
                  </a:lnTo>
                  <a:lnTo>
                    <a:pt x="152120" y="1431671"/>
                  </a:lnTo>
                  <a:lnTo>
                    <a:pt x="118719" y="1493901"/>
                  </a:lnTo>
                  <a:lnTo>
                    <a:pt x="89382" y="1556639"/>
                  </a:lnTo>
                  <a:lnTo>
                    <a:pt x="64147" y="1619758"/>
                  </a:lnTo>
                  <a:lnTo>
                    <a:pt x="43040" y="1683385"/>
                  </a:lnTo>
                  <a:lnTo>
                    <a:pt x="26098" y="1747393"/>
                  </a:lnTo>
                  <a:lnTo>
                    <a:pt x="13347" y="1811655"/>
                  </a:lnTo>
                  <a:lnTo>
                    <a:pt x="4813" y="1876171"/>
                  </a:lnTo>
                  <a:lnTo>
                    <a:pt x="533" y="1940940"/>
                  </a:lnTo>
                  <a:lnTo>
                    <a:pt x="0" y="1973326"/>
                  </a:lnTo>
                  <a:lnTo>
                    <a:pt x="533" y="2005838"/>
                  </a:lnTo>
                  <a:lnTo>
                    <a:pt x="4851" y="2070735"/>
                  </a:lnTo>
                  <a:lnTo>
                    <a:pt x="13512" y="2135759"/>
                  </a:lnTo>
                  <a:lnTo>
                    <a:pt x="26555" y="2200783"/>
                  </a:lnTo>
                  <a:lnTo>
                    <a:pt x="43992" y="2265807"/>
                  </a:lnTo>
                  <a:lnTo>
                    <a:pt x="65862" y="2330577"/>
                  </a:lnTo>
                  <a:lnTo>
                    <a:pt x="92202" y="2395220"/>
                  </a:lnTo>
                  <a:lnTo>
                    <a:pt x="123037" y="2459609"/>
                  </a:lnTo>
                  <a:lnTo>
                    <a:pt x="158407" y="2523744"/>
                  </a:lnTo>
                  <a:lnTo>
                    <a:pt x="198323" y="2587625"/>
                  </a:lnTo>
                  <a:lnTo>
                    <a:pt x="220002" y="2619375"/>
                  </a:lnTo>
                  <a:lnTo>
                    <a:pt x="242824" y="2650998"/>
                  </a:lnTo>
                  <a:lnTo>
                    <a:pt x="266814" y="2682621"/>
                  </a:lnTo>
                  <a:lnTo>
                    <a:pt x="291947" y="2713990"/>
                  </a:lnTo>
                  <a:lnTo>
                    <a:pt x="318249" y="2745359"/>
                  </a:lnTo>
                  <a:lnTo>
                    <a:pt x="345719" y="2776601"/>
                  </a:lnTo>
                  <a:lnTo>
                    <a:pt x="374357" y="2807589"/>
                  </a:lnTo>
                  <a:lnTo>
                    <a:pt x="404164" y="2838450"/>
                  </a:lnTo>
                  <a:lnTo>
                    <a:pt x="435152" y="2869311"/>
                  </a:lnTo>
                  <a:lnTo>
                    <a:pt x="467321" y="2899918"/>
                  </a:lnTo>
                  <a:lnTo>
                    <a:pt x="500672" y="2930271"/>
                  </a:lnTo>
                  <a:lnTo>
                    <a:pt x="557377" y="2979420"/>
                  </a:lnTo>
                  <a:lnTo>
                    <a:pt x="616458" y="3027299"/>
                  </a:lnTo>
                  <a:lnTo>
                    <a:pt x="646938" y="3050921"/>
                  </a:lnTo>
                  <a:lnTo>
                    <a:pt x="677926" y="3074162"/>
                  </a:lnTo>
                  <a:lnTo>
                    <a:pt x="709422" y="3097149"/>
                  </a:lnTo>
                  <a:lnTo>
                    <a:pt x="741553" y="3119882"/>
                  </a:lnTo>
                  <a:lnTo>
                    <a:pt x="774319" y="3142234"/>
                  </a:lnTo>
                  <a:lnTo>
                    <a:pt x="807466" y="3164459"/>
                  </a:lnTo>
                  <a:lnTo>
                    <a:pt x="841248" y="3186303"/>
                  </a:lnTo>
                  <a:lnTo>
                    <a:pt x="875538" y="3207893"/>
                  </a:lnTo>
                  <a:lnTo>
                    <a:pt x="910336" y="3229102"/>
                  </a:lnTo>
                  <a:lnTo>
                    <a:pt x="945769" y="3250057"/>
                  </a:lnTo>
                  <a:lnTo>
                    <a:pt x="981583" y="3270758"/>
                  </a:lnTo>
                  <a:lnTo>
                    <a:pt x="1017904" y="3291204"/>
                  </a:lnTo>
                  <a:lnTo>
                    <a:pt x="1054735" y="3311271"/>
                  </a:lnTo>
                  <a:lnTo>
                    <a:pt x="1092073" y="3331083"/>
                  </a:lnTo>
                  <a:lnTo>
                    <a:pt x="1129919" y="3350641"/>
                  </a:lnTo>
                  <a:lnTo>
                    <a:pt x="1168146" y="3369818"/>
                  </a:lnTo>
                  <a:lnTo>
                    <a:pt x="1206881" y="3388741"/>
                  </a:lnTo>
                  <a:lnTo>
                    <a:pt x="1246123" y="3407410"/>
                  </a:lnTo>
                  <a:lnTo>
                    <a:pt x="1285748" y="3425825"/>
                  </a:lnTo>
                  <a:lnTo>
                    <a:pt x="1325880" y="3443732"/>
                  </a:lnTo>
                  <a:lnTo>
                    <a:pt x="1366392" y="3461512"/>
                  </a:lnTo>
                  <a:lnTo>
                    <a:pt x="1407414" y="3478911"/>
                  </a:lnTo>
                  <a:lnTo>
                    <a:pt x="1448816" y="3496055"/>
                  </a:lnTo>
                  <a:lnTo>
                    <a:pt x="1490598" y="3512947"/>
                  </a:lnTo>
                  <a:lnTo>
                    <a:pt x="1532763" y="3529457"/>
                  </a:lnTo>
                  <a:lnTo>
                    <a:pt x="1575435" y="3545586"/>
                  </a:lnTo>
                  <a:lnTo>
                    <a:pt x="1618361" y="3561461"/>
                  </a:lnTo>
                  <a:lnTo>
                    <a:pt x="1661795" y="3577082"/>
                  </a:lnTo>
                  <a:lnTo>
                    <a:pt x="1705610" y="3592449"/>
                  </a:lnTo>
                  <a:lnTo>
                    <a:pt x="1794128" y="3622040"/>
                  </a:lnTo>
                  <a:lnTo>
                    <a:pt x="1839087" y="3636391"/>
                  </a:lnTo>
                  <a:lnTo>
                    <a:pt x="1884299" y="3650361"/>
                  </a:lnTo>
                  <a:lnTo>
                    <a:pt x="1929764" y="3664077"/>
                  </a:lnTo>
                  <a:lnTo>
                    <a:pt x="1975739" y="3677539"/>
                  </a:lnTo>
                  <a:lnTo>
                    <a:pt x="2021839" y="3690620"/>
                  </a:lnTo>
                  <a:lnTo>
                    <a:pt x="2068449" y="3703320"/>
                  </a:lnTo>
                  <a:lnTo>
                    <a:pt x="2115312" y="3715766"/>
                  </a:lnTo>
                  <a:lnTo>
                    <a:pt x="2162429" y="3727958"/>
                  </a:lnTo>
                  <a:lnTo>
                    <a:pt x="2209800" y="3739769"/>
                  </a:lnTo>
                  <a:lnTo>
                    <a:pt x="2257552" y="3751199"/>
                  </a:lnTo>
                  <a:lnTo>
                    <a:pt x="2305558" y="3762375"/>
                  </a:lnTo>
                  <a:lnTo>
                    <a:pt x="2353945" y="3773297"/>
                  </a:lnTo>
                  <a:lnTo>
                    <a:pt x="2402459" y="3783838"/>
                  </a:lnTo>
                  <a:lnTo>
                    <a:pt x="2451227" y="3793998"/>
                  </a:lnTo>
                  <a:lnTo>
                    <a:pt x="2500376" y="3803777"/>
                  </a:lnTo>
                  <a:lnTo>
                    <a:pt x="2549652" y="3813302"/>
                  </a:lnTo>
                  <a:lnTo>
                    <a:pt x="2599181" y="3822573"/>
                  </a:lnTo>
                  <a:lnTo>
                    <a:pt x="2649092" y="3831463"/>
                  </a:lnTo>
                  <a:lnTo>
                    <a:pt x="2699004" y="3839972"/>
                  </a:lnTo>
                  <a:lnTo>
                    <a:pt x="2749295" y="3848227"/>
                  </a:lnTo>
                  <a:lnTo>
                    <a:pt x="2799715" y="3856101"/>
                  </a:lnTo>
                  <a:lnTo>
                    <a:pt x="2850388" y="3863594"/>
                  </a:lnTo>
                  <a:lnTo>
                    <a:pt x="2901188" y="3870833"/>
                  </a:lnTo>
                  <a:lnTo>
                    <a:pt x="2952241" y="3877691"/>
                  </a:lnTo>
                  <a:lnTo>
                    <a:pt x="3003550" y="3884295"/>
                  </a:lnTo>
                  <a:lnTo>
                    <a:pt x="3054857" y="3890391"/>
                  </a:lnTo>
                  <a:lnTo>
                    <a:pt x="3106419" y="3896233"/>
                  </a:lnTo>
                  <a:lnTo>
                    <a:pt x="3158109" y="3901821"/>
                  </a:lnTo>
                  <a:lnTo>
                    <a:pt x="3210052" y="3907028"/>
                  </a:lnTo>
                  <a:lnTo>
                    <a:pt x="3261994" y="3911854"/>
                  </a:lnTo>
                  <a:lnTo>
                    <a:pt x="3314191" y="3916299"/>
                  </a:lnTo>
                  <a:lnTo>
                    <a:pt x="3366516" y="3920490"/>
                  </a:lnTo>
                  <a:lnTo>
                    <a:pt x="3471417" y="3927729"/>
                  </a:lnTo>
                  <a:lnTo>
                    <a:pt x="3523995" y="3930777"/>
                  </a:lnTo>
                  <a:lnTo>
                    <a:pt x="3576701" y="3933571"/>
                  </a:lnTo>
                  <a:lnTo>
                    <a:pt x="3629532" y="3935984"/>
                  </a:lnTo>
                  <a:lnTo>
                    <a:pt x="3682491" y="3938016"/>
                  </a:lnTo>
                  <a:lnTo>
                    <a:pt x="3735451" y="3939667"/>
                  </a:lnTo>
                  <a:lnTo>
                    <a:pt x="3788537" y="3941064"/>
                  </a:lnTo>
                  <a:lnTo>
                    <a:pt x="3841623" y="3942079"/>
                  </a:lnTo>
                  <a:lnTo>
                    <a:pt x="3894836" y="3942715"/>
                  </a:lnTo>
                  <a:lnTo>
                    <a:pt x="3948049" y="3942969"/>
                  </a:lnTo>
                  <a:lnTo>
                    <a:pt x="4001389" y="3942842"/>
                  </a:lnTo>
                  <a:lnTo>
                    <a:pt x="4054602" y="3942461"/>
                  </a:lnTo>
                  <a:lnTo>
                    <a:pt x="4107941" y="3941699"/>
                  </a:lnTo>
                  <a:lnTo>
                    <a:pt x="4161409" y="3940555"/>
                  </a:lnTo>
                  <a:lnTo>
                    <a:pt x="4214749" y="3939032"/>
                  </a:lnTo>
                  <a:lnTo>
                    <a:pt x="4268089" y="3937127"/>
                  </a:lnTo>
                  <a:lnTo>
                    <a:pt x="4374895" y="3932301"/>
                  </a:lnTo>
                  <a:lnTo>
                    <a:pt x="4428236" y="3929379"/>
                  </a:lnTo>
                  <a:lnTo>
                    <a:pt x="4481576" y="3925951"/>
                  </a:lnTo>
                  <a:lnTo>
                    <a:pt x="4534789" y="3922268"/>
                  </a:lnTo>
                  <a:lnTo>
                    <a:pt x="4588129" y="3918204"/>
                  </a:lnTo>
                  <a:lnTo>
                    <a:pt x="4641342" y="3913759"/>
                  </a:lnTo>
                  <a:lnTo>
                    <a:pt x="4747641" y="3903853"/>
                  </a:lnTo>
                  <a:lnTo>
                    <a:pt x="4800600" y="3898265"/>
                  </a:lnTo>
                  <a:lnTo>
                    <a:pt x="4906518" y="3886073"/>
                  </a:lnTo>
                  <a:lnTo>
                    <a:pt x="4959223" y="3879342"/>
                  </a:lnTo>
                  <a:lnTo>
                    <a:pt x="5011928" y="3872229"/>
                  </a:lnTo>
                  <a:lnTo>
                    <a:pt x="5064506" y="3864864"/>
                  </a:lnTo>
                  <a:lnTo>
                    <a:pt x="5117084" y="3856990"/>
                  </a:lnTo>
                  <a:lnTo>
                    <a:pt x="5169408" y="3848862"/>
                  </a:lnTo>
                  <a:lnTo>
                    <a:pt x="5273802" y="3831336"/>
                  </a:lnTo>
                  <a:lnTo>
                    <a:pt x="5325745" y="3821938"/>
                  </a:lnTo>
                  <a:lnTo>
                    <a:pt x="5377561" y="3812286"/>
                  </a:lnTo>
                  <a:lnTo>
                    <a:pt x="5429250" y="3802126"/>
                  </a:lnTo>
                  <a:lnTo>
                    <a:pt x="5480685" y="3791712"/>
                  </a:lnTo>
                  <a:lnTo>
                    <a:pt x="5532120" y="3780790"/>
                  </a:lnTo>
                  <a:lnTo>
                    <a:pt x="5583301" y="3769487"/>
                  </a:lnTo>
                  <a:lnTo>
                    <a:pt x="5634228" y="3757803"/>
                  </a:lnTo>
                  <a:lnTo>
                    <a:pt x="5685028" y="3745865"/>
                  </a:lnTo>
                  <a:lnTo>
                    <a:pt x="5735574" y="3733419"/>
                  </a:lnTo>
                  <a:lnTo>
                    <a:pt x="5785993" y="3720592"/>
                  </a:lnTo>
                  <a:lnTo>
                    <a:pt x="5836158" y="3707257"/>
                  </a:lnTo>
                  <a:lnTo>
                    <a:pt x="5886069" y="3693668"/>
                  </a:lnTo>
                  <a:lnTo>
                    <a:pt x="8006715" y="4363339"/>
                  </a:lnTo>
                  <a:lnTo>
                    <a:pt x="7041896" y="3209163"/>
                  </a:lnTo>
                  <a:lnTo>
                    <a:pt x="7090283" y="3178810"/>
                  </a:lnTo>
                  <a:lnTo>
                    <a:pt x="7137273" y="3147949"/>
                  </a:lnTo>
                  <a:lnTo>
                    <a:pt x="7182993" y="3116707"/>
                  </a:lnTo>
                  <a:lnTo>
                    <a:pt x="7227316" y="3085211"/>
                  </a:lnTo>
                  <a:lnTo>
                    <a:pt x="7270242" y="3053334"/>
                  </a:lnTo>
                  <a:lnTo>
                    <a:pt x="7311898" y="3021203"/>
                  </a:lnTo>
                  <a:lnTo>
                    <a:pt x="7352030" y="2988691"/>
                  </a:lnTo>
                  <a:lnTo>
                    <a:pt x="7390892" y="2955798"/>
                  </a:lnTo>
                  <a:lnTo>
                    <a:pt x="7428484" y="2922778"/>
                  </a:lnTo>
                  <a:lnTo>
                    <a:pt x="7464552" y="2889250"/>
                  </a:lnTo>
                  <a:lnTo>
                    <a:pt x="7499350" y="2855595"/>
                  </a:lnTo>
                  <a:lnTo>
                    <a:pt x="7532751" y="2821686"/>
                  </a:lnTo>
                  <a:lnTo>
                    <a:pt x="7564882" y="2787523"/>
                  </a:lnTo>
                  <a:lnTo>
                    <a:pt x="7595489" y="2752979"/>
                  </a:lnTo>
                  <a:lnTo>
                    <a:pt x="7624826" y="2718308"/>
                  </a:lnTo>
                  <a:lnTo>
                    <a:pt x="7652766" y="2683383"/>
                  </a:lnTo>
                  <a:lnTo>
                    <a:pt x="7679309" y="2648331"/>
                  </a:lnTo>
                  <a:lnTo>
                    <a:pt x="7704455" y="2613025"/>
                  </a:lnTo>
                  <a:lnTo>
                    <a:pt x="7728204" y="2577465"/>
                  </a:lnTo>
                  <a:lnTo>
                    <a:pt x="7750683" y="2541778"/>
                  </a:lnTo>
                  <a:lnTo>
                    <a:pt x="7771638" y="2505837"/>
                  </a:lnTo>
                  <a:lnTo>
                    <a:pt x="7791323" y="2469769"/>
                  </a:lnTo>
                  <a:lnTo>
                    <a:pt x="7809484" y="2433574"/>
                  </a:lnTo>
                  <a:lnTo>
                    <a:pt x="7826375" y="2397252"/>
                  </a:lnTo>
                  <a:lnTo>
                    <a:pt x="7841869" y="2360803"/>
                  </a:lnTo>
                  <a:lnTo>
                    <a:pt x="7855966" y="2324227"/>
                  </a:lnTo>
                  <a:lnTo>
                    <a:pt x="7868539" y="2287524"/>
                  </a:lnTo>
                  <a:lnTo>
                    <a:pt x="7879842" y="2250694"/>
                  </a:lnTo>
                  <a:lnTo>
                    <a:pt x="7889748" y="2213737"/>
                  </a:lnTo>
                  <a:lnTo>
                    <a:pt x="7905369" y="2139696"/>
                  </a:lnTo>
                  <a:lnTo>
                    <a:pt x="7915275" y="2065401"/>
                  </a:lnTo>
                  <a:lnTo>
                    <a:pt x="7919593" y="1990979"/>
                  </a:lnTo>
                  <a:lnTo>
                    <a:pt x="7919593" y="1953768"/>
                  </a:lnTo>
                  <a:lnTo>
                    <a:pt x="7911338" y="1842008"/>
                  </a:lnTo>
                  <a:lnTo>
                    <a:pt x="7898638" y="1767586"/>
                  </a:lnTo>
                  <a:lnTo>
                    <a:pt x="7880350" y="1693418"/>
                  </a:lnTo>
                  <a:lnTo>
                    <a:pt x="7869047" y="1656334"/>
                  </a:lnTo>
                  <a:lnTo>
                    <a:pt x="7856220" y="1619377"/>
                  </a:lnTo>
                  <a:lnTo>
                    <a:pt x="7842123" y="1582547"/>
                  </a:lnTo>
                  <a:lnTo>
                    <a:pt x="7826502" y="1545844"/>
                  </a:lnTo>
                  <a:lnTo>
                    <a:pt x="7809484" y="1509140"/>
                  </a:lnTo>
                  <a:lnTo>
                    <a:pt x="7791069" y="1472564"/>
                  </a:lnTo>
                  <a:lnTo>
                    <a:pt x="7771130" y="1436115"/>
                  </a:lnTo>
                  <a:lnTo>
                    <a:pt x="7749794" y="1399921"/>
                  </a:lnTo>
                  <a:lnTo>
                    <a:pt x="7727061" y="1363726"/>
                  </a:lnTo>
                  <a:lnTo>
                    <a:pt x="7702804" y="1327785"/>
                  </a:lnTo>
                  <a:lnTo>
                    <a:pt x="7677150" y="1291971"/>
                  </a:lnTo>
                  <a:lnTo>
                    <a:pt x="7650099" y="1256284"/>
                  </a:lnTo>
                  <a:lnTo>
                    <a:pt x="7621524" y="1220851"/>
                  </a:lnTo>
                  <a:lnTo>
                    <a:pt x="7591552" y="1185672"/>
                  </a:lnTo>
                  <a:lnTo>
                    <a:pt x="7560056" y="1150620"/>
                  </a:lnTo>
                  <a:lnTo>
                    <a:pt x="7527163" y="1115822"/>
                  </a:lnTo>
                  <a:lnTo>
                    <a:pt x="7492873" y="1081151"/>
                  </a:lnTo>
                  <a:lnTo>
                    <a:pt x="7457059" y="1046861"/>
                  </a:lnTo>
                  <a:lnTo>
                    <a:pt x="7419721" y="1012698"/>
                  </a:lnTo>
                  <a:lnTo>
                    <a:pt x="7363079" y="963676"/>
                  </a:lnTo>
                  <a:lnTo>
                    <a:pt x="7304024" y="915670"/>
                  </a:lnTo>
                  <a:lnTo>
                    <a:pt x="7273544" y="892175"/>
                  </a:lnTo>
                  <a:lnTo>
                    <a:pt x="7242556" y="868807"/>
                  </a:lnTo>
                  <a:lnTo>
                    <a:pt x="7210933" y="845820"/>
                  </a:lnTo>
                  <a:lnTo>
                    <a:pt x="7178802" y="823213"/>
                  </a:lnTo>
                  <a:lnTo>
                    <a:pt x="7146163" y="800735"/>
                  </a:lnTo>
                  <a:lnTo>
                    <a:pt x="7113016" y="778637"/>
                  </a:lnTo>
                  <a:lnTo>
                    <a:pt x="7079234" y="756665"/>
                  </a:lnTo>
                  <a:lnTo>
                    <a:pt x="7044944" y="735202"/>
                  </a:lnTo>
                  <a:lnTo>
                    <a:pt x="7010019" y="713867"/>
                  </a:lnTo>
                  <a:lnTo>
                    <a:pt x="6974713" y="692912"/>
                  </a:lnTo>
                  <a:lnTo>
                    <a:pt x="6938899" y="672211"/>
                  </a:lnTo>
                  <a:lnTo>
                    <a:pt x="6902577" y="651763"/>
                  </a:lnTo>
                  <a:lnTo>
                    <a:pt x="6865747" y="631698"/>
                  </a:lnTo>
                  <a:lnTo>
                    <a:pt x="6828409" y="611886"/>
                  </a:lnTo>
                  <a:lnTo>
                    <a:pt x="6790563" y="592327"/>
                  </a:lnTo>
                  <a:lnTo>
                    <a:pt x="6752336" y="573151"/>
                  </a:lnTo>
                  <a:lnTo>
                    <a:pt x="6713474" y="554227"/>
                  </a:lnTo>
                  <a:lnTo>
                    <a:pt x="6674358" y="535559"/>
                  </a:lnTo>
                  <a:lnTo>
                    <a:pt x="6634734" y="517271"/>
                  </a:lnTo>
                  <a:lnTo>
                    <a:pt x="6594602" y="499237"/>
                  </a:lnTo>
                  <a:lnTo>
                    <a:pt x="6554089" y="481457"/>
                  </a:lnTo>
                  <a:lnTo>
                    <a:pt x="6513068" y="464058"/>
                  </a:lnTo>
                  <a:lnTo>
                    <a:pt x="6471666" y="446913"/>
                  </a:lnTo>
                  <a:lnTo>
                    <a:pt x="6429883" y="430149"/>
                  </a:lnTo>
                  <a:lnTo>
                    <a:pt x="6387719" y="413638"/>
                  </a:lnTo>
                  <a:lnTo>
                    <a:pt x="6345046" y="397383"/>
                  </a:lnTo>
                  <a:lnTo>
                    <a:pt x="6301994" y="381508"/>
                  </a:lnTo>
                  <a:lnTo>
                    <a:pt x="6258687" y="365887"/>
                  </a:lnTo>
                  <a:lnTo>
                    <a:pt x="6214871" y="350647"/>
                  </a:lnTo>
                  <a:lnTo>
                    <a:pt x="6170803" y="335661"/>
                  </a:lnTo>
                  <a:lnTo>
                    <a:pt x="6126225" y="320929"/>
                  </a:lnTo>
                  <a:lnTo>
                    <a:pt x="6081395" y="306577"/>
                  </a:lnTo>
                  <a:lnTo>
                    <a:pt x="6036183" y="292608"/>
                  </a:lnTo>
                  <a:lnTo>
                    <a:pt x="5990717" y="278892"/>
                  </a:lnTo>
                  <a:lnTo>
                    <a:pt x="5944743" y="265430"/>
                  </a:lnTo>
                  <a:lnTo>
                    <a:pt x="5898515" y="252349"/>
                  </a:lnTo>
                  <a:lnTo>
                    <a:pt x="5852033" y="239649"/>
                  </a:lnTo>
                  <a:lnTo>
                    <a:pt x="5805170" y="227202"/>
                  </a:lnTo>
                  <a:lnTo>
                    <a:pt x="5758053" y="215011"/>
                  </a:lnTo>
                  <a:lnTo>
                    <a:pt x="5710555" y="203200"/>
                  </a:lnTo>
                  <a:lnTo>
                    <a:pt x="5662930" y="191770"/>
                  </a:lnTo>
                  <a:lnTo>
                    <a:pt x="5614924" y="180594"/>
                  </a:lnTo>
                  <a:lnTo>
                    <a:pt x="5566537" y="169672"/>
                  </a:lnTo>
                  <a:lnTo>
                    <a:pt x="5469128" y="148971"/>
                  </a:lnTo>
                  <a:lnTo>
                    <a:pt x="5420106" y="139192"/>
                  </a:lnTo>
                  <a:lnTo>
                    <a:pt x="5370830" y="129667"/>
                  </a:lnTo>
                  <a:lnTo>
                    <a:pt x="5321173" y="120396"/>
                  </a:lnTo>
                  <a:lnTo>
                    <a:pt x="5271389" y="111506"/>
                  </a:lnTo>
                  <a:lnTo>
                    <a:pt x="5221351" y="102997"/>
                  </a:lnTo>
                  <a:lnTo>
                    <a:pt x="5171186" y="94742"/>
                  </a:lnTo>
                  <a:lnTo>
                    <a:pt x="5120767" y="86868"/>
                  </a:lnTo>
                  <a:lnTo>
                    <a:pt x="5070094" y="79375"/>
                  </a:lnTo>
                  <a:lnTo>
                    <a:pt x="5019167" y="72136"/>
                  </a:lnTo>
                  <a:lnTo>
                    <a:pt x="4968240" y="65277"/>
                  </a:lnTo>
                  <a:lnTo>
                    <a:pt x="4865624" y="52577"/>
                  </a:lnTo>
                  <a:lnTo>
                    <a:pt x="4814062" y="46736"/>
                  </a:lnTo>
                  <a:lnTo>
                    <a:pt x="4762245" y="41148"/>
                  </a:lnTo>
                  <a:lnTo>
                    <a:pt x="4710430" y="35940"/>
                  </a:lnTo>
                  <a:lnTo>
                    <a:pt x="4658360" y="31114"/>
                  </a:lnTo>
                  <a:lnTo>
                    <a:pt x="4606290" y="26670"/>
                  </a:lnTo>
                  <a:lnTo>
                    <a:pt x="4553966" y="22479"/>
                  </a:lnTo>
                  <a:lnTo>
                    <a:pt x="4449064" y="15239"/>
                  </a:lnTo>
                  <a:lnTo>
                    <a:pt x="4396486" y="12192"/>
                  </a:lnTo>
                  <a:lnTo>
                    <a:pt x="4343654" y="9398"/>
                  </a:lnTo>
                  <a:lnTo>
                    <a:pt x="4290822" y="6985"/>
                  </a:lnTo>
                  <a:lnTo>
                    <a:pt x="4237990" y="4952"/>
                  </a:lnTo>
                  <a:lnTo>
                    <a:pt x="4185030" y="3301"/>
                  </a:lnTo>
                  <a:lnTo>
                    <a:pt x="4131944" y="1905"/>
                  </a:lnTo>
                  <a:lnTo>
                    <a:pt x="4078859" y="888"/>
                  </a:lnTo>
                  <a:lnTo>
                    <a:pt x="4025645" y="254"/>
                  </a:lnTo>
                  <a:lnTo>
                    <a:pt x="39724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4684" y="491490"/>
              <a:ext cx="8006715" cy="4363720"/>
            </a:xfrm>
            <a:custGeom>
              <a:avLst/>
              <a:gdLst/>
              <a:ahLst/>
              <a:cxnLst/>
              <a:rect l="l" t="t" r="r" b="b"/>
              <a:pathLst>
                <a:path w="8006715" h="4363720">
                  <a:moveTo>
                    <a:pt x="8006715" y="4363339"/>
                  </a:moveTo>
                  <a:lnTo>
                    <a:pt x="5886069" y="3693668"/>
                  </a:lnTo>
                  <a:lnTo>
                    <a:pt x="5836158" y="3707257"/>
                  </a:lnTo>
                  <a:lnTo>
                    <a:pt x="5785993" y="3720592"/>
                  </a:lnTo>
                  <a:lnTo>
                    <a:pt x="5735574" y="3733419"/>
                  </a:lnTo>
                  <a:lnTo>
                    <a:pt x="5685028" y="3745865"/>
                  </a:lnTo>
                  <a:lnTo>
                    <a:pt x="5634228" y="3757803"/>
                  </a:lnTo>
                  <a:lnTo>
                    <a:pt x="5583301" y="3769487"/>
                  </a:lnTo>
                  <a:lnTo>
                    <a:pt x="5532120" y="3780790"/>
                  </a:lnTo>
                  <a:lnTo>
                    <a:pt x="5480685" y="3791712"/>
                  </a:lnTo>
                  <a:lnTo>
                    <a:pt x="5429250" y="3802126"/>
                  </a:lnTo>
                  <a:lnTo>
                    <a:pt x="5377561" y="3812286"/>
                  </a:lnTo>
                  <a:lnTo>
                    <a:pt x="5325745" y="3821938"/>
                  </a:lnTo>
                  <a:lnTo>
                    <a:pt x="5273802" y="3831336"/>
                  </a:lnTo>
                  <a:lnTo>
                    <a:pt x="5221605" y="3840226"/>
                  </a:lnTo>
                  <a:lnTo>
                    <a:pt x="5169408" y="3848862"/>
                  </a:lnTo>
                  <a:lnTo>
                    <a:pt x="5117084" y="3856990"/>
                  </a:lnTo>
                  <a:lnTo>
                    <a:pt x="5064506" y="3864864"/>
                  </a:lnTo>
                  <a:lnTo>
                    <a:pt x="5011928" y="3872229"/>
                  </a:lnTo>
                  <a:lnTo>
                    <a:pt x="4959223" y="3879342"/>
                  </a:lnTo>
                  <a:lnTo>
                    <a:pt x="4906518" y="3886073"/>
                  </a:lnTo>
                  <a:lnTo>
                    <a:pt x="4853559" y="3892296"/>
                  </a:lnTo>
                  <a:lnTo>
                    <a:pt x="4800600" y="3898265"/>
                  </a:lnTo>
                  <a:lnTo>
                    <a:pt x="4747641" y="3903853"/>
                  </a:lnTo>
                  <a:lnTo>
                    <a:pt x="4694428" y="3908933"/>
                  </a:lnTo>
                  <a:lnTo>
                    <a:pt x="4641342" y="3913759"/>
                  </a:lnTo>
                  <a:lnTo>
                    <a:pt x="4588129" y="3918204"/>
                  </a:lnTo>
                  <a:lnTo>
                    <a:pt x="4534789" y="3922268"/>
                  </a:lnTo>
                  <a:lnTo>
                    <a:pt x="4481576" y="3925951"/>
                  </a:lnTo>
                  <a:lnTo>
                    <a:pt x="4428236" y="3929379"/>
                  </a:lnTo>
                  <a:lnTo>
                    <a:pt x="4374895" y="3932301"/>
                  </a:lnTo>
                  <a:lnTo>
                    <a:pt x="4321429" y="3934841"/>
                  </a:lnTo>
                  <a:lnTo>
                    <a:pt x="4268089" y="3937127"/>
                  </a:lnTo>
                  <a:lnTo>
                    <a:pt x="4214749" y="3939032"/>
                  </a:lnTo>
                  <a:lnTo>
                    <a:pt x="4161409" y="3940555"/>
                  </a:lnTo>
                  <a:lnTo>
                    <a:pt x="4107941" y="3941699"/>
                  </a:lnTo>
                  <a:lnTo>
                    <a:pt x="4054602" y="3942461"/>
                  </a:lnTo>
                  <a:lnTo>
                    <a:pt x="4001389" y="3942842"/>
                  </a:lnTo>
                  <a:lnTo>
                    <a:pt x="3948049" y="3942969"/>
                  </a:lnTo>
                  <a:lnTo>
                    <a:pt x="3894836" y="3942715"/>
                  </a:lnTo>
                  <a:lnTo>
                    <a:pt x="3841623" y="3942079"/>
                  </a:lnTo>
                  <a:lnTo>
                    <a:pt x="3788537" y="3941064"/>
                  </a:lnTo>
                  <a:lnTo>
                    <a:pt x="3735451" y="3939667"/>
                  </a:lnTo>
                  <a:lnTo>
                    <a:pt x="3682491" y="3938016"/>
                  </a:lnTo>
                  <a:lnTo>
                    <a:pt x="3629532" y="3935984"/>
                  </a:lnTo>
                  <a:lnTo>
                    <a:pt x="3576701" y="3933571"/>
                  </a:lnTo>
                  <a:lnTo>
                    <a:pt x="3523995" y="3930777"/>
                  </a:lnTo>
                  <a:lnTo>
                    <a:pt x="3471417" y="3927729"/>
                  </a:lnTo>
                  <a:lnTo>
                    <a:pt x="3418840" y="3924173"/>
                  </a:lnTo>
                  <a:lnTo>
                    <a:pt x="3366516" y="3920490"/>
                  </a:lnTo>
                  <a:lnTo>
                    <a:pt x="3314191" y="3916299"/>
                  </a:lnTo>
                  <a:lnTo>
                    <a:pt x="3261994" y="3911854"/>
                  </a:lnTo>
                  <a:lnTo>
                    <a:pt x="3210052" y="3907028"/>
                  </a:lnTo>
                  <a:lnTo>
                    <a:pt x="3158109" y="3901821"/>
                  </a:lnTo>
                  <a:lnTo>
                    <a:pt x="3106419" y="3896233"/>
                  </a:lnTo>
                  <a:lnTo>
                    <a:pt x="3054857" y="3890391"/>
                  </a:lnTo>
                  <a:lnTo>
                    <a:pt x="3003550" y="3884295"/>
                  </a:lnTo>
                  <a:lnTo>
                    <a:pt x="2952241" y="3877691"/>
                  </a:lnTo>
                  <a:lnTo>
                    <a:pt x="2901188" y="3870833"/>
                  </a:lnTo>
                  <a:lnTo>
                    <a:pt x="2850388" y="3863594"/>
                  </a:lnTo>
                  <a:lnTo>
                    <a:pt x="2799715" y="3856101"/>
                  </a:lnTo>
                  <a:lnTo>
                    <a:pt x="2749295" y="3848227"/>
                  </a:lnTo>
                  <a:lnTo>
                    <a:pt x="2699004" y="3839972"/>
                  </a:lnTo>
                  <a:lnTo>
                    <a:pt x="2649092" y="3831463"/>
                  </a:lnTo>
                  <a:lnTo>
                    <a:pt x="2599181" y="3822573"/>
                  </a:lnTo>
                  <a:lnTo>
                    <a:pt x="2549652" y="3813302"/>
                  </a:lnTo>
                  <a:lnTo>
                    <a:pt x="2500376" y="3803777"/>
                  </a:lnTo>
                  <a:lnTo>
                    <a:pt x="2451227" y="3793998"/>
                  </a:lnTo>
                  <a:lnTo>
                    <a:pt x="2402459" y="3783838"/>
                  </a:lnTo>
                  <a:lnTo>
                    <a:pt x="2353945" y="3773297"/>
                  </a:lnTo>
                  <a:lnTo>
                    <a:pt x="2305558" y="3762375"/>
                  </a:lnTo>
                  <a:lnTo>
                    <a:pt x="2257552" y="3751199"/>
                  </a:lnTo>
                  <a:lnTo>
                    <a:pt x="2209800" y="3739769"/>
                  </a:lnTo>
                  <a:lnTo>
                    <a:pt x="2162429" y="3727958"/>
                  </a:lnTo>
                  <a:lnTo>
                    <a:pt x="2115312" y="3715766"/>
                  </a:lnTo>
                  <a:lnTo>
                    <a:pt x="2068449" y="3703320"/>
                  </a:lnTo>
                  <a:lnTo>
                    <a:pt x="2021839" y="3690620"/>
                  </a:lnTo>
                  <a:lnTo>
                    <a:pt x="1975739" y="3677539"/>
                  </a:lnTo>
                  <a:lnTo>
                    <a:pt x="1929764" y="3664077"/>
                  </a:lnTo>
                  <a:lnTo>
                    <a:pt x="1884299" y="3650361"/>
                  </a:lnTo>
                  <a:lnTo>
                    <a:pt x="1839087" y="3636391"/>
                  </a:lnTo>
                  <a:lnTo>
                    <a:pt x="1794128" y="3622040"/>
                  </a:lnTo>
                  <a:lnTo>
                    <a:pt x="1749678" y="3607308"/>
                  </a:lnTo>
                  <a:lnTo>
                    <a:pt x="1705610" y="3592449"/>
                  </a:lnTo>
                  <a:lnTo>
                    <a:pt x="1661795" y="3577082"/>
                  </a:lnTo>
                  <a:lnTo>
                    <a:pt x="1618361" y="3561461"/>
                  </a:lnTo>
                  <a:lnTo>
                    <a:pt x="1575435" y="3545586"/>
                  </a:lnTo>
                  <a:lnTo>
                    <a:pt x="1532763" y="3529457"/>
                  </a:lnTo>
                  <a:lnTo>
                    <a:pt x="1490598" y="3512947"/>
                  </a:lnTo>
                  <a:lnTo>
                    <a:pt x="1448816" y="3496055"/>
                  </a:lnTo>
                  <a:lnTo>
                    <a:pt x="1407414" y="3478911"/>
                  </a:lnTo>
                  <a:lnTo>
                    <a:pt x="1366392" y="3461512"/>
                  </a:lnTo>
                  <a:lnTo>
                    <a:pt x="1325880" y="3443732"/>
                  </a:lnTo>
                  <a:lnTo>
                    <a:pt x="1285748" y="3425825"/>
                  </a:lnTo>
                  <a:lnTo>
                    <a:pt x="1246123" y="3407410"/>
                  </a:lnTo>
                  <a:lnTo>
                    <a:pt x="1206881" y="3388741"/>
                  </a:lnTo>
                  <a:lnTo>
                    <a:pt x="1168146" y="3369818"/>
                  </a:lnTo>
                  <a:lnTo>
                    <a:pt x="1129919" y="3350641"/>
                  </a:lnTo>
                  <a:lnTo>
                    <a:pt x="1092073" y="3331083"/>
                  </a:lnTo>
                  <a:lnTo>
                    <a:pt x="1054735" y="3311271"/>
                  </a:lnTo>
                  <a:lnTo>
                    <a:pt x="1017904" y="3291204"/>
                  </a:lnTo>
                  <a:lnTo>
                    <a:pt x="981583" y="3270758"/>
                  </a:lnTo>
                  <a:lnTo>
                    <a:pt x="945769" y="3250057"/>
                  </a:lnTo>
                  <a:lnTo>
                    <a:pt x="910336" y="3229102"/>
                  </a:lnTo>
                  <a:lnTo>
                    <a:pt x="875538" y="3207893"/>
                  </a:lnTo>
                  <a:lnTo>
                    <a:pt x="841248" y="3186303"/>
                  </a:lnTo>
                  <a:lnTo>
                    <a:pt x="807466" y="3164459"/>
                  </a:lnTo>
                  <a:lnTo>
                    <a:pt x="774319" y="3142234"/>
                  </a:lnTo>
                  <a:lnTo>
                    <a:pt x="741553" y="3119882"/>
                  </a:lnTo>
                  <a:lnTo>
                    <a:pt x="709422" y="3097149"/>
                  </a:lnTo>
                  <a:lnTo>
                    <a:pt x="677926" y="3074162"/>
                  </a:lnTo>
                  <a:lnTo>
                    <a:pt x="646938" y="3050921"/>
                  </a:lnTo>
                  <a:lnTo>
                    <a:pt x="616458" y="3027299"/>
                  </a:lnTo>
                  <a:lnTo>
                    <a:pt x="586638" y="3003550"/>
                  </a:lnTo>
                  <a:lnTo>
                    <a:pt x="528726" y="2955036"/>
                  </a:lnTo>
                  <a:lnTo>
                    <a:pt x="467321" y="2899918"/>
                  </a:lnTo>
                  <a:lnTo>
                    <a:pt x="435152" y="2869311"/>
                  </a:lnTo>
                  <a:lnTo>
                    <a:pt x="404164" y="2838450"/>
                  </a:lnTo>
                  <a:lnTo>
                    <a:pt x="374357" y="2807589"/>
                  </a:lnTo>
                  <a:lnTo>
                    <a:pt x="345719" y="2776601"/>
                  </a:lnTo>
                  <a:lnTo>
                    <a:pt x="318249" y="2745359"/>
                  </a:lnTo>
                  <a:lnTo>
                    <a:pt x="291947" y="2713990"/>
                  </a:lnTo>
                  <a:lnTo>
                    <a:pt x="266814" y="2682621"/>
                  </a:lnTo>
                  <a:lnTo>
                    <a:pt x="242824" y="2650998"/>
                  </a:lnTo>
                  <a:lnTo>
                    <a:pt x="220002" y="2619375"/>
                  </a:lnTo>
                  <a:lnTo>
                    <a:pt x="198323" y="2587625"/>
                  </a:lnTo>
                  <a:lnTo>
                    <a:pt x="158407" y="2523744"/>
                  </a:lnTo>
                  <a:lnTo>
                    <a:pt x="123037" y="2459609"/>
                  </a:lnTo>
                  <a:lnTo>
                    <a:pt x="92202" y="2395220"/>
                  </a:lnTo>
                  <a:lnTo>
                    <a:pt x="65862" y="2330577"/>
                  </a:lnTo>
                  <a:lnTo>
                    <a:pt x="43992" y="2265807"/>
                  </a:lnTo>
                  <a:lnTo>
                    <a:pt x="26555" y="2200783"/>
                  </a:lnTo>
                  <a:lnTo>
                    <a:pt x="13512" y="2135759"/>
                  </a:lnTo>
                  <a:lnTo>
                    <a:pt x="4851" y="2070735"/>
                  </a:lnTo>
                  <a:lnTo>
                    <a:pt x="533" y="2005838"/>
                  </a:lnTo>
                  <a:lnTo>
                    <a:pt x="0" y="1973326"/>
                  </a:lnTo>
                  <a:lnTo>
                    <a:pt x="533" y="1940940"/>
                  </a:lnTo>
                  <a:lnTo>
                    <a:pt x="4813" y="1876171"/>
                  </a:lnTo>
                  <a:lnTo>
                    <a:pt x="13347" y="1811655"/>
                  </a:lnTo>
                  <a:lnTo>
                    <a:pt x="26098" y="1747393"/>
                  </a:lnTo>
                  <a:lnTo>
                    <a:pt x="43040" y="1683385"/>
                  </a:lnTo>
                  <a:lnTo>
                    <a:pt x="64147" y="1619758"/>
                  </a:lnTo>
                  <a:lnTo>
                    <a:pt x="89382" y="1556639"/>
                  </a:lnTo>
                  <a:lnTo>
                    <a:pt x="118719" y="1493901"/>
                  </a:lnTo>
                  <a:lnTo>
                    <a:pt x="152120" y="1431671"/>
                  </a:lnTo>
                  <a:lnTo>
                    <a:pt x="189560" y="1369949"/>
                  </a:lnTo>
                  <a:lnTo>
                    <a:pt x="231012" y="1308989"/>
                  </a:lnTo>
                  <a:lnTo>
                    <a:pt x="276453" y="1248664"/>
                  </a:lnTo>
                  <a:lnTo>
                    <a:pt x="300647" y="1218692"/>
                  </a:lnTo>
                  <a:lnTo>
                    <a:pt x="325831" y="1189101"/>
                  </a:lnTo>
                  <a:lnTo>
                    <a:pt x="351993" y="1159510"/>
                  </a:lnTo>
                  <a:lnTo>
                    <a:pt x="379133" y="1130173"/>
                  </a:lnTo>
                  <a:lnTo>
                    <a:pt x="407238" y="1101089"/>
                  </a:lnTo>
                  <a:lnTo>
                    <a:pt x="436321" y="1072261"/>
                  </a:lnTo>
                  <a:lnTo>
                    <a:pt x="466356" y="1043559"/>
                  </a:lnTo>
                  <a:lnTo>
                    <a:pt x="497357" y="1015111"/>
                  </a:lnTo>
                  <a:lnTo>
                    <a:pt x="529310" y="986917"/>
                  </a:lnTo>
                  <a:lnTo>
                    <a:pt x="562229" y="958976"/>
                  </a:lnTo>
                  <a:lnTo>
                    <a:pt x="596087" y="931290"/>
                  </a:lnTo>
                  <a:lnTo>
                    <a:pt x="630936" y="903859"/>
                  </a:lnTo>
                  <a:lnTo>
                    <a:pt x="666623" y="876681"/>
                  </a:lnTo>
                  <a:lnTo>
                    <a:pt x="703326" y="849757"/>
                  </a:lnTo>
                  <a:lnTo>
                    <a:pt x="740918" y="823087"/>
                  </a:lnTo>
                  <a:lnTo>
                    <a:pt x="779526" y="796798"/>
                  </a:lnTo>
                  <a:lnTo>
                    <a:pt x="819023" y="770763"/>
                  </a:lnTo>
                  <a:lnTo>
                    <a:pt x="859409" y="744982"/>
                  </a:lnTo>
                  <a:lnTo>
                    <a:pt x="900684" y="719455"/>
                  </a:lnTo>
                  <a:lnTo>
                    <a:pt x="942848" y="694309"/>
                  </a:lnTo>
                  <a:lnTo>
                    <a:pt x="986028" y="669417"/>
                  </a:lnTo>
                  <a:lnTo>
                    <a:pt x="1030097" y="644906"/>
                  </a:lnTo>
                  <a:lnTo>
                    <a:pt x="1075055" y="620776"/>
                  </a:lnTo>
                  <a:lnTo>
                    <a:pt x="1120902" y="596900"/>
                  </a:lnTo>
                  <a:lnTo>
                    <a:pt x="1167638" y="573405"/>
                  </a:lnTo>
                  <a:lnTo>
                    <a:pt x="1215263" y="550290"/>
                  </a:lnTo>
                  <a:lnTo>
                    <a:pt x="1263777" y="527431"/>
                  </a:lnTo>
                  <a:lnTo>
                    <a:pt x="1313180" y="504951"/>
                  </a:lnTo>
                  <a:lnTo>
                    <a:pt x="1363472" y="482854"/>
                  </a:lnTo>
                  <a:lnTo>
                    <a:pt x="1414653" y="461263"/>
                  </a:lnTo>
                  <a:lnTo>
                    <a:pt x="1466723" y="439927"/>
                  </a:lnTo>
                  <a:lnTo>
                    <a:pt x="1519682" y="418973"/>
                  </a:lnTo>
                  <a:lnTo>
                    <a:pt x="1573403" y="398399"/>
                  </a:lnTo>
                  <a:lnTo>
                    <a:pt x="1628013" y="378333"/>
                  </a:lnTo>
                  <a:lnTo>
                    <a:pt x="1683512" y="358521"/>
                  </a:lnTo>
                  <a:lnTo>
                    <a:pt x="1739900" y="339217"/>
                  </a:lnTo>
                  <a:lnTo>
                    <a:pt x="1797050" y="320421"/>
                  </a:lnTo>
                  <a:lnTo>
                    <a:pt x="1855215" y="301879"/>
                  </a:lnTo>
                  <a:lnTo>
                    <a:pt x="1914016" y="283972"/>
                  </a:lnTo>
                  <a:lnTo>
                    <a:pt x="1973834" y="266319"/>
                  </a:lnTo>
                  <a:lnTo>
                    <a:pt x="2034286" y="249174"/>
                  </a:lnTo>
                  <a:lnTo>
                    <a:pt x="2084324" y="235585"/>
                  </a:lnTo>
                  <a:lnTo>
                    <a:pt x="2134489" y="222376"/>
                  </a:lnTo>
                  <a:lnTo>
                    <a:pt x="2184908" y="209550"/>
                  </a:lnTo>
                  <a:lnTo>
                    <a:pt x="2235454" y="197104"/>
                  </a:lnTo>
                  <a:lnTo>
                    <a:pt x="2286254" y="185038"/>
                  </a:lnTo>
                  <a:lnTo>
                    <a:pt x="2337181" y="173355"/>
                  </a:lnTo>
                  <a:lnTo>
                    <a:pt x="2388362" y="162179"/>
                  </a:lnTo>
                  <a:lnTo>
                    <a:pt x="2439670" y="151257"/>
                  </a:lnTo>
                  <a:lnTo>
                    <a:pt x="2491232" y="140843"/>
                  </a:lnTo>
                  <a:lnTo>
                    <a:pt x="2542921" y="130683"/>
                  </a:lnTo>
                  <a:lnTo>
                    <a:pt x="2594737" y="120904"/>
                  </a:lnTo>
                  <a:lnTo>
                    <a:pt x="2646679" y="111633"/>
                  </a:lnTo>
                  <a:lnTo>
                    <a:pt x="2698750" y="102615"/>
                  </a:lnTo>
                  <a:lnTo>
                    <a:pt x="2751074" y="94107"/>
                  </a:lnTo>
                  <a:lnTo>
                    <a:pt x="2803398" y="85851"/>
                  </a:lnTo>
                  <a:lnTo>
                    <a:pt x="2855849" y="78105"/>
                  </a:lnTo>
                  <a:lnTo>
                    <a:pt x="2908554" y="70612"/>
                  </a:lnTo>
                  <a:lnTo>
                    <a:pt x="2961131" y="63626"/>
                  </a:lnTo>
                  <a:lnTo>
                    <a:pt x="3013964" y="56896"/>
                  </a:lnTo>
                  <a:lnTo>
                    <a:pt x="3066923" y="50673"/>
                  </a:lnTo>
                  <a:lnTo>
                    <a:pt x="3119881" y="44704"/>
                  </a:lnTo>
                  <a:lnTo>
                    <a:pt x="3172841" y="39115"/>
                  </a:lnTo>
                  <a:lnTo>
                    <a:pt x="3225927" y="34036"/>
                  </a:lnTo>
                  <a:lnTo>
                    <a:pt x="3279140" y="29210"/>
                  </a:lnTo>
                  <a:lnTo>
                    <a:pt x="3332353" y="24764"/>
                  </a:lnTo>
                  <a:lnTo>
                    <a:pt x="3385566" y="20700"/>
                  </a:lnTo>
                  <a:lnTo>
                    <a:pt x="3438905" y="17018"/>
                  </a:lnTo>
                  <a:lnTo>
                    <a:pt x="3492245" y="13588"/>
                  </a:lnTo>
                  <a:lnTo>
                    <a:pt x="3545586" y="10668"/>
                  </a:lnTo>
                  <a:lnTo>
                    <a:pt x="3598926" y="8127"/>
                  </a:lnTo>
                  <a:lnTo>
                    <a:pt x="3652392" y="5842"/>
                  </a:lnTo>
                  <a:lnTo>
                    <a:pt x="3705732" y="3937"/>
                  </a:lnTo>
                  <a:lnTo>
                    <a:pt x="3759073" y="2412"/>
                  </a:lnTo>
                  <a:lnTo>
                    <a:pt x="3812413" y="1270"/>
                  </a:lnTo>
                  <a:lnTo>
                    <a:pt x="3865753" y="508"/>
                  </a:lnTo>
                  <a:lnTo>
                    <a:pt x="3919092" y="126"/>
                  </a:lnTo>
                  <a:lnTo>
                    <a:pt x="3972432" y="0"/>
                  </a:lnTo>
                  <a:lnTo>
                    <a:pt x="4025645" y="254"/>
                  </a:lnTo>
                  <a:lnTo>
                    <a:pt x="4078859" y="888"/>
                  </a:lnTo>
                  <a:lnTo>
                    <a:pt x="4131944" y="1905"/>
                  </a:lnTo>
                  <a:lnTo>
                    <a:pt x="4185030" y="3301"/>
                  </a:lnTo>
                  <a:lnTo>
                    <a:pt x="4237990" y="4952"/>
                  </a:lnTo>
                  <a:lnTo>
                    <a:pt x="4290822" y="6985"/>
                  </a:lnTo>
                  <a:lnTo>
                    <a:pt x="4343654" y="9398"/>
                  </a:lnTo>
                  <a:lnTo>
                    <a:pt x="4396486" y="12192"/>
                  </a:lnTo>
                  <a:lnTo>
                    <a:pt x="4449064" y="15239"/>
                  </a:lnTo>
                  <a:lnTo>
                    <a:pt x="4501642" y="18796"/>
                  </a:lnTo>
                  <a:lnTo>
                    <a:pt x="4553966" y="22479"/>
                  </a:lnTo>
                  <a:lnTo>
                    <a:pt x="4606290" y="26670"/>
                  </a:lnTo>
                  <a:lnTo>
                    <a:pt x="4658360" y="31114"/>
                  </a:lnTo>
                  <a:lnTo>
                    <a:pt x="4710430" y="35940"/>
                  </a:lnTo>
                  <a:lnTo>
                    <a:pt x="4762245" y="41148"/>
                  </a:lnTo>
                  <a:lnTo>
                    <a:pt x="4814062" y="46736"/>
                  </a:lnTo>
                  <a:lnTo>
                    <a:pt x="4865624" y="52577"/>
                  </a:lnTo>
                  <a:lnTo>
                    <a:pt x="4916932" y="58800"/>
                  </a:lnTo>
                  <a:lnTo>
                    <a:pt x="4968240" y="65277"/>
                  </a:lnTo>
                  <a:lnTo>
                    <a:pt x="5019167" y="72136"/>
                  </a:lnTo>
                  <a:lnTo>
                    <a:pt x="5070094" y="79375"/>
                  </a:lnTo>
                  <a:lnTo>
                    <a:pt x="5120767" y="86868"/>
                  </a:lnTo>
                  <a:lnTo>
                    <a:pt x="5171186" y="94742"/>
                  </a:lnTo>
                  <a:lnTo>
                    <a:pt x="5221351" y="102997"/>
                  </a:lnTo>
                  <a:lnTo>
                    <a:pt x="5271389" y="111506"/>
                  </a:lnTo>
                  <a:lnTo>
                    <a:pt x="5321173" y="120396"/>
                  </a:lnTo>
                  <a:lnTo>
                    <a:pt x="5370830" y="129667"/>
                  </a:lnTo>
                  <a:lnTo>
                    <a:pt x="5420106" y="139192"/>
                  </a:lnTo>
                  <a:lnTo>
                    <a:pt x="5469128" y="148971"/>
                  </a:lnTo>
                  <a:lnTo>
                    <a:pt x="5518023" y="159258"/>
                  </a:lnTo>
                  <a:lnTo>
                    <a:pt x="5566537" y="169672"/>
                  </a:lnTo>
                  <a:lnTo>
                    <a:pt x="5614924" y="180594"/>
                  </a:lnTo>
                  <a:lnTo>
                    <a:pt x="5662930" y="191770"/>
                  </a:lnTo>
                  <a:lnTo>
                    <a:pt x="5710555" y="203200"/>
                  </a:lnTo>
                  <a:lnTo>
                    <a:pt x="5758053" y="215011"/>
                  </a:lnTo>
                  <a:lnTo>
                    <a:pt x="5805170" y="227202"/>
                  </a:lnTo>
                  <a:lnTo>
                    <a:pt x="5852033" y="239649"/>
                  </a:lnTo>
                  <a:lnTo>
                    <a:pt x="5898515" y="252349"/>
                  </a:lnTo>
                  <a:lnTo>
                    <a:pt x="5944743" y="265430"/>
                  </a:lnTo>
                  <a:lnTo>
                    <a:pt x="5990717" y="278892"/>
                  </a:lnTo>
                  <a:lnTo>
                    <a:pt x="6036183" y="292608"/>
                  </a:lnTo>
                  <a:lnTo>
                    <a:pt x="6081395" y="306577"/>
                  </a:lnTo>
                  <a:lnTo>
                    <a:pt x="6126225" y="320929"/>
                  </a:lnTo>
                  <a:lnTo>
                    <a:pt x="6170803" y="335661"/>
                  </a:lnTo>
                  <a:lnTo>
                    <a:pt x="6214871" y="350647"/>
                  </a:lnTo>
                  <a:lnTo>
                    <a:pt x="6258687" y="365887"/>
                  </a:lnTo>
                  <a:lnTo>
                    <a:pt x="6301994" y="381508"/>
                  </a:lnTo>
                  <a:lnTo>
                    <a:pt x="6345046" y="397383"/>
                  </a:lnTo>
                  <a:lnTo>
                    <a:pt x="6387719" y="413638"/>
                  </a:lnTo>
                  <a:lnTo>
                    <a:pt x="6429883" y="430149"/>
                  </a:lnTo>
                  <a:lnTo>
                    <a:pt x="6471666" y="446913"/>
                  </a:lnTo>
                  <a:lnTo>
                    <a:pt x="6513068" y="464058"/>
                  </a:lnTo>
                  <a:lnTo>
                    <a:pt x="6554089" y="481457"/>
                  </a:lnTo>
                  <a:lnTo>
                    <a:pt x="6594602" y="499237"/>
                  </a:lnTo>
                  <a:lnTo>
                    <a:pt x="6634734" y="517271"/>
                  </a:lnTo>
                  <a:lnTo>
                    <a:pt x="6674358" y="535559"/>
                  </a:lnTo>
                  <a:lnTo>
                    <a:pt x="6713474" y="554227"/>
                  </a:lnTo>
                  <a:lnTo>
                    <a:pt x="6752336" y="573151"/>
                  </a:lnTo>
                  <a:lnTo>
                    <a:pt x="6790563" y="592327"/>
                  </a:lnTo>
                  <a:lnTo>
                    <a:pt x="6828409" y="611886"/>
                  </a:lnTo>
                  <a:lnTo>
                    <a:pt x="6865747" y="631698"/>
                  </a:lnTo>
                  <a:lnTo>
                    <a:pt x="6902577" y="651763"/>
                  </a:lnTo>
                  <a:lnTo>
                    <a:pt x="6938899" y="672211"/>
                  </a:lnTo>
                  <a:lnTo>
                    <a:pt x="6974713" y="692912"/>
                  </a:lnTo>
                  <a:lnTo>
                    <a:pt x="7010019" y="713867"/>
                  </a:lnTo>
                  <a:lnTo>
                    <a:pt x="7044944" y="735202"/>
                  </a:lnTo>
                  <a:lnTo>
                    <a:pt x="7079234" y="756665"/>
                  </a:lnTo>
                  <a:lnTo>
                    <a:pt x="7113016" y="778637"/>
                  </a:lnTo>
                  <a:lnTo>
                    <a:pt x="7146163" y="800735"/>
                  </a:lnTo>
                  <a:lnTo>
                    <a:pt x="7178802" y="823213"/>
                  </a:lnTo>
                  <a:lnTo>
                    <a:pt x="7210933" y="845820"/>
                  </a:lnTo>
                  <a:lnTo>
                    <a:pt x="7242556" y="868807"/>
                  </a:lnTo>
                  <a:lnTo>
                    <a:pt x="7273544" y="892175"/>
                  </a:lnTo>
                  <a:lnTo>
                    <a:pt x="7304024" y="915670"/>
                  </a:lnTo>
                  <a:lnTo>
                    <a:pt x="7333869" y="939546"/>
                  </a:lnTo>
                  <a:lnTo>
                    <a:pt x="7391781" y="988060"/>
                  </a:lnTo>
                  <a:lnTo>
                    <a:pt x="7457059" y="1046861"/>
                  </a:lnTo>
                  <a:lnTo>
                    <a:pt x="7492873" y="1081151"/>
                  </a:lnTo>
                  <a:lnTo>
                    <a:pt x="7527163" y="1115822"/>
                  </a:lnTo>
                  <a:lnTo>
                    <a:pt x="7560056" y="1150620"/>
                  </a:lnTo>
                  <a:lnTo>
                    <a:pt x="7591552" y="1185672"/>
                  </a:lnTo>
                  <a:lnTo>
                    <a:pt x="7621524" y="1220851"/>
                  </a:lnTo>
                  <a:lnTo>
                    <a:pt x="7650099" y="1256284"/>
                  </a:lnTo>
                  <a:lnTo>
                    <a:pt x="7677150" y="1291971"/>
                  </a:lnTo>
                  <a:lnTo>
                    <a:pt x="7702804" y="1327785"/>
                  </a:lnTo>
                  <a:lnTo>
                    <a:pt x="7727061" y="1363726"/>
                  </a:lnTo>
                  <a:lnTo>
                    <a:pt x="7749794" y="1399921"/>
                  </a:lnTo>
                  <a:lnTo>
                    <a:pt x="7771130" y="1436115"/>
                  </a:lnTo>
                  <a:lnTo>
                    <a:pt x="7791069" y="1472564"/>
                  </a:lnTo>
                  <a:lnTo>
                    <a:pt x="7809484" y="1509140"/>
                  </a:lnTo>
                  <a:lnTo>
                    <a:pt x="7826502" y="1545844"/>
                  </a:lnTo>
                  <a:lnTo>
                    <a:pt x="7842123" y="1582547"/>
                  </a:lnTo>
                  <a:lnTo>
                    <a:pt x="7856220" y="1619377"/>
                  </a:lnTo>
                  <a:lnTo>
                    <a:pt x="7869047" y="1656334"/>
                  </a:lnTo>
                  <a:lnTo>
                    <a:pt x="7880350" y="1693418"/>
                  </a:lnTo>
                  <a:lnTo>
                    <a:pt x="7890129" y="1730502"/>
                  </a:lnTo>
                  <a:lnTo>
                    <a:pt x="7905623" y="1804797"/>
                  </a:lnTo>
                  <a:lnTo>
                    <a:pt x="7915529" y="1879219"/>
                  </a:lnTo>
                  <a:lnTo>
                    <a:pt x="7919593" y="1953768"/>
                  </a:lnTo>
                  <a:lnTo>
                    <a:pt x="7919593" y="1990979"/>
                  </a:lnTo>
                  <a:lnTo>
                    <a:pt x="7915275" y="2065401"/>
                  </a:lnTo>
                  <a:lnTo>
                    <a:pt x="7905369" y="2139696"/>
                  </a:lnTo>
                  <a:lnTo>
                    <a:pt x="7889748" y="2213737"/>
                  </a:lnTo>
                  <a:lnTo>
                    <a:pt x="7879842" y="2250694"/>
                  </a:lnTo>
                  <a:lnTo>
                    <a:pt x="7868539" y="2287524"/>
                  </a:lnTo>
                  <a:lnTo>
                    <a:pt x="7855966" y="2324227"/>
                  </a:lnTo>
                  <a:lnTo>
                    <a:pt x="7841869" y="2360803"/>
                  </a:lnTo>
                  <a:lnTo>
                    <a:pt x="7826375" y="2397252"/>
                  </a:lnTo>
                  <a:lnTo>
                    <a:pt x="7809484" y="2433574"/>
                  </a:lnTo>
                  <a:lnTo>
                    <a:pt x="7791323" y="2469769"/>
                  </a:lnTo>
                  <a:lnTo>
                    <a:pt x="7771638" y="2505837"/>
                  </a:lnTo>
                  <a:lnTo>
                    <a:pt x="7750683" y="2541778"/>
                  </a:lnTo>
                  <a:lnTo>
                    <a:pt x="7728204" y="2577465"/>
                  </a:lnTo>
                  <a:lnTo>
                    <a:pt x="7704455" y="2613025"/>
                  </a:lnTo>
                  <a:lnTo>
                    <a:pt x="7679309" y="2648331"/>
                  </a:lnTo>
                  <a:lnTo>
                    <a:pt x="7652766" y="2683383"/>
                  </a:lnTo>
                  <a:lnTo>
                    <a:pt x="7624826" y="2718308"/>
                  </a:lnTo>
                  <a:lnTo>
                    <a:pt x="7595489" y="2752979"/>
                  </a:lnTo>
                  <a:lnTo>
                    <a:pt x="7564882" y="2787523"/>
                  </a:lnTo>
                  <a:lnTo>
                    <a:pt x="7532751" y="2821686"/>
                  </a:lnTo>
                  <a:lnTo>
                    <a:pt x="7499350" y="2855595"/>
                  </a:lnTo>
                  <a:lnTo>
                    <a:pt x="7464552" y="2889250"/>
                  </a:lnTo>
                  <a:lnTo>
                    <a:pt x="7428484" y="2922778"/>
                  </a:lnTo>
                  <a:lnTo>
                    <a:pt x="7390892" y="2955798"/>
                  </a:lnTo>
                  <a:lnTo>
                    <a:pt x="7352030" y="2988691"/>
                  </a:lnTo>
                  <a:lnTo>
                    <a:pt x="7311898" y="3021203"/>
                  </a:lnTo>
                  <a:lnTo>
                    <a:pt x="7270242" y="3053334"/>
                  </a:lnTo>
                  <a:lnTo>
                    <a:pt x="7227316" y="3085211"/>
                  </a:lnTo>
                  <a:lnTo>
                    <a:pt x="7182993" y="3116707"/>
                  </a:lnTo>
                  <a:lnTo>
                    <a:pt x="7137273" y="3147949"/>
                  </a:lnTo>
                  <a:lnTo>
                    <a:pt x="7090283" y="3178810"/>
                  </a:lnTo>
                  <a:lnTo>
                    <a:pt x="7041896" y="3209163"/>
                  </a:lnTo>
                  <a:lnTo>
                    <a:pt x="8006715" y="4363339"/>
                  </a:lnTo>
                  <a:close/>
                </a:path>
              </a:pathLst>
            </a:custGeom>
            <a:ln w="12698">
              <a:solidFill>
                <a:srgbClr val="2F35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41905" y="1461262"/>
            <a:ext cx="5146040" cy="19685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indent="635" algn="ctr">
              <a:lnSpc>
                <a:spcPct val="99400"/>
              </a:lnSpc>
              <a:spcBef>
                <a:spcPts val="125"/>
              </a:spcBef>
            </a:pPr>
            <a:r>
              <a:rPr sz="3200" dirty="0">
                <a:latin typeface="Times New Roman"/>
                <a:cs typeface="Times New Roman"/>
              </a:rPr>
              <a:t>Thầy/Cô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hiểu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STEM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là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gì? </a:t>
            </a:r>
            <a:r>
              <a:rPr sz="3200" dirty="0">
                <a:latin typeface="Times New Roman"/>
                <a:cs typeface="Times New Roman"/>
              </a:rPr>
              <a:t>Và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cách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triển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khai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GD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STEM </a:t>
            </a:r>
            <a:r>
              <a:rPr sz="3200" dirty="0">
                <a:latin typeface="Times New Roman"/>
                <a:cs typeface="Times New Roman"/>
              </a:rPr>
              <a:t>trong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nhà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trường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phổ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thông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cấp </a:t>
            </a:r>
            <a:r>
              <a:rPr sz="3200" dirty="0">
                <a:latin typeface="Times New Roman"/>
                <a:cs typeface="Times New Roman"/>
              </a:rPr>
              <a:t>tiểu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học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như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thế</a:t>
            </a:r>
            <a:r>
              <a:rPr sz="3200" spc="-20" dirty="0">
                <a:latin typeface="Times New Roman"/>
                <a:cs typeface="Times New Roman"/>
              </a:rPr>
              <a:t> nào?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10"/>
              </a:spcBef>
            </a:pP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Hãy</a:t>
            </a:r>
            <a:r>
              <a:rPr sz="28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viết</a:t>
            </a:r>
            <a:r>
              <a:rPr sz="28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ra</a:t>
            </a:r>
            <a:r>
              <a:rPr sz="2800" b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800" b="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số</a:t>
            </a:r>
            <a:r>
              <a:rPr sz="28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từ</a:t>
            </a:r>
            <a:r>
              <a:rPr sz="2800" b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khóa/ý trả</a:t>
            </a:r>
            <a:r>
              <a:rPr sz="2800" b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spc="-25" dirty="0">
                <a:solidFill>
                  <a:srgbClr val="FF0000"/>
                </a:solidFill>
                <a:latin typeface="Times New Roman"/>
                <a:cs typeface="Times New Roman"/>
              </a:rPr>
              <a:t>lời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câu</a:t>
            </a:r>
            <a:r>
              <a:rPr sz="2800" b="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hỏi</a:t>
            </a:r>
            <a:r>
              <a:rPr sz="2800" b="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trên</a:t>
            </a:r>
            <a:r>
              <a:rPr sz="2800" b="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sz="2800" b="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chia</a:t>
            </a:r>
            <a:r>
              <a:rPr sz="2800" b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sẻ</a:t>
            </a:r>
            <a:r>
              <a:rPr sz="2800" b="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sz="2800" b="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FF0000"/>
                </a:solidFill>
                <a:latin typeface="Times New Roman"/>
                <a:cs typeface="Times New Roman"/>
              </a:rPr>
              <a:t>người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bên</a:t>
            </a:r>
            <a:r>
              <a:rPr sz="2800" b="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cạnh</a:t>
            </a:r>
            <a:r>
              <a:rPr sz="2800" b="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trong</a:t>
            </a:r>
            <a:r>
              <a:rPr sz="2800" b="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800" b="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FF0000"/>
                </a:solidFill>
                <a:latin typeface="Times New Roman"/>
                <a:cs typeface="Times New Roman"/>
              </a:rPr>
              <a:t>phút.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12444" y="5400040"/>
            <a:ext cx="3122930" cy="1470660"/>
            <a:chOff x="512444" y="5400040"/>
            <a:chExt cx="3122930" cy="1470660"/>
          </a:xfrm>
        </p:grpSpPr>
        <p:sp>
          <p:nvSpPr>
            <p:cNvPr id="4" name="object 4"/>
            <p:cNvSpPr/>
            <p:nvPr/>
          </p:nvSpPr>
          <p:spPr>
            <a:xfrm>
              <a:off x="525144" y="5412740"/>
              <a:ext cx="3097530" cy="1445260"/>
            </a:xfrm>
            <a:custGeom>
              <a:avLst/>
              <a:gdLst/>
              <a:ahLst/>
              <a:cxnLst/>
              <a:rect l="l" t="t" r="r" b="b"/>
              <a:pathLst>
                <a:path w="3097529" h="1445259">
                  <a:moveTo>
                    <a:pt x="2953004" y="0"/>
                  </a:moveTo>
                  <a:lnTo>
                    <a:pt x="144487" y="0"/>
                  </a:lnTo>
                  <a:lnTo>
                    <a:pt x="98818" y="7366"/>
                  </a:lnTo>
                  <a:lnTo>
                    <a:pt x="59156" y="27813"/>
                  </a:lnTo>
                  <a:lnTo>
                    <a:pt x="27876" y="59055"/>
                  </a:lnTo>
                  <a:lnTo>
                    <a:pt x="7365" y="98806"/>
                  </a:lnTo>
                  <a:lnTo>
                    <a:pt x="0" y="144399"/>
                  </a:lnTo>
                  <a:lnTo>
                    <a:pt x="0" y="1300391"/>
                  </a:lnTo>
                  <a:lnTo>
                    <a:pt x="7365" y="1346059"/>
                  </a:lnTo>
                  <a:lnTo>
                    <a:pt x="27876" y="1385722"/>
                  </a:lnTo>
                  <a:lnTo>
                    <a:pt x="59156" y="1416999"/>
                  </a:lnTo>
                  <a:lnTo>
                    <a:pt x="98818" y="1437511"/>
                  </a:lnTo>
                  <a:lnTo>
                    <a:pt x="144487" y="1444877"/>
                  </a:lnTo>
                  <a:lnTo>
                    <a:pt x="2953004" y="1444877"/>
                  </a:lnTo>
                  <a:lnTo>
                    <a:pt x="2998724" y="1437511"/>
                  </a:lnTo>
                  <a:lnTo>
                    <a:pt x="3038475" y="1416999"/>
                  </a:lnTo>
                  <a:lnTo>
                    <a:pt x="3069717" y="1385722"/>
                  </a:lnTo>
                  <a:lnTo>
                    <a:pt x="3090164" y="1346059"/>
                  </a:lnTo>
                  <a:lnTo>
                    <a:pt x="3097530" y="1300391"/>
                  </a:lnTo>
                  <a:lnTo>
                    <a:pt x="3097530" y="144399"/>
                  </a:lnTo>
                  <a:lnTo>
                    <a:pt x="3090164" y="98806"/>
                  </a:lnTo>
                  <a:lnTo>
                    <a:pt x="3069717" y="59055"/>
                  </a:lnTo>
                  <a:lnTo>
                    <a:pt x="3038475" y="27813"/>
                  </a:lnTo>
                  <a:lnTo>
                    <a:pt x="2998724" y="7366"/>
                  </a:lnTo>
                  <a:lnTo>
                    <a:pt x="2953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5144" y="5412740"/>
              <a:ext cx="3097530" cy="1445260"/>
            </a:xfrm>
            <a:custGeom>
              <a:avLst/>
              <a:gdLst/>
              <a:ahLst/>
              <a:cxnLst/>
              <a:rect l="l" t="t" r="r" b="b"/>
              <a:pathLst>
                <a:path w="3097529" h="1445259">
                  <a:moveTo>
                    <a:pt x="0" y="144399"/>
                  </a:moveTo>
                  <a:lnTo>
                    <a:pt x="7365" y="98806"/>
                  </a:lnTo>
                  <a:lnTo>
                    <a:pt x="27876" y="59055"/>
                  </a:lnTo>
                  <a:lnTo>
                    <a:pt x="59156" y="27813"/>
                  </a:lnTo>
                  <a:lnTo>
                    <a:pt x="98818" y="7366"/>
                  </a:lnTo>
                  <a:lnTo>
                    <a:pt x="144487" y="0"/>
                  </a:lnTo>
                  <a:lnTo>
                    <a:pt x="2953004" y="0"/>
                  </a:lnTo>
                  <a:lnTo>
                    <a:pt x="2998724" y="7366"/>
                  </a:lnTo>
                  <a:lnTo>
                    <a:pt x="3038475" y="27813"/>
                  </a:lnTo>
                  <a:lnTo>
                    <a:pt x="3069717" y="59055"/>
                  </a:lnTo>
                  <a:lnTo>
                    <a:pt x="3090164" y="98806"/>
                  </a:lnTo>
                  <a:lnTo>
                    <a:pt x="3097530" y="144399"/>
                  </a:lnTo>
                  <a:lnTo>
                    <a:pt x="3097530" y="1300391"/>
                  </a:lnTo>
                  <a:lnTo>
                    <a:pt x="3090164" y="1346059"/>
                  </a:lnTo>
                  <a:lnTo>
                    <a:pt x="3069717" y="1385722"/>
                  </a:lnTo>
                  <a:lnTo>
                    <a:pt x="3038475" y="1416999"/>
                  </a:lnTo>
                  <a:lnTo>
                    <a:pt x="2998724" y="1437511"/>
                  </a:lnTo>
                  <a:lnTo>
                    <a:pt x="2953004" y="1444877"/>
                  </a:lnTo>
                  <a:lnTo>
                    <a:pt x="144487" y="1444877"/>
                  </a:lnTo>
                  <a:lnTo>
                    <a:pt x="98818" y="1437511"/>
                  </a:lnTo>
                  <a:lnTo>
                    <a:pt x="59156" y="1416999"/>
                  </a:lnTo>
                  <a:lnTo>
                    <a:pt x="27876" y="1385722"/>
                  </a:lnTo>
                  <a:lnTo>
                    <a:pt x="7365" y="1346059"/>
                  </a:lnTo>
                  <a:lnTo>
                    <a:pt x="0" y="1300391"/>
                  </a:lnTo>
                  <a:lnTo>
                    <a:pt x="0" y="144399"/>
                  </a:lnTo>
                  <a:close/>
                </a:path>
              </a:pathLst>
            </a:custGeom>
            <a:ln w="25400">
              <a:solidFill>
                <a:srgbClr val="E7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31238" y="280161"/>
            <a:ext cx="8418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860" dirty="0">
                <a:solidFill>
                  <a:srgbClr val="1A0D52"/>
                </a:solidFill>
                <a:latin typeface="Verdana"/>
                <a:cs typeface="Verdana"/>
              </a:rPr>
              <a:t>Tiến</a:t>
            </a:r>
            <a:r>
              <a:rPr sz="4000" i="1" spc="-280" dirty="0">
                <a:solidFill>
                  <a:srgbClr val="1A0D52"/>
                </a:solidFill>
                <a:latin typeface="Verdana"/>
                <a:cs typeface="Verdana"/>
              </a:rPr>
              <a:t> </a:t>
            </a:r>
            <a:r>
              <a:rPr sz="4000" i="1" spc="-780" dirty="0">
                <a:solidFill>
                  <a:srgbClr val="1A0D52"/>
                </a:solidFill>
                <a:latin typeface="Verdana"/>
                <a:cs typeface="Verdana"/>
              </a:rPr>
              <a:t>trình</a:t>
            </a:r>
            <a:r>
              <a:rPr sz="4000" i="1" spc="-260" dirty="0">
                <a:solidFill>
                  <a:srgbClr val="1A0D52"/>
                </a:solidFill>
                <a:latin typeface="Verdana"/>
                <a:cs typeface="Verdana"/>
              </a:rPr>
              <a:t> </a:t>
            </a:r>
            <a:r>
              <a:rPr sz="4000" i="1" spc="-819" dirty="0">
                <a:solidFill>
                  <a:srgbClr val="1A0D52"/>
                </a:solidFill>
                <a:latin typeface="Verdana"/>
                <a:cs typeface="Verdana"/>
              </a:rPr>
              <a:t>tổ</a:t>
            </a:r>
            <a:r>
              <a:rPr sz="4000" i="1" spc="-270" dirty="0">
                <a:solidFill>
                  <a:srgbClr val="1A0D52"/>
                </a:solidFill>
                <a:latin typeface="Verdana"/>
                <a:cs typeface="Verdana"/>
              </a:rPr>
              <a:t> </a:t>
            </a:r>
            <a:r>
              <a:rPr sz="4000" i="1" spc="-940" dirty="0">
                <a:solidFill>
                  <a:srgbClr val="1A0D52"/>
                </a:solidFill>
                <a:latin typeface="Verdana"/>
                <a:cs typeface="Verdana"/>
              </a:rPr>
              <a:t>chức</a:t>
            </a:r>
            <a:r>
              <a:rPr sz="4000" i="1" spc="-250" dirty="0">
                <a:solidFill>
                  <a:srgbClr val="1A0D52"/>
                </a:solidFill>
                <a:latin typeface="Verdana"/>
                <a:cs typeface="Verdana"/>
              </a:rPr>
              <a:t> </a:t>
            </a:r>
            <a:r>
              <a:rPr sz="4000" i="1" spc="-825" dirty="0">
                <a:solidFill>
                  <a:srgbClr val="1A0D52"/>
                </a:solidFill>
                <a:latin typeface="Verdana"/>
                <a:cs typeface="Verdana"/>
              </a:rPr>
              <a:t>bài</a:t>
            </a:r>
            <a:r>
              <a:rPr sz="4000" i="1" spc="-204" dirty="0">
                <a:solidFill>
                  <a:srgbClr val="1A0D52"/>
                </a:solidFill>
                <a:latin typeface="Verdana"/>
                <a:cs typeface="Verdana"/>
              </a:rPr>
              <a:t> </a:t>
            </a:r>
            <a:r>
              <a:rPr sz="4000" i="1" spc="-950" dirty="0">
                <a:solidFill>
                  <a:srgbClr val="1A0D52"/>
                </a:solidFill>
                <a:latin typeface="Verdana"/>
                <a:cs typeface="Verdana"/>
              </a:rPr>
              <a:t>học</a:t>
            </a:r>
            <a:r>
              <a:rPr sz="4000" i="1" spc="-245" dirty="0">
                <a:solidFill>
                  <a:srgbClr val="1A0D52"/>
                </a:solidFill>
                <a:latin typeface="Verdana"/>
                <a:cs typeface="Verdana"/>
              </a:rPr>
              <a:t> </a:t>
            </a:r>
            <a:r>
              <a:rPr sz="4000" i="1" spc="-1085" dirty="0">
                <a:solidFill>
                  <a:srgbClr val="1A0D52"/>
                </a:solidFill>
                <a:latin typeface="Verdana"/>
                <a:cs typeface="Verdana"/>
              </a:rPr>
              <a:t>STEM</a:t>
            </a:r>
            <a:r>
              <a:rPr sz="4000" i="1" spc="-300" dirty="0">
                <a:solidFill>
                  <a:srgbClr val="1A0D52"/>
                </a:solidFill>
                <a:latin typeface="Verdana"/>
                <a:cs typeface="Verdana"/>
              </a:rPr>
              <a:t> </a:t>
            </a:r>
            <a:r>
              <a:rPr sz="4000" i="1" spc="-935" dirty="0">
                <a:solidFill>
                  <a:srgbClr val="1A0D52"/>
                </a:solidFill>
                <a:latin typeface="Verdana"/>
                <a:cs typeface="Verdana"/>
              </a:rPr>
              <a:t>cấp</a:t>
            </a:r>
            <a:r>
              <a:rPr sz="4000" i="1" spc="-290" dirty="0">
                <a:solidFill>
                  <a:srgbClr val="1A0D52"/>
                </a:solidFill>
                <a:latin typeface="Verdana"/>
                <a:cs typeface="Verdana"/>
              </a:rPr>
              <a:t> </a:t>
            </a:r>
            <a:r>
              <a:rPr sz="4000" i="1" spc="-780" dirty="0">
                <a:solidFill>
                  <a:srgbClr val="1A0D52"/>
                </a:solidFill>
                <a:latin typeface="Verdana"/>
                <a:cs typeface="Verdana"/>
              </a:rPr>
              <a:t>tiểu</a:t>
            </a:r>
            <a:r>
              <a:rPr sz="4000" i="1" spc="-270" dirty="0">
                <a:solidFill>
                  <a:srgbClr val="1A0D52"/>
                </a:solidFill>
                <a:latin typeface="Verdana"/>
                <a:cs typeface="Verdana"/>
              </a:rPr>
              <a:t> </a:t>
            </a:r>
            <a:r>
              <a:rPr sz="4000" i="1" spc="-994" dirty="0">
                <a:solidFill>
                  <a:srgbClr val="1A0D52"/>
                </a:solidFill>
                <a:latin typeface="Verdana"/>
                <a:cs typeface="Verdana"/>
              </a:rPr>
              <a:t>học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576" y="5462727"/>
            <a:ext cx="2809240" cy="12496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707390">
              <a:lnSpc>
                <a:spcPct val="100000"/>
              </a:lnSpc>
              <a:spcBef>
                <a:spcPts val="530"/>
              </a:spcBef>
            </a:pP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Hoạt</a:t>
            </a:r>
            <a:r>
              <a:rPr sz="1800" b="1" spc="-40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động</a:t>
            </a:r>
            <a:r>
              <a:rPr sz="1800" b="1" spc="-55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A0D52"/>
                </a:solidFill>
                <a:latin typeface="Arial"/>
                <a:cs typeface="Arial"/>
              </a:rPr>
              <a:t>3: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Luyện</a:t>
            </a:r>
            <a:r>
              <a:rPr sz="1800" b="1" spc="-50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tập</a:t>
            </a:r>
            <a:r>
              <a:rPr sz="1800" b="1" spc="-45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và</a:t>
            </a:r>
            <a:r>
              <a:rPr sz="1800" b="1" spc="-5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vận</a:t>
            </a:r>
            <a:r>
              <a:rPr sz="1800" b="1" spc="5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A0D52"/>
                </a:solidFill>
                <a:latin typeface="Arial"/>
                <a:cs typeface="Arial"/>
              </a:rPr>
              <a:t>dụng</a:t>
            </a:r>
            <a:endParaRPr sz="1800">
              <a:latin typeface="Arial"/>
              <a:cs typeface="Arial"/>
            </a:endParaRPr>
          </a:p>
          <a:p>
            <a:pPr marL="12065" marR="5080" algn="ctr">
              <a:lnSpc>
                <a:spcPts val="1980"/>
              </a:lnSpc>
              <a:spcBef>
                <a:spcPts val="535"/>
              </a:spcBef>
            </a:pP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(Tìm</a:t>
            </a:r>
            <a:r>
              <a:rPr sz="1800" b="1" spc="-45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giải</a:t>
            </a:r>
            <a:r>
              <a:rPr sz="1800" b="1" spc="-40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pháp,</a:t>
            </a:r>
            <a:r>
              <a:rPr sz="1800" b="1" spc="-30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chế</a:t>
            </a:r>
            <a:r>
              <a:rPr sz="1800" b="1" spc="-35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tạo</a:t>
            </a:r>
            <a:r>
              <a:rPr sz="1800" b="1" spc="-25" dirty="0">
                <a:solidFill>
                  <a:srgbClr val="1A0D52"/>
                </a:solidFill>
                <a:latin typeface="Arial"/>
                <a:cs typeface="Arial"/>
              </a:rPr>
              <a:t> và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chia</a:t>
            </a:r>
            <a:r>
              <a:rPr sz="1800" b="1" spc="-50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A0D52"/>
                </a:solidFill>
                <a:latin typeface="Arial"/>
                <a:cs typeface="Arial"/>
              </a:rPr>
              <a:t>sẻ)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1398" y="5732475"/>
            <a:ext cx="3848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Hai</a:t>
            </a:r>
            <a:r>
              <a:rPr sz="3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mức</a:t>
            </a:r>
            <a:r>
              <a:rPr sz="3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độ</a:t>
            </a:r>
            <a:r>
              <a:rPr sz="3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tổ</a:t>
            </a:r>
            <a:r>
              <a:rPr sz="32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Arial"/>
                <a:cs typeface="Arial"/>
              </a:rPr>
              <a:t>chức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2444" y="1065530"/>
            <a:ext cx="3122930" cy="1470660"/>
            <a:chOff x="512444" y="1065530"/>
            <a:chExt cx="3122930" cy="1470660"/>
          </a:xfrm>
        </p:grpSpPr>
        <p:sp>
          <p:nvSpPr>
            <p:cNvPr id="10" name="object 10"/>
            <p:cNvSpPr/>
            <p:nvPr/>
          </p:nvSpPr>
          <p:spPr>
            <a:xfrm>
              <a:off x="525144" y="1078230"/>
              <a:ext cx="3097530" cy="1445260"/>
            </a:xfrm>
            <a:custGeom>
              <a:avLst/>
              <a:gdLst/>
              <a:ahLst/>
              <a:cxnLst/>
              <a:rect l="l" t="t" r="r" b="b"/>
              <a:pathLst>
                <a:path w="3097529" h="1445260">
                  <a:moveTo>
                    <a:pt x="2953004" y="0"/>
                  </a:moveTo>
                  <a:lnTo>
                    <a:pt x="144487" y="0"/>
                  </a:lnTo>
                  <a:lnTo>
                    <a:pt x="98818" y="7366"/>
                  </a:lnTo>
                  <a:lnTo>
                    <a:pt x="59156" y="27812"/>
                  </a:lnTo>
                  <a:lnTo>
                    <a:pt x="27876" y="59182"/>
                  </a:lnTo>
                  <a:lnTo>
                    <a:pt x="7365" y="98806"/>
                  </a:lnTo>
                  <a:lnTo>
                    <a:pt x="0" y="144525"/>
                  </a:lnTo>
                  <a:lnTo>
                    <a:pt x="0" y="1300480"/>
                  </a:lnTo>
                  <a:lnTo>
                    <a:pt x="7365" y="1346200"/>
                  </a:lnTo>
                  <a:lnTo>
                    <a:pt x="27876" y="1385824"/>
                  </a:lnTo>
                  <a:lnTo>
                    <a:pt x="59156" y="1417066"/>
                  </a:lnTo>
                  <a:lnTo>
                    <a:pt x="98818" y="1437640"/>
                  </a:lnTo>
                  <a:lnTo>
                    <a:pt x="144487" y="1445006"/>
                  </a:lnTo>
                  <a:lnTo>
                    <a:pt x="2953004" y="1445006"/>
                  </a:lnTo>
                  <a:lnTo>
                    <a:pt x="2998724" y="1437640"/>
                  </a:lnTo>
                  <a:lnTo>
                    <a:pt x="3038475" y="1417066"/>
                  </a:lnTo>
                  <a:lnTo>
                    <a:pt x="3069717" y="1385824"/>
                  </a:lnTo>
                  <a:lnTo>
                    <a:pt x="3090164" y="1346200"/>
                  </a:lnTo>
                  <a:lnTo>
                    <a:pt x="3097530" y="1300480"/>
                  </a:lnTo>
                  <a:lnTo>
                    <a:pt x="3097530" y="144525"/>
                  </a:lnTo>
                  <a:lnTo>
                    <a:pt x="3090164" y="98806"/>
                  </a:lnTo>
                  <a:lnTo>
                    <a:pt x="3069717" y="59182"/>
                  </a:lnTo>
                  <a:lnTo>
                    <a:pt x="3038475" y="27812"/>
                  </a:lnTo>
                  <a:lnTo>
                    <a:pt x="2998724" y="7366"/>
                  </a:lnTo>
                  <a:lnTo>
                    <a:pt x="2953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144" y="1078230"/>
              <a:ext cx="3097530" cy="1445260"/>
            </a:xfrm>
            <a:custGeom>
              <a:avLst/>
              <a:gdLst/>
              <a:ahLst/>
              <a:cxnLst/>
              <a:rect l="l" t="t" r="r" b="b"/>
              <a:pathLst>
                <a:path w="3097529" h="1445260">
                  <a:moveTo>
                    <a:pt x="0" y="144525"/>
                  </a:moveTo>
                  <a:lnTo>
                    <a:pt x="7365" y="98806"/>
                  </a:lnTo>
                  <a:lnTo>
                    <a:pt x="27876" y="59182"/>
                  </a:lnTo>
                  <a:lnTo>
                    <a:pt x="59156" y="27812"/>
                  </a:lnTo>
                  <a:lnTo>
                    <a:pt x="98818" y="7366"/>
                  </a:lnTo>
                  <a:lnTo>
                    <a:pt x="144487" y="0"/>
                  </a:lnTo>
                  <a:lnTo>
                    <a:pt x="2953004" y="0"/>
                  </a:lnTo>
                  <a:lnTo>
                    <a:pt x="2998724" y="7366"/>
                  </a:lnTo>
                  <a:lnTo>
                    <a:pt x="3038475" y="27812"/>
                  </a:lnTo>
                  <a:lnTo>
                    <a:pt x="3069717" y="59182"/>
                  </a:lnTo>
                  <a:lnTo>
                    <a:pt x="3090164" y="98806"/>
                  </a:lnTo>
                  <a:lnTo>
                    <a:pt x="3097530" y="144525"/>
                  </a:lnTo>
                  <a:lnTo>
                    <a:pt x="3097530" y="1300480"/>
                  </a:lnTo>
                  <a:lnTo>
                    <a:pt x="3090164" y="1346200"/>
                  </a:lnTo>
                  <a:lnTo>
                    <a:pt x="3069717" y="1385824"/>
                  </a:lnTo>
                  <a:lnTo>
                    <a:pt x="3038475" y="1417066"/>
                  </a:lnTo>
                  <a:lnTo>
                    <a:pt x="2998724" y="1437640"/>
                  </a:lnTo>
                  <a:lnTo>
                    <a:pt x="2953004" y="1445006"/>
                  </a:lnTo>
                  <a:lnTo>
                    <a:pt x="144487" y="1445006"/>
                  </a:lnTo>
                  <a:lnTo>
                    <a:pt x="98818" y="1437640"/>
                  </a:lnTo>
                  <a:lnTo>
                    <a:pt x="59156" y="1417066"/>
                  </a:lnTo>
                  <a:lnTo>
                    <a:pt x="27876" y="1385824"/>
                  </a:lnTo>
                  <a:lnTo>
                    <a:pt x="7365" y="1346200"/>
                  </a:lnTo>
                  <a:lnTo>
                    <a:pt x="0" y="1300480"/>
                  </a:lnTo>
                  <a:lnTo>
                    <a:pt x="0" y="144525"/>
                  </a:lnTo>
                  <a:close/>
                </a:path>
              </a:pathLst>
            </a:custGeom>
            <a:ln w="25399">
              <a:solidFill>
                <a:srgbClr val="E7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13536" y="1244853"/>
            <a:ext cx="1896110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547370" indent="-287020">
              <a:lnSpc>
                <a:spcPct val="100000"/>
              </a:lnSpc>
              <a:spcBef>
                <a:spcPts val="530"/>
              </a:spcBef>
            </a:pP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Hoạt</a:t>
            </a:r>
            <a:r>
              <a:rPr sz="1800" b="1" spc="-40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động</a:t>
            </a:r>
            <a:r>
              <a:rPr sz="1800" b="1" spc="-55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A0D52"/>
                </a:solidFill>
                <a:latin typeface="Arial"/>
                <a:cs typeface="Arial"/>
              </a:rPr>
              <a:t>1:</a:t>
            </a:r>
            <a:endParaRPr sz="1800">
              <a:latin typeface="Arial"/>
              <a:cs typeface="Arial"/>
            </a:endParaRPr>
          </a:p>
          <a:p>
            <a:pPr marL="12700" marR="5080" indent="534670">
              <a:lnSpc>
                <a:spcPts val="2590"/>
              </a:lnSpc>
              <a:spcBef>
                <a:spcPts val="110"/>
              </a:spcBef>
            </a:pP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Mở</a:t>
            </a:r>
            <a:r>
              <a:rPr sz="1800" b="1" spc="-10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A0D52"/>
                </a:solidFill>
                <a:latin typeface="Arial"/>
                <a:cs typeface="Arial"/>
              </a:rPr>
              <a:t>đầu</a:t>
            </a:r>
            <a:r>
              <a:rPr sz="1800" b="1" spc="500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(Xác</a:t>
            </a:r>
            <a:r>
              <a:rPr sz="1800" b="1" spc="-105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định</a:t>
            </a:r>
            <a:r>
              <a:rPr sz="1800" b="1" spc="-100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vấn</a:t>
            </a:r>
            <a:r>
              <a:rPr sz="1800" b="1" spc="-60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A0D52"/>
                </a:solidFill>
                <a:latin typeface="Arial"/>
                <a:cs typeface="Arial"/>
              </a:rPr>
              <a:t>đề)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48789" y="2613660"/>
            <a:ext cx="650240" cy="542290"/>
          </a:xfrm>
          <a:custGeom>
            <a:avLst/>
            <a:gdLst/>
            <a:ahLst/>
            <a:cxnLst/>
            <a:rect l="l" t="t" r="r" b="b"/>
            <a:pathLst>
              <a:path w="650239" h="542289">
                <a:moveTo>
                  <a:pt x="520192" y="0"/>
                </a:moveTo>
                <a:lnTo>
                  <a:pt x="130048" y="0"/>
                </a:lnTo>
                <a:lnTo>
                  <a:pt x="130048" y="270890"/>
                </a:lnTo>
                <a:lnTo>
                  <a:pt x="0" y="270890"/>
                </a:lnTo>
                <a:lnTo>
                  <a:pt x="325120" y="541781"/>
                </a:lnTo>
                <a:lnTo>
                  <a:pt x="650240" y="270890"/>
                </a:lnTo>
                <a:lnTo>
                  <a:pt x="520192" y="270890"/>
                </a:lnTo>
                <a:lnTo>
                  <a:pt x="520192" y="0"/>
                </a:lnTo>
                <a:close/>
              </a:path>
            </a:pathLst>
          </a:custGeom>
          <a:solidFill>
            <a:srgbClr val="FF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12445" y="3232785"/>
            <a:ext cx="3122930" cy="1470660"/>
            <a:chOff x="512445" y="3232785"/>
            <a:chExt cx="3122930" cy="1470660"/>
          </a:xfrm>
        </p:grpSpPr>
        <p:sp>
          <p:nvSpPr>
            <p:cNvPr id="15" name="object 15"/>
            <p:cNvSpPr/>
            <p:nvPr/>
          </p:nvSpPr>
          <p:spPr>
            <a:xfrm>
              <a:off x="525145" y="3245484"/>
              <a:ext cx="3097530" cy="1445260"/>
            </a:xfrm>
            <a:custGeom>
              <a:avLst/>
              <a:gdLst/>
              <a:ahLst/>
              <a:cxnLst/>
              <a:rect l="l" t="t" r="r" b="b"/>
              <a:pathLst>
                <a:path w="3097529" h="1445260">
                  <a:moveTo>
                    <a:pt x="2953004" y="0"/>
                  </a:moveTo>
                  <a:lnTo>
                    <a:pt x="144487" y="0"/>
                  </a:lnTo>
                  <a:lnTo>
                    <a:pt x="98818" y="7365"/>
                  </a:lnTo>
                  <a:lnTo>
                    <a:pt x="59156" y="27939"/>
                  </a:lnTo>
                  <a:lnTo>
                    <a:pt x="27876" y="59181"/>
                  </a:lnTo>
                  <a:lnTo>
                    <a:pt x="7365" y="98805"/>
                  </a:lnTo>
                  <a:lnTo>
                    <a:pt x="0" y="144525"/>
                  </a:lnTo>
                  <a:lnTo>
                    <a:pt x="0" y="1300479"/>
                  </a:lnTo>
                  <a:lnTo>
                    <a:pt x="7365" y="1346200"/>
                  </a:lnTo>
                  <a:lnTo>
                    <a:pt x="27876" y="1385823"/>
                  </a:lnTo>
                  <a:lnTo>
                    <a:pt x="59156" y="1417065"/>
                  </a:lnTo>
                  <a:lnTo>
                    <a:pt x="98818" y="1437639"/>
                  </a:lnTo>
                  <a:lnTo>
                    <a:pt x="144487" y="1445006"/>
                  </a:lnTo>
                  <a:lnTo>
                    <a:pt x="2953004" y="1445006"/>
                  </a:lnTo>
                  <a:lnTo>
                    <a:pt x="2998724" y="1437639"/>
                  </a:lnTo>
                  <a:lnTo>
                    <a:pt x="3038475" y="1417065"/>
                  </a:lnTo>
                  <a:lnTo>
                    <a:pt x="3069717" y="1385823"/>
                  </a:lnTo>
                  <a:lnTo>
                    <a:pt x="3090164" y="1346200"/>
                  </a:lnTo>
                  <a:lnTo>
                    <a:pt x="3097530" y="1300479"/>
                  </a:lnTo>
                  <a:lnTo>
                    <a:pt x="3097530" y="144525"/>
                  </a:lnTo>
                  <a:lnTo>
                    <a:pt x="3090164" y="98805"/>
                  </a:lnTo>
                  <a:lnTo>
                    <a:pt x="3069717" y="59181"/>
                  </a:lnTo>
                  <a:lnTo>
                    <a:pt x="3038475" y="27939"/>
                  </a:lnTo>
                  <a:lnTo>
                    <a:pt x="2998724" y="7365"/>
                  </a:lnTo>
                  <a:lnTo>
                    <a:pt x="2953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5145" y="3245484"/>
              <a:ext cx="3097530" cy="1445260"/>
            </a:xfrm>
            <a:custGeom>
              <a:avLst/>
              <a:gdLst/>
              <a:ahLst/>
              <a:cxnLst/>
              <a:rect l="l" t="t" r="r" b="b"/>
              <a:pathLst>
                <a:path w="3097529" h="1445260">
                  <a:moveTo>
                    <a:pt x="0" y="144525"/>
                  </a:moveTo>
                  <a:lnTo>
                    <a:pt x="7365" y="98805"/>
                  </a:lnTo>
                  <a:lnTo>
                    <a:pt x="27876" y="59181"/>
                  </a:lnTo>
                  <a:lnTo>
                    <a:pt x="59156" y="27939"/>
                  </a:lnTo>
                  <a:lnTo>
                    <a:pt x="98818" y="7365"/>
                  </a:lnTo>
                  <a:lnTo>
                    <a:pt x="144487" y="0"/>
                  </a:lnTo>
                  <a:lnTo>
                    <a:pt x="2953004" y="0"/>
                  </a:lnTo>
                  <a:lnTo>
                    <a:pt x="2998724" y="7365"/>
                  </a:lnTo>
                  <a:lnTo>
                    <a:pt x="3038475" y="27939"/>
                  </a:lnTo>
                  <a:lnTo>
                    <a:pt x="3069717" y="59181"/>
                  </a:lnTo>
                  <a:lnTo>
                    <a:pt x="3090164" y="98805"/>
                  </a:lnTo>
                  <a:lnTo>
                    <a:pt x="3097530" y="144525"/>
                  </a:lnTo>
                  <a:lnTo>
                    <a:pt x="3097530" y="1300479"/>
                  </a:lnTo>
                  <a:lnTo>
                    <a:pt x="3090164" y="1346200"/>
                  </a:lnTo>
                  <a:lnTo>
                    <a:pt x="3069717" y="1385823"/>
                  </a:lnTo>
                  <a:lnTo>
                    <a:pt x="3038475" y="1417065"/>
                  </a:lnTo>
                  <a:lnTo>
                    <a:pt x="2998724" y="1437639"/>
                  </a:lnTo>
                  <a:lnTo>
                    <a:pt x="2953004" y="1445006"/>
                  </a:lnTo>
                  <a:lnTo>
                    <a:pt x="144487" y="1445006"/>
                  </a:lnTo>
                  <a:lnTo>
                    <a:pt x="98818" y="1437639"/>
                  </a:lnTo>
                  <a:lnTo>
                    <a:pt x="59156" y="1417065"/>
                  </a:lnTo>
                  <a:lnTo>
                    <a:pt x="27876" y="1385823"/>
                  </a:lnTo>
                  <a:lnTo>
                    <a:pt x="7365" y="1346200"/>
                  </a:lnTo>
                  <a:lnTo>
                    <a:pt x="0" y="1300479"/>
                  </a:lnTo>
                  <a:lnTo>
                    <a:pt x="0" y="144525"/>
                  </a:lnTo>
                  <a:close/>
                </a:path>
              </a:pathLst>
            </a:custGeom>
            <a:ln w="25398">
              <a:solidFill>
                <a:srgbClr val="E7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77672" y="3295269"/>
            <a:ext cx="2794635" cy="12509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Hoạt</a:t>
            </a:r>
            <a:r>
              <a:rPr sz="1800" b="1" spc="-50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động</a:t>
            </a:r>
            <a:r>
              <a:rPr sz="1800" b="1" spc="-45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A0D52"/>
                </a:solidFill>
                <a:latin typeface="Arial"/>
                <a:cs typeface="Arial"/>
              </a:rPr>
              <a:t>2: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Hình</a:t>
            </a:r>
            <a:r>
              <a:rPr sz="1800" b="1" spc="-40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thành</a:t>
            </a:r>
            <a:r>
              <a:rPr sz="1800" b="1" spc="-50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kiến</a:t>
            </a:r>
            <a:r>
              <a:rPr sz="1800" b="1" spc="-35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thức</a:t>
            </a:r>
            <a:r>
              <a:rPr sz="1800" b="1" spc="-65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A0D52"/>
                </a:solidFill>
                <a:latin typeface="Arial"/>
                <a:cs typeface="Arial"/>
              </a:rPr>
              <a:t>mới</a:t>
            </a:r>
            <a:endParaRPr sz="1800">
              <a:latin typeface="Arial"/>
              <a:cs typeface="Arial"/>
            </a:endParaRPr>
          </a:p>
          <a:p>
            <a:pPr marL="187960" marR="180340" algn="ctr">
              <a:lnSpc>
                <a:spcPts val="1870"/>
              </a:lnSpc>
              <a:spcBef>
                <a:spcPts val="740"/>
              </a:spcBef>
            </a:pP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(Nghiên</a:t>
            </a:r>
            <a:r>
              <a:rPr sz="1800" b="1" spc="-90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cứu</a:t>
            </a:r>
            <a:r>
              <a:rPr sz="1800" b="1" spc="-100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0D52"/>
                </a:solidFill>
                <a:latin typeface="Arial"/>
                <a:cs typeface="Arial"/>
              </a:rPr>
              <a:t>kiến</a:t>
            </a:r>
            <a:r>
              <a:rPr sz="1800" b="1" spc="-85" dirty="0">
                <a:solidFill>
                  <a:srgbClr val="1A0D5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A0D52"/>
                </a:solidFill>
                <a:latin typeface="Arial"/>
                <a:cs typeface="Arial"/>
              </a:rPr>
              <a:t>thức nền)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48789" y="4780915"/>
            <a:ext cx="650240" cy="542290"/>
          </a:xfrm>
          <a:custGeom>
            <a:avLst/>
            <a:gdLst/>
            <a:ahLst/>
            <a:cxnLst/>
            <a:rect l="l" t="t" r="r" b="b"/>
            <a:pathLst>
              <a:path w="650239" h="542289">
                <a:moveTo>
                  <a:pt x="520192" y="0"/>
                </a:moveTo>
                <a:lnTo>
                  <a:pt x="130048" y="0"/>
                </a:lnTo>
                <a:lnTo>
                  <a:pt x="130048" y="270891"/>
                </a:lnTo>
                <a:lnTo>
                  <a:pt x="0" y="270891"/>
                </a:lnTo>
                <a:lnTo>
                  <a:pt x="325120" y="541782"/>
                </a:lnTo>
                <a:lnTo>
                  <a:pt x="650240" y="270891"/>
                </a:lnTo>
                <a:lnTo>
                  <a:pt x="520192" y="270891"/>
                </a:lnTo>
                <a:lnTo>
                  <a:pt x="520192" y="0"/>
                </a:lnTo>
                <a:close/>
              </a:path>
            </a:pathLst>
          </a:custGeom>
          <a:solidFill>
            <a:srgbClr val="FF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3989070" y="1202689"/>
            <a:ext cx="3705860" cy="1422400"/>
            <a:chOff x="3989070" y="1202689"/>
            <a:chExt cx="3705860" cy="1422400"/>
          </a:xfrm>
        </p:grpSpPr>
        <p:sp>
          <p:nvSpPr>
            <p:cNvPr id="20" name="object 20"/>
            <p:cNvSpPr/>
            <p:nvPr/>
          </p:nvSpPr>
          <p:spPr>
            <a:xfrm>
              <a:off x="4001770" y="1215389"/>
              <a:ext cx="3680460" cy="1397000"/>
            </a:xfrm>
            <a:custGeom>
              <a:avLst/>
              <a:gdLst/>
              <a:ahLst/>
              <a:cxnLst/>
              <a:rect l="l" t="t" r="r" b="b"/>
              <a:pathLst>
                <a:path w="3680459" h="1397000">
                  <a:moveTo>
                    <a:pt x="3540505" y="0"/>
                  </a:moveTo>
                  <a:lnTo>
                    <a:pt x="139700" y="0"/>
                  </a:lnTo>
                  <a:lnTo>
                    <a:pt x="95503" y="7112"/>
                  </a:lnTo>
                  <a:lnTo>
                    <a:pt x="57150" y="26924"/>
                  </a:lnTo>
                  <a:lnTo>
                    <a:pt x="26924" y="57150"/>
                  </a:lnTo>
                  <a:lnTo>
                    <a:pt x="7112" y="95504"/>
                  </a:lnTo>
                  <a:lnTo>
                    <a:pt x="0" y="139700"/>
                  </a:lnTo>
                  <a:lnTo>
                    <a:pt x="0" y="1256792"/>
                  </a:lnTo>
                  <a:lnTo>
                    <a:pt x="7112" y="1300861"/>
                  </a:lnTo>
                  <a:lnTo>
                    <a:pt x="26924" y="1339214"/>
                  </a:lnTo>
                  <a:lnTo>
                    <a:pt x="57150" y="1369568"/>
                  </a:lnTo>
                  <a:lnTo>
                    <a:pt x="95503" y="1389380"/>
                  </a:lnTo>
                  <a:lnTo>
                    <a:pt x="139700" y="1396492"/>
                  </a:lnTo>
                  <a:lnTo>
                    <a:pt x="3540505" y="1396492"/>
                  </a:lnTo>
                  <a:lnTo>
                    <a:pt x="3584575" y="1389380"/>
                  </a:lnTo>
                  <a:lnTo>
                    <a:pt x="3622929" y="1369568"/>
                  </a:lnTo>
                  <a:lnTo>
                    <a:pt x="3653281" y="1339214"/>
                  </a:lnTo>
                  <a:lnTo>
                    <a:pt x="3673094" y="1300861"/>
                  </a:lnTo>
                  <a:lnTo>
                    <a:pt x="3680205" y="1256792"/>
                  </a:lnTo>
                  <a:lnTo>
                    <a:pt x="3680205" y="139700"/>
                  </a:lnTo>
                  <a:lnTo>
                    <a:pt x="3673094" y="95504"/>
                  </a:lnTo>
                  <a:lnTo>
                    <a:pt x="3653281" y="57150"/>
                  </a:lnTo>
                  <a:lnTo>
                    <a:pt x="3622929" y="26924"/>
                  </a:lnTo>
                  <a:lnTo>
                    <a:pt x="3584575" y="7112"/>
                  </a:lnTo>
                  <a:lnTo>
                    <a:pt x="3540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01770" y="1215389"/>
              <a:ext cx="3680460" cy="1397000"/>
            </a:xfrm>
            <a:custGeom>
              <a:avLst/>
              <a:gdLst/>
              <a:ahLst/>
              <a:cxnLst/>
              <a:rect l="l" t="t" r="r" b="b"/>
              <a:pathLst>
                <a:path w="3680459" h="1397000">
                  <a:moveTo>
                    <a:pt x="0" y="139700"/>
                  </a:moveTo>
                  <a:lnTo>
                    <a:pt x="7112" y="95504"/>
                  </a:lnTo>
                  <a:lnTo>
                    <a:pt x="26924" y="57150"/>
                  </a:lnTo>
                  <a:lnTo>
                    <a:pt x="57150" y="26924"/>
                  </a:lnTo>
                  <a:lnTo>
                    <a:pt x="95503" y="7112"/>
                  </a:lnTo>
                  <a:lnTo>
                    <a:pt x="139700" y="0"/>
                  </a:lnTo>
                  <a:lnTo>
                    <a:pt x="3540505" y="0"/>
                  </a:lnTo>
                  <a:lnTo>
                    <a:pt x="3584575" y="7112"/>
                  </a:lnTo>
                  <a:lnTo>
                    <a:pt x="3622929" y="26924"/>
                  </a:lnTo>
                  <a:lnTo>
                    <a:pt x="3653281" y="57150"/>
                  </a:lnTo>
                  <a:lnTo>
                    <a:pt x="3673094" y="95504"/>
                  </a:lnTo>
                  <a:lnTo>
                    <a:pt x="3680205" y="139700"/>
                  </a:lnTo>
                  <a:lnTo>
                    <a:pt x="3680205" y="1256792"/>
                  </a:lnTo>
                  <a:lnTo>
                    <a:pt x="3673094" y="1300861"/>
                  </a:lnTo>
                  <a:lnTo>
                    <a:pt x="3653281" y="1339214"/>
                  </a:lnTo>
                  <a:lnTo>
                    <a:pt x="3622929" y="1369568"/>
                  </a:lnTo>
                  <a:lnTo>
                    <a:pt x="3584575" y="1389380"/>
                  </a:lnTo>
                  <a:lnTo>
                    <a:pt x="3540505" y="1396492"/>
                  </a:lnTo>
                  <a:lnTo>
                    <a:pt x="139700" y="1396492"/>
                  </a:lnTo>
                  <a:lnTo>
                    <a:pt x="95503" y="1389380"/>
                  </a:lnTo>
                  <a:lnTo>
                    <a:pt x="57150" y="1369568"/>
                  </a:lnTo>
                  <a:lnTo>
                    <a:pt x="26924" y="1339214"/>
                  </a:lnTo>
                  <a:lnTo>
                    <a:pt x="7112" y="1300861"/>
                  </a:lnTo>
                  <a:lnTo>
                    <a:pt x="0" y="1256792"/>
                  </a:lnTo>
                  <a:lnTo>
                    <a:pt x="0" y="139700"/>
                  </a:lnTo>
                  <a:close/>
                </a:path>
              </a:pathLst>
            </a:custGeom>
            <a:ln w="25400">
              <a:solidFill>
                <a:srgbClr val="160C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252086" y="1328674"/>
            <a:ext cx="3188335" cy="11226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60960" algn="just">
              <a:lnSpc>
                <a:spcPct val="86500"/>
              </a:lnSpc>
              <a:spcBef>
                <a:spcPts val="42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Một</a:t>
            </a:r>
            <a:r>
              <a:rPr sz="2000" b="1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câu</a:t>
            </a:r>
            <a:r>
              <a:rPr sz="2000" b="1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chuyện</a:t>
            </a:r>
            <a:r>
              <a:rPr sz="2000" b="1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hấp</a:t>
            </a:r>
            <a:r>
              <a:rPr sz="2000" b="1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dẫn,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thông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tin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thú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vị</a:t>
            </a:r>
            <a:r>
              <a:rPr sz="20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gắn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với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nội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dung</a:t>
            </a:r>
            <a:r>
              <a:rPr sz="2000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YCCĐ</a:t>
            </a:r>
            <a:r>
              <a:rPr sz="2000" spc="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trong</a:t>
            </a:r>
            <a:r>
              <a:rPr sz="2000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môn</a:t>
            </a:r>
            <a:r>
              <a:rPr sz="2000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học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chủ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đạo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câu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hỏi/vấn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đề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985125" y="1540510"/>
            <a:ext cx="643255" cy="747395"/>
          </a:xfrm>
          <a:custGeom>
            <a:avLst/>
            <a:gdLst/>
            <a:ahLst/>
            <a:cxnLst/>
            <a:rect l="l" t="t" r="r" b="b"/>
            <a:pathLst>
              <a:path w="643254" h="747394">
                <a:moveTo>
                  <a:pt x="321564" y="0"/>
                </a:moveTo>
                <a:lnTo>
                  <a:pt x="321564" y="149351"/>
                </a:lnTo>
                <a:lnTo>
                  <a:pt x="0" y="149351"/>
                </a:lnTo>
                <a:lnTo>
                  <a:pt x="0" y="597535"/>
                </a:lnTo>
                <a:lnTo>
                  <a:pt x="321564" y="597535"/>
                </a:lnTo>
                <a:lnTo>
                  <a:pt x="321564" y="746887"/>
                </a:lnTo>
                <a:lnTo>
                  <a:pt x="643127" y="373506"/>
                </a:lnTo>
                <a:lnTo>
                  <a:pt x="321564" y="0"/>
                </a:lnTo>
                <a:close/>
              </a:path>
            </a:pathLst>
          </a:custGeom>
          <a:solidFill>
            <a:srgbClr val="ABAA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8882380" y="1202690"/>
            <a:ext cx="3037205" cy="1422400"/>
            <a:chOff x="8882380" y="1202690"/>
            <a:chExt cx="3037205" cy="1422400"/>
          </a:xfrm>
        </p:grpSpPr>
        <p:sp>
          <p:nvSpPr>
            <p:cNvPr id="25" name="object 25"/>
            <p:cNvSpPr/>
            <p:nvPr/>
          </p:nvSpPr>
          <p:spPr>
            <a:xfrm>
              <a:off x="8895079" y="1215390"/>
              <a:ext cx="3011805" cy="1397000"/>
            </a:xfrm>
            <a:custGeom>
              <a:avLst/>
              <a:gdLst/>
              <a:ahLst/>
              <a:cxnLst/>
              <a:rect l="l" t="t" r="r" b="b"/>
              <a:pathLst>
                <a:path w="3011804" h="1397000">
                  <a:moveTo>
                    <a:pt x="2872231" y="0"/>
                  </a:moveTo>
                  <a:lnTo>
                    <a:pt x="139700" y="0"/>
                  </a:lnTo>
                  <a:lnTo>
                    <a:pt x="95503" y="7112"/>
                  </a:lnTo>
                  <a:lnTo>
                    <a:pt x="57150" y="26924"/>
                  </a:lnTo>
                  <a:lnTo>
                    <a:pt x="26924" y="57150"/>
                  </a:lnTo>
                  <a:lnTo>
                    <a:pt x="7112" y="95504"/>
                  </a:lnTo>
                  <a:lnTo>
                    <a:pt x="0" y="139700"/>
                  </a:lnTo>
                  <a:lnTo>
                    <a:pt x="0" y="1256792"/>
                  </a:lnTo>
                  <a:lnTo>
                    <a:pt x="7112" y="1300861"/>
                  </a:lnTo>
                  <a:lnTo>
                    <a:pt x="26924" y="1339214"/>
                  </a:lnTo>
                  <a:lnTo>
                    <a:pt x="57150" y="1369568"/>
                  </a:lnTo>
                  <a:lnTo>
                    <a:pt x="95503" y="1389380"/>
                  </a:lnTo>
                  <a:lnTo>
                    <a:pt x="139700" y="1396492"/>
                  </a:lnTo>
                  <a:lnTo>
                    <a:pt x="2872231" y="1396492"/>
                  </a:lnTo>
                  <a:lnTo>
                    <a:pt x="2916301" y="1389380"/>
                  </a:lnTo>
                  <a:lnTo>
                    <a:pt x="2954654" y="1369568"/>
                  </a:lnTo>
                  <a:lnTo>
                    <a:pt x="2984880" y="1339214"/>
                  </a:lnTo>
                  <a:lnTo>
                    <a:pt x="3004693" y="1300861"/>
                  </a:lnTo>
                  <a:lnTo>
                    <a:pt x="3011804" y="1256792"/>
                  </a:lnTo>
                  <a:lnTo>
                    <a:pt x="3011804" y="139700"/>
                  </a:lnTo>
                  <a:lnTo>
                    <a:pt x="3004693" y="95504"/>
                  </a:lnTo>
                  <a:lnTo>
                    <a:pt x="2984880" y="57150"/>
                  </a:lnTo>
                  <a:lnTo>
                    <a:pt x="2954654" y="26924"/>
                  </a:lnTo>
                  <a:lnTo>
                    <a:pt x="2916301" y="7112"/>
                  </a:lnTo>
                  <a:lnTo>
                    <a:pt x="2872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95079" y="1215390"/>
              <a:ext cx="3011805" cy="1397000"/>
            </a:xfrm>
            <a:custGeom>
              <a:avLst/>
              <a:gdLst/>
              <a:ahLst/>
              <a:cxnLst/>
              <a:rect l="l" t="t" r="r" b="b"/>
              <a:pathLst>
                <a:path w="3011804" h="1397000">
                  <a:moveTo>
                    <a:pt x="0" y="139700"/>
                  </a:moveTo>
                  <a:lnTo>
                    <a:pt x="7112" y="95504"/>
                  </a:lnTo>
                  <a:lnTo>
                    <a:pt x="26924" y="57150"/>
                  </a:lnTo>
                  <a:lnTo>
                    <a:pt x="57150" y="26924"/>
                  </a:lnTo>
                  <a:lnTo>
                    <a:pt x="95503" y="7112"/>
                  </a:lnTo>
                  <a:lnTo>
                    <a:pt x="139700" y="0"/>
                  </a:lnTo>
                  <a:lnTo>
                    <a:pt x="2872231" y="0"/>
                  </a:lnTo>
                  <a:lnTo>
                    <a:pt x="2916301" y="7112"/>
                  </a:lnTo>
                  <a:lnTo>
                    <a:pt x="2954654" y="26924"/>
                  </a:lnTo>
                  <a:lnTo>
                    <a:pt x="2984880" y="57150"/>
                  </a:lnTo>
                  <a:lnTo>
                    <a:pt x="3004693" y="95504"/>
                  </a:lnTo>
                  <a:lnTo>
                    <a:pt x="3011804" y="139700"/>
                  </a:lnTo>
                  <a:lnTo>
                    <a:pt x="3011804" y="1256792"/>
                  </a:lnTo>
                  <a:lnTo>
                    <a:pt x="3004693" y="1300861"/>
                  </a:lnTo>
                  <a:lnTo>
                    <a:pt x="2984880" y="1339214"/>
                  </a:lnTo>
                  <a:lnTo>
                    <a:pt x="2954654" y="1369568"/>
                  </a:lnTo>
                  <a:lnTo>
                    <a:pt x="2916301" y="1389380"/>
                  </a:lnTo>
                  <a:lnTo>
                    <a:pt x="2872231" y="1396492"/>
                  </a:lnTo>
                  <a:lnTo>
                    <a:pt x="139700" y="1396492"/>
                  </a:lnTo>
                  <a:lnTo>
                    <a:pt x="95503" y="1389380"/>
                  </a:lnTo>
                  <a:lnTo>
                    <a:pt x="57150" y="1369568"/>
                  </a:lnTo>
                  <a:lnTo>
                    <a:pt x="26924" y="1339214"/>
                  </a:lnTo>
                  <a:lnTo>
                    <a:pt x="7112" y="1300861"/>
                  </a:lnTo>
                  <a:lnTo>
                    <a:pt x="0" y="1256792"/>
                  </a:lnTo>
                  <a:lnTo>
                    <a:pt x="0" y="139700"/>
                  </a:lnTo>
                  <a:close/>
                </a:path>
              </a:pathLst>
            </a:custGeom>
            <a:ln w="25398">
              <a:solidFill>
                <a:srgbClr val="160C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066021" y="1380997"/>
            <a:ext cx="1211580" cy="2654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Nhiệm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vụ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264902" y="1328674"/>
            <a:ext cx="1490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tập: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chế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96578" y="1592326"/>
            <a:ext cx="379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tạo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632950" y="1646173"/>
            <a:ext cx="2035175" cy="26225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sản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phẩm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STEM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02569" y="1908378"/>
            <a:ext cx="958850" cy="2641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8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tiêu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chí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163050" y="1854835"/>
            <a:ext cx="2480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97735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với 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những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cụ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54845" y="2120011"/>
            <a:ext cx="2700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thể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để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giải</a:t>
            </a:r>
            <a:r>
              <a:rPr sz="20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quyết</a:t>
            </a:r>
            <a:r>
              <a:rPr sz="20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vấn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đề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989070" y="3265170"/>
            <a:ext cx="3624579" cy="1743710"/>
            <a:chOff x="3989070" y="3265170"/>
            <a:chExt cx="3624579" cy="1743710"/>
          </a:xfrm>
        </p:grpSpPr>
        <p:sp>
          <p:nvSpPr>
            <p:cNvPr id="35" name="object 35"/>
            <p:cNvSpPr/>
            <p:nvPr/>
          </p:nvSpPr>
          <p:spPr>
            <a:xfrm>
              <a:off x="4001770" y="3277870"/>
              <a:ext cx="3599179" cy="1718310"/>
            </a:xfrm>
            <a:custGeom>
              <a:avLst/>
              <a:gdLst/>
              <a:ahLst/>
              <a:cxnLst/>
              <a:rect l="l" t="t" r="r" b="b"/>
              <a:pathLst>
                <a:path w="3599179" h="1718310">
                  <a:moveTo>
                    <a:pt x="3450462" y="0"/>
                  </a:moveTo>
                  <a:lnTo>
                    <a:pt x="148081" y="0"/>
                  </a:lnTo>
                  <a:lnTo>
                    <a:pt x="101218" y="8762"/>
                  </a:lnTo>
                  <a:lnTo>
                    <a:pt x="60578" y="33146"/>
                  </a:lnTo>
                  <a:lnTo>
                    <a:pt x="28575" y="70357"/>
                  </a:lnTo>
                  <a:lnTo>
                    <a:pt x="7492" y="117475"/>
                  </a:lnTo>
                  <a:lnTo>
                    <a:pt x="0" y="171830"/>
                  </a:lnTo>
                  <a:lnTo>
                    <a:pt x="0" y="1546352"/>
                  </a:lnTo>
                  <a:lnTo>
                    <a:pt x="7492" y="1600707"/>
                  </a:lnTo>
                  <a:lnTo>
                    <a:pt x="28575" y="1647824"/>
                  </a:lnTo>
                  <a:lnTo>
                    <a:pt x="60578" y="1685035"/>
                  </a:lnTo>
                  <a:lnTo>
                    <a:pt x="101218" y="1709419"/>
                  </a:lnTo>
                  <a:lnTo>
                    <a:pt x="148081" y="1718182"/>
                  </a:lnTo>
                  <a:lnTo>
                    <a:pt x="3450462" y="1718182"/>
                  </a:lnTo>
                  <a:lnTo>
                    <a:pt x="3497326" y="1709419"/>
                  </a:lnTo>
                  <a:lnTo>
                    <a:pt x="3537965" y="1685035"/>
                  </a:lnTo>
                  <a:lnTo>
                    <a:pt x="3570097" y="1647824"/>
                  </a:lnTo>
                  <a:lnTo>
                    <a:pt x="3591052" y="1600707"/>
                  </a:lnTo>
                  <a:lnTo>
                    <a:pt x="3598672" y="1546352"/>
                  </a:lnTo>
                  <a:lnTo>
                    <a:pt x="3598672" y="171830"/>
                  </a:lnTo>
                  <a:lnTo>
                    <a:pt x="3591052" y="117475"/>
                  </a:lnTo>
                  <a:lnTo>
                    <a:pt x="3570097" y="70357"/>
                  </a:lnTo>
                  <a:lnTo>
                    <a:pt x="3537965" y="33146"/>
                  </a:lnTo>
                  <a:lnTo>
                    <a:pt x="3497326" y="8762"/>
                  </a:lnTo>
                  <a:lnTo>
                    <a:pt x="3450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01770" y="3277870"/>
              <a:ext cx="3599179" cy="1718310"/>
            </a:xfrm>
            <a:custGeom>
              <a:avLst/>
              <a:gdLst/>
              <a:ahLst/>
              <a:cxnLst/>
              <a:rect l="l" t="t" r="r" b="b"/>
              <a:pathLst>
                <a:path w="3599179" h="1718310">
                  <a:moveTo>
                    <a:pt x="0" y="171830"/>
                  </a:moveTo>
                  <a:lnTo>
                    <a:pt x="7492" y="117475"/>
                  </a:lnTo>
                  <a:lnTo>
                    <a:pt x="28575" y="70357"/>
                  </a:lnTo>
                  <a:lnTo>
                    <a:pt x="60578" y="33146"/>
                  </a:lnTo>
                  <a:lnTo>
                    <a:pt x="101218" y="8762"/>
                  </a:lnTo>
                  <a:lnTo>
                    <a:pt x="148081" y="0"/>
                  </a:lnTo>
                  <a:lnTo>
                    <a:pt x="3450462" y="0"/>
                  </a:lnTo>
                  <a:lnTo>
                    <a:pt x="3497326" y="8762"/>
                  </a:lnTo>
                  <a:lnTo>
                    <a:pt x="3537965" y="33146"/>
                  </a:lnTo>
                  <a:lnTo>
                    <a:pt x="3570097" y="70357"/>
                  </a:lnTo>
                  <a:lnTo>
                    <a:pt x="3591052" y="117475"/>
                  </a:lnTo>
                  <a:lnTo>
                    <a:pt x="3598672" y="171830"/>
                  </a:lnTo>
                  <a:lnTo>
                    <a:pt x="3598672" y="1546352"/>
                  </a:lnTo>
                  <a:lnTo>
                    <a:pt x="3591052" y="1600707"/>
                  </a:lnTo>
                  <a:lnTo>
                    <a:pt x="3570097" y="1647824"/>
                  </a:lnTo>
                  <a:lnTo>
                    <a:pt x="3537965" y="1685035"/>
                  </a:lnTo>
                  <a:lnTo>
                    <a:pt x="3497326" y="1709419"/>
                  </a:lnTo>
                  <a:lnTo>
                    <a:pt x="3450462" y="1718182"/>
                  </a:lnTo>
                  <a:lnTo>
                    <a:pt x="148081" y="1718182"/>
                  </a:lnTo>
                  <a:lnTo>
                    <a:pt x="101218" y="1709419"/>
                  </a:lnTo>
                  <a:lnTo>
                    <a:pt x="60578" y="1685035"/>
                  </a:lnTo>
                  <a:lnTo>
                    <a:pt x="28575" y="1647824"/>
                  </a:lnTo>
                  <a:lnTo>
                    <a:pt x="7492" y="1600707"/>
                  </a:lnTo>
                  <a:lnTo>
                    <a:pt x="0" y="1546352"/>
                  </a:lnTo>
                  <a:lnTo>
                    <a:pt x="0" y="171830"/>
                  </a:lnTo>
                  <a:close/>
                </a:path>
              </a:pathLst>
            </a:custGeom>
            <a:ln w="25400">
              <a:solidFill>
                <a:srgbClr val="160C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334383" y="3453764"/>
            <a:ext cx="294132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HS</a:t>
            </a:r>
            <a:r>
              <a:rPr sz="185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thực</a:t>
            </a:r>
            <a:r>
              <a:rPr sz="185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hiện</a:t>
            </a:r>
            <a:r>
              <a:rPr sz="18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các</a:t>
            </a:r>
            <a:r>
              <a:rPr sz="18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hoạt</a:t>
            </a:r>
            <a:r>
              <a:rPr sz="185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FF0000"/>
                </a:solidFill>
                <a:latin typeface="Arial"/>
                <a:cs typeface="Arial"/>
              </a:rPr>
              <a:t>động</a:t>
            </a:r>
            <a:endParaRPr sz="18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56454" y="3748404"/>
            <a:ext cx="2155190" cy="256540"/>
          </a:xfrm>
          <a:custGeom>
            <a:avLst/>
            <a:gdLst/>
            <a:ahLst/>
            <a:cxnLst/>
            <a:rect l="l" t="t" r="r" b="b"/>
            <a:pathLst>
              <a:path w="2155190" h="256539">
                <a:moveTo>
                  <a:pt x="2155189" y="0"/>
                </a:moveTo>
                <a:lnTo>
                  <a:pt x="0" y="0"/>
                </a:lnTo>
                <a:lnTo>
                  <a:pt x="0" y="256032"/>
                </a:lnTo>
                <a:lnTo>
                  <a:pt x="2155189" y="256032"/>
                </a:lnTo>
                <a:lnTo>
                  <a:pt x="215518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98746" y="3709796"/>
            <a:ext cx="321183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r>
              <a:rPr sz="18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khám</a:t>
            </a:r>
            <a:r>
              <a:rPr sz="18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phá</a:t>
            </a:r>
            <a:r>
              <a:rPr sz="185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FF0000"/>
                </a:solidFill>
                <a:latin typeface="Arial"/>
                <a:cs typeface="Arial"/>
              </a:rPr>
              <a:t>kiến</a:t>
            </a:r>
            <a:r>
              <a:rPr sz="18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FF0000"/>
                </a:solidFill>
                <a:latin typeface="Arial"/>
                <a:cs typeface="Arial"/>
              </a:rPr>
              <a:t>thức, </a:t>
            </a:r>
            <a:r>
              <a:rPr sz="1850" spc="-20" dirty="0">
                <a:solidFill>
                  <a:srgbClr val="FF0000"/>
                </a:solidFill>
                <a:latin typeface="Arial"/>
                <a:cs typeface="Arial"/>
              </a:rPr>
              <a:t>gồm</a:t>
            </a:r>
            <a:endParaRPr sz="18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10939" y="3965828"/>
            <a:ext cx="318643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kiến</a:t>
            </a:r>
            <a:r>
              <a:rPr sz="18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thức</a:t>
            </a:r>
            <a:r>
              <a:rPr sz="18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môn</a:t>
            </a:r>
            <a:r>
              <a:rPr sz="185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chủ</a:t>
            </a:r>
            <a:r>
              <a:rPr sz="18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đạo</a:t>
            </a:r>
            <a:r>
              <a:rPr sz="185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và</a:t>
            </a:r>
            <a:r>
              <a:rPr sz="18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FF0000"/>
                </a:solidFill>
                <a:latin typeface="Arial"/>
                <a:cs typeface="Arial"/>
              </a:rPr>
              <a:t>một</a:t>
            </a:r>
            <a:endParaRPr sz="18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28642" y="4223384"/>
            <a:ext cx="3351529" cy="56324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66725" marR="5080" indent="-454659">
              <a:lnSpc>
                <a:spcPts val="2020"/>
              </a:lnSpc>
              <a:spcBef>
                <a:spcPts val="330"/>
              </a:spcBef>
            </a:pP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số</a:t>
            </a:r>
            <a:r>
              <a:rPr sz="18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kiến</a:t>
            </a:r>
            <a:r>
              <a:rPr sz="18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thức,</a:t>
            </a:r>
            <a:r>
              <a:rPr sz="185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kĩ</a:t>
            </a:r>
            <a:r>
              <a:rPr sz="18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năng</a:t>
            </a:r>
            <a:r>
              <a:rPr sz="185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kết</a:t>
            </a:r>
            <a:r>
              <a:rPr sz="185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nối</a:t>
            </a:r>
            <a:r>
              <a:rPr sz="1850" spc="-25" dirty="0">
                <a:solidFill>
                  <a:srgbClr val="FF0000"/>
                </a:solidFill>
                <a:latin typeface="Arial"/>
                <a:cs typeface="Arial"/>
              </a:rPr>
              <a:t> với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việc</a:t>
            </a:r>
            <a:r>
              <a:rPr sz="185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chế</a:t>
            </a:r>
            <a:r>
              <a:rPr sz="18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tạo</a:t>
            </a:r>
            <a:r>
              <a:rPr sz="18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sản</a:t>
            </a:r>
            <a:r>
              <a:rPr sz="18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FF0000"/>
                </a:solidFill>
                <a:latin typeface="Arial"/>
                <a:cs typeface="Arial"/>
              </a:rPr>
              <a:t>phẩm</a:t>
            </a:r>
            <a:r>
              <a:rPr sz="1850" spc="-20" dirty="0">
                <a:solidFill>
                  <a:srgbClr val="1A0D52"/>
                </a:solidFill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790940" y="3281679"/>
            <a:ext cx="3241675" cy="1727835"/>
            <a:chOff x="8790940" y="3281679"/>
            <a:chExt cx="3241675" cy="1727835"/>
          </a:xfrm>
        </p:grpSpPr>
        <p:sp>
          <p:nvSpPr>
            <p:cNvPr id="43" name="object 43"/>
            <p:cNvSpPr/>
            <p:nvPr/>
          </p:nvSpPr>
          <p:spPr>
            <a:xfrm>
              <a:off x="8803640" y="3294379"/>
              <a:ext cx="3216275" cy="1702435"/>
            </a:xfrm>
            <a:custGeom>
              <a:avLst/>
              <a:gdLst/>
              <a:ahLst/>
              <a:cxnLst/>
              <a:rect l="l" t="t" r="r" b="b"/>
              <a:pathLst>
                <a:path w="3216275" h="1702435">
                  <a:moveTo>
                    <a:pt x="3070986" y="0"/>
                  </a:moveTo>
                  <a:lnTo>
                    <a:pt x="144906" y="0"/>
                  </a:lnTo>
                  <a:lnTo>
                    <a:pt x="99059" y="8636"/>
                  </a:lnTo>
                  <a:lnTo>
                    <a:pt x="59308" y="32893"/>
                  </a:lnTo>
                  <a:lnTo>
                    <a:pt x="27939" y="69723"/>
                  </a:lnTo>
                  <a:lnTo>
                    <a:pt x="7365" y="116332"/>
                  </a:lnTo>
                  <a:lnTo>
                    <a:pt x="0" y="170180"/>
                  </a:lnTo>
                  <a:lnTo>
                    <a:pt x="0" y="1531747"/>
                  </a:lnTo>
                  <a:lnTo>
                    <a:pt x="7365" y="1585595"/>
                  </a:lnTo>
                  <a:lnTo>
                    <a:pt x="27939" y="1632204"/>
                  </a:lnTo>
                  <a:lnTo>
                    <a:pt x="59308" y="1669034"/>
                  </a:lnTo>
                  <a:lnTo>
                    <a:pt x="99059" y="1693291"/>
                  </a:lnTo>
                  <a:lnTo>
                    <a:pt x="144906" y="1701927"/>
                  </a:lnTo>
                  <a:lnTo>
                    <a:pt x="3070986" y="1701927"/>
                  </a:lnTo>
                  <a:lnTo>
                    <a:pt x="3116833" y="1693291"/>
                  </a:lnTo>
                  <a:lnTo>
                    <a:pt x="3156584" y="1669034"/>
                  </a:lnTo>
                  <a:lnTo>
                    <a:pt x="3187954" y="1632204"/>
                  </a:lnTo>
                  <a:lnTo>
                    <a:pt x="3208528" y="1585595"/>
                  </a:lnTo>
                  <a:lnTo>
                    <a:pt x="3215893" y="1531747"/>
                  </a:lnTo>
                  <a:lnTo>
                    <a:pt x="3215893" y="170180"/>
                  </a:lnTo>
                  <a:lnTo>
                    <a:pt x="3208528" y="116332"/>
                  </a:lnTo>
                  <a:lnTo>
                    <a:pt x="3187954" y="69723"/>
                  </a:lnTo>
                  <a:lnTo>
                    <a:pt x="3156584" y="32893"/>
                  </a:lnTo>
                  <a:lnTo>
                    <a:pt x="3116833" y="8636"/>
                  </a:lnTo>
                  <a:lnTo>
                    <a:pt x="3070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803640" y="3294379"/>
              <a:ext cx="3216275" cy="1702435"/>
            </a:xfrm>
            <a:custGeom>
              <a:avLst/>
              <a:gdLst/>
              <a:ahLst/>
              <a:cxnLst/>
              <a:rect l="l" t="t" r="r" b="b"/>
              <a:pathLst>
                <a:path w="3216275" h="1702435">
                  <a:moveTo>
                    <a:pt x="0" y="170180"/>
                  </a:moveTo>
                  <a:lnTo>
                    <a:pt x="7365" y="116332"/>
                  </a:lnTo>
                  <a:lnTo>
                    <a:pt x="27939" y="69723"/>
                  </a:lnTo>
                  <a:lnTo>
                    <a:pt x="59308" y="32893"/>
                  </a:lnTo>
                  <a:lnTo>
                    <a:pt x="99059" y="8636"/>
                  </a:lnTo>
                  <a:lnTo>
                    <a:pt x="144906" y="0"/>
                  </a:lnTo>
                  <a:lnTo>
                    <a:pt x="3070986" y="0"/>
                  </a:lnTo>
                  <a:lnTo>
                    <a:pt x="3116833" y="8636"/>
                  </a:lnTo>
                  <a:lnTo>
                    <a:pt x="3156584" y="32893"/>
                  </a:lnTo>
                  <a:lnTo>
                    <a:pt x="3187954" y="69723"/>
                  </a:lnTo>
                  <a:lnTo>
                    <a:pt x="3208528" y="116332"/>
                  </a:lnTo>
                  <a:lnTo>
                    <a:pt x="3215893" y="170180"/>
                  </a:lnTo>
                  <a:lnTo>
                    <a:pt x="3215893" y="1531747"/>
                  </a:lnTo>
                  <a:lnTo>
                    <a:pt x="3208528" y="1585595"/>
                  </a:lnTo>
                  <a:lnTo>
                    <a:pt x="3187954" y="1632204"/>
                  </a:lnTo>
                  <a:lnTo>
                    <a:pt x="3156584" y="1669034"/>
                  </a:lnTo>
                  <a:lnTo>
                    <a:pt x="3116833" y="1693291"/>
                  </a:lnTo>
                  <a:lnTo>
                    <a:pt x="3070986" y="1701927"/>
                  </a:lnTo>
                  <a:lnTo>
                    <a:pt x="144906" y="1701927"/>
                  </a:lnTo>
                  <a:lnTo>
                    <a:pt x="99059" y="1693291"/>
                  </a:lnTo>
                  <a:lnTo>
                    <a:pt x="59308" y="1669034"/>
                  </a:lnTo>
                  <a:lnTo>
                    <a:pt x="27939" y="1632204"/>
                  </a:lnTo>
                  <a:lnTo>
                    <a:pt x="7365" y="1585595"/>
                  </a:lnTo>
                  <a:lnTo>
                    <a:pt x="0" y="1531747"/>
                  </a:lnTo>
                  <a:lnTo>
                    <a:pt x="0" y="170180"/>
                  </a:lnTo>
                  <a:close/>
                </a:path>
              </a:pathLst>
            </a:custGeom>
            <a:ln w="25400">
              <a:solidFill>
                <a:srgbClr val="160C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0449814" y="3628009"/>
            <a:ext cx="905510" cy="2565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4"/>
              </a:lnSpc>
            </a:pPr>
            <a:r>
              <a:rPr sz="1850" b="1" dirty="0">
                <a:solidFill>
                  <a:srgbClr val="FF0000"/>
                </a:solidFill>
                <a:latin typeface="Arial"/>
                <a:cs typeface="Arial"/>
              </a:rPr>
              <a:t>kết</a:t>
            </a:r>
            <a:r>
              <a:rPr sz="1850" b="1" spc="3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FF0000"/>
                </a:solidFill>
                <a:latin typeface="Arial"/>
                <a:cs typeface="Arial"/>
              </a:rPr>
              <a:t>nối</a:t>
            </a:r>
            <a:endParaRPr sz="18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129521" y="3589401"/>
            <a:ext cx="270827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25040" algn="l"/>
              </a:tabLst>
            </a:pPr>
            <a:r>
              <a:rPr sz="1850" b="1" dirty="0">
                <a:solidFill>
                  <a:srgbClr val="FF0000"/>
                </a:solidFill>
                <a:latin typeface="Arial"/>
                <a:cs typeface="Arial"/>
              </a:rPr>
              <a:t>Hoạt</a:t>
            </a:r>
            <a:r>
              <a:rPr sz="1850" b="1" spc="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FF0000"/>
                </a:solidFill>
                <a:latin typeface="Arial"/>
                <a:cs typeface="Arial"/>
              </a:rPr>
              <a:t>động</a:t>
            </a:r>
            <a:r>
              <a:rPr sz="185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50" b="1" spc="-20" dirty="0">
                <a:solidFill>
                  <a:srgbClr val="FF0000"/>
                </a:solidFill>
                <a:latin typeface="Arial"/>
                <a:cs typeface="Arial"/>
              </a:rPr>
              <a:t>kiến</a:t>
            </a:r>
            <a:endParaRPr sz="18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992361" y="3845433"/>
            <a:ext cx="284543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dirty="0">
                <a:solidFill>
                  <a:srgbClr val="FF0000"/>
                </a:solidFill>
                <a:latin typeface="Arial"/>
                <a:cs typeface="Arial"/>
              </a:rPr>
              <a:t>thức</a:t>
            </a:r>
            <a:r>
              <a:rPr sz="1850" b="1" spc="3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góp</a:t>
            </a:r>
            <a:r>
              <a:rPr sz="1850" spc="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phần</a:t>
            </a:r>
            <a:r>
              <a:rPr sz="1850" spc="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hỗ</a:t>
            </a:r>
            <a:r>
              <a:rPr sz="1850" spc="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trợ</a:t>
            </a:r>
            <a:r>
              <a:rPr sz="1850" spc="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FF0000"/>
                </a:solidFill>
                <a:latin typeface="Arial"/>
                <a:cs typeface="Arial"/>
              </a:rPr>
              <a:t>HS</a:t>
            </a:r>
            <a:endParaRPr sz="18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992361" y="4102989"/>
            <a:ext cx="2846070" cy="5651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320"/>
              </a:spcBef>
            </a:pP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chủ</a:t>
            </a:r>
            <a:r>
              <a:rPr sz="1850" spc="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động</a:t>
            </a:r>
            <a:r>
              <a:rPr sz="1850" spc="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tìm</a:t>
            </a:r>
            <a:r>
              <a:rPr sz="1850" spc="2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và</a:t>
            </a:r>
            <a:r>
              <a:rPr sz="1850" spc="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lựa</a:t>
            </a:r>
            <a:r>
              <a:rPr sz="1850" spc="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FF0000"/>
                </a:solidFill>
                <a:latin typeface="Arial"/>
                <a:cs typeface="Arial"/>
              </a:rPr>
              <a:t>chọn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giải</a:t>
            </a:r>
            <a:r>
              <a:rPr sz="185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pháp</a:t>
            </a:r>
            <a:r>
              <a:rPr sz="185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giải</a:t>
            </a:r>
            <a:r>
              <a:rPr sz="185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quyết</a:t>
            </a:r>
            <a:r>
              <a:rPr sz="185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vấn</a:t>
            </a:r>
            <a:r>
              <a:rPr sz="185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FF0000"/>
                </a:solidFill>
                <a:latin typeface="Arial"/>
                <a:cs typeface="Arial"/>
              </a:rPr>
              <a:t>đề</a:t>
            </a:r>
            <a:endParaRPr sz="18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005445" y="3662679"/>
            <a:ext cx="561340" cy="566420"/>
          </a:xfrm>
          <a:custGeom>
            <a:avLst/>
            <a:gdLst/>
            <a:ahLst/>
            <a:cxnLst/>
            <a:rect l="l" t="t" r="r" b="b"/>
            <a:pathLst>
              <a:path w="561340" h="566420">
                <a:moveTo>
                  <a:pt x="561340" y="193040"/>
                </a:moveTo>
                <a:lnTo>
                  <a:pt x="370459" y="193040"/>
                </a:lnTo>
                <a:lnTo>
                  <a:pt x="370459" y="0"/>
                </a:lnTo>
                <a:lnTo>
                  <a:pt x="190881" y="0"/>
                </a:lnTo>
                <a:lnTo>
                  <a:pt x="190881" y="193040"/>
                </a:lnTo>
                <a:lnTo>
                  <a:pt x="0" y="193040"/>
                </a:lnTo>
                <a:lnTo>
                  <a:pt x="0" y="373380"/>
                </a:lnTo>
                <a:lnTo>
                  <a:pt x="190881" y="373380"/>
                </a:lnTo>
                <a:lnTo>
                  <a:pt x="190881" y="566420"/>
                </a:lnTo>
                <a:lnTo>
                  <a:pt x="370459" y="566420"/>
                </a:lnTo>
                <a:lnTo>
                  <a:pt x="370459" y="373380"/>
                </a:lnTo>
                <a:lnTo>
                  <a:pt x="561340" y="373380"/>
                </a:lnTo>
                <a:lnTo>
                  <a:pt x="561340" y="193040"/>
                </a:lnTo>
                <a:close/>
              </a:path>
            </a:pathLst>
          </a:custGeom>
          <a:solidFill>
            <a:srgbClr val="ABAAB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8333" y="34543"/>
            <a:ext cx="73602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Hai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mức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độ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triển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khai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bài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STEM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ở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cấp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tiểu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 học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6689" y="2073275"/>
            <a:ext cx="2747010" cy="287020"/>
          </a:xfrm>
          <a:custGeom>
            <a:avLst/>
            <a:gdLst/>
            <a:ahLst/>
            <a:cxnLst/>
            <a:rect l="l" t="t" r="r" b="b"/>
            <a:pathLst>
              <a:path w="2747010" h="287019">
                <a:moveTo>
                  <a:pt x="2746502" y="0"/>
                </a:moveTo>
                <a:lnTo>
                  <a:pt x="0" y="0"/>
                </a:lnTo>
                <a:lnTo>
                  <a:pt x="0" y="286512"/>
                </a:lnTo>
                <a:lnTo>
                  <a:pt x="2746502" y="286512"/>
                </a:lnTo>
                <a:lnTo>
                  <a:pt x="27465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42936" y="2068702"/>
            <a:ext cx="2981325" cy="307975"/>
          </a:xfrm>
          <a:custGeom>
            <a:avLst/>
            <a:gdLst/>
            <a:ahLst/>
            <a:cxnLst/>
            <a:rect l="l" t="t" r="r" b="b"/>
            <a:pathLst>
              <a:path w="2981325" h="307975">
                <a:moveTo>
                  <a:pt x="2981198" y="0"/>
                </a:moveTo>
                <a:lnTo>
                  <a:pt x="0" y="0"/>
                </a:lnTo>
                <a:lnTo>
                  <a:pt x="0" y="307848"/>
                </a:lnTo>
                <a:lnTo>
                  <a:pt x="2981198" y="307848"/>
                </a:lnTo>
                <a:lnTo>
                  <a:pt x="298119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2936" y="3560953"/>
            <a:ext cx="2158365" cy="287020"/>
          </a:xfrm>
          <a:custGeom>
            <a:avLst/>
            <a:gdLst/>
            <a:ahLst/>
            <a:cxnLst/>
            <a:rect l="l" t="t" r="r" b="b"/>
            <a:pathLst>
              <a:path w="2158365" h="287020">
                <a:moveTo>
                  <a:pt x="2158238" y="0"/>
                </a:moveTo>
                <a:lnTo>
                  <a:pt x="0" y="0"/>
                </a:lnTo>
                <a:lnTo>
                  <a:pt x="0" y="286512"/>
                </a:lnTo>
                <a:lnTo>
                  <a:pt x="2158238" y="286512"/>
                </a:lnTo>
                <a:lnTo>
                  <a:pt x="21582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26690" y="4469257"/>
            <a:ext cx="3935729" cy="611505"/>
          </a:xfrm>
          <a:custGeom>
            <a:avLst/>
            <a:gdLst/>
            <a:ahLst/>
            <a:cxnLst/>
            <a:rect l="l" t="t" r="r" b="b"/>
            <a:pathLst>
              <a:path w="3935729" h="611504">
                <a:moveTo>
                  <a:pt x="1091488" y="306400"/>
                </a:moveTo>
                <a:lnTo>
                  <a:pt x="0" y="306400"/>
                </a:lnTo>
                <a:lnTo>
                  <a:pt x="0" y="611505"/>
                </a:lnTo>
                <a:lnTo>
                  <a:pt x="1091488" y="611505"/>
                </a:lnTo>
                <a:lnTo>
                  <a:pt x="1091488" y="306400"/>
                </a:lnTo>
                <a:close/>
              </a:path>
              <a:path w="3935729" h="611504">
                <a:moveTo>
                  <a:pt x="3935590" y="0"/>
                </a:moveTo>
                <a:lnTo>
                  <a:pt x="0" y="0"/>
                </a:lnTo>
                <a:lnTo>
                  <a:pt x="0" y="306324"/>
                </a:lnTo>
                <a:lnTo>
                  <a:pt x="3935590" y="306324"/>
                </a:lnTo>
                <a:lnTo>
                  <a:pt x="393559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86549" y="4469257"/>
            <a:ext cx="4542155" cy="611505"/>
          </a:xfrm>
          <a:custGeom>
            <a:avLst/>
            <a:gdLst/>
            <a:ahLst/>
            <a:cxnLst/>
            <a:rect l="l" t="t" r="r" b="b"/>
            <a:pathLst>
              <a:path w="4542155" h="611504">
                <a:moveTo>
                  <a:pt x="2359406" y="306400"/>
                </a:moveTo>
                <a:lnTo>
                  <a:pt x="0" y="306400"/>
                </a:lnTo>
                <a:lnTo>
                  <a:pt x="0" y="611505"/>
                </a:lnTo>
                <a:lnTo>
                  <a:pt x="2359406" y="611505"/>
                </a:lnTo>
                <a:lnTo>
                  <a:pt x="2359406" y="306400"/>
                </a:lnTo>
                <a:close/>
              </a:path>
              <a:path w="4542155" h="611504">
                <a:moveTo>
                  <a:pt x="4542155" y="0"/>
                </a:moveTo>
                <a:lnTo>
                  <a:pt x="0" y="0"/>
                </a:lnTo>
                <a:lnTo>
                  <a:pt x="0" y="306324"/>
                </a:lnTo>
                <a:lnTo>
                  <a:pt x="4542155" y="306324"/>
                </a:lnTo>
                <a:lnTo>
                  <a:pt x="454215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86548" y="6086551"/>
            <a:ext cx="1649095" cy="308610"/>
          </a:xfrm>
          <a:custGeom>
            <a:avLst/>
            <a:gdLst/>
            <a:ahLst/>
            <a:cxnLst/>
            <a:rect l="l" t="t" r="r" b="b"/>
            <a:pathLst>
              <a:path w="1649095" h="308610">
                <a:moveTo>
                  <a:pt x="1648968" y="0"/>
                </a:moveTo>
                <a:lnTo>
                  <a:pt x="0" y="0"/>
                </a:lnTo>
                <a:lnTo>
                  <a:pt x="0" y="308152"/>
                </a:lnTo>
                <a:lnTo>
                  <a:pt x="1648968" y="308152"/>
                </a:lnTo>
                <a:lnTo>
                  <a:pt x="164896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711473"/>
              </p:ext>
            </p:extLst>
          </p:nvPr>
        </p:nvGraphicFramePr>
        <p:xfrm>
          <a:off x="280415" y="458673"/>
          <a:ext cx="11788774" cy="5969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9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Các</a:t>
                      </a:r>
                      <a:r>
                        <a:rPr sz="19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hoạt</a:t>
                      </a:r>
                      <a:r>
                        <a:rPr sz="19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động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Mức</a:t>
                      </a:r>
                      <a:r>
                        <a:rPr sz="19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Mức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35">
                <a:tc gridSpan="3"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1" spc="-35" dirty="0">
                          <a:latin typeface="Arial"/>
                          <a:cs typeface="Arial"/>
                        </a:rPr>
                        <a:t>Hoạt</a:t>
                      </a:r>
                      <a:r>
                        <a:rPr sz="20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40" dirty="0">
                          <a:latin typeface="Arial"/>
                          <a:cs typeface="Arial"/>
                        </a:rPr>
                        <a:t>động</a:t>
                      </a:r>
                      <a:r>
                        <a:rPr sz="20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20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Mở</a:t>
                      </a:r>
                      <a:r>
                        <a:rPr sz="20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đầu</a:t>
                      </a:r>
                      <a:r>
                        <a:rPr sz="20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(Xác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định</a:t>
                      </a:r>
                      <a:r>
                        <a:rPr sz="20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vấn</a:t>
                      </a:r>
                      <a:r>
                        <a:rPr sz="20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đề)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 gridSpan="3"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b="1" spc="-35" dirty="0">
                          <a:latin typeface="Arial"/>
                          <a:cs typeface="Arial"/>
                        </a:rPr>
                        <a:t>Hoạt</a:t>
                      </a:r>
                      <a:r>
                        <a:rPr sz="20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45" dirty="0">
                          <a:latin typeface="Arial"/>
                          <a:cs typeface="Arial"/>
                        </a:rPr>
                        <a:t>động</a:t>
                      </a:r>
                      <a:r>
                        <a:rPr sz="20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Hình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thành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kiến</a:t>
                      </a:r>
                      <a:r>
                        <a:rPr sz="20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thức</a:t>
                      </a:r>
                      <a:r>
                        <a:rPr sz="20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mới</a:t>
                      </a:r>
                      <a:r>
                        <a:rPr sz="20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(Nghiên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cứu</a:t>
                      </a:r>
                      <a:r>
                        <a:rPr sz="20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kiến</a:t>
                      </a:r>
                      <a:r>
                        <a:rPr sz="20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thức</a:t>
                      </a:r>
                      <a:r>
                        <a:rPr sz="20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nền)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335">
                <a:tc gridSpan="3"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1" spc="-40" dirty="0">
                          <a:latin typeface="Arial"/>
                          <a:cs typeface="Arial"/>
                        </a:rPr>
                        <a:t>Hoạt</a:t>
                      </a:r>
                      <a:r>
                        <a:rPr sz="20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5" dirty="0">
                          <a:latin typeface="Arial"/>
                          <a:cs typeface="Arial"/>
                        </a:rPr>
                        <a:t>động</a:t>
                      </a:r>
                      <a:r>
                        <a:rPr sz="20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3:</a:t>
                      </a:r>
                      <a:r>
                        <a:rPr sz="20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Luyện</a:t>
                      </a:r>
                      <a:r>
                        <a:rPr sz="20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tập</a:t>
                      </a:r>
                      <a:r>
                        <a:rPr sz="20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và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vận</a:t>
                      </a:r>
                      <a:r>
                        <a:rPr sz="20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dụng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FD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300">
                <a:tc>
                  <a:txBody>
                    <a:bodyPr/>
                    <a:lstStyle/>
                    <a:p>
                      <a:pPr marL="97155" marR="71120">
                        <a:lnSpc>
                          <a:spcPct val="100499"/>
                        </a:lnSpc>
                        <a:spcBef>
                          <a:spcPts val="270"/>
                        </a:spcBef>
                      </a:pPr>
                      <a:r>
                        <a:rPr sz="2000" spc="-35" dirty="0">
                          <a:latin typeface="Arial"/>
                          <a:cs typeface="Arial"/>
                        </a:rPr>
                        <a:t>a)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Đề</a:t>
                      </a:r>
                      <a:r>
                        <a:rPr sz="20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xuất</a:t>
                      </a:r>
                      <a:r>
                        <a:rPr sz="20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và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lựa </a:t>
                      </a:r>
                      <a:r>
                        <a:rPr sz="2000" spc="-130" dirty="0">
                          <a:latin typeface="Arial"/>
                          <a:cs typeface="Arial"/>
                        </a:rPr>
                        <a:t>chọn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giải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pháp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880" marR="73025" indent="-339725" algn="just">
                        <a:lnSpc>
                          <a:spcPct val="93800"/>
                        </a:lnSpc>
                        <a:spcBef>
                          <a:spcPts val="359"/>
                        </a:spcBef>
                        <a:buFont typeface="Arial"/>
                        <a:buChar char="-"/>
                        <a:tabLst>
                          <a:tab pos="440055" algn="l"/>
                        </a:tabLst>
                      </a:pPr>
                      <a:r>
                        <a:rPr sz="20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Mô</a:t>
                      </a:r>
                      <a:r>
                        <a:rPr sz="2000" b="1" i="1" spc="19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tả</a:t>
                      </a:r>
                      <a:r>
                        <a:rPr sz="2000" b="1" i="1" spc="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cách</a:t>
                      </a:r>
                      <a:r>
                        <a:rPr sz="2000" b="1" i="1" spc="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thực</a:t>
                      </a:r>
                      <a:r>
                        <a:rPr sz="2000" b="1" i="1" spc="1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hiện</a:t>
                      </a:r>
                      <a:r>
                        <a:rPr sz="2000" b="1" i="1" spc="19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(theo</a:t>
                      </a:r>
                      <a:r>
                        <a:rPr sz="20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gợi</a:t>
                      </a:r>
                      <a:r>
                        <a:rPr sz="20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ý 	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của</a:t>
                      </a:r>
                      <a:r>
                        <a:rPr sz="20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giáo</a:t>
                      </a:r>
                      <a:r>
                        <a:rPr sz="20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viên)</a:t>
                      </a:r>
                      <a:r>
                        <a:rPr sz="20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và</a:t>
                      </a:r>
                      <a:r>
                        <a:rPr sz="20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giải</a:t>
                      </a:r>
                      <a:r>
                        <a:rPr sz="20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thích</a:t>
                      </a:r>
                      <a:r>
                        <a:rPr sz="20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tại</a:t>
                      </a:r>
                      <a:r>
                        <a:rPr sz="20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sao 	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cần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làm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như</a:t>
                      </a:r>
                      <a:r>
                        <a:rPr sz="2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vậy</a:t>
                      </a:r>
                      <a:r>
                        <a:rPr sz="2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(bằng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lời</a:t>
                      </a:r>
                      <a:r>
                        <a:rPr sz="2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nói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và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ở 	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mức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đơn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giản).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434975" marR="635" indent="-337820" algn="just">
                        <a:lnSpc>
                          <a:spcPts val="2410"/>
                        </a:lnSpc>
                        <a:spcBef>
                          <a:spcPts val="25"/>
                        </a:spcBef>
                        <a:buFont typeface="Arial"/>
                        <a:buChar char="-"/>
                        <a:tabLst>
                          <a:tab pos="438784" algn="l"/>
                        </a:tabLst>
                      </a:pPr>
                      <a:r>
                        <a:rPr sz="20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Chỉ</a:t>
                      </a:r>
                      <a:r>
                        <a:rPr sz="2000" b="1" i="1" spc="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và</a:t>
                      </a:r>
                      <a:r>
                        <a:rPr sz="2000" b="1" i="1" spc="1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kể</a:t>
                      </a:r>
                      <a:r>
                        <a:rPr sz="2000" b="1" i="1" spc="1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tên</a:t>
                      </a:r>
                      <a:r>
                        <a:rPr sz="2000" b="1" i="1" spc="1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các</a:t>
                      </a:r>
                      <a:r>
                        <a:rPr sz="20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vật</a:t>
                      </a:r>
                      <a:r>
                        <a:rPr sz="20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liệu,</a:t>
                      </a:r>
                      <a:r>
                        <a:rPr sz="20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dụng</a:t>
                      </a:r>
                      <a:r>
                        <a:rPr sz="2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cụ 	</a:t>
                      </a:r>
                      <a:r>
                        <a:rPr sz="2000" spc="-55" dirty="0" err="1">
                          <a:latin typeface="Arial"/>
                          <a:cs typeface="Arial"/>
                        </a:rPr>
                        <a:t>cần</a:t>
                      </a:r>
                      <a:r>
                        <a:rPr sz="20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 err="1" smtClean="0">
                          <a:latin typeface="Arial"/>
                          <a:cs typeface="Arial"/>
                        </a:rPr>
                        <a:t>sử</a:t>
                      </a:r>
                      <a:r>
                        <a:rPr lang="en-US" sz="2000" spc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 err="1" smtClean="0">
                          <a:latin typeface="Arial"/>
                          <a:cs typeface="Arial"/>
                        </a:rPr>
                        <a:t>dụng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.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 marR="539750" indent="-34290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Char char="-"/>
                        <a:tabLst>
                          <a:tab pos="440690" algn="l"/>
                        </a:tabLst>
                      </a:pPr>
                      <a:r>
                        <a:rPr sz="2000" b="1" i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Đề</a:t>
                      </a:r>
                      <a:r>
                        <a:rPr sz="2000" b="1" i="1" spc="-1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xuất</a:t>
                      </a:r>
                      <a:r>
                        <a:rPr sz="2000" b="1" i="1" spc="-1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ý</a:t>
                      </a:r>
                      <a:r>
                        <a:rPr sz="2000" b="1" i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tưởng</a:t>
                      </a:r>
                      <a:r>
                        <a:rPr sz="2000" b="1" i="1" spc="-1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6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giải</a:t>
                      </a:r>
                      <a:r>
                        <a:rPr sz="2000" b="1" i="1" spc="-1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pháp</a:t>
                      </a:r>
                      <a:r>
                        <a:rPr sz="2000" b="1" i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(lời</a:t>
                      </a:r>
                      <a:r>
                        <a:rPr sz="20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nói,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hình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vẽ</a:t>
                      </a:r>
                      <a:r>
                        <a:rPr sz="20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minh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họa,…)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40690" marR="68580" indent="-342900">
                        <a:lnSpc>
                          <a:spcPts val="2240"/>
                        </a:lnSpc>
                        <a:spcBef>
                          <a:spcPts val="135"/>
                        </a:spcBef>
                        <a:buChar char="-"/>
                        <a:tabLst>
                          <a:tab pos="44069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Chọn</a:t>
                      </a:r>
                      <a:r>
                        <a:rPr sz="20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giải</a:t>
                      </a:r>
                      <a:r>
                        <a:rPr sz="20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pháp</a:t>
                      </a:r>
                      <a:r>
                        <a:rPr sz="20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phù</a:t>
                      </a:r>
                      <a:r>
                        <a:rPr sz="20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hợp</a:t>
                      </a:r>
                      <a:r>
                        <a:rPr sz="20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và</a:t>
                      </a:r>
                      <a:r>
                        <a:rPr sz="20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giải</a:t>
                      </a:r>
                      <a:r>
                        <a:rPr sz="20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thích</a:t>
                      </a:r>
                      <a:r>
                        <a:rPr sz="20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lựa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chọn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này.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40690" indent="-342900">
                        <a:lnSpc>
                          <a:spcPts val="2260"/>
                        </a:lnSpc>
                        <a:buFont typeface="Arial"/>
                        <a:buChar char="-"/>
                        <a:tabLst>
                          <a:tab pos="440690" algn="l"/>
                        </a:tabLst>
                      </a:pPr>
                      <a:r>
                        <a:rPr sz="2000" b="1" i="1" spc="-6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Nêu</a:t>
                      </a:r>
                      <a:r>
                        <a:rPr sz="2000" b="1" i="1" spc="-8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các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vật</a:t>
                      </a:r>
                      <a:r>
                        <a:rPr sz="20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liệu,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dụng</a:t>
                      </a:r>
                      <a:r>
                        <a:rPr sz="20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cụ</a:t>
                      </a:r>
                      <a:r>
                        <a:rPr sz="20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cần</a:t>
                      </a:r>
                      <a:r>
                        <a:rPr sz="20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sử</a:t>
                      </a:r>
                      <a:r>
                        <a:rPr sz="20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dụng.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37515" marR="73025" indent="-339725" algn="just">
                        <a:lnSpc>
                          <a:spcPts val="2260"/>
                        </a:lnSpc>
                        <a:spcBef>
                          <a:spcPts val="65"/>
                        </a:spcBef>
                        <a:buFont typeface="Arial"/>
                        <a:buChar char="-"/>
                        <a:tabLst>
                          <a:tab pos="440690" algn="l"/>
                        </a:tabLst>
                      </a:pPr>
                      <a:r>
                        <a:rPr sz="20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Phác</a:t>
                      </a:r>
                      <a:r>
                        <a:rPr sz="2000" b="1" i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thảo</a:t>
                      </a:r>
                      <a:r>
                        <a:rPr sz="2000" b="1" i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bản</a:t>
                      </a:r>
                      <a:r>
                        <a:rPr sz="2000" b="1" i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vẽ</a:t>
                      </a:r>
                      <a:r>
                        <a:rPr sz="2000" b="1" i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gồm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hình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sản</a:t>
                      </a:r>
                      <a:r>
                        <a:rPr sz="20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phẩm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dự 	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kiến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và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ghi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chú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thích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các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vật</a:t>
                      </a:r>
                      <a:r>
                        <a:rPr sz="2000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liệu,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các 	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bước</a:t>
                      </a:r>
                      <a:r>
                        <a:rPr sz="20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thực</a:t>
                      </a:r>
                      <a:r>
                        <a:rPr sz="20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hiện.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4569">
                <a:tc>
                  <a:txBody>
                    <a:bodyPr/>
                    <a:lstStyle/>
                    <a:p>
                      <a:pPr marL="97155" marR="212725" algn="just">
                        <a:lnSpc>
                          <a:spcPct val="94100"/>
                        </a:lnSpc>
                        <a:spcBef>
                          <a:spcPts val="3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b)</a:t>
                      </a:r>
                      <a:r>
                        <a:rPr sz="2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Chế</a:t>
                      </a:r>
                      <a:r>
                        <a:rPr sz="2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tạo,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thử 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nghiệm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và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đánh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giá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055" marR="224154" indent="-34290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-"/>
                        <a:tabLst>
                          <a:tab pos="440055" algn="l"/>
                        </a:tabLst>
                      </a:pPr>
                      <a:r>
                        <a:rPr sz="2000" b="1" spc="-1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Chế</a:t>
                      </a:r>
                      <a:r>
                        <a:rPr sz="2000" b="1" spc="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9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tạo</a:t>
                      </a:r>
                      <a:r>
                        <a:rPr sz="200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25" dirty="0">
                          <a:latin typeface="Arial"/>
                          <a:cs typeface="Arial"/>
                        </a:rPr>
                        <a:t>sản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40" dirty="0">
                          <a:latin typeface="Arial"/>
                          <a:cs typeface="Arial"/>
                        </a:rPr>
                        <a:t>phẩm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10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với</a:t>
                      </a:r>
                      <a:r>
                        <a:rPr sz="2000" b="1" i="1" spc="-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1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sự</a:t>
                      </a:r>
                      <a:r>
                        <a:rPr sz="2000" b="1" i="1" spc="-9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1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hỗ</a:t>
                      </a:r>
                      <a:r>
                        <a:rPr sz="2000" b="1" i="1" spc="-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trợ</a:t>
                      </a:r>
                      <a:r>
                        <a:rPr sz="2000" b="1" i="1" spc="-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của </a:t>
                      </a:r>
                      <a:r>
                        <a:rPr sz="2000" b="1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giáo</a:t>
                      </a:r>
                      <a:r>
                        <a:rPr sz="2000" b="1" i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viên</a:t>
                      </a:r>
                      <a:r>
                        <a:rPr sz="20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40055" indent="-3429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-"/>
                        <a:tabLst>
                          <a:tab pos="440055" algn="l"/>
                        </a:tabLst>
                      </a:pPr>
                      <a:r>
                        <a:rPr sz="2000" b="1" spc="-120" dirty="0">
                          <a:latin typeface="Arial"/>
                          <a:cs typeface="Arial"/>
                        </a:rPr>
                        <a:t>Thử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14" dirty="0">
                          <a:latin typeface="Arial"/>
                          <a:cs typeface="Arial"/>
                        </a:rPr>
                        <a:t>nghiệm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và</a:t>
                      </a:r>
                      <a:r>
                        <a:rPr sz="2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14" dirty="0">
                          <a:latin typeface="Arial"/>
                          <a:cs typeface="Arial"/>
                        </a:rPr>
                        <a:t>đánh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giá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25" dirty="0">
                          <a:latin typeface="Arial"/>
                          <a:cs typeface="Arial"/>
                        </a:rPr>
                        <a:t>sản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phẩm.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4175" marR="427990" indent="-28702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-"/>
                        <a:tabLst>
                          <a:tab pos="384175" algn="l"/>
                        </a:tabLst>
                      </a:pPr>
                      <a:r>
                        <a:rPr sz="2000" b="1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Chế</a:t>
                      </a:r>
                      <a:r>
                        <a:rPr sz="2000" b="1" spc="-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tạo</a:t>
                      </a:r>
                      <a:r>
                        <a:rPr sz="2000" b="1" spc="-8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sản</a:t>
                      </a:r>
                      <a:r>
                        <a:rPr sz="20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phẩm</a:t>
                      </a:r>
                      <a:r>
                        <a:rPr sz="20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theo</a:t>
                      </a:r>
                      <a:r>
                        <a:rPr sz="2000" b="1" i="1" spc="-6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bản</a:t>
                      </a:r>
                      <a:r>
                        <a:rPr sz="2000" b="1" i="1" spc="-1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vẽ</a:t>
                      </a:r>
                      <a:r>
                        <a:rPr sz="2000" b="1" i="1" spc="-1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đã</a:t>
                      </a:r>
                      <a:r>
                        <a:rPr sz="2000" b="1" i="1" spc="-1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được </a:t>
                      </a:r>
                      <a:r>
                        <a:rPr sz="2000" b="1" i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giáo</a:t>
                      </a:r>
                      <a:r>
                        <a:rPr sz="2000" b="1" i="1" spc="-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viên</a:t>
                      </a:r>
                      <a:r>
                        <a:rPr sz="2000" b="1" i="1" spc="-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6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chấp</a:t>
                      </a:r>
                      <a:r>
                        <a:rPr sz="2000" b="1" i="1" spc="-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nhận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.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84175" indent="-28638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-"/>
                        <a:tabLst>
                          <a:tab pos="384175" algn="l"/>
                        </a:tabLst>
                      </a:pPr>
                      <a:r>
                        <a:rPr sz="2000" b="1" spc="-120" dirty="0">
                          <a:latin typeface="Arial"/>
                          <a:cs typeface="Arial"/>
                        </a:rPr>
                        <a:t>Thử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14" dirty="0">
                          <a:latin typeface="Arial"/>
                          <a:cs typeface="Arial"/>
                        </a:rPr>
                        <a:t>nghiệm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và</a:t>
                      </a:r>
                      <a:r>
                        <a:rPr sz="2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14" dirty="0">
                          <a:latin typeface="Arial"/>
                          <a:cs typeface="Arial"/>
                        </a:rPr>
                        <a:t>đánh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45" dirty="0">
                          <a:latin typeface="Arial"/>
                          <a:cs typeface="Arial"/>
                        </a:rPr>
                        <a:t>giá</a:t>
                      </a:r>
                      <a:r>
                        <a:rPr sz="2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20" dirty="0">
                          <a:latin typeface="Arial"/>
                          <a:cs typeface="Arial"/>
                        </a:rPr>
                        <a:t>sản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phẩm.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97155" marR="119380">
                        <a:lnSpc>
                          <a:spcPts val="2260"/>
                        </a:lnSpc>
                        <a:spcBef>
                          <a:spcPts val="40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c)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Chia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sẻ,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thảo 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luận,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điều</a:t>
                      </a:r>
                      <a:r>
                        <a:rPr sz="20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chỉnh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254000">
                        <a:lnSpc>
                          <a:spcPct val="101499"/>
                        </a:lnSpc>
                        <a:spcBef>
                          <a:spcPts val="229"/>
                        </a:spcBef>
                        <a:tabLst>
                          <a:tab pos="440055" algn="l"/>
                        </a:tabLst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000" b="1" spc="-45" dirty="0">
                          <a:latin typeface="Arial"/>
                          <a:cs typeface="Arial"/>
                        </a:rPr>
                        <a:t>Chia</a:t>
                      </a:r>
                      <a:r>
                        <a:rPr sz="20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30" dirty="0">
                          <a:latin typeface="Arial"/>
                          <a:cs typeface="Arial"/>
                        </a:rPr>
                        <a:t>sẻ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và</a:t>
                      </a:r>
                      <a:r>
                        <a:rPr sz="2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30" dirty="0">
                          <a:latin typeface="Arial"/>
                          <a:cs typeface="Arial"/>
                        </a:rPr>
                        <a:t>thảo</a:t>
                      </a:r>
                      <a:r>
                        <a:rPr sz="20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30" dirty="0">
                          <a:latin typeface="Arial"/>
                          <a:cs typeface="Arial"/>
                        </a:rPr>
                        <a:t>luận</a:t>
                      </a:r>
                      <a:r>
                        <a:rPr sz="20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về</a:t>
                      </a:r>
                      <a:r>
                        <a:rPr sz="20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sản</a:t>
                      </a:r>
                      <a:r>
                        <a:rPr sz="20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phẩm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đã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làm.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4175" marR="324485" indent="-287020">
                        <a:lnSpc>
                          <a:spcPct val="100499"/>
                        </a:lnSpc>
                        <a:spcBef>
                          <a:spcPts val="254"/>
                        </a:spcBef>
                        <a:buFont typeface="Arial"/>
                        <a:buChar char="-"/>
                        <a:tabLst>
                          <a:tab pos="384175" algn="l"/>
                        </a:tabLst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Chia</a:t>
                      </a:r>
                      <a:r>
                        <a:rPr sz="2000" b="1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sẻ</a:t>
                      </a:r>
                      <a:r>
                        <a:rPr sz="2000" b="1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và</a:t>
                      </a:r>
                      <a:r>
                        <a:rPr sz="2000" b="1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thảo</a:t>
                      </a:r>
                      <a:r>
                        <a:rPr sz="2000" b="1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luận</a:t>
                      </a:r>
                      <a:r>
                        <a:rPr sz="2000" b="1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về</a:t>
                      </a:r>
                      <a:r>
                        <a:rPr sz="20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sản</a:t>
                      </a:r>
                      <a:r>
                        <a:rPr sz="20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phẩm</a:t>
                      </a:r>
                      <a:r>
                        <a:rPr sz="20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đã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làm.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384175" indent="-28638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Arial"/>
                        <a:buChar char="-"/>
                        <a:tabLst>
                          <a:tab pos="384175" algn="l"/>
                        </a:tabLst>
                      </a:pPr>
                      <a:r>
                        <a:rPr sz="2000" b="1" i="1" spc="-2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Đề</a:t>
                      </a:r>
                      <a:r>
                        <a:rPr sz="2000" b="1" i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1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xuất</a:t>
                      </a:r>
                      <a:r>
                        <a:rPr sz="2000" b="1" i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1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cải</a:t>
                      </a:r>
                      <a:r>
                        <a:rPr sz="2000" b="1" i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tiến.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524000"/>
              <a:ext cx="12192000" cy="1143000"/>
            </a:xfrm>
            <a:custGeom>
              <a:avLst/>
              <a:gdLst/>
              <a:ahLst/>
              <a:cxnLst/>
              <a:rect l="l" t="t" r="r" b="b"/>
              <a:pathLst>
                <a:path w="12192000" h="1143000">
                  <a:moveTo>
                    <a:pt x="12192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12192000" y="1143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600200"/>
              <a:ext cx="1727200" cy="990600"/>
            </a:xfrm>
            <a:custGeom>
              <a:avLst/>
              <a:gdLst/>
              <a:ahLst/>
              <a:cxnLst/>
              <a:rect l="l" t="t" r="r" b="b"/>
              <a:pathLst>
                <a:path w="1727200" h="990600">
                  <a:moveTo>
                    <a:pt x="17272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1727200" y="990600"/>
                  </a:lnTo>
                  <a:lnTo>
                    <a:pt x="1727200" y="0"/>
                  </a:lnTo>
                  <a:close/>
                </a:path>
              </a:pathLst>
            </a:custGeom>
            <a:solidFill>
              <a:srgbClr val="DD8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16782" y="2798191"/>
            <a:ext cx="6543675" cy="9988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20"/>
              </a:spcBef>
            </a:pPr>
            <a:r>
              <a:rPr sz="3200" spc="-225" dirty="0">
                <a:latin typeface="Arial"/>
                <a:cs typeface="Arial"/>
              </a:rPr>
              <a:t>Xem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hướng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dẫn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chi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tiết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trong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tài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liệu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tập </a:t>
            </a:r>
            <a:r>
              <a:rPr sz="3200" spc="-185" dirty="0">
                <a:latin typeface="Arial"/>
                <a:cs typeface="Arial"/>
              </a:rPr>
              <a:t>huấn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spc="-265" dirty="0">
                <a:latin typeface="Arial"/>
                <a:cs typeface="Arial"/>
              </a:rPr>
              <a:t>GD</a:t>
            </a:r>
            <a:r>
              <a:rPr sz="3200" spc="-210" dirty="0">
                <a:latin typeface="Arial"/>
                <a:cs typeface="Arial"/>
              </a:rPr>
              <a:t> </a:t>
            </a:r>
            <a:r>
              <a:rPr sz="3200" spc="-250" dirty="0">
                <a:latin typeface="Arial"/>
                <a:cs typeface="Arial"/>
              </a:rPr>
              <a:t>STEM</a:t>
            </a:r>
            <a:r>
              <a:rPr sz="3200" spc="-210" dirty="0">
                <a:latin typeface="Arial"/>
                <a:cs typeface="Arial"/>
              </a:rPr>
              <a:t> </a:t>
            </a:r>
            <a:r>
              <a:rPr sz="3200" spc="-240" dirty="0">
                <a:latin typeface="Arial"/>
                <a:cs typeface="Arial"/>
              </a:rPr>
              <a:t>ở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trường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tiểu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học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rgbClr val="0066CC"/>
          </a:solidFill>
        </p:spPr>
        <p:txBody>
          <a:bodyPr vert="horz" wrap="square" lIns="0" tIns="1765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390"/>
              </a:spcBef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4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QUY</a:t>
            </a:r>
            <a:r>
              <a:rPr sz="4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TRÌNH</a:t>
            </a:r>
            <a:r>
              <a:rPr sz="4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XÂY</a:t>
            </a:r>
            <a:r>
              <a:rPr sz="4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DỰNG</a:t>
            </a:r>
            <a:r>
              <a:rPr sz="4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BÀI</a:t>
            </a:r>
            <a:r>
              <a:rPr sz="4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r>
              <a:rPr sz="4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8"/>
            <a:ext cx="12192000" cy="6858634"/>
            <a:chOff x="0" y="-38"/>
            <a:chExt cx="12192000" cy="68586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-38"/>
              <a:ext cx="12192000" cy="1224280"/>
            </a:xfrm>
            <a:custGeom>
              <a:avLst/>
              <a:gdLst/>
              <a:ahLst/>
              <a:cxnLst/>
              <a:rect l="l" t="t" r="r" b="b"/>
              <a:pathLst>
                <a:path w="12192000" h="1224280">
                  <a:moveTo>
                    <a:pt x="12192000" y="0"/>
                  </a:moveTo>
                  <a:lnTo>
                    <a:pt x="0" y="0"/>
                  </a:lnTo>
                  <a:lnTo>
                    <a:pt x="0" y="1223683"/>
                  </a:lnTo>
                  <a:lnTo>
                    <a:pt x="12192000" y="122368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91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26980" y="0"/>
              <a:ext cx="1975485" cy="11893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165" y="3250562"/>
              <a:ext cx="3411220" cy="36048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6075" y="1596390"/>
              <a:ext cx="3187700" cy="1123950"/>
            </a:xfrm>
            <a:custGeom>
              <a:avLst/>
              <a:gdLst/>
              <a:ahLst/>
              <a:cxnLst/>
              <a:rect l="l" t="t" r="r" b="b"/>
              <a:pathLst>
                <a:path w="3187700" h="1123950">
                  <a:moveTo>
                    <a:pt x="2999994" y="0"/>
                  </a:moveTo>
                  <a:lnTo>
                    <a:pt x="187286" y="0"/>
                  </a:lnTo>
                  <a:lnTo>
                    <a:pt x="137502" y="6731"/>
                  </a:lnTo>
                  <a:lnTo>
                    <a:pt x="92760" y="25526"/>
                  </a:lnTo>
                  <a:lnTo>
                    <a:pt x="54851" y="54863"/>
                  </a:lnTo>
                  <a:lnTo>
                    <a:pt x="25565" y="92710"/>
                  </a:lnTo>
                  <a:lnTo>
                    <a:pt x="6692" y="137413"/>
                  </a:lnTo>
                  <a:lnTo>
                    <a:pt x="0" y="187198"/>
                  </a:lnTo>
                  <a:lnTo>
                    <a:pt x="0" y="936371"/>
                  </a:lnTo>
                  <a:lnTo>
                    <a:pt x="6692" y="986155"/>
                  </a:lnTo>
                  <a:lnTo>
                    <a:pt x="25565" y="1030859"/>
                  </a:lnTo>
                  <a:lnTo>
                    <a:pt x="54851" y="1068832"/>
                  </a:lnTo>
                  <a:lnTo>
                    <a:pt x="92760" y="1098042"/>
                  </a:lnTo>
                  <a:lnTo>
                    <a:pt x="137502" y="1116964"/>
                  </a:lnTo>
                  <a:lnTo>
                    <a:pt x="187286" y="1123696"/>
                  </a:lnTo>
                  <a:lnTo>
                    <a:pt x="2999994" y="1123696"/>
                  </a:lnTo>
                  <a:lnTo>
                    <a:pt x="3049778" y="1116964"/>
                  </a:lnTo>
                  <a:lnTo>
                    <a:pt x="3094482" y="1098042"/>
                  </a:lnTo>
                  <a:lnTo>
                    <a:pt x="3132454" y="1068832"/>
                  </a:lnTo>
                  <a:lnTo>
                    <a:pt x="3161665" y="1030859"/>
                  </a:lnTo>
                  <a:lnTo>
                    <a:pt x="3180588" y="986155"/>
                  </a:lnTo>
                  <a:lnTo>
                    <a:pt x="3187319" y="936371"/>
                  </a:lnTo>
                  <a:lnTo>
                    <a:pt x="3187319" y="187198"/>
                  </a:lnTo>
                  <a:lnTo>
                    <a:pt x="3180588" y="137413"/>
                  </a:lnTo>
                  <a:lnTo>
                    <a:pt x="3161665" y="92710"/>
                  </a:lnTo>
                  <a:lnTo>
                    <a:pt x="3132454" y="54863"/>
                  </a:lnTo>
                  <a:lnTo>
                    <a:pt x="3094482" y="25526"/>
                  </a:lnTo>
                  <a:lnTo>
                    <a:pt x="3049778" y="6731"/>
                  </a:lnTo>
                  <a:lnTo>
                    <a:pt x="2999994" y="0"/>
                  </a:lnTo>
                  <a:close/>
                </a:path>
              </a:pathLst>
            </a:custGeom>
            <a:solidFill>
              <a:srgbClr val="DFF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6075" y="1596390"/>
              <a:ext cx="3187700" cy="1123950"/>
            </a:xfrm>
            <a:custGeom>
              <a:avLst/>
              <a:gdLst/>
              <a:ahLst/>
              <a:cxnLst/>
              <a:rect l="l" t="t" r="r" b="b"/>
              <a:pathLst>
                <a:path w="3187700" h="1123950">
                  <a:moveTo>
                    <a:pt x="0" y="187198"/>
                  </a:moveTo>
                  <a:lnTo>
                    <a:pt x="6692" y="137413"/>
                  </a:lnTo>
                  <a:lnTo>
                    <a:pt x="25565" y="92710"/>
                  </a:lnTo>
                  <a:lnTo>
                    <a:pt x="54851" y="54863"/>
                  </a:lnTo>
                  <a:lnTo>
                    <a:pt x="92760" y="25526"/>
                  </a:lnTo>
                  <a:lnTo>
                    <a:pt x="137502" y="6731"/>
                  </a:lnTo>
                  <a:lnTo>
                    <a:pt x="187286" y="0"/>
                  </a:lnTo>
                  <a:lnTo>
                    <a:pt x="2999994" y="0"/>
                  </a:lnTo>
                  <a:lnTo>
                    <a:pt x="3049778" y="6731"/>
                  </a:lnTo>
                  <a:lnTo>
                    <a:pt x="3094482" y="25526"/>
                  </a:lnTo>
                  <a:lnTo>
                    <a:pt x="3132454" y="54863"/>
                  </a:lnTo>
                  <a:lnTo>
                    <a:pt x="3161665" y="92710"/>
                  </a:lnTo>
                  <a:lnTo>
                    <a:pt x="3180588" y="137413"/>
                  </a:lnTo>
                  <a:lnTo>
                    <a:pt x="3187319" y="187198"/>
                  </a:lnTo>
                  <a:lnTo>
                    <a:pt x="3187319" y="936371"/>
                  </a:lnTo>
                  <a:lnTo>
                    <a:pt x="3180588" y="986155"/>
                  </a:lnTo>
                  <a:lnTo>
                    <a:pt x="3161665" y="1030859"/>
                  </a:lnTo>
                  <a:lnTo>
                    <a:pt x="3132454" y="1068832"/>
                  </a:lnTo>
                  <a:lnTo>
                    <a:pt x="3094482" y="1098042"/>
                  </a:lnTo>
                  <a:lnTo>
                    <a:pt x="3049778" y="1116964"/>
                  </a:lnTo>
                  <a:lnTo>
                    <a:pt x="2999994" y="1123696"/>
                  </a:lnTo>
                  <a:lnTo>
                    <a:pt x="187286" y="1123696"/>
                  </a:lnTo>
                  <a:lnTo>
                    <a:pt x="137502" y="1116964"/>
                  </a:lnTo>
                  <a:lnTo>
                    <a:pt x="92760" y="1098042"/>
                  </a:lnTo>
                  <a:lnTo>
                    <a:pt x="54851" y="1068832"/>
                  </a:lnTo>
                  <a:lnTo>
                    <a:pt x="25565" y="1030859"/>
                  </a:lnTo>
                  <a:lnTo>
                    <a:pt x="6692" y="986155"/>
                  </a:lnTo>
                  <a:lnTo>
                    <a:pt x="0" y="936371"/>
                  </a:lnTo>
                  <a:lnTo>
                    <a:pt x="0" y="187198"/>
                  </a:lnTo>
                  <a:close/>
                </a:path>
              </a:pathLst>
            </a:custGeom>
            <a:ln w="952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8363" y="403605"/>
            <a:ext cx="97364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YÊU</a:t>
            </a:r>
            <a:r>
              <a:rPr sz="300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CẦU</a:t>
            </a:r>
            <a:r>
              <a:rPr sz="3000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VỚI</a:t>
            </a:r>
            <a:r>
              <a:rPr sz="30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BÀI</a:t>
            </a:r>
            <a:r>
              <a:rPr sz="300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HỌC</a:t>
            </a:r>
            <a:r>
              <a:rPr sz="30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STEM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300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CV</a:t>
            </a:r>
            <a:r>
              <a:rPr sz="30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00"/>
                </a:solidFill>
                <a:latin typeface="Arial"/>
                <a:cs typeface="Arial"/>
              </a:rPr>
              <a:t>909/BGDĐT-GDTH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576" y="1671955"/>
            <a:ext cx="2540000" cy="9442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C00000"/>
                </a:solidFill>
                <a:latin typeface="Arial"/>
                <a:cs typeface="Arial"/>
              </a:rPr>
              <a:t>THAY</a:t>
            </a:r>
            <a:r>
              <a:rPr sz="3200" b="1" spc="-1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30" dirty="0">
                <a:solidFill>
                  <a:srgbClr val="C00000"/>
                </a:solidFill>
                <a:latin typeface="Arial"/>
                <a:cs typeface="Arial"/>
              </a:rPr>
              <a:t>THẾ</a:t>
            </a:r>
            <a:r>
              <a:rPr sz="3200" b="1" spc="-2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chứ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không</a:t>
            </a:r>
            <a:r>
              <a:rPr sz="2800" u="sng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THÊM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46930" y="1537461"/>
            <a:ext cx="7530465" cy="49339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27685" marR="65405" indent="-515620">
              <a:lnSpc>
                <a:spcPts val="2860"/>
              </a:lnSpc>
              <a:spcBef>
                <a:spcPts val="210"/>
              </a:spcBef>
              <a:buAutoNum type="arabicPeriod"/>
              <a:tabLst>
                <a:tab pos="527685" algn="l"/>
              </a:tabLst>
            </a:pPr>
            <a:r>
              <a:rPr sz="2400" dirty="0">
                <a:latin typeface="Arial"/>
                <a:cs typeface="Arial"/>
              </a:rPr>
              <a:t>Dạy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môn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học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theo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hình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thức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tích</a:t>
            </a:r>
            <a:r>
              <a:rPr sz="24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hợp</a:t>
            </a:r>
            <a:r>
              <a:rPr sz="24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KT,</a:t>
            </a:r>
            <a:r>
              <a:rPr sz="2400" spc="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KN</a:t>
            </a:r>
            <a:r>
              <a:rPr sz="2400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các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lĩnh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vực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STEM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40" dirty="0">
                <a:solidFill>
                  <a:srgbClr val="FF0000"/>
                </a:solidFill>
                <a:latin typeface="Wingdings"/>
                <a:cs typeface="Wingdings"/>
              </a:rPr>
              <a:t>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giải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quyết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vấn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đề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thực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tiễn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527685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Bám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sát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YCCĐ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của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CTGDPT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cấp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tiểu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học;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527685" algn="l"/>
              </a:tabLst>
            </a:pPr>
            <a:r>
              <a:rPr sz="2400" dirty="0">
                <a:latin typeface="Arial"/>
                <a:cs typeface="Arial"/>
              </a:rPr>
              <a:t>Xây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dựng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trên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thời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lượng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các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môn</a:t>
            </a:r>
            <a:r>
              <a:rPr sz="2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học,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HĐGD</a:t>
            </a:r>
            <a:r>
              <a:rPr sz="2400" spc="-10" dirty="0"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527685" algn="l"/>
              </a:tabLst>
            </a:pPr>
            <a:r>
              <a:rPr sz="2400" dirty="0">
                <a:latin typeface="Arial"/>
                <a:cs typeface="Arial"/>
              </a:rPr>
              <a:t>Thể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hiện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trong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kế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hoạch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giáo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dục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nhà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trường</a:t>
            </a:r>
            <a:r>
              <a:rPr sz="2400" spc="-10" dirty="0"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527685" algn="l"/>
              </a:tabLst>
            </a:pPr>
            <a:r>
              <a:rPr sz="2400" dirty="0">
                <a:latin typeface="Arial"/>
                <a:cs typeface="Arial"/>
              </a:rPr>
              <a:t>Tiến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trình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thiết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kế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kĩ</a:t>
            </a:r>
            <a:r>
              <a:rPr sz="24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thuật,</a:t>
            </a:r>
            <a:r>
              <a:rPr sz="24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khám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phá</a:t>
            </a:r>
            <a:r>
              <a:rPr sz="2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khoa</a:t>
            </a:r>
            <a:r>
              <a:rPr sz="24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học;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Phù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hợp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với</a:t>
            </a:r>
            <a:r>
              <a:rPr sz="24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lứa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tuổi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học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sinh,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không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quá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tải</a:t>
            </a:r>
            <a:r>
              <a:rPr sz="2400" spc="-20" dirty="0"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527685" marR="5080" indent="-515620">
              <a:lnSpc>
                <a:spcPts val="2860"/>
              </a:lnSpc>
              <a:spcBef>
                <a:spcPts val="1120"/>
              </a:spcBef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Sử</a:t>
            </a:r>
            <a:r>
              <a:rPr sz="2400" spc="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dụng</a:t>
            </a:r>
            <a:r>
              <a:rPr sz="2400" spc="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thiết</a:t>
            </a:r>
            <a:r>
              <a:rPr sz="2400" spc="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bị</a:t>
            </a:r>
            <a:r>
              <a:rPr sz="24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dạy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học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cấp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tiểu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học,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đồ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dùng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cá </a:t>
            </a:r>
            <a:r>
              <a:rPr sz="2400" dirty="0">
                <a:latin typeface="Arial"/>
                <a:cs typeface="Arial"/>
              </a:rPr>
              <a:t>nhận,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vật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dụng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sẵn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có,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dễ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kiếm,..</a:t>
            </a:r>
            <a:endParaRPr sz="2400">
              <a:latin typeface="Arial"/>
              <a:cs typeface="Arial"/>
            </a:endParaRPr>
          </a:p>
          <a:p>
            <a:pPr marL="527685" marR="123825" indent="-515620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527685" algn="l"/>
                <a:tab pos="1390015" algn="l"/>
                <a:tab pos="2637155" algn="l"/>
                <a:tab pos="4899025" algn="l"/>
              </a:tabLst>
            </a:pP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Đánh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	giá</a:t>
            </a:r>
            <a:r>
              <a:rPr sz="2400" spc="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theo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CTGDPT</a:t>
            </a:r>
            <a:r>
              <a:rPr sz="24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2018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coi</a:t>
            </a:r>
            <a:r>
              <a:rPr sz="2400" spc="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trọng</a:t>
            </a:r>
            <a:r>
              <a:rPr sz="2400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đánh</a:t>
            </a:r>
            <a:r>
              <a:rPr sz="2400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giá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quá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trình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động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viên,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tạo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sự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tự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tin,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hứng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thú.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795" y="-12700"/>
            <a:ext cx="12214225" cy="6871334"/>
            <a:chOff x="-10795" y="-12700"/>
            <a:chExt cx="12214225" cy="68713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9989" y="368932"/>
              <a:ext cx="2112009" cy="64890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97160" y="830551"/>
              <a:ext cx="1895475" cy="6027420"/>
            </a:xfrm>
            <a:custGeom>
              <a:avLst/>
              <a:gdLst/>
              <a:ahLst/>
              <a:cxnLst/>
              <a:rect l="l" t="t" r="r" b="b"/>
              <a:pathLst>
                <a:path w="1895475" h="6027420">
                  <a:moveTo>
                    <a:pt x="1894967" y="0"/>
                  </a:moveTo>
                  <a:lnTo>
                    <a:pt x="0" y="0"/>
                  </a:lnTo>
                  <a:lnTo>
                    <a:pt x="0" y="6027166"/>
                  </a:lnTo>
                  <a:lnTo>
                    <a:pt x="1894967" y="6027166"/>
                  </a:lnTo>
                  <a:lnTo>
                    <a:pt x="1894967" y="0"/>
                  </a:lnTo>
                  <a:close/>
                </a:path>
              </a:pathLst>
            </a:custGeom>
            <a:solidFill>
              <a:srgbClr val="EEF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24670" y="2388235"/>
              <a:ext cx="2343150" cy="23444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611360" y="2517775"/>
              <a:ext cx="1981200" cy="1981200"/>
            </a:xfrm>
            <a:custGeom>
              <a:avLst/>
              <a:gdLst/>
              <a:ahLst/>
              <a:cxnLst/>
              <a:rect l="l" t="t" r="r" b="b"/>
              <a:pathLst>
                <a:path w="1981200" h="1981200">
                  <a:moveTo>
                    <a:pt x="990346" y="0"/>
                  </a:moveTo>
                  <a:lnTo>
                    <a:pt x="942340" y="1142"/>
                  </a:lnTo>
                  <a:lnTo>
                    <a:pt x="894969" y="4572"/>
                  </a:lnTo>
                  <a:lnTo>
                    <a:pt x="848233" y="10160"/>
                  </a:lnTo>
                  <a:lnTo>
                    <a:pt x="802132" y="17907"/>
                  </a:lnTo>
                  <a:lnTo>
                    <a:pt x="756793" y="27686"/>
                  </a:lnTo>
                  <a:lnTo>
                    <a:pt x="712343" y="39497"/>
                  </a:lnTo>
                  <a:lnTo>
                    <a:pt x="668655" y="53466"/>
                  </a:lnTo>
                  <a:lnTo>
                    <a:pt x="625856" y="69214"/>
                  </a:lnTo>
                  <a:lnTo>
                    <a:pt x="584073" y="86867"/>
                  </a:lnTo>
                  <a:lnTo>
                    <a:pt x="543306" y="106425"/>
                  </a:lnTo>
                  <a:lnTo>
                    <a:pt x="503428" y="127762"/>
                  </a:lnTo>
                  <a:lnTo>
                    <a:pt x="464820" y="150749"/>
                  </a:lnTo>
                  <a:lnTo>
                    <a:pt x="427355" y="175513"/>
                  </a:lnTo>
                  <a:lnTo>
                    <a:pt x="391033" y="201802"/>
                  </a:lnTo>
                  <a:lnTo>
                    <a:pt x="356108" y="229742"/>
                  </a:lnTo>
                  <a:lnTo>
                    <a:pt x="322325" y="259207"/>
                  </a:lnTo>
                  <a:lnTo>
                    <a:pt x="290068" y="290067"/>
                  </a:lnTo>
                  <a:lnTo>
                    <a:pt x="259207" y="322325"/>
                  </a:lnTo>
                  <a:lnTo>
                    <a:pt x="229743" y="356108"/>
                  </a:lnTo>
                  <a:lnTo>
                    <a:pt x="201803" y="391033"/>
                  </a:lnTo>
                  <a:lnTo>
                    <a:pt x="175514" y="427354"/>
                  </a:lnTo>
                  <a:lnTo>
                    <a:pt x="150749" y="464820"/>
                  </a:lnTo>
                  <a:lnTo>
                    <a:pt x="127762" y="503427"/>
                  </a:lnTo>
                  <a:lnTo>
                    <a:pt x="106425" y="543305"/>
                  </a:lnTo>
                  <a:lnTo>
                    <a:pt x="86868" y="584073"/>
                  </a:lnTo>
                  <a:lnTo>
                    <a:pt x="69215" y="625855"/>
                  </a:lnTo>
                  <a:lnTo>
                    <a:pt x="53467" y="668654"/>
                  </a:lnTo>
                  <a:lnTo>
                    <a:pt x="39497" y="712342"/>
                  </a:lnTo>
                  <a:lnTo>
                    <a:pt x="27686" y="756792"/>
                  </a:lnTo>
                  <a:lnTo>
                    <a:pt x="17907" y="802132"/>
                  </a:lnTo>
                  <a:lnTo>
                    <a:pt x="10160" y="848233"/>
                  </a:lnTo>
                  <a:lnTo>
                    <a:pt x="4572" y="894969"/>
                  </a:lnTo>
                  <a:lnTo>
                    <a:pt x="1143" y="942339"/>
                  </a:lnTo>
                  <a:lnTo>
                    <a:pt x="0" y="990346"/>
                  </a:lnTo>
                  <a:lnTo>
                    <a:pt x="1143" y="1038351"/>
                  </a:lnTo>
                  <a:lnTo>
                    <a:pt x="4572" y="1085723"/>
                  </a:lnTo>
                  <a:lnTo>
                    <a:pt x="10160" y="1132458"/>
                  </a:lnTo>
                  <a:lnTo>
                    <a:pt x="17907" y="1178560"/>
                  </a:lnTo>
                  <a:lnTo>
                    <a:pt x="27686" y="1223899"/>
                  </a:lnTo>
                  <a:lnTo>
                    <a:pt x="39497" y="1268349"/>
                  </a:lnTo>
                  <a:lnTo>
                    <a:pt x="53467" y="1312037"/>
                  </a:lnTo>
                  <a:lnTo>
                    <a:pt x="69215" y="1354836"/>
                  </a:lnTo>
                  <a:lnTo>
                    <a:pt x="86868" y="1396619"/>
                  </a:lnTo>
                  <a:lnTo>
                    <a:pt x="106425" y="1437386"/>
                  </a:lnTo>
                  <a:lnTo>
                    <a:pt x="127762" y="1477137"/>
                  </a:lnTo>
                  <a:lnTo>
                    <a:pt x="150749" y="1515872"/>
                  </a:lnTo>
                  <a:lnTo>
                    <a:pt x="175514" y="1553337"/>
                  </a:lnTo>
                  <a:lnTo>
                    <a:pt x="201803" y="1589658"/>
                  </a:lnTo>
                  <a:lnTo>
                    <a:pt x="229743" y="1624583"/>
                  </a:lnTo>
                  <a:lnTo>
                    <a:pt x="259207" y="1658366"/>
                  </a:lnTo>
                  <a:lnTo>
                    <a:pt x="290068" y="1690624"/>
                  </a:lnTo>
                  <a:lnTo>
                    <a:pt x="322325" y="1721485"/>
                  </a:lnTo>
                  <a:lnTo>
                    <a:pt x="356108" y="1750949"/>
                  </a:lnTo>
                  <a:lnTo>
                    <a:pt x="391033" y="1778889"/>
                  </a:lnTo>
                  <a:lnTo>
                    <a:pt x="427355" y="1805177"/>
                  </a:lnTo>
                  <a:lnTo>
                    <a:pt x="464820" y="1829943"/>
                  </a:lnTo>
                  <a:lnTo>
                    <a:pt x="503428" y="1852930"/>
                  </a:lnTo>
                  <a:lnTo>
                    <a:pt x="543306" y="1874266"/>
                  </a:lnTo>
                  <a:lnTo>
                    <a:pt x="584073" y="1893824"/>
                  </a:lnTo>
                  <a:lnTo>
                    <a:pt x="625856" y="1911477"/>
                  </a:lnTo>
                  <a:lnTo>
                    <a:pt x="668655" y="1927225"/>
                  </a:lnTo>
                  <a:lnTo>
                    <a:pt x="712343" y="1941195"/>
                  </a:lnTo>
                  <a:lnTo>
                    <a:pt x="756793" y="1953006"/>
                  </a:lnTo>
                  <a:lnTo>
                    <a:pt x="802132" y="1962785"/>
                  </a:lnTo>
                  <a:lnTo>
                    <a:pt x="848233" y="1970532"/>
                  </a:lnTo>
                  <a:lnTo>
                    <a:pt x="894969" y="1976120"/>
                  </a:lnTo>
                  <a:lnTo>
                    <a:pt x="942340" y="1979549"/>
                  </a:lnTo>
                  <a:lnTo>
                    <a:pt x="990346" y="1980692"/>
                  </a:lnTo>
                  <a:lnTo>
                    <a:pt x="1038351" y="1979549"/>
                  </a:lnTo>
                  <a:lnTo>
                    <a:pt x="1085723" y="1976120"/>
                  </a:lnTo>
                  <a:lnTo>
                    <a:pt x="1132459" y="1970532"/>
                  </a:lnTo>
                  <a:lnTo>
                    <a:pt x="1178560" y="1962785"/>
                  </a:lnTo>
                  <a:lnTo>
                    <a:pt x="1223899" y="1953006"/>
                  </a:lnTo>
                  <a:lnTo>
                    <a:pt x="1268349" y="1941195"/>
                  </a:lnTo>
                  <a:lnTo>
                    <a:pt x="1312037" y="1927225"/>
                  </a:lnTo>
                  <a:lnTo>
                    <a:pt x="1354836" y="1911477"/>
                  </a:lnTo>
                  <a:lnTo>
                    <a:pt x="1396619" y="1893824"/>
                  </a:lnTo>
                  <a:lnTo>
                    <a:pt x="1437386" y="1874266"/>
                  </a:lnTo>
                  <a:lnTo>
                    <a:pt x="1477137" y="1852930"/>
                  </a:lnTo>
                  <a:lnTo>
                    <a:pt x="1515872" y="1829943"/>
                  </a:lnTo>
                  <a:lnTo>
                    <a:pt x="1553337" y="1805177"/>
                  </a:lnTo>
                  <a:lnTo>
                    <a:pt x="1589659" y="1778889"/>
                  </a:lnTo>
                  <a:lnTo>
                    <a:pt x="1624584" y="1750949"/>
                  </a:lnTo>
                  <a:lnTo>
                    <a:pt x="1658366" y="1721485"/>
                  </a:lnTo>
                  <a:lnTo>
                    <a:pt x="1690624" y="1690624"/>
                  </a:lnTo>
                  <a:lnTo>
                    <a:pt x="1721485" y="1658366"/>
                  </a:lnTo>
                  <a:lnTo>
                    <a:pt x="1750949" y="1624583"/>
                  </a:lnTo>
                  <a:lnTo>
                    <a:pt x="1778889" y="1589658"/>
                  </a:lnTo>
                  <a:lnTo>
                    <a:pt x="1805178" y="1553337"/>
                  </a:lnTo>
                  <a:lnTo>
                    <a:pt x="1829943" y="1515872"/>
                  </a:lnTo>
                  <a:lnTo>
                    <a:pt x="1852930" y="1477137"/>
                  </a:lnTo>
                  <a:lnTo>
                    <a:pt x="1874266" y="1437386"/>
                  </a:lnTo>
                  <a:lnTo>
                    <a:pt x="1893824" y="1396619"/>
                  </a:lnTo>
                  <a:lnTo>
                    <a:pt x="1911477" y="1354836"/>
                  </a:lnTo>
                  <a:lnTo>
                    <a:pt x="1927225" y="1312037"/>
                  </a:lnTo>
                  <a:lnTo>
                    <a:pt x="1941195" y="1268349"/>
                  </a:lnTo>
                  <a:lnTo>
                    <a:pt x="1953006" y="1223899"/>
                  </a:lnTo>
                  <a:lnTo>
                    <a:pt x="1962785" y="1178560"/>
                  </a:lnTo>
                  <a:lnTo>
                    <a:pt x="1970532" y="1132458"/>
                  </a:lnTo>
                  <a:lnTo>
                    <a:pt x="1976120" y="1085723"/>
                  </a:lnTo>
                  <a:lnTo>
                    <a:pt x="1979549" y="1038351"/>
                  </a:lnTo>
                  <a:lnTo>
                    <a:pt x="1980692" y="990346"/>
                  </a:lnTo>
                  <a:lnTo>
                    <a:pt x="1979549" y="942339"/>
                  </a:lnTo>
                  <a:lnTo>
                    <a:pt x="1976120" y="894969"/>
                  </a:lnTo>
                  <a:lnTo>
                    <a:pt x="1970532" y="848233"/>
                  </a:lnTo>
                  <a:lnTo>
                    <a:pt x="1962785" y="802132"/>
                  </a:lnTo>
                  <a:lnTo>
                    <a:pt x="1953006" y="756792"/>
                  </a:lnTo>
                  <a:lnTo>
                    <a:pt x="1941195" y="712342"/>
                  </a:lnTo>
                  <a:lnTo>
                    <a:pt x="1927225" y="668654"/>
                  </a:lnTo>
                  <a:lnTo>
                    <a:pt x="1911477" y="625855"/>
                  </a:lnTo>
                  <a:lnTo>
                    <a:pt x="1893824" y="584073"/>
                  </a:lnTo>
                  <a:lnTo>
                    <a:pt x="1874266" y="543305"/>
                  </a:lnTo>
                  <a:lnTo>
                    <a:pt x="1852930" y="503427"/>
                  </a:lnTo>
                  <a:lnTo>
                    <a:pt x="1829943" y="464820"/>
                  </a:lnTo>
                  <a:lnTo>
                    <a:pt x="1805178" y="427354"/>
                  </a:lnTo>
                  <a:lnTo>
                    <a:pt x="1778889" y="391033"/>
                  </a:lnTo>
                  <a:lnTo>
                    <a:pt x="1750949" y="356108"/>
                  </a:lnTo>
                  <a:lnTo>
                    <a:pt x="1721485" y="322325"/>
                  </a:lnTo>
                  <a:lnTo>
                    <a:pt x="1690624" y="290067"/>
                  </a:lnTo>
                  <a:lnTo>
                    <a:pt x="1658366" y="259207"/>
                  </a:lnTo>
                  <a:lnTo>
                    <a:pt x="1624584" y="229742"/>
                  </a:lnTo>
                  <a:lnTo>
                    <a:pt x="1589659" y="201802"/>
                  </a:lnTo>
                  <a:lnTo>
                    <a:pt x="1553337" y="175513"/>
                  </a:lnTo>
                  <a:lnTo>
                    <a:pt x="1515872" y="150749"/>
                  </a:lnTo>
                  <a:lnTo>
                    <a:pt x="1477137" y="127762"/>
                  </a:lnTo>
                  <a:lnTo>
                    <a:pt x="1437386" y="106425"/>
                  </a:lnTo>
                  <a:lnTo>
                    <a:pt x="1396619" y="86867"/>
                  </a:lnTo>
                  <a:lnTo>
                    <a:pt x="1354836" y="69214"/>
                  </a:lnTo>
                  <a:lnTo>
                    <a:pt x="1312037" y="53466"/>
                  </a:lnTo>
                  <a:lnTo>
                    <a:pt x="1268349" y="39497"/>
                  </a:lnTo>
                  <a:lnTo>
                    <a:pt x="1223899" y="27686"/>
                  </a:lnTo>
                  <a:lnTo>
                    <a:pt x="1178560" y="17907"/>
                  </a:lnTo>
                  <a:lnTo>
                    <a:pt x="1132459" y="10160"/>
                  </a:lnTo>
                  <a:lnTo>
                    <a:pt x="1085723" y="4572"/>
                  </a:lnTo>
                  <a:lnTo>
                    <a:pt x="1038351" y="1142"/>
                  </a:lnTo>
                  <a:lnTo>
                    <a:pt x="990346" y="0"/>
                  </a:lnTo>
                  <a:close/>
                </a:path>
              </a:pathLst>
            </a:custGeom>
            <a:solidFill>
              <a:srgbClr val="167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0674" y="5554979"/>
              <a:ext cx="1163954" cy="6775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26495" y="5554979"/>
              <a:ext cx="843915" cy="6775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45749" y="5920740"/>
              <a:ext cx="1746250" cy="6775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1635" y="367026"/>
              <a:ext cx="2675254" cy="649097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218804" y="828734"/>
              <a:ext cx="2057400" cy="6029325"/>
            </a:xfrm>
            <a:custGeom>
              <a:avLst/>
              <a:gdLst/>
              <a:ahLst/>
              <a:cxnLst/>
              <a:rect l="l" t="t" r="r" b="b"/>
              <a:pathLst>
                <a:path w="2057400" h="6029325">
                  <a:moveTo>
                    <a:pt x="2056892" y="0"/>
                  </a:moveTo>
                  <a:lnTo>
                    <a:pt x="0" y="0"/>
                  </a:lnTo>
                  <a:lnTo>
                    <a:pt x="0" y="6029325"/>
                  </a:lnTo>
                  <a:lnTo>
                    <a:pt x="2056892" y="6029325"/>
                  </a:lnTo>
                  <a:lnTo>
                    <a:pt x="2056892" y="0"/>
                  </a:lnTo>
                  <a:close/>
                </a:path>
              </a:pathLst>
            </a:custGeom>
            <a:solidFill>
              <a:srgbClr val="EEF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45679" y="928369"/>
              <a:ext cx="2343150" cy="234251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533004" y="1057275"/>
              <a:ext cx="1981200" cy="1981200"/>
            </a:xfrm>
            <a:custGeom>
              <a:avLst/>
              <a:gdLst/>
              <a:ahLst/>
              <a:cxnLst/>
              <a:rect l="l" t="t" r="r" b="b"/>
              <a:pathLst>
                <a:path w="1981200" h="1981200">
                  <a:moveTo>
                    <a:pt x="990346" y="0"/>
                  </a:moveTo>
                  <a:lnTo>
                    <a:pt x="942340" y="1142"/>
                  </a:lnTo>
                  <a:lnTo>
                    <a:pt x="894969" y="4572"/>
                  </a:lnTo>
                  <a:lnTo>
                    <a:pt x="848233" y="10160"/>
                  </a:lnTo>
                  <a:lnTo>
                    <a:pt x="802131" y="17907"/>
                  </a:lnTo>
                  <a:lnTo>
                    <a:pt x="756793" y="27686"/>
                  </a:lnTo>
                  <a:lnTo>
                    <a:pt x="712343" y="39497"/>
                  </a:lnTo>
                  <a:lnTo>
                    <a:pt x="668654" y="53466"/>
                  </a:lnTo>
                  <a:lnTo>
                    <a:pt x="625855" y="69214"/>
                  </a:lnTo>
                  <a:lnTo>
                    <a:pt x="584073" y="86867"/>
                  </a:lnTo>
                  <a:lnTo>
                    <a:pt x="543305" y="106425"/>
                  </a:lnTo>
                  <a:lnTo>
                    <a:pt x="503427" y="127762"/>
                  </a:lnTo>
                  <a:lnTo>
                    <a:pt x="464820" y="150749"/>
                  </a:lnTo>
                  <a:lnTo>
                    <a:pt x="427354" y="175513"/>
                  </a:lnTo>
                  <a:lnTo>
                    <a:pt x="391033" y="201802"/>
                  </a:lnTo>
                  <a:lnTo>
                    <a:pt x="356108" y="229742"/>
                  </a:lnTo>
                  <a:lnTo>
                    <a:pt x="322325" y="259207"/>
                  </a:lnTo>
                  <a:lnTo>
                    <a:pt x="290068" y="290067"/>
                  </a:lnTo>
                  <a:lnTo>
                    <a:pt x="259079" y="322325"/>
                  </a:lnTo>
                  <a:lnTo>
                    <a:pt x="229743" y="356108"/>
                  </a:lnTo>
                  <a:lnTo>
                    <a:pt x="201802" y="391033"/>
                  </a:lnTo>
                  <a:lnTo>
                    <a:pt x="175514" y="427354"/>
                  </a:lnTo>
                  <a:lnTo>
                    <a:pt x="150749" y="464820"/>
                  </a:lnTo>
                  <a:lnTo>
                    <a:pt x="127762" y="503427"/>
                  </a:lnTo>
                  <a:lnTo>
                    <a:pt x="106425" y="543305"/>
                  </a:lnTo>
                  <a:lnTo>
                    <a:pt x="86868" y="584073"/>
                  </a:lnTo>
                  <a:lnTo>
                    <a:pt x="69215" y="625855"/>
                  </a:lnTo>
                  <a:lnTo>
                    <a:pt x="53467" y="668654"/>
                  </a:lnTo>
                  <a:lnTo>
                    <a:pt x="39497" y="712342"/>
                  </a:lnTo>
                  <a:lnTo>
                    <a:pt x="27686" y="756792"/>
                  </a:lnTo>
                  <a:lnTo>
                    <a:pt x="17906" y="802132"/>
                  </a:lnTo>
                  <a:lnTo>
                    <a:pt x="10160" y="848233"/>
                  </a:lnTo>
                  <a:lnTo>
                    <a:pt x="4572" y="894969"/>
                  </a:lnTo>
                  <a:lnTo>
                    <a:pt x="1143" y="942339"/>
                  </a:lnTo>
                  <a:lnTo>
                    <a:pt x="0" y="990346"/>
                  </a:lnTo>
                  <a:lnTo>
                    <a:pt x="1143" y="1038351"/>
                  </a:lnTo>
                  <a:lnTo>
                    <a:pt x="4572" y="1085723"/>
                  </a:lnTo>
                  <a:lnTo>
                    <a:pt x="10160" y="1132459"/>
                  </a:lnTo>
                  <a:lnTo>
                    <a:pt x="17906" y="1178560"/>
                  </a:lnTo>
                  <a:lnTo>
                    <a:pt x="27686" y="1223899"/>
                  </a:lnTo>
                  <a:lnTo>
                    <a:pt x="39497" y="1268349"/>
                  </a:lnTo>
                  <a:lnTo>
                    <a:pt x="53467" y="1312037"/>
                  </a:lnTo>
                  <a:lnTo>
                    <a:pt x="69215" y="1354836"/>
                  </a:lnTo>
                  <a:lnTo>
                    <a:pt x="86868" y="1396619"/>
                  </a:lnTo>
                  <a:lnTo>
                    <a:pt x="106425" y="1437386"/>
                  </a:lnTo>
                  <a:lnTo>
                    <a:pt x="127762" y="1477137"/>
                  </a:lnTo>
                  <a:lnTo>
                    <a:pt x="150749" y="1515872"/>
                  </a:lnTo>
                  <a:lnTo>
                    <a:pt x="175514" y="1553337"/>
                  </a:lnTo>
                  <a:lnTo>
                    <a:pt x="201802" y="1589659"/>
                  </a:lnTo>
                  <a:lnTo>
                    <a:pt x="229743" y="1624584"/>
                  </a:lnTo>
                  <a:lnTo>
                    <a:pt x="259079" y="1658365"/>
                  </a:lnTo>
                  <a:lnTo>
                    <a:pt x="290068" y="1690624"/>
                  </a:lnTo>
                  <a:lnTo>
                    <a:pt x="322325" y="1721485"/>
                  </a:lnTo>
                  <a:lnTo>
                    <a:pt x="356108" y="1750949"/>
                  </a:lnTo>
                  <a:lnTo>
                    <a:pt x="391033" y="1778889"/>
                  </a:lnTo>
                  <a:lnTo>
                    <a:pt x="427354" y="1805177"/>
                  </a:lnTo>
                  <a:lnTo>
                    <a:pt x="464820" y="1829942"/>
                  </a:lnTo>
                  <a:lnTo>
                    <a:pt x="503427" y="1852929"/>
                  </a:lnTo>
                  <a:lnTo>
                    <a:pt x="543305" y="1874265"/>
                  </a:lnTo>
                  <a:lnTo>
                    <a:pt x="584073" y="1893824"/>
                  </a:lnTo>
                  <a:lnTo>
                    <a:pt x="625855" y="1911477"/>
                  </a:lnTo>
                  <a:lnTo>
                    <a:pt x="668654" y="1927225"/>
                  </a:lnTo>
                  <a:lnTo>
                    <a:pt x="712343" y="1941195"/>
                  </a:lnTo>
                  <a:lnTo>
                    <a:pt x="756793" y="1953005"/>
                  </a:lnTo>
                  <a:lnTo>
                    <a:pt x="802131" y="1962785"/>
                  </a:lnTo>
                  <a:lnTo>
                    <a:pt x="848233" y="1970532"/>
                  </a:lnTo>
                  <a:lnTo>
                    <a:pt x="894969" y="1976120"/>
                  </a:lnTo>
                  <a:lnTo>
                    <a:pt x="942340" y="1979549"/>
                  </a:lnTo>
                  <a:lnTo>
                    <a:pt x="990346" y="1980691"/>
                  </a:lnTo>
                  <a:lnTo>
                    <a:pt x="1038351" y="1979549"/>
                  </a:lnTo>
                  <a:lnTo>
                    <a:pt x="1085723" y="1976120"/>
                  </a:lnTo>
                  <a:lnTo>
                    <a:pt x="1132459" y="1970532"/>
                  </a:lnTo>
                  <a:lnTo>
                    <a:pt x="1178560" y="1962785"/>
                  </a:lnTo>
                  <a:lnTo>
                    <a:pt x="1223899" y="1953005"/>
                  </a:lnTo>
                  <a:lnTo>
                    <a:pt x="1268349" y="1941195"/>
                  </a:lnTo>
                  <a:lnTo>
                    <a:pt x="1312037" y="1927225"/>
                  </a:lnTo>
                  <a:lnTo>
                    <a:pt x="1354836" y="1911477"/>
                  </a:lnTo>
                  <a:lnTo>
                    <a:pt x="1396619" y="1893824"/>
                  </a:lnTo>
                  <a:lnTo>
                    <a:pt x="1437386" y="1874265"/>
                  </a:lnTo>
                  <a:lnTo>
                    <a:pt x="1477137" y="1852929"/>
                  </a:lnTo>
                  <a:lnTo>
                    <a:pt x="1515872" y="1829942"/>
                  </a:lnTo>
                  <a:lnTo>
                    <a:pt x="1553337" y="1805177"/>
                  </a:lnTo>
                  <a:lnTo>
                    <a:pt x="1589659" y="1778889"/>
                  </a:lnTo>
                  <a:lnTo>
                    <a:pt x="1624584" y="1750949"/>
                  </a:lnTo>
                  <a:lnTo>
                    <a:pt x="1658366" y="1721485"/>
                  </a:lnTo>
                  <a:lnTo>
                    <a:pt x="1690624" y="1690624"/>
                  </a:lnTo>
                  <a:lnTo>
                    <a:pt x="1721485" y="1658365"/>
                  </a:lnTo>
                  <a:lnTo>
                    <a:pt x="1750949" y="1624584"/>
                  </a:lnTo>
                  <a:lnTo>
                    <a:pt x="1778889" y="1589659"/>
                  </a:lnTo>
                  <a:lnTo>
                    <a:pt x="1805177" y="1553337"/>
                  </a:lnTo>
                  <a:lnTo>
                    <a:pt x="1829943" y="1515872"/>
                  </a:lnTo>
                  <a:lnTo>
                    <a:pt x="1852929" y="1477137"/>
                  </a:lnTo>
                  <a:lnTo>
                    <a:pt x="1874266" y="1437386"/>
                  </a:lnTo>
                  <a:lnTo>
                    <a:pt x="1893824" y="1396619"/>
                  </a:lnTo>
                  <a:lnTo>
                    <a:pt x="1911477" y="1354836"/>
                  </a:lnTo>
                  <a:lnTo>
                    <a:pt x="1927225" y="1312037"/>
                  </a:lnTo>
                  <a:lnTo>
                    <a:pt x="1941195" y="1268349"/>
                  </a:lnTo>
                  <a:lnTo>
                    <a:pt x="1953005" y="1223899"/>
                  </a:lnTo>
                  <a:lnTo>
                    <a:pt x="1962785" y="1178560"/>
                  </a:lnTo>
                  <a:lnTo>
                    <a:pt x="1970531" y="1132459"/>
                  </a:lnTo>
                  <a:lnTo>
                    <a:pt x="1976120" y="1085723"/>
                  </a:lnTo>
                  <a:lnTo>
                    <a:pt x="1979549" y="1038351"/>
                  </a:lnTo>
                  <a:lnTo>
                    <a:pt x="1980692" y="990346"/>
                  </a:lnTo>
                  <a:lnTo>
                    <a:pt x="1979549" y="942339"/>
                  </a:lnTo>
                  <a:lnTo>
                    <a:pt x="1976120" y="894969"/>
                  </a:lnTo>
                  <a:lnTo>
                    <a:pt x="1970531" y="848233"/>
                  </a:lnTo>
                  <a:lnTo>
                    <a:pt x="1962785" y="802132"/>
                  </a:lnTo>
                  <a:lnTo>
                    <a:pt x="1953005" y="756792"/>
                  </a:lnTo>
                  <a:lnTo>
                    <a:pt x="1941195" y="712342"/>
                  </a:lnTo>
                  <a:lnTo>
                    <a:pt x="1927225" y="668654"/>
                  </a:lnTo>
                  <a:lnTo>
                    <a:pt x="1911477" y="625855"/>
                  </a:lnTo>
                  <a:lnTo>
                    <a:pt x="1893824" y="584073"/>
                  </a:lnTo>
                  <a:lnTo>
                    <a:pt x="1874266" y="543305"/>
                  </a:lnTo>
                  <a:lnTo>
                    <a:pt x="1852929" y="503427"/>
                  </a:lnTo>
                  <a:lnTo>
                    <a:pt x="1829943" y="464820"/>
                  </a:lnTo>
                  <a:lnTo>
                    <a:pt x="1805177" y="427354"/>
                  </a:lnTo>
                  <a:lnTo>
                    <a:pt x="1778889" y="391033"/>
                  </a:lnTo>
                  <a:lnTo>
                    <a:pt x="1750949" y="356108"/>
                  </a:lnTo>
                  <a:lnTo>
                    <a:pt x="1721485" y="322325"/>
                  </a:lnTo>
                  <a:lnTo>
                    <a:pt x="1690624" y="290067"/>
                  </a:lnTo>
                  <a:lnTo>
                    <a:pt x="1658366" y="259207"/>
                  </a:lnTo>
                  <a:lnTo>
                    <a:pt x="1624584" y="229742"/>
                  </a:lnTo>
                  <a:lnTo>
                    <a:pt x="1589659" y="201802"/>
                  </a:lnTo>
                  <a:lnTo>
                    <a:pt x="1553337" y="175513"/>
                  </a:lnTo>
                  <a:lnTo>
                    <a:pt x="1515872" y="150749"/>
                  </a:lnTo>
                  <a:lnTo>
                    <a:pt x="1477137" y="127762"/>
                  </a:lnTo>
                  <a:lnTo>
                    <a:pt x="1437386" y="106425"/>
                  </a:lnTo>
                  <a:lnTo>
                    <a:pt x="1396619" y="86867"/>
                  </a:lnTo>
                  <a:lnTo>
                    <a:pt x="1354836" y="69214"/>
                  </a:lnTo>
                  <a:lnTo>
                    <a:pt x="1312037" y="53466"/>
                  </a:lnTo>
                  <a:lnTo>
                    <a:pt x="1268349" y="39497"/>
                  </a:lnTo>
                  <a:lnTo>
                    <a:pt x="1223899" y="27686"/>
                  </a:lnTo>
                  <a:lnTo>
                    <a:pt x="1178560" y="17907"/>
                  </a:lnTo>
                  <a:lnTo>
                    <a:pt x="1132459" y="10160"/>
                  </a:lnTo>
                  <a:lnTo>
                    <a:pt x="1085723" y="4572"/>
                  </a:lnTo>
                  <a:lnTo>
                    <a:pt x="1038351" y="1142"/>
                  </a:lnTo>
                  <a:lnTo>
                    <a:pt x="990346" y="0"/>
                  </a:lnTo>
                  <a:close/>
                </a:path>
              </a:pathLst>
            </a:custGeom>
            <a:solidFill>
              <a:srgbClr val="BB1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85174" y="4738370"/>
              <a:ext cx="1148715" cy="6769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14485" y="4738370"/>
              <a:ext cx="1012825" cy="6769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69935" y="5103495"/>
              <a:ext cx="1046479" cy="6775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97010" y="5103495"/>
              <a:ext cx="1146809" cy="6775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21704" y="367026"/>
              <a:ext cx="2675254" cy="649097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238875" y="828734"/>
              <a:ext cx="2057400" cy="6029325"/>
            </a:xfrm>
            <a:custGeom>
              <a:avLst/>
              <a:gdLst/>
              <a:ahLst/>
              <a:cxnLst/>
              <a:rect l="l" t="t" r="r" b="b"/>
              <a:pathLst>
                <a:path w="2057400" h="6029325">
                  <a:moveTo>
                    <a:pt x="2056892" y="0"/>
                  </a:moveTo>
                  <a:lnTo>
                    <a:pt x="0" y="0"/>
                  </a:lnTo>
                  <a:lnTo>
                    <a:pt x="0" y="6029325"/>
                  </a:lnTo>
                  <a:lnTo>
                    <a:pt x="2056892" y="6029325"/>
                  </a:lnTo>
                  <a:lnTo>
                    <a:pt x="2056892" y="0"/>
                  </a:lnTo>
                  <a:close/>
                </a:path>
              </a:pathLst>
            </a:custGeom>
            <a:solidFill>
              <a:srgbClr val="EEF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66384" y="2369820"/>
              <a:ext cx="2343149" cy="234441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553075" y="2499995"/>
              <a:ext cx="1981200" cy="1981200"/>
            </a:xfrm>
            <a:custGeom>
              <a:avLst/>
              <a:gdLst/>
              <a:ahLst/>
              <a:cxnLst/>
              <a:rect l="l" t="t" r="r" b="b"/>
              <a:pathLst>
                <a:path w="1981200" h="1981200">
                  <a:moveTo>
                    <a:pt x="990346" y="0"/>
                  </a:moveTo>
                  <a:lnTo>
                    <a:pt x="942339" y="1142"/>
                  </a:lnTo>
                  <a:lnTo>
                    <a:pt x="894969" y="4571"/>
                  </a:lnTo>
                  <a:lnTo>
                    <a:pt x="848233" y="10159"/>
                  </a:lnTo>
                  <a:lnTo>
                    <a:pt x="802132" y="17906"/>
                  </a:lnTo>
                  <a:lnTo>
                    <a:pt x="756920" y="27685"/>
                  </a:lnTo>
                  <a:lnTo>
                    <a:pt x="712342" y="39496"/>
                  </a:lnTo>
                  <a:lnTo>
                    <a:pt x="668654" y="53466"/>
                  </a:lnTo>
                  <a:lnTo>
                    <a:pt x="625983" y="69214"/>
                  </a:lnTo>
                  <a:lnTo>
                    <a:pt x="584073" y="86867"/>
                  </a:lnTo>
                  <a:lnTo>
                    <a:pt x="543305" y="106425"/>
                  </a:lnTo>
                  <a:lnTo>
                    <a:pt x="503554" y="127762"/>
                  </a:lnTo>
                  <a:lnTo>
                    <a:pt x="464947" y="150749"/>
                  </a:lnTo>
                  <a:lnTo>
                    <a:pt x="427354" y="175513"/>
                  </a:lnTo>
                  <a:lnTo>
                    <a:pt x="391160" y="201802"/>
                  </a:lnTo>
                  <a:lnTo>
                    <a:pt x="356108" y="229742"/>
                  </a:lnTo>
                  <a:lnTo>
                    <a:pt x="322452" y="259206"/>
                  </a:lnTo>
                  <a:lnTo>
                    <a:pt x="290067" y="290067"/>
                  </a:lnTo>
                  <a:lnTo>
                    <a:pt x="259207" y="322325"/>
                  </a:lnTo>
                  <a:lnTo>
                    <a:pt x="229742" y="356107"/>
                  </a:lnTo>
                  <a:lnTo>
                    <a:pt x="201802" y="391032"/>
                  </a:lnTo>
                  <a:lnTo>
                    <a:pt x="175513" y="427354"/>
                  </a:lnTo>
                  <a:lnTo>
                    <a:pt x="150749" y="464819"/>
                  </a:lnTo>
                  <a:lnTo>
                    <a:pt x="127762" y="503427"/>
                  </a:lnTo>
                  <a:lnTo>
                    <a:pt x="106425" y="543305"/>
                  </a:lnTo>
                  <a:lnTo>
                    <a:pt x="86867" y="584072"/>
                  </a:lnTo>
                  <a:lnTo>
                    <a:pt x="69214" y="625855"/>
                  </a:lnTo>
                  <a:lnTo>
                    <a:pt x="53466" y="668654"/>
                  </a:lnTo>
                  <a:lnTo>
                    <a:pt x="39624" y="712342"/>
                  </a:lnTo>
                  <a:lnTo>
                    <a:pt x="27686" y="756792"/>
                  </a:lnTo>
                  <a:lnTo>
                    <a:pt x="17907" y="802131"/>
                  </a:lnTo>
                  <a:lnTo>
                    <a:pt x="10160" y="848232"/>
                  </a:lnTo>
                  <a:lnTo>
                    <a:pt x="4572" y="894968"/>
                  </a:lnTo>
                  <a:lnTo>
                    <a:pt x="1142" y="942339"/>
                  </a:lnTo>
                  <a:lnTo>
                    <a:pt x="0" y="990345"/>
                  </a:lnTo>
                  <a:lnTo>
                    <a:pt x="1142" y="1038351"/>
                  </a:lnTo>
                  <a:lnTo>
                    <a:pt x="4572" y="1085722"/>
                  </a:lnTo>
                  <a:lnTo>
                    <a:pt x="10160" y="1132458"/>
                  </a:lnTo>
                  <a:lnTo>
                    <a:pt x="17907" y="1178559"/>
                  </a:lnTo>
                  <a:lnTo>
                    <a:pt x="27686" y="1223898"/>
                  </a:lnTo>
                  <a:lnTo>
                    <a:pt x="39624" y="1268348"/>
                  </a:lnTo>
                  <a:lnTo>
                    <a:pt x="53466" y="1312036"/>
                  </a:lnTo>
                  <a:lnTo>
                    <a:pt x="69214" y="1354835"/>
                  </a:lnTo>
                  <a:lnTo>
                    <a:pt x="86867" y="1396618"/>
                  </a:lnTo>
                  <a:lnTo>
                    <a:pt x="106425" y="1437385"/>
                  </a:lnTo>
                  <a:lnTo>
                    <a:pt x="127762" y="1477136"/>
                  </a:lnTo>
                  <a:lnTo>
                    <a:pt x="150749" y="1515871"/>
                  </a:lnTo>
                  <a:lnTo>
                    <a:pt x="175513" y="1553336"/>
                  </a:lnTo>
                  <a:lnTo>
                    <a:pt x="201802" y="1589658"/>
                  </a:lnTo>
                  <a:lnTo>
                    <a:pt x="229742" y="1624583"/>
                  </a:lnTo>
                  <a:lnTo>
                    <a:pt x="259207" y="1658365"/>
                  </a:lnTo>
                  <a:lnTo>
                    <a:pt x="290067" y="1690623"/>
                  </a:lnTo>
                  <a:lnTo>
                    <a:pt x="322452" y="1721484"/>
                  </a:lnTo>
                  <a:lnTo>
                    <a:pt x="356108" y="1750948"/>
                  </a:lnTo>
                  <a:lnTo>
                    <a:pt x="391160" y="1778888"/>
                  </a:lnTo>
                  <a:lnTo>
                    <a:pt x="427354" y="1805177"/>
                  </a:lnTo>
                  <a:lnTo>
                    <a:pt x="464947" y="1829942"/>
                  </a:lnTo>
                  <a:lnTo>
                    <a:pt x="503554" y="1852929"/>
                  </a:lnTo>
                  <a:lnTo>
                    <a:pt x="543305" y="1874265"/>
                  </a:lnTo>
                  <a:lnTo>
                    <a:pt x="584073" y="1893823"/>
                  </a:lnTo>
                  <a:lnTo>
                    <a:pt x="625983" y="1911477"/>
                  </a:lnTo>
                  <a:lnTo>
                    <a:pt x="668654" y="1927224"/>
                  </a:lnTo>
                  <a:lnTo>
                    <a:pt x="712342" y="1941194"/>
                  </a:lnTo>
                  <a:lnTo>
                    <a:pt x="756920" y="1953005"/>
                  </a:lnTo>
                  <a:lnTo>
                    <a:pt x="802132" y="1962784"/>
                  </a:lnTo>
                  <a:lnTo>
                    <a:pt x="848233" y="1970531"/>
                  </a:lnTo>
                  <a:lnTo>
                    <a:pt x="894969" y="1976119"/>
                  </a:lnTo>
                  <a:lnTo>
                    <a:pt x="942339" y="1979548"/>
                  </a:lnTo>
                  <a:lnTo>
                    <a:pt x="990346" y="1980691"/>
                  </a:lnTo>
                  <a:lnTo>
                    <a:pt x="1038351" y="1979548"/>
                  </a:lnTo>
                  <a:lnTo>
                    <a:pt x="1085723" y="1976119"/>
                  </a:lnTo>
                  <a:lnTo>
                    <a:pt x="1132458" y="1970531"/>
                  </a:lnTo>
                  <a:lnTo>
                    <a:pt x="1178559" y="1962784"/>
                  </a:lnTo>
                  <a:lnTo>
                    <a:pt x="1223899" y="1953005"/>
                  </a:lnTo>
                  <a:lnTo>
                    <a:pt x="1268349" y="1941194"/>
                  </a:lnTo>
                  <a:lnTo>
                    <a:pt x="1312036" y="1927224"/>
                  </a:lnTo>
                  <a:lnTo>
                    <a:pt x="1354835" y="1911477"/>
                  </a:lnTo>
                  <a:lnTo>
                    <a:pt x="1396619" y="1893823"/>
                  </a:lnTo>
                  <a:lnTo>
                    <a:pt x="1437385" y="1874265"/>
                  </a:lnTo>
                  <a:lnTo>
                    <a:pt x="1477136" y="1852929"/>
                  </a:lnTo>
                  <a:lnTo>
                    <a:pt x="1515872" y="1829942"/>
                  </a:lnTo>
                  <a:lnTo>
                    <a:pt x="1553336" y="1805177"/>
                  </a:lnTo>
                  <a:lnTo>
                    <a:pt x="1589658" y="1778888"/>
                  </a:lnTo>
                  <a:lnTo>
                    <a:pt x="1624583" y="1750948"/>
                  </a:lnTo>
                  <a:lnTo>
                    <a:pt x="1658366" y="1721484"/>
                  </a:lnTo>
                  <a:lnTo>
                    <a:pt x="1690624" y="1690623"/>
                  </a:lnTo>
                  <a:lnTo>
                    <a:pt x="1721484" y="1658365"/>
                  </a:lnTo>
                  <a:lnTo>
                    <a:pt x="1750949" y="1624583"/>
                  </a:lnTo>
                  <a:lnTo>
                    <a:pt x="1778889" y="1589658"/>
                  </a:lnTo>
                  <a:lnTo>
                    <a:pt x="1805177" y="1553336"/>
                  </a:lnTo>
                  <a:lnTo>
                    <a:pt x="1829943" y="1515871"/>
                  </a:lnTo>
                  <a:lnTo>
                    <a:pt x="1852929" y="1477136"/>
                  </a:lnTo>
                  <a:lnTo>
                    <a:pt x="1874266" y="1437385"/>
                  </a:lnTo>
                  <a:lnTo>
                    <a:pt x="1893824" y="1396618"/>
                  </a:lnTo>
                  <a:lnTo>
                    <a:pt x="1911477" y="1354835"/>
                  </a:lnTo>
                  <a:lnTo>
                    <a:pt x="1927225" y="1312036"/>
                  </a:lnTo>
                  <a:lnTo>
                    <a:pt x="1941195" y="1268348"/>
                  </a:lnTo>
                  <a:lnTo>
                    <a:pt x="1953005" y="1223898"/>
                  </a:lnTo>
                  <a:lnTo>
                    <a:pt x="1962784" y="1178559"/>
                  </a:lnTo>
                  <a:lnTo>
                    <a:pt x="1970531" y="1132458"/>
                  </a:lnTo>
                  <a:lnTo>
                    <a:pt x="1976120" y="1085722"/>
                  </a:lnTo>
                  <a:lnTo>
                    <a:pt x="1979549" y="1038351"/>
                  </a:lnTo>
                  <a:lnTo>
                    <a:pt x="1980692" y="990345"/>
                  </a:lnTo>
                  <a:lnTo>
                    <a:pt x="1979549" y="942339"/>
                  </a:lnTo>
                  <a:lnTo>
                    <a:pt x="1976120" y="894968"/>
                  </a:lnTo>
                  <a:lnTo>
                    <a:pt x="1970531" y="848232"/>
                  </a:lnTo>
                  <a:lnTo>
                    <a:pt x="1962784" y="802131"/>
                  </a:lnTo>
                  <a:lnTo>
                    <a:pt x="1953005" y="756792"/>
                  </a:lnTo>
                  <a:lnTo>
                    <a:pt x="1941195" y="712342"/>
                  </a:lnTo>
                  <a:lnTo>
                    <a:pt x="1927225" y="668654"/>
                  </a:lnTo>
                  <a:lnTo>
                    <a:pt x="1911477" y="625855"/>
                  </a:lnTo>
                  <a:lnTo>
                    <a:pt x="1893824" y="584072"/>
                  </a:lnTo>
                  <a:lnTo>
                    <a:pt x="1874266" y="543305"/>
                  </a:lnTo>
                  <a:lnTo>
                    <a:pt x="1852929" y="503427"/>
                  </a:lnTo>
                  <a:lnTo>
                    <a:pt x="1829943" y="464819"/>
                  </a:lnTo>
                  <a:lnTo>
                    <a:pt x="1805177" y="427354"/>
                  </a:lnTo>
                  <a:lnTo>
                    <a:pt x="1778889" y="391032"/>
                  </a:lnTo>
                  <a:lnTo>
                    <a:pt x="1750949" y="356107"/>
                  </a:lnTo>
                  <a:lnTo>
                    <a:pt x="1721484" y="322325"/>
                  </a:lnTo>
                  <a:lnTo>
                    <a:pt x="1690624" y="290067"/>
                  </a:lnTo>
                  <a:lnTo>
                    <a:pt x="1658366" y="259206"/>
                  </a:lnTo>
                  <a:lnTo>
                    <a:pt x="1624583" y="229742"/>
                  </a:lnTo>
                  <a:lnTo>
                    <a:pt x="1589658" y="201802"/>
                  </a:lnTo>
                  <a:lnTo>
                    <a:pt x="1553336" y="175513"/>
                  </a:lnTo>
                  <a:lnTo>
                    <a:pt x="1515872" y="150749"/>
                  </a:lnTo>
                  <a:lnTo>
                    <a:pt x="1477136" y="127762"/>
                  </a:lnTo>
                  <a:lnTo>
                    <a:pt x="1437385" y="106425"/>
                  </a:lnTo>
                  <a:lnTo>
                    <a:pt x="1396619" y="86867"/>
                  </a:lnTo>
                  <a:lnTo>
                    <a:pt x="1354835" y="69214"/>
                  </a:lnTo>
                  <a:lnTo>
                    <a:pt x="1312036" y="53466"/>
                  </a:lnTo>
                  <a:lnTo>
                    <a:pt x="1268349" y="39496"/>
                  </a:lnTo>
                  <a:lnTo>
                    <a:pt x="1223899" y="27685"/>
                  </a:lnTo>
                  <a:lnTo>
                    <a:pt x="1178559" y="17906"/>
                  </a:lnTo>
                  <a:lnTo>
                    <a:pt x="1132458" y="10159"/>
                  </a:lnTo>
                  <a:lnTo>
                    <a:pt x="1085723" y="4571"/>
                  </a:lnTo>
                  <a:lnTo>
                    <a:pt x="1038351" y="1142"/>
                  </a:lnTo>
                  <a:lnTo>
                    <a:pt x="990346" y="0"/>
                  </a:lnTo>
                  <a:close/>
                </a:path>
              </a:pathLst>
            </a:custGeom>
            <a:solidFill>
              <a:srgbClr val="6C6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98589" y="5474334"/>
              <a:ext cx="1131569" cy="67754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9485" y="5474334"/>
              <a:ext cx="741045" cy="67754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37300" y="5840095"/>
              <a:ext cx="1045845" cy="67691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63739" y="5840095"/>
              <a:ext cx="1146809" cy="67691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41775" y="367026"/>
              <a:ext cx="2675254" cy="649097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258945" y="828734"/>
              <a:ext cx="2057400" cy="6029325"/>
            </a:xfrm>
            <a:custGeom>
              <a:avLst/>
              <a:gdLst/>
              <a:ahLst/>
              <a:cxnLst/>
              <a:rect l="l" t="t" r="r" b="b"/>
              <a:pathLst>
                <a:path w="2057400" h="6029325">
                  <a:moveTo>
                    <a:pt x="2056892" y="0"/>
                  </a:moveTo>
                  <a:lnTo>
                    <a:pt x="0" y="0"/>
                  </a:lnTo>
                  <a:lnTo>
                    <a:pt x="0" y="6029325"/>
                  </a:lnTo>
                  <a:lnTo>
                    <a:pt x="2056892" y="6029325"/>
                  </a:lnTo>
                  <a:lnTo>
                    <a:pt x="2056892" y="0"/>
                  </a:lnTo>
                  <a:close/>
                </a:path>
              </a:pathLst>
            </a:custGeom>
            <a:solidFill>
              <a:srgbClr val="EEF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29964" y="1036319"/>
              <a:ext cx="2065655" cy="206565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22189" y="3361690"/>
              <a:ext cx="1002030" cy="121411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96739" y="4900929"/>
              <a:ext cx="941069" cy="6775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23484" y="4900929"/>
              <a:ext cx="1181735" cy="67754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66284" y="5266690"/>
              <a:ext cx="945514" cy="67754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91125" y="5266690"/>
              <a:ext cx="843279" cy="67754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87850" y="5632450"/>
              <a:ext cx="927100" cy="67754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97450" y="5632450"/>
              <a:ext cx="1215389" cy="67754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2479" y="367026"/>
              <a:ext cx="2675255" cy="649097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279650" y="828734"/>
              <a:ext cx="2057400" cy="6029325"/>
            </a:xfrm>
            <a:custGeom>
              <a:avLst/>
              <a:gdLst/>
              <a:ahLst/>
              <a:cxnLst/>
              <a:rect l="l" t="t" r="r" b="b"/>
              <a:pathLst>
                <a:path w="2057400" h="6029325">
                  <a:moveTo>
                    <a:pt x="2056892" y="0"/>
                  </a:moveTo>
                  <a:lnTo>
                    <a:pt x="0" y="0"/>
                  </a:lnTo>
                  <a:lnTo>
                    <a:pt x="0" y="6029325"/>
                  </a:lnTo>
                  <a:lnTo>
                    <a:pt x="2056892" y="6029325"/>
                  </a:lnTo>
                  <a:lnTo>
                    <a:pt x="2056892" y="0"/>
                  </a:lnTo>
                  <a:close/>
                </a:path>
              </a:pathLst>
            </a:custGeom>
            <a:solidFill>
              <a:srgbClr val="EEF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50035" y="2479675"/>
              <a:ext cx="2066289" cy="206565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63165" y="5403850"/>
              <a:ext cx="605789" cy="67754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65729" y="5403850"/>
              <a:ext cx="572134" cy="67754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34640" y="5403850"/>
              <a:ext cx="572770" cy="67754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89275" y="5403850"/>
              <a:ext cx="589279" cy="67754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275329" y="5403850"/>
              <a:ext cx="488314" cy="67754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360420" y="5403850"/>
              <a:ext cx="775335" cy="67754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10765" y="5769609"/>
              <a:ext cx="572135" cy="67754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79675" y="5769609"/>
              <a:ext cx="572135" cy="67754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49219" y="5769609"/>
              <a:ext cx="588644" cy="6775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20365" y="5769609"/>
              <a:ext cx="588645" cy="67754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06419" y="5769609"/>
              <a:ext cx="572134" cy="67754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75329" y="5769609"/>
              <a:ext cx="488314" cy="67754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360420" y="5769609"/>
              <a:ext cx="572770" cy="67754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529964" y="5769609"/>
              <a:ext cx="572135" cy="67754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98875" y="5769609"/>
              <a:ext cx="589279" cy="67754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390140" y="6135367"/>
              <a:ext cx="674369" cy="67754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661284" y="6135367"/>
              <a:ext cx="572135" cy="67754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830194" y="6135367"/>
              <a:ext cx="488315" cy="67754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997834" y="6135367"/>
              <a:ext cx="941069" cy="67754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535679" y="6135367"/>
              <a:ext cx="572770" cy="67754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705225" y="6135367"/>
              <a:ext cx="504825" cy="67754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0169" y="248282"/>
              <a:ext cx="2677160" cy="660971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08609" y="709965"/>
              <a:ext cx="2057400" cy="6148070"/>
            </a:xfrm>
            <a:custGeom>
              <a:avLst/>
              <a:gdLst/>
              <a:ahLst/>
              <a:cxnLst/>
              <a:rect l="l" t="t" r="r" b="b"/>
              <a:pathLst>
                <a:path w="2057400" h="6148070">
                  <a:moveTo>
                    <a:pt x="2056892" y="0"/>
                  </a:moveTo>
                  <a:lnTo>
                    <a:pt x="0" y="0"/>
                  </a:lnTo>
                  <a:lnTo>
                    <a:pt x="0" y="6147816"/>
                  </a:lnTo>
                  <a:lnTo>
                    <a:pt x="2056892" y="6147816"/>
                  </a:lnTo>
                  <a:lnTo>
                    <a:pt x="2056892" y="0"/>
                  </a:lnTo>
                  <a:close/>
                </a:path>
              </a:pathLst>
            </a:custGeom>
            <a:solidFill>
              <a:srgbClr val="EEF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0" y="808989"/>
              <a:ext cx="1779270" cy="234505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0" y="938530"/>
              <a:ext cx="1603375" cy="1981200"/>
            </a:xfrm>
            <a:custGeom>
              <a:avLst/>
              <a:gdLst/>
              <a:ahLst/>
              <a:cxnLst/>
              <a:rect l="l" t="t" r="r" b="b"/>
              <a:pathLst>
                <a:path w="1603375" h="1981200">
                  <a:moveTo>
                    <a:pt x="612978" y="0"/>
                  </a:moveTo>
                  <a:lnTo>
                    <a:pt x="564997" y="1143"/>
                  </a:lnTo>
                  <a:lnTo>
                    <a:pt x="517601" y="4572"/>
                  </a:lnTo>
                  <a:lnTo>
                    <a:pt x="470852" y="10160"/>
                  </a:lnTo>
                  <a:lnTo>
                    <a:pt x="424789" y="17907"/>
                  </a:lnTo>
                  <a:lnTo>
                    <a:pt x="379476" y="27686"/>
                  </a:lnTo>
                  <a:lnTo>
                    <a:pt x="334962" y="39624"/>
                  </a:lnTo>
                  <a:lnTo>
                    <a:pt x="291287" y="53467"/>
                  </a:lnTo>
                  <a:lnTo>
                    <a:pt x="248526" y="69215"/>
                  </a:lnTo>
                  <a:lnTo>
                    <a:pt x="206705" y="86868"/>
                  </a:lnTo>
                  <a:lnTo>
                    <a:pt x="165900" y="106425"/>
                  </a:lnTo>
                  <a:lnTo>
                    <a:pt x="126138" y="127762"/>
                  </a:lnTo>
                  <a:lnTo>
                    <a:pt x="87492" y="150749"/>
                  </a:lnTo>
                  <a:lnTo>
                    <a:pt x="50006" y="175514"/>
                  </a:lnTo>
                  <a:lnTo>
                    <a:pt x="13731" y="201803"/>
                  </a:lnTo>
                  <a:lnTo>
                    <a:pt x="0" y="212725"/>
                  </a:lnTo>
                  <a:lnTo>
                    <a:pt x="0" y="1767967"/>
                  </a:lnTo>
                  <a:lnTo>
                    <a:pt x="50006" y="1805178"/>
                  </a:lnTo>
                  <a:lnTo>
                    <a:pt x="87492" y="1829943"/>
                  </a:lnTo>
                  <a:lnTo>
                    <a:pt x="126138" y="1852930"/>
                  </a:lnTo>
                  <a:lnTo>
                    <a:pt x="165900" y="1874266"/>
                  </a:lnTo>
                  <a:lnTo>
                    <a:pt x="206705" y="1893824"/>
                  </a:lnTo>
                  <a:lnTo>
                    <a:pt x="248526" y="1911477"/>
                  </a:lnTo>
                  <a:lnTo>
                    <a:pt x="291287" y="1927225"/>
                  </a:lnTo>
                  <a:lnTo>
                    <a:pt x="334962" y="1941195"/>
                  </a:lnTo>
                  <a:lnTo>
                    <a:pt x="379476" y="1953006"/>
                  </a:lnTo>
                  <a:lnTo>
                    <a:pt x="424789" y="1962785"/>
                  </a:lnTo>
                  <a:lnTo>
                    <a:pt x="470852" y="1970532"/>
                  </a:lnTo>
                  <a:lnTo>
                    <a:pt x="517601" y="1976120"/>
                  </a:lnTo>
                  <a:lnTo>
                    <a:pt x="564997" y="1979549"/>
                  </a:lnTo>
                  <a:lnTo>
                    <a:pt x="612978" y="1980692"/>
                  </a:lnTo>
                  <a:lnTo>
                    <a:pt x="660958" y="1979549"/>
                  </a:lnTo>
                  <a:lnTo>
                    <a:pt x="708355" y="1976120"/>
                  </a:lnTo>
                  <a:lnTo>
                    <a:pt x="755103" y="1970532"/>
                  </a:lnTo>
                  <a:lnTo>
                    <a:pt x="801166" y="1962785"/>
                  </a:lnTo>
                  <a:lnTo>
                    <a:pt x="846480" y="1953006"/>
                  </a:lnTo>
                  <a:lnTo>
                    <a:pt x="891006" y="1941195"/>
                  </a:lnTo>
                  <a:lnTo>
                    <a:pt x="934669" y="1927225"/>
                  </a:lnTo>
                  <a:lnTo>
                    <a:pt x="977442" y="1911477"/>
                  </a:lnTo>
                  <a:lnTo>
                    <a:pt x="1019263" y="1893824"/>
                  </a:lnTo>
                  <a:lnTo>
                    <a:pt x="1060069" y="1874266"/>
                  </a:lnTo>
                  <a:lnTo>
                    <a:pt x="1099832" y="1852930"/>
                  </a:lnTo>
                  <a:lnTo>
                    <a:pt x="1138478" y="1829943"/>
                  </a:lnTo>
                  <a:lnTo>
                    <a:pt x="1175969" y="1805178"/>
                  </a:lnTo>
                  <a:lnTo>
                    <a:pt x="1212240" y="1778889"/>
                  </a:lnTo>
                  <a:lnTo>
                    <a:pt x="1247254" y="1750949"/>
                  </a:lnTo>
                  <a:lnTo>
                    <a:pt x="1280922" y="1721485"/>
                  </a:lnTo>
                  <a:lnTo>
                    <a:pt x="1313307" y="1690624"/>
                  </a:lnTo>
                  <a:lnTo>
                    <a:pt x="1344168" y="1658366"/>
                  </a:lnTo>
                  <a:lnTo>
                    <a:pt x="1373632" y="1624584"/>
                  </a:lnTo>
                  <a:lnTo>
                    <a:pt x="1401572" y="1589659"/>
                  </a:lnTo>
                  <a:lnTo>
                    <a:pt x="1427861" y="1553337"/>
                  </a:lnTo>
                  <a:lnTo>
                    <a:pt x="1452626" y="1515872"/>
                  </a:lnTo>
                  <a:lnTo>
                    <a:pt x="1475613" y="1477137"/>
                  </a:lnTo>
                  <a:lnTo>
                    <a:pt x="1496949" y="1437386"/>
                  </a:lnTo>
                  <a:lnTo>
                    <a:pt x="1516507" y="1396619"/>
                  </a:lnTo>
                  <a:lnTo>
                    <a:pt x="1534160" y="1354836"/>
                  </a:lnTo>
                  <a:lnTo>
                    <a:pt x="1549908" y="1312037"/>
                  </a:lnTo>
                  <a:lnTo>
                    <a:pt x="1563751" y="1268349"/>
                  </a:lnTo>
                  <a:lnTo>
                    <a:pt x="1575689" y="1223899"/>
                  </a:lnTo>
                  <a:lnTo>
                    <a:pt x="1585468" y="1178560"/>
                  </a:lnTo>
                  <a:lnTo>
                    <a:pt x="1593215" y="1132459"/>
                  </a:lnTo>
                  <a:lnTo>
                    <a:pt x="1598803" y="1085723"/>
                  </a:lnTo>
                  <a:lnTo>
                    <a:pt x="1602232" y="1038352"/>
                  </a:lnTo>
                  <a:lnTo>
                    <a:pt x="1603375" y="990346"/>
                  </a:lnTo>
                  <a:lnTo>
                    <a:pt x="1602232" y="942340"/>
                  </a:lnTo>
                  <a:lnTo>
                    <a:pt x="1598803" y="894969"/>
                  </a:lnTo>
                  <a:lnTo>
                    <a:pt x="1593215" y="848233"/>
                  </a:lnTo>
                  <a:lnTo>
                    <a:pt x="1585468" y="802132"/>
                  </a:lnTo>
                  <a:lnTo>
                    <a:pt x="1575689" y="756920"/>
                  </a:lnTo>
                  <a:lnTo>
                    <a:pt x="1563751" y="712343"/>
                  </a:lnTo>
                  <a:lnTo>
                    <a:pt x="1549908" y="668655"/>
                  </a:lnTo>
                  <a:lnTo>
                    <a:pt x="1534160" y="625983"/>
                  </a:lnTo>
                  <a:lnTo>
                    <a:pt x="1516507" y="584073"/>
                  </a:lnTo>
                  <a:lnTo>
                    <a:pt x="1496949" y="543306"/>
                  </a:lnTo>
                  <a:lnTo>
                    <a:pt x="1475613" y="503555"/>
                  </a:lnTo>
                  <a:lnTo>
                    <a:pt x="1452626" y="464947"/>
                  </a:lnTo>
                  <a:lnTo>
                    <a:pt x="1427861" y="427355"/>
                  </a:lnTo>
                  <a:lnTo>
                    <a:pt x="1401572" y="391160"/>
                  </a:lnTo>
                  <a:lnTo>
                    <a:pt x="1373632" y="356108"/>
                  </a:lnTo>
                  <a:lnTo>
                    <a:pt x="1344168" y="322453"/>
                  </a:lnTo>
                  <a:lnTo>
                    <a:pt x="1313307" y="290068"/>
                  </a:lnTo>
                  <a:lnTo>
                    <a:pt x="1280922" y="259207"/>
                  </a:lnTo>
                  <a:lnTo>
                    <a:pt x="1247254" y="229743"/>
                  </a:lnTo>
                  <a:lnTo>
                    <a:pt x="1212240" y="201803"/>
                  </a:lnTo>
                  <a:lnTo>
                    <a:pt x="1175969" y="175514"/>
                  </a:lnTo>
                  <a:lnTo>
                    <a:pt x="1138478" y="150749"/>
                  </a:lnTo>
                  <a:lnTo>
                    <a:pt x="1099832" y="127762"/>
                  </a:lnTo>
                  <a:lnTo>
                    <a:pt x="1060069" y="106425"/>
                  </a:lnTo>
                  <a:lnTo>
                    <a:pt x="1019263" y="86868"/>
                  </a:lnTo>
                  <a:lnTo>
                    <a:pt x="977442" y="69215"/>
                  </a:lnTo>
                  <a:lnTo>
                    <a:pt x="934669" y="53467"/>
                  </a:lnTo>
                  <a:lnTo>
                    <a:pt x="891006" y="39624"/>
                  </a:lnTo>
                  <a:lnTo>
                    <a:pt x="846480" y="27686"/>
                  </a:lnTo>
                  <a:lnTo>
                    <a:pt x="801166" y="17907"/>
                  </a:lnTo>
                  <a:lnTo>
                    <a:pt x="755103" y="10160"/>
                  </a:lnTo>
                  <a:lnTo>
                    <a:pt x="708355" y="4572"/>
                  </a:lnTo>
                  <a:lnTo>
                    <a:pt x="660958" y="1143"/>
                  </a:lnTo>
                  <a:lnTo>
                    <a:pt x="612978" y="0"/>
                  </a:lnTo>
                  <a:close/>
                </a:path>
              </a:pathLst>
            </a:custGeom>
            <a:solidFill>
              <a:srgbClr val="BB1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64159" y="4697095"/>
              <a:ext cx="945515" cy="67690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88999" y="4697095"/>
              <a:ext cx="657225" cy="67690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42999" y="4697095"/>
              <a:ext cx="1314450" cy="67690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42340" y="3372484"/>
              <a:ext cx="815974" cy="109347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83335" y="3188335"/>
              <a:ext cx="132080" cy="20192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22985" y="3256915"/>
              <a:ext cx="168275" cy="19240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33754" y="3447415"/>
              <a:ext cx="193040" cy="16637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63904" y="3704590"/>
              <a:ext cx="201929" cy="13208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33754" y="3928745"/>
              <a:ext cx="193040" cy="16700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675129" y="3928745"/>
              <a:ext cx="193039" cy="16700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734819" y="3704590"/>
              <a:ext cx="201930" cy="13208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675129" y="3447415"/>
              <a:ext cx="193039" cy="16637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508760" y="3256915"/>
              <a:ext cx="168909" cy="19240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251585" y="3534409"/>
              <a:ext cx="197484" cy="44576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248410" y="3938270"/>
              <a:ext cx="203200" cy="20193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904" y="0"/>
              <a:ext cx="12188825" cy="831850"/>
            </a:xfrm>
            <a:custGeom>
              <a:avLst/>
              <a:gdLst/>
              <a:ahLst/>
              <a:cxnLst/>
              <a:rect l="l" t="t" r="r" b="b"/>
              <a:pathLst>
                <a:path w="12188825" h="831850">
                  <a:moveTo>
                    <a:pt x="12188825" y="0"/>
                  </a:moveTo>
                  <a:lnTo>
                    <a:pt x="0" y="0"/>
                  </a:lnTo>
                  <a:lnTo>
                    <a:pt x="0" y="831469"/>
                  </a:lnTo>
                  <a:lnTo>
                    <a:pt x="12188825" y="831469"/>
                  </a:lnTo>
                  <a:lnTo>
                    <a:pt x="12188825" y="0"/>
                  </a:lnTo>
                  <a:close/>
                </a:path>
              </a:pathLst>
            </a:custGeom>
            <a:solidFill>
              <a:srgbClr val="EEF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904" y="0"/>
              <a:ext cx="12188825" cy="831850"/>
            </a:xfrm>
            <a:custGeom>
              <a:avLst/>
              <a:gdLst/>
              <a:ahLst/>
              <a:cxnLst/>
              <a:rect l="l" t="t" r="r" b="b"/>
              <a:pathLst>
                <a:path w="12188825" h="831850">
                  <a:moveTo>
                    <a:pt x="0" y="831469"/>
                  </a:moveTo>
                  <a:lnTo>
                    <a:pt x="12188825" y="831469"/>
                  </a:lnTo>
                  <a:lnTo>
                    <a:pt x="12188825" y="0"/>
                  </a:lnTo>
                </a:path>
                <a:path w="12188825" h="831850">
                  <a:moveTo>
                    <a:pt x="0" y="0"/>
                  </a:moveTo>
                  <a:lnTo>
                    <a:pt x="0" y="831469"/>
                  </a:lnTo>
                </a:path>
              </a:pathLst>
            </a:custGeom>
            <a:ln w="25400">
              <a:solidFill>
                <a:srgbClr val="AEB0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09624" y="0"/>
              <a:ext cx="10610850" cy="120015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0" y="367026"/>
              <a:ext cx="604520" cy="649097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0" y="828734"/>
              <a:ext cx="280670" cy="6029325"/>
            </a:xfrm>
            <a:custGeom>
              <a:avLst/>
              <a:gdLst/>
              <a:ahLst/>
              <a:cxnLst/>
              <a:rect l="l" t="t" r="r" b="b"/>
              <a:pathLst>
                <a:path w="280670" h="6029325">
                  <a:moveTo>
                    <a:pt x="280174" y="0"/>
                  </a:moveTo>
                  <a:lnTo>
                    <a:pt x="0" y="0"/>
                  </a:lnTo>
                  <a:lnTo>
                    <a:pt x="0" y="6029325"/>
                  </a:lnTo>
                  <a:lnTo>
                    <a:pt x="280174" y="6029325"/>
                  </a:lnTo>
                  <a:lnTo>
                    <a:pt x="280174" y="0"/>
                  </a:lnTo>
                  <a:close/>
                </a:path>
              </a:pathLst>
            </a:custGeom>
            <a:solidFill>
              <a:srgbClr val="EEF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482850" y="6478266"/>
              <a:ext cx="700405" cy="37973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969259" y="6478266"/>
              <a:ext cx="599439" cy="37973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352800" y="6478267"/>
              <a:ext cx="1083310" cy="37973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163695" y="6478266"/>
              <a:ext cx="600075" cy="37973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547870" y="6478266"/>
              <a:ext cx="599439" cy="37973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932045" y="6478266"/>
              <a:ext cx="599439" cy="37973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316220" y="6478267"/>
              <a:ext cx="610235" cy="37973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712459" y="6478267"/>
              <a:ext cx="633095" cy="37973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131559" y="6478267"/>
              <a:ext cx="3288030" cy="37973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147174" y="6478266"/>
              <a:ext cx="723265" cy="379730"/>
            </a:xfrm>
            <a:prstGeom prst="rect">
              <a:avLst/>
            </a:prstGeom>
          </p:spPr>
        </p:pic>
      </p:grpSp>
      <p:sp>
        <p:nvSpPr>
          <p:cNvPr id="95" name="object 95"/>
          <p:cNvSpPr txBox="1">
            <a:spLocks noGrp="1"/>
          </p:cNvSpPr>
          <p:nvPr>
            <p:ph type="title"/>
          </p:nvPr>
        </p:nvSpPr>
        <p:spPr>
          <a:xfrm>
            <a:off x="1203756" y="-77012"/>
            <a:ext cx="970724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dirty="0">
                <a:solidFill>
                  <a:srgbClr val="001F5F"/>
                </a:solidFill>
                <a:latin typeface="Arial"/>
                <a:cs typeface="Arial"/>
              </a:rPr>
              <a:t>Quy</a:t>
            </a:r>
            <a:r>
              <a:rPr sz="52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5200" dirty="0">
                <a:solidFill>
                  <a:srgbClr val="001F5F"/>
                </a:solidFill>
                <a:latin typeface="Arial"/>
                <a:cs typeface="Arial"/>
              </a:rPr>
              <a:t>trình</a:t>
            </a:r>
            <a:r>
              <a:rPr sz="52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5200" dirty="0">
                <a:solidFill>
                  <a:srgbClr val="001F5F"/>
                </a:solidFill>
                <a:latin typeface="Arial"/>
                <a:cs typeface="Arial"/>
              </a:rPr>
              <a:t>thiết</a:t>
            </a:r>
            <a:r>
              <a:rPr sz="52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5200" dirty="0">
                <a:solidFill>
                  <a:srgbClr val="001F5F"/>
                </a:solidFill>
                <a:latin typeface="Arial"/>
                <a:cs typeface="Arial"/>
              </a:rPr>
              <a:t>kế</a:t>
            </a:r>
            <a:r>
              <a:rPr sz="52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5200" dirty="0">
                <a:solidFill>
                  <a:srgbClr val="001F5F"/>
                </a:solidFill>
                <a:latin typeface="Arial"/>
                <a:cs typeface="Arial"/>
              </a:rPr>
              <a:t>chủ</a:t>
            </a:r>
            <a:r>
              <a:rPr sz="52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5200" dirty="0">
                <a:solidFill>
                  <a:srgbClr val="001F5F"/>
                </a:solidFill>
                <a:latin typeface="Arial"/>
                <a:cs typeface="Arial"/>
              </a:rPr>
              <a:t>đề</a:t>
            </a:r>
            <a:r>
              <a:rPr sz="52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5200" spc="-20" dirty="0">
                <a:solidFill>
                  <a:srgbClr val="001F5F"/>
                </a:solidFill>
                <a:latin typeface="Arial"/>
                <a:cs typeface="Arial"/>
              </a:rPr>
              <a:t>STEM</a:t>
            </a:r>
            <a:endParaRPr sz="5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05104" y="1531746"/>
            <a:ext cx="364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800">
              <a:latin typeface="Arial"/>
              <a:cs typeface="Arial"/>
            </a:endParaRPr>
          </a:p>
        </p:txBody>
      </p:sp>
      <p:sp>
        <p:nvSpPr>
          <p:cNvPr id="97" name="object 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0725">
              <a:lnSpc>
                <a:spcPct val="100000"/>
              </a:lnSpc>
              <a:spcBef>
                <a:spcPts val="100"/>
              </a:spcBef>
              <a:tabLst>
                <a:tab pos="5951855" algn="l"/>
              </a:tabLst>
            </a:pPr>
            <a:r>
              <a:rPr spc="-50" dirty="0"/>
              <a:t>3</a:t>
            </a:r>
            <a:r>
              <a:rPr dirty="0"/>
              <a:t>	</a:t>
            </a:r>
            <a:r>
              <a:rPr spc="-50" dirty="0"/>
              <a:t>5</a:t>
            </a: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pc="-50" dirty="0"/>
          </a:p>
          <a:p>
            <a:pPr marL="12700">
              <a:lnSpc>
                <a:spcPct val="100000"/>
              </a:lnSpc>
              <a:tabLst>
                <a:tab pos="3972560" algn="l"/>
                <a:tab pos="8030845" algn="l"/>
              </a:tabLst>
            </a:pPr>
            <a:r>
              <a:rPr sz="7200" spc="-75" baseline="1157" dirty="0"/>
              <a:t>2</a:t>
            </a:r>
            <a:r>
              <a:rPr sz="7200" baseline="1157" dirty="0"/>
              <a:t>	</a:t>
            </a:r>
            <a:r>
              <a:rPr sz="7200" spc="-75" baseline="1157" dirty="0"/>
              <a:t>4</a:t>
            </a:r>
            <a:r>
              <a:rPr sz="7200" baseline="1157" dirty="0"/>
              <a:t>	</a:t>
            </a:r>
            <a:r>
              <a:rPr sz="4800" spc="-50" dirty="0"/>
              <a:t>6</a:t>
            </a:r>
            <a:endParaRPr sz="4800"/>
          </a:p>
        </p:txBody>
      </p:sp>
      <p:sp>
        <p:nvSpPr>
          <p:cNvPr id="98" name="object 98"/>
          <p:cNvSpPr txBox="1"/>
          <p:nvPr/>
        </p:nvSpPr>
        <p:spPr>
          <a:xfrm>
            <a:off x="439927" y="4770882"/>
            <a:ext cx="1807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Tìm</a:t>
            </a:r>
            <a:r>
              <a:rPr sz="2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ý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tưởng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488438" y="5479491"/>
            <a:ext cx="1574800" cy="7556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52400">
              <a:lnSpc>
                <a:spcPts val="2870"/>
              </a:lnSpc>
              <a:spcBef>
                <a:spcPts val="200"/>
              </a:spcBef>
            </a:pPr>
            <a:r>
              <a:rPr sz="2400" b="1" dirty="0">
                <a:solidFill>
                  <a:srgbClr val="0D536F"/>
                </a:solidFill>
                <a:latin typeface="Arial"/>
                <a:cs typeface="Arial"/>
              </a:rPr>
              <a:t>Xác</a:t>
            </a:r>
            <a:r>
              <a:rPr sz="2400" b="1" spc="-60" dirty="0">
                <a:solidFill>
                  <a:srgbClr val="0D536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D536F"/>
                </a:solidFill>
                <a:latin typeface="Arial"/>
                <a:cs typeface="Arial"/>
              </a:rPr>
              <a:t>định </a:t>
            </a:r>
            <a:r>
              <a:rPr sz="2400" b="1" dirty="0">
                <a:solidFill>
                  <a:srgbClr val="0D536F"/>
                </a:solidFill>
                <a:latin typeface="Arial"/>
                <a:cs typeface="Arial"/>
              </a:rPr>
              <a:t>vấn</a:t>
            </a:r>
            <a:r>
              <a:rPr sz="2400" b="1" spc="-135" dirty="0">
                <a:solidFill>
                  <a:srgbClr val="0D536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D536F"/>
                </a:solidFill>
                <a:latin typeface="Arial"/>
                <a:cs typeface="Arial"/>
              </a:rPr>
              <a:t>đề</a:t>
            </a:r>
            <a:r>
              <a:rPr sz="2400" b="1" spc="-125" dirty="0">
                <a:solidFill>
                  <a:srgbClr val="0D536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D536F"/>
                </a:solidFill>
                <a:latin typeface="Arial"/>
                <a:cs typeface="Arial"/>
              </a:rPr>
              <a:t>cần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567685" y="6173215"/>
            <a:ext cx="1439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D536F"/>
                </a:solidFill>
                <a:latin typeface="Arial"/>
                <a:cs typeface="Arial"/>
              </a:rPr>
              <a:t>giải</a:t>
            </a:r>
            <a:r>
              <a:rPr sz="2400" b="1" spc="-35" dirty="0">
                <a:solidFill>
                  <a:srgbClr val="0D536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D536F"/>
                </a:solidFill>
                <a:latin typeface="Arial"/>
                <a:cs typeface="Arial"/>
              </a:rPr>
              <a:t>quyết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576698" y="4975097"/>
            <a:ext cx="1426210" cy="11201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3175" algn="ctr">
              <a:lnSpc>
                <a:spcPts val="2870"/>
              </a:lnSpc>
              <a:spcBef>
                <a:spcPts val="200"/>
              </a:spcBef>
            </a:pPr>
            <a:r>
              <a:rPr sz="2400" b="1" dirty="0">
                <a:solidFill>
                  <a:srgbClr val="7D522C"/>
                </a:solidFill>
                <a:latin typeface="Arial"/>
                <a:cs typeface="Arial"/>
              </a:rPr>
              <a:t>Xây</a:t>
            </a:r>
            <a:r>
              <a:rPr sz="2400" b="1" spc="-145" dirty="0">
                <a:solidFill>
                  <a:srgbClr val="7D522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7D522C"/>
                </a:solidFill>
                <a:latin typeface="Arial"/>
                <a:cs typeface="Arial"/>
              </a:rPr>
              <a:t>dựng </a:t>
            </a:r>
            <a:r>
              <a:rPr sz="2400" b="1" dirty="0">
                <a:solidFill>
                  <a:srgbClr val="7D522C"/>
                </a:solidFill>
                <a:latin typeface="Arial"/>
                <a:cs typeface="Arial"/>
              </a:rPr>
              <a:t>tiêu</a:t>
            </a:r>
            <a:r>
              <a:rPr sz="2400" b="1" spc="5" dirty="0">
                <a:solidFill>
                  <a:srgbClr val="7D522C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7D522C"/>
                </a:solidFill>
                <a:latin typeface="Arial"/>
                <a:cs typeface="Arial"/>
              </a:rPr>
              <a:t>chí </a:t>
            </a:r>
            <a:r>
              <a:rPr sz="2400" b="1" spc="-20" dirty="0">
                <a:solidFill>
                  <a:srgbClr val="7D522C"/>
                </a:solidFill>
                <a:latin typeface="Arial"/>
                <a:cs typeface="Arial"/>
              </a:rPr>
              <a:t>sản</a:t>
            </a:r>
            <a:r>
              <a:rPr sz="2400" b="1" spc="-145" dirty="0">
                <a:solidFill>
                  <a:srgbClr val="7D522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7D522C"/>
                </a:solidFill>
                <a:latin typeface="Arial"/>
                <a:cs typeface="Arial"/>
              </a:rPr>
              <a:t>phẩm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515481" y="5549595"/>
            <a:ext cx="1485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25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22278"/>
                </a:solidFill>
                <a:latin typeface="Arial"/>
                <a:cs typeface="Arial"/>
              </a:rPr>
              <a:t>Thiết</a:t>
            </a:r>
            <a:r>
              <a:rPr sz="2400" b="1" spc="-50" dirty="0">
                <a:solidFill>
                  <a:srgbClr val="522278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522278"/>
                </a:solidFill>
                <a:latin typeface="Arial"/>
                <a:cs typeface="Arial"/>
              </a:rPr>
              <a:t>kế </a:t>
            </a:r>
            <a:r>
              <a:rPr sz="2400" b="1" dirty="0">
                <a:solidFill>
                  <a:srgbClr val="522278"/>
                </a:solidFill>
                <a:latin typeface="Arial"/>
                <a:cs typeface="Arial"/>
              </a:rPr>
              <a:t>hoạt</a:t>
            </a:r>
            <a:r>
              <a:rPr sz="2400" b="1" spc="-50" dirty="0">
                <a:solidFill>
                  <a:srgbClr val="522278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522278"/>
                </a:solidFill>
                <a:latin typeface="Arial"/>
                <a:cs typeface="Arial"/>
              </a:rPr>
              <a:t>động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548496" y="4812029"/>
            <a:ext cx="1487805" cy="7556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5240">
              <a:lnSpc>
                <a:spcPts val="2870"/>
              </a:lnSpc>
              <a:spcBef>
                <a:spcPts val="20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Triển</a:t>
            </a:r>
            <a:r>
              <a:rPr sz="24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khai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hoạt</a:t>
            </a:r>
            <a:r>
              <a:rPr sz="2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động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626090" y="5630367"/>
            <a:ext cx="13735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Đánh</a:t>
            </a:r>
            <a:r>
              <a:rPr sz="2400" b="1" spc="-7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6EC0"/>
                </a:solidFill>
                <a:latin typeface="Arial"/>
                <a:cs typeface="Arial"/>
              </a:rPr>
              <a:t>giá </a:t>
            </a: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&amp;</a:t>
            </a:r>
            <a:r>
              <a:rPr sz="2400" b="1" spc="-3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cải</a:t>
            </a:r>
            <a:r>
              <a:rPr sz="2400" b="1" spc="-1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6EC0"/>
                </a:solidFill>
                <a:latin typeface="Arial"/>
                <a:cs typeface="Arial"/>
              </a:rPr>
              <a:t>tiến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633217" y="6519164"/>
            <a:ext cx="70719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Giáo</a:t>
            </a:r>
            <a:r>
              <a:rPr sz="1600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dục</a:t>
            </a:r>
            <a:r>
              <a:rPr sz="1600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STEM</a:t>
            </a:r>
            <a:r>
              <a:rPr sz="1600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ở</a:t>
            </a:r>
            <a:r>
              <a:rPr sz="1600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bậc</a:t>
            </a:r>
            <a:r>
              <a:rPr sz="1600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tiểu</a:t>
            </a:r>
            <a:r>
              <a:rPr sz="1600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học</a:t>
            </a:r>
            <a:r>
              <a:rPr sz="1600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đáp</a:t>
            </a:r>
            <a:r>
              <a:rPr sz="1600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ứng</a:t>
            </a:r>
            <a:r>
              <a:rPr sz="1600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chương</a:t>
            </a:r>
            <a:r>
              <a:rPr sz="1600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trình</a:t>
            </a:r>
            <a:r>
              <a:rPr sz="1600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giáo</a:t>
            </a:r>
            <a:r>
              <a:rPr sz="1600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dục</a:t>
            </a:r>
            <a:r>
              <a:rPr sz="1600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phổ</a:t>
            </a:r>
            <a:r>
              <a:rPr sz="1600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thông</a:t>
            </a:r>
            <a:r>
              <a:rPr sz="1600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0099"/>
                </a:solidFill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975" y="1477010"/>
            <a:ext cx="1778000" cy="1155700"/>
          </a:xfrm>
          <a:custGeom>
            <a:avLst/>
            <a:gdLst/>
            <a:ahLst/>
            <a:cxnLst/>
            <a:rect l="l" t="t" r="r" b="b"/>
            <a:pathLst>
              <a:path w="1778000" h="1155700">
                <a:moveTo>
                  <a:pt x="1585087" y="0"/>
                </a:moveTo>
                <a:lnTo>
                  <a:pt x="192582" y="0"/>
                </a:lnTo>
                <a:lnTo>
                  <a:pt x="148412" y="5079"/>
                </a:lnTo>
                <a:lnTo>
                  <a:pt x="107886" y="19557"/>
                </a:lnTo>
                <a:lnTo>
                  <a:pt x="72123" y="42290"/>
                </a:lnTo>
                <a:lnTo>
                  <a:pt x="62407" y="52069"/>
                </a:lnTo>
                <a:lnTo>
                  <a:pt x="56400" y="52069"/>
                </a:lnTo>
                <a:lnTo>
                  <a:pt x="56400" y="58038"/>
                </a:lnTo>
                <a:lnTo>
                  <a:pt x="42303" y="72136"/>
                </a:lnTo>
                <a:lnTo>
                  <a:pt x="19570" y="107950"/>
                </a:lnTo>
                <a:lnTo>
                  <a:pt x="5080" y="148462"/>
                </a:lnTo>
                <a:lnTo>
                  <a:pt x="0" y="192659"/>
                </a:lnTo>
                <a:lnTo>
                  <a:pt x="0" y="963040"/>
                </a:lnTo>
                <a:lnTo>
                  <a:pt x="5080" y="1007237"/>
                </a:lnTo>
                <a:lnTo>
                  <a:pt x="19570" y="1047750"/>
                </a:lnTo>
                <a:lnTo>
                  <a:pt x="42303" y="1083437"/>
                </a:lnTo>
                <a:lnTo>
                  <a:pt x="72123" y="1113281"/>
                </a:lnTo>
                <a:lnTo>
                  <a:pt x="107886" y="1136014"/>
                </a:lnTo>
                <a:lnTo>
                  <a:pt x="148412" y="1150492"/>
                </a:lnTo>
                <a:lnTo>
                  <a:pt x="192582" y="1155573"/>
                </a:lnTo>
                <a:lnTo>
                  <a:pt x="1585087" y="1155573"/>
                </a:lnTo>
                <a:lnTo>
                  <a:pt x="1629283" y="1150492"/>
                </a:lnTo>
                <a:lnTo>
                  <a:pt x="1669795" y="1136014"/>
                </a:lnTo>
                <a:lnTo>
                  <a:pt x="1705483" y="1113281"/>
                </a:lnTo>
                <a:lnTo>
                  <a:pt x="1735327" y="1083437"/>
                </a:lnTo>
                <a:lnTo>
                  <a:pt x="1758061" y="1047750"/>
                </a:lnTo>
                <a:lnTo>
                  <a:pt x="1772539" y="1007237"/>
                </a:lnTo>
                <a:lnTo>
                  <a:pt x="1777619" y="963040"/>
                </a:lnTo>
                <a:lnTo>
                  <a:pt x="1777619" y="192659"/>
                </a:lnTo>
                <a:lnTo>
                  <a:pt x="1772539" y="148462"/>
                </a:lnTo>
                <a:lnTo>
                  <a:pt x="1758061" y="107950"/>
                </a:lnTo>
                <a:lnTo>
                  <a:pt x="1735327" y="72136"/>
                </a:lnTo>
                <a:lnTo>
                  <a:pt x="1721231" y="58038"/>
                </a:lnTo>
                <a:lnTo>
                  <a:pt x="1721231" y="52069"/>
                </a:lnTo>
                <a:lnTo>
                  <a:pt x="1715262" y="52069"/>
                </a:lnTo>
                <a:lnTo>
                  <a:pt x="1705483" y="42290"/>
                </a:lnTo>
                <a:lnTo>
                  <a:pt x="1669795" y="19557"/>
                </a:lnTo>
                <a:lnTo>
                  <a:pt x="1629283" y="5079"/>
                </a:lnTo>
                <a:lnTo>
                  <a:pt x="1585087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3915" y="1795398"/>
            <a:ext cx="1436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Đánh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giá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100" y="2792095"/>
            <a:ext cx="4813935" cy="11188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4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Đánh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giá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CTGDPT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2018,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coi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trọng</a:t>
            </a:r>
            <a:r>
              <a:rPr sz="24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đánh</a:t>
            </a:r>
            <a:r>
              <a:rPr sz="24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giá</a:t>
            </a:r>
            <a:r>
              <a:rPr sz="24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quá</a:t>
            </a:r>
            <a:r>
              <a:rPr sz="24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trình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động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viên, </a:t>
            </a:r>
            <a:r>
              <a:rPr sz="2400" dirty="0">
                <a:latin typeface="Arial"/>
                <a:cs typeface="Arial"/>
              </a:rPr>
              <a:t>tạo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sự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tự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tin,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hứng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thú.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9866" y="2662554"/>
            <a:ext cx="2701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sz="2800" b="1" spc="-3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Phương</a:t>
            </a:r>
            <a:r>
              <a:rPr sz="2800" b="1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pháp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20405" y="2696591"/>
            <a:ext cx="1459230" cy="41020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quan</a:t>
            </a:r>
            <a:r>
              <a:rPr sz="28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sát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39866" y="3167252"/>
            <a:ext cx="5208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03095" algn="l"/>
                <a:tab pos="2902585" algn="l"/>
                <a:tab pos="3900804" algn="l"/>
                <a:tab pos="4564380" algn="l"/>
              </a:tabLst>
            </a:pPr>
            <a:r>
              <a:rPr sz="2800" b="1" spc="-40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2800" b="1" spc="-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Phương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pháp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đánh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giá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qua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90250" y="3200984"/>
            <a:ext cx="1048385" cy="4089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  <a:tabLst>
                <a:tab pos="583565" algn="l"/>
              </a:tabLst>
            </a:pP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hồ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sơ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95466" y="3624960"/>
            <a:ext cx="6042660" cy="4089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  <a:tabLst>
                <a:tab pos="779780" algn="l"/>
                <a:tab pos="1561465" algn="l"/>
                <a:tab pos="3065780" algn="l"/>
                <a:tab pos="4260850" algn="l"/>
                <a:tab pos="5160010" algn="l"/>
              </a:tabLst>
            </a:pP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tập,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các</a:t>
            </a:r>
            <a:r>
              <a:rPr sz="2800" b="1" spc="3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sản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phẩm,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hoạt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động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95466" y="4048633"/>
            <a:ext cx="2175510" cy="41020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của</a:t>
            </a:r>
            <a:r>
              <a:rPr sz="2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r>
              <a:rPr sz="2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sinh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39866" y="4520946"/>
            <a:ext cx="27051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2425" indent="-339725">
              <a:lnSpc>
                <a:spcPct val="100000"/>
              </a:lnSpc>
              <a:spcBef>
                <a:spcPts val="95"/>
              </a:spcBef>
              <a:buAutoNum type="arabicPeriod" startAt="3"/>
              <a:tabLst>
                <a:tab pos="352425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Phương</a:t>
            </a:r>
            <a:r>
              <a:rPr sz="2800" b="1" spc="-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pháp</a:t>
            </a:r>
            <a:endParaRPr sz="280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buAutoNum type="arabicPeriod" startAt="3"/>
              <a:tabLst>
                <a:tab pos="352425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Phương</a:t>
            </a:r>
            <a:r>
              <a:rPr sz="2800" b="1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pháp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18881" y="4553153"/>
            <a:ext cx="1339215" cy="4108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vấn</a:t>
            </a:r>
            <a:r>
              <a:rPr sz="28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đáp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24977" y="4981702"/>
            <a:ext cx="2061210" cy="4089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0"/>
              </a:lnSpc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kiểm</a:t>
            </a:r>
            <a:r>
              <a:rPr sz="28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tra</a:t>
            </a:r>
            <a:r>
              <a:rPr sz="28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viết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0" y="266700"/>
            <a:ext cx="3827779" cy="70421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80010" rIns="0" bIns="0" rtlCol="0">
            <a:spAutoFit/>
          </a:bodyPr>
          <a:lstStyle/>
          <a:p>
            <a:pPr marL="462915" algn="ctr">
              <a:lnSpc>
                <a:spcPct val="100000"/>
              </a:lnSpc>
              <a:spcBef>
                <a:spcPts val="630"/>
              </a:spcBef>
            </a:pPr>
            <a:r>
              <a:rPr sz="3200" dirty="0">
                <a:latin typeface="Arial"/>
                <a:cs typeface="Arial"/>
              </a:rPr>
              <a:t>BÀI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HỌC</a:t>
            </a:r>
            <a:r>
              <a:rPr sz="3200" spc="-20" dirty="0">
                <a:latin typeface="Arial"/>
                <a:cs typeface="Arial"/>
              </a:rPr>
              <a:t> STEM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5725" y="4328159"/>
            <a:ext cx="4990465" cy="1269365"/>
            <a:chOff x="85725" y="4328159"/>
            <a:chExt cx="4990465" cy="1269365"/>
          </a:xfrm>
        </p:grpSpPr>
        <p:sp>
          <p:nvSpPr>
            <p:cNvPr id="16" name="object 16"/>
            <p:cNvSpPr/>
            <p:nvPr/>
          </p:nvSpPr>
          <p:spPr>
            <a:xfrm>
              <a:off x="85725" y="4328159"/>
              <a:ext cx="4990465" cy="1269365"/>
            </a:xfrm>
            <a:custGeom>
              <a:avLst/>
              <a:gdLst/>
              <a:ahLst/>
              <a:cxnLst/>
              <a:rect l="l" t="t" r="r" b="b"/>
              <a:pathLst>
                <a:path w="4990465" h="1269364">
                  <a:moveTo>
                    <a:pt x="4863465" y="0"/>
                  </a:moveTo>
                  <a:lnTo>
                    <a:pt x="126936" y="0"/>
                  </a:lnTo>
                  <a:lnTo>
                    <a:pt x="77533" y="9906"/>
                  </a:lnTo>
                  <a:lnTo>
                    <a:pt x="37181" y="37083"/>
                  </a:lnTo>
                  <a:lnTo>
                    <a:pt x="9975" y="77469"/>
                  </a:lnTo>
                  <a:lnTo>
                    <a:pt x="0" y="126872"/>
                  </a:lnTo>
                  <a:lnTo>
                    <a:pt x="0" y="1142364"/>
                  </a:lnTo>
                  <a:lnTo>
                    <a:pt x="9975" y="1191767"/>
                  </a:lnTo>
                  <a:lnTo>
                    <a:pt x="37181" y="1232153"/>
                  </a:lnTo>
                  <a:lnTo>
                    <a:pt x="77533" y="1259331"/>
                  </a:lnTo>
                  <a:lnTo>
                    <a:pt x="126936" y="1269326"/>
                  </a:lnTo>
                  <a:lnTo>
                    <a:pt x="4863465" y="1269339"/>
                  </a:lnTo>
                  <a:lnTo>
                    <a:pt x="4912868" y="1259331"/>
                  </a:lnTo>
                  <a:lnTo>
                    <a:pt x="4953254" y="1232153"/>
                  </a:lnTo>
                  <a:lnTo>
                    <a:pt x="4980559" y="1191767"/>
                  </a:lnTo>
                  <a:lnTo>
                    <a:pt x="4990465" y="1142364"/>
                  </a:lnTo>
                  <a:lnTo>
                    <a:pt x="4990465" y="126872"/>
                  </a:lnTo>
                  <a:lnTo>
                    <a:pt x="4980559" y="77469"/>
                  </a:lnTo>
                  <a:lnTo>
                    <a:pt x="4953254" y="37083"/>
                  </a:lnTo>
                  <a:lnTo>
                    <a:pt x="4912868" y="9906"/>
                  </a:lnTo>
                  <a:lnTo>
                    <a:pt x="4863465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725" y="4455159"/>
              <a:ext cx="1104265" cy="101536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12725" y="4455159"/>
              <a:ext cx="1104265" cy="1016000"/>
            </a:xfrm>
            <a:custGeom>
              <a:avLst/>
              <a:gdLst/>
              <a:ahLst/>
              <a:cxnLst/>
              <a:rect l="l" t="t" r="r" b="b"/>
              <a:pathLst>
                <a:path w="1104265" h="1016000">
                  <a:moveTo>
                    <a:pt x="0" y="101600"/>
                  </a:moveTo>
                  <a:lnTo>
                    <a:pt x="7975" y="62102"/>
                  </a:lnTo>
                  <a:lnTo>
                    <a:pt x="29743" y="29717"/>
                  </a:lnTo>
                  <a:lnTo>
                    <a:pt x="62026" y="8000"/>
                  </a:lnTo>
                  <a:lnTo>
                    <a:pt x="101549" y="0"/>
                  </a:lnTo>
                  <a:lnTo>
                    <a:pt x="1002601" y="0"/>
                  </a:lnTo>
                  <a:lnTo>
                    <a:pt x="1042111" y="8000"/>
                  </a:lnTo>
                  <a:lnTo>
                    <a:pt x="1074420" y="29717"/>
                  </a:lnTo>
                  <a:lnTo>
                    <a:pt x="1096137" y="62102"/>
                  </a:lnTo>
                  <a:lnTo>
                    <a:pt x="1104138" y="101600"/>
                  </a:lnTo>
                  <a:lnTo>
                    <a:pt x="1104138" y="914018"/>
                  </a:lnTo>
                  <a:lnTo>
                    <a:pt x="1096137" y="953515"/>
                  </a:lnTo>
                  <a:lnTo>
                    <a:pt x="1074420" y="985773"/>
                  </a:lnTo>
                  <a:lnTo>
                    <a:pt x="1042111" y="1007490"/>
                  </a:lnTo>
                  <a:lnTo>
                    <a:pt x="1002601" y="1015491"/>
                  </a:lnTo>
                  <a:lnTo>
                    <a:pt x="101549" y="1015491"/>
                  </a:lnTo>
                  <a:lnTo>
                    <a:pt x="62026" y="1007490"/>
                  </a:lnTo>
                  <a:lnTo>
                    <a:pt x="29743" y="985773"/>
                  </a:lnTo>
                  <a:lnTo>
                    <a:pt x="7975" y="953515"/>
                  </a:lnTo>
                  <a:lnTo>
                    <a:pt x="0" y="914018"/>
                  </a:lnTo>
                  <a:lnTo>
                    <a:pt x="0" y="101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11553" y="4523613"/>
            <a:ext cx="3151505" cy="8801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4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Thông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tư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số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27/2020/TT-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BGDĐT</a:t>
            </a:r>
            <a:r>
              <a:rPr sz="2000" b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quy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định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đánh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giá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sinh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tiểu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931" y="1969744"/>
            <a:ext cx="10781665" cy="418655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580"/>
              </a:spcBef>
              <a:tabLst>
                <a:tab pos="504825" algn="l"/>
              </a:tabLst>
            </a:pPr>
            <a:r>
              <a:rPr sz="2400" spc="-50" dirty="0">
                <a:latin typeface="Cambria Math"/>
                <a:cs typeface="Cambria Math"/>
              </a:rPr>
              <a:t>▰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600" dirty="0">
                <a:latin typeface="Arial"/>
                <a:cs typeface="Arial"/>
              </a:rPr>
              <a:t>Nội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dung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chủ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đề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STEM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bám</a:t>
            </a:r>
            <a:r>
              <a:rPr sz="2600" b="1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sát</a:t>
            </a:r>
            <a:r>
              <a:rPr sz="26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chương</a:t>
            </a:r>
            <a:r>
              <a:rPr sz="2600" b="1" spc="-2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trình</a:t>
            </a:r>
            <a:r>
              <a:rPr sz="2600" b="1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giáo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dục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cấp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tiểu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học.</a:t>
            </a:r>
            <a:endParaRPr sz="26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480"/>
              </a:spcBef>
              <a:tabLst>
                <a:tab pos="504825" algn="l"/>
              </a:tabLst>
            </a:pPr>
            <a:r>
              <a:rPr sz="2400" spc="-50" dirty="0">
                <a:latin typeface="Cambria Math"/>
                <a:cs typeface="Cambria Math"/>
              </a:rPr>
              <a:t>▰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600" dirty="0">
                <a:latin typeface="Arial"/>
                <a:cs typeface="Arial"/>
              </a:rPr>
              <a:t>Các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vấn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đề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đặt ra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trong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bài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học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STEM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gắn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với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vấn đề</a:t>
            </a:r>
            <a:r>
              <a:rPr sz="2600" b="1" spc="-1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thực</a:t>
            </a:r>
            <a:r>
              <a:rPr sz="2600" b="1" spc="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66CC"/>
                </a:solidFill>
                <a:latin typeface="Arial"/>
                <a:cs typeface="Arial"/>
              </a:rPr>
              <a:t>tiễn</a:t>
            </a:r>
            <a:r>
              <a:rPr sz="2600" spc="-1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521334" marR="850265" indent="-509270">
              <a:lnSpc>
                <a:spcPts val="2800"/>
              </a:lnSpc>
              <a:spcBef>
                <a:spcPts val="825"/>
              </a:spcBef>
              <a:tabLst>
                <a:tab pos="486409" algn="l"/>
              </a:tabLst>
            </a:pPr>
            <a:r>
              <a:rPr sz="2400" spc="-50" dirty="0">
                <a:latin typeface="Cambria Math"/>
                <a:cs typeface="Cambria Math"/>
              </a:rPr>
              <a:t>▰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600" dirty="0">
                <a:latin typeface="Arial"/>
                <a:cs typeface="Arial"/>
              </a:rPr>
              <a:t>Để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giải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quyết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vấn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đề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học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sinh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cần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thực</a:t>
            </a:r>
            <a:r>
              <a:rPr sz="2600" b="1" spc="-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hành,</a:t>
            </a:r>
            <a:r>
              <a:rPr sz="2600" b="1" spc="-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trải</a:t>
            </a:r>
            <a:r>
              <a:rPr sz="2600" b="1" spc="-4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nghiệm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định </a:t>
            </a:r>
            <a:r>
              <a:rPr sz="2600" dirty="0">
                <a:latin typeface="Arial"/>
                <a:cs typeface="Arial"/>
              </a:rPr>
              <a:t>hướng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chế</a:t>
            </a:r>
            <a:r>
              <a:rPr sz="2600" b="1" spc="-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tạo/cải</a:t>
            </a:r>
            <a:r>
              <a:rPr sz="2600" b="1" spc="-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tiến</a:t>
            </a:r>
            <a:r>
              <a:rPr sz="2600" b="1" spc="-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sản</a:t>
            </a:r>
            <a:r>
              <a:rPr sz="2600" b="1" spc="-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66CC"/>
                </a:solidFill>
                <a:latin typeface="Arial"/>
                <a:cs typeface="Arial"/>
              </a:rPr>
              <a:t>phẩm</a:t>
            </a:r>
            <a:r>
              <a:rPr sz="2600" spc="-1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521334" marR="102870" indent="-509270">
              <a:lnSpc>
                <a:spcPts val="2810"/>
              </a:lnSpc>
              <a:spcBef>
                <a:spcPts val="790"/>
              </a:spcBef>
              <a:tabLst>
                <a:tab pos="486409" algn="l"/>
              </a:tabLst>
            </a:pPr>
            <a:r>
              <a:rPr sz="2400" spc="-50" dirty="0">
                <a:latin typeface="Cambria Math"/>
                <a:cs typeface="Cambria Math"/>
              </a:rPr>
              <a:t>▰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600" dirty="0">
                <a:latin typeface="Arial"/>
                <a:cs typeface="Arial"/>
              </a:rPr>
              <a:t>Học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sinh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có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cơ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hội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tham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gia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hoạt</a:t>
            </a:r>
            <a:r>
              <a:rPr sz="26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động</a:t>
            </a:r>
            <a:r>
              <a:rPr sz="2600" b="1" spc="-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nhóm</a:t>
            </a:r>
            <a:r>
              <a:rPr sz="2600" b="1" spc="-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hiệu</a:t>
            </a:r>
            <a:r>
              <a:rPr sz="2600" b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quả</a:t>
            </a:r>
            <a:r>
              <a:rPr sz="2600" b="1" spc="-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để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giải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quyết </a:t>
            </a:r>
            <a:r>
              <a:rPr sz="2600" dirty="0">
                <a:latin typeface="Arial"/>
                <a:cs typeface="Arial"/>
              </a:rPr>
              <a:t>vấn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đề.</a:t>
            </a:r>
            <a:endParaRPr sz="2600">
              <a:latin typeface="Arial"/>
              <a:cs typeface="Arial"/>
            </a:endParaRPr>
          </a:p>
          <a:p>
            <a:pPr marL="521334" marR="161290" indent="-509270">
              <a:lnSpc>
                <a:spcPts val="2780"/>
              </a:lnSpc>
              <a:spcBef>
                <a:spcPts val="805"/>
              </a:spcBef>
              <a:tabLst>
                <a:tab pos="486409" algn="l"/>
              </a:tabLst>
            </a:pPr>
            <a:r>
              <a:rPr sz="2400" spc="-50" dirty="0">
                <a:latin typeface="Cambria Math"/>
                <a:cs typeface="Cambria Math"/>
              </a:rPr>
              <a:t>▰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600" dirty="0">
                <a:latin typeface="Arial"/>
                <a:cs typeface="Arial"/>
              </a:rPr>
              <a:t>Giải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pháp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cho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vấn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đề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hướng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đến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nhiều</a:t>
            </a:r>
            <a:r>
              <a:rPr sz="2600" b="1" spc="-4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phương</a:t>
            </a:r>
            <a:r>
              <a:rPr sz="2600" b="1" spc="-4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án</a:t>
            </a:r>
            <a:r>
              <a:rPr sz="2600" b="1" spc="-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và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xem</a:t>
            </a:r>
            <a:r>
              <a:rPr sz="2600" b="1" i="1" spc="-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thất</a:t>
            </a:r>
            <a:r>
              <a:rPr sz="2600" b="1" i="1" spc="-4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i="1" spc="-20" dirty="0">
                <a:solidFill>
                  <a:srgbClr val="0066CC"/>
                </a:solidFill>
                <a:latin typeface="Arial"/>
                <a:cs typeface="Arial"/>
              </a:rPr>
              <a:t>bại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là</a:t>
            </a:r>
            <a:r>
              <a:rPr sz="2600" b="1" i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một</a:t>
            </a:r>
            <a:r>
              <a:rPr sz="2600" b="1" i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phần</a:t>
            </a:r>
            <a:r>
              <a:rPr sz="2600" b="1" i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của</a:t>
            </a:r>
            <a:r>
              <a:rPr sz="2600" b="1" i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quá</a:t>
            </a:r>
            <a:r>
              <a:rPr sz="2600" b="1" i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trình</a:t>
            </a:r>
            <a:r>
              <a:rPr sz="2600" b="1" i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66CC"/>
                </a:solidFill>
                <a:latin typeface="Arial"/>
                <a:cs typeface="Arial"/>
              </a:rPr>
              <a:t>học</a:t>
            </a:r>
            <a:r>
              <a:rPr sz="2600" b="1" i="1" spc="-2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i="1" spc="-20" dirty="0">
                <a:solidFill>
                  <a:srgbClr val="0066CC"/>
                </a:solidFill>
                <a:latin typeface="Arial"/>
                <a:cs typeface="Arial"/>
              </a:rPr>
              <a:t>tập</a:t>
            </a:r>
            <a:r>
              <a:rPr sz="2600" spc="-2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521334" marR="35560" indent="-509270">
              <a:lnSpc>
                <a:spcPts val="2780"/>
              </a:lnSpc>
              <a:spcBef>
                <a:spcPts val="835"/>
              </a:spcBef>
              <a:tabLst>
                <a:tab pos="486409" algn="l"/>
              </a:tabLst>
            </a:pPr>
            <a:r>
              <a:rPr sz="2400" spc="-50" dirty="0">
                <a:latin typeface="Cambria Math"/>
                <a:cs typeface="Cambria Math"/>
              </a:rPr>
              <a:t>▰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600" dirty="0">
                <a:latin typeface="Arial"/>
                <a:cs typeface="Arial"/>
              </a:rPr>
              <a:t>Ưu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tiên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sử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dụng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các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nguyên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vật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liệu,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thiết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bị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và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công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nghệ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sẵn</a:t>
            </a:r>
            <a:r>
              <a:rPr sz="2600" b="1" spc="-5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có,</a:t>
            </a:r>
            <a:r>
              <a:rPr sz="2600" b="1" spc="-5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0066CC"/>
                </a:solidFill>
                <a:latin typeface="Arial"/>
                <a:cs typeface="Arial"/>
              </a:rPr>
              <a:t>dễ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tiếp</a:t>
            </a:r>
            <a:r>
              <a:rPr sz="2600" b="1" spc="-30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6CC"/>
                </a:solidFill>
                <a:latin typeface="Arial"/>
                <a:cs typeface="Arial"/>
              </a:rPr>
              <a:t>cận</a:t>
            </a:r>
            <a:r>
              <a:rPr sz="2600" b="1" spc="-35" dirty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với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chi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phí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tối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thiểu.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525"/>
            <a:ext cx="9430385" cy="1769745"/>
            <a:chOff x="0" y="9525"/>
            <a:chExt cx="9430385" cy="1769745"/>
          </a:xfrm>
        </p:grpSpPr>
        <p:sp>
          <p:nvSpPr>
            <p:cNvPr id="4" name="object 4"/>
            <p:cNvSpPr/>
            <p:nvPr/>
          </p:nvSpPr>
          <p:spPr>
            <a:xfrm>
              <a:off x="8390255" y="177800"/>
              <a:ext cx="1039494" cy="346710"/>
            </a:xfrm>
            <a:custGeom>
              <a:avLst/>
              <a:gdLst/>
              <a:ahLst/>
              <a:cxnLst/>
              <a:rect l="l" t="t" r="r" b="b"/>
              <a:pathLst>
                <a:path w="1039495" h="346709">
                  <a:moveTo>
                    <a:pt x="337058" y="0"/>
                  </a:moveTo>
                  <a:lnTo>
                    <a:pt x="0" y="346455"/>
                  </a:lnTo>
                  <a:lnTo>
                    <a:pt x="1039495" y="346455"/>
                  </a:lnTo>
                  <a:lnTo>
                    <a:pt x="337058" y="0"/>
                  </a:lnTo>
                  <a:close/>
                </a:path>
              </a:pathLst>
            </a:custGeom>
            <a:solidFill>
              <a:srgbClr val="243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525"/>
              <a:ext cx="9008745" cy="1769745"/>
            </a:xfrm>
            <a:custGeom>
              <a:avLst/>
              <a:gdLst/>
              <a:ahLst/>
              <a:cxnLst/>
              <a:rect l="l" t="t" r="r" b="b"/>
              <a:pathLst>
                <a:path w="9008745" h="1769745">
                  <a:moveTo>
                    <a:pt x="9008237" y="0"/>
                  </a:moveTo>
                  <a:lnTo>
                    <a:pt x="0" y="0"/>
                  </a:lnTo>
                  <a:lnTo>
                    <a:pt x="0" y="1769745"/>
                  </a:lnTo>
                  <a:lnTo>
                    <a:pt x="7245858" y="1769745"/>
                  </a:lnTo>
                  <a:lnTo>
                    <a:pt x="7245858" y="1762378"/>
                  </a:lnTo>
                  <a:lnTo>
                    <a:pt x="9008237" y="0"/>
                  </a:lnTo>
                  <a:close/>
                </a:path>
              </a:pathLst>
            </a:custGeom>
            <a:solidFill>
              <a:srgbClr val="C5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01050" y="517525"/>
              <a:ext cx="1029335" cy="1029335"/>
            </a:xfrm>
            <a:custGeom>
              <a:avLst/>
              <a:gdLst/>
              <a:ahLst/>
              <a:cxnLst/>
              <a:rect l="l" t="t" r="r" b="b"/>
              <a:pathLst>
                <a:path w="1029334" h="1029335">
                  <a:moveTo>
                    <a:pt x="1028953" y="0"/>
                  </a:moveTo>
                  <a:lnTo>
                    <a:pt x="0" y="0"/>
                  </a:lnTo>
                  <a:lnTo>
                    <a:pt x="0" y="1028953"/>
                  </a:lnTo>
                  <a:lnTo>
                    <a:pt x="1028953" y="0"/>
                  </a:lnTo>
                  <a:close/>
                </a:path>
              </a:pathLst>
            </a:custGeom>
            <a:solidFill>
              <a:srgbClr val="3D5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517525"/>
            <a:ext cx="8405495" cy="1029335"/>
          </a:xfrm>
          <a:prstGeom prst="rect">
            <a:avLst/>
          </a:prstGeom>
          <a:solidFill>
            <a:srgbClr val="3D5278"/>
          </a:solidFill>
        </p:spPr>
        <p:txBody>
          <a:bodyPr vert="horz" wrap="square" lIns="0" tIns="265430" rIns="0" bIns="0" rtlCol="0">
            <a:spAutoFit/>
          </a:bodyPr>
          <a:lstStyle/>
          <a:p>
            <a:pPr marL="383540">
              <a:lnSpc>
                <a:spcPct val="100000"/>
              </a:lnSpc>
              <a:spcBef>
                <a:spcPts val="2090"/>
              </a:spcBef>
            </a:pPr>
            <a:r>
              <a:rPr dirty="0">
                <a:latin typeface="Arial"/>
                <a:cs typeface="Arial"/>
              </a:rPr>
              <a:t>Lưu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ý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khi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xây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dựng</a:t>
            </a:r>
            <a:r>
              <a:rPr spc="-9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chủ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đề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STEM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cấp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tiểu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học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9262744" y="5944247"/>
            <a:ext cx="2929890" cy="894715"/>
            <a:chOff x="9262744" y="5944247"/>
            <a:chExt cx="2929890" cy="894715"/>
          </a:xfrm>
        </p:grpSpPr>
        <p:sp>
          <p:nvSpPr>
            <p:cNvPr id="9" name="object 9"/>
            <p:cNvSpPr/>
            <p:nvPr/>
          </p:nvSpPr>
          <p:spPr>
            <a:xfrm>
              <a:off x="9262744" y="6578599"/>
              <a:ext cx="525780" cy="175260"/>
            </a:xfrm>
            <a:custGeom>
              <a:avLst/>
              <a:gdLst/>
              <a:ahLst/>
              <a:cxnLst/>
              <a:rect l="l" t="t" r="r" b="b"/>
              <a:pathLst>
                <a:path w="525779" h="175259">
                  <a:moveTo>
                    <a:pt x="525526" y="0"/>
                  </a:moveTo>
                  <a:lnTo>
                    <a:pt x="0" y="0"/>
                  </a:lnTo>
                  <a:lnTo>
                    <a:pt x="355091" y="175200"/>
                  </a:lnTo>
                  <a:lnTo>
                    <a:pt x="525526" y="0"/>
                  </a:lnTo>
                  <a:close/>
                </a:path>
              </a:pathLst>
            </a:custGeom>
            <a:solidFill>
              <a:srgbClr val="D2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75469" y="5944247"/>
              <a:ext cx="2717165" cy="894715"/>
            </a:xfrm>
            <a:custGeom>
              <a:avLst/>
              <a:gdLst/>
              <a:ahLst/>
              <a:cxnLst/>
              <a:rect l="l" t="t" r="r" b="b"/>
              <a:pathLst>
                <a:path w="2717165" h="894715">
                  <a:moveTo>
                    <a:pt x="2716783" y="0"/>
                  </a:moveTo>
                  <a:lnTo>
                    <a:pt x="891031" y="0"/>
                  </a:lnTo>
                  <a:lnTo>
                    <a:pt x="891031" y="3670"/>
                  </a:lnTo>
                  <a:lnTo>
                    <a:pt x="0" y="894370"/>
                  </a:lnTo>
                  <a:lnTo>
                    <a:pt x="2716783" y="894359"/>
                  </a:lnTo>
                  <a:lnTo>
                    <a:pt x="2716783" y="0"/>
                  </a:lnTo>
                  <a:close/>
                </a:path>
              </a:pathLst>
            </a:custGeom>
            <a:solidFill>
              <a:srgbClr val="C5D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66554" y="6176009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406019" y="0"/>
                  </a:moveTo>
                  <a:lnTo>
                    <a:pt x="0" y="406057"/>
                  </a:lnTo>
                  <a:lnTo>
                    <a:pt x="406019" y="406057"/>
                  </a:lnTo>
                  <a:lnTo>
                    <a:pt x="406019" y="0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64065" y="6176009"/>
            <a:ext cx="2528570" cy="406400"/>
          </a:xfrm>
          <a:prstGeom prst="rect">
            <a:avLst/>
          </a:prstGeom>
          <a:solidFill>
            <a:srgbClr val="FF9600"/>
          </a:solidFill>
        </p:spPr>
        <p:txBody>
          <a:bodyPr vert="horz" wrap="square" lIns="0" tIns="65405" rIns="0" bIns="0" rtlCol="0">
            <a:spAutoFit/>
          </a:bodyPr>
          <a:lstStyle/>
          <a:p>
            <a:pPr marR="131445" algn="r">
              <a:lnSpc>
                <a:spcPct val="100000"/>
              </a:lnSpc>
              <a:spcBef>
                <a:spcPts val="515"/>
              </a:spcBef>
            </a:pP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78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594" y="1774723"/>
            <a:ext cx="827214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835">
              <a:lnSpc>
                <a:spcPct val="150000"/>
              </a:lnSpc>
              <a:spcBef>
                <a:spcPts val="100"/>
              </a:spcBef>
              <a:tabLst>
                <a:tab pos="5740400" algn="l"/>
              </a:tabLst>
            </a:pPr>
            <a:r>
              <a:rPr sz="4000" dirty="0">
                <a:solidFill>
                  <a:srgbClr val="FF0000"/>
                </a:solidFill>
              </a:rPr>
              <a:t>4.</a:t>
            </a:r>
            <a:r>
              <a:rPr sz="4000" spc="-10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TRIỂN</a:t>
            </a:r>
            <a:r>
              <a:rPr sz="4000" spc="-8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KHAI</a:t>
            </a:r>
            <a:r>
              <a:rPr sz="4000" spc="-10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GIÁO</a:t>
            </a:r>
            <a:r>
              <a:rPr sz="4000" spc="-10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DỤC</a:t>
            </a:r>
            <a:r>
              <a:rPr sz="4000" spc="-90" dirty="0">
                <a:solidFill>
                  <a:srgbClr val="FF0000"/>
                </a:solidFill>
              </a:rPr>
              <a:t> </a:t>
            </a:r>
            <a:r>
              <a:rPr sz="4000" spc="-20" dirty="0">
                <a:solidFill>
                  <a:srgbClr val="FF0000"/>
                </a:solidFill>
              </a:rPr>
              <a:t>STEM </a:t>
            </a:r>
            <a:r>
              <a:rPr sz="4000" dirty="0">
                <a:solidFill>
                  <a:srgbClr val="FF0000"/>
                </a:solidFill>
              </a:rPr>
              <a:t>TRONG</a:t>
            </a:r>
            <a:r>
              <a:rPr sz="4000" spc="-15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NHÀ</a:t>
            </a:r>
            <a:r>
              <a:rPr sz="4000" spc="-229" dirty="0">
                <a:solidFill>
                  <a:srgbClr val="FF0000"/>
                </a:solidFill>
              </a:rPr>
              <a:t> </a:t>
            </a:r>
            <a:r>
              <a:rPr sz="4000" spc="-10" dirty="0">
                <a:solidFill>
                  <a:srgbClr val="FF0000"/>
                </a:solidFill>
              </a:rPr>
              <a:t>TRƯỜNG</a:t>
            </a:r>
            <a:r>
              <a:rPr sz="4000" dirty="0">
                <a:solidFill>
                  <a:srgbClr val="FF0000"/>
                </a:solidFill>
              </a:rPr>
              <a:t>	TIỂU</a:t>
            </a:r>
            <a:r>
              <a:rPr sz="4000" spc="-155" dirty="0">
                <a:solidFill>
                  <a:srgbClr val="FF0000"/>
                </a:solidFill>
              </a:rPr>
              <a:t> </a:t>
            </a:r>
            <a:r>
              <a:rPr sz="4000" spc="-25" dirty="0">
                <a:solidFill>
                  <a:srgbClr val="FF0000"/>
                </a:solidFill>
              </a:rPr>
              <a:t>HỌC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448309" y="1166494"/>
              <a:ext cx="5544185" cy="3182620"/>
            </a:xfrm>
            <a:custGeom>
              <a:avLst/>
              <a:gdLst/>
              <a:ahLst/>
              <a:cxnLst/>
              <a:rect l="l" t="t" r="r" b="b"/>
              <a:pathLst>
                <a:path w="5544185" h="3182620">
                  <a:moveTo>
                    <a:pt x="5544185" y="0"/>
                  </a:moveTo>
                  <a:lnTo>
                    <a:pt x="0" y="0"/>
                  </a:lnTo>
                  <a:lnTo>
                    <a:pt x="0" y="3182619"/>
                  </a:lnTo>
                  <a:lnTo>
                    <a:pt x="5544185" y="3182619"/>
                  </a:lnTo>
                  <a:lnTo>
                    <a:pt x="5544185" y="0"/>
                  </a:lnTo>
                  <a:close/>
                </a:path>
              </a:pathLst>
            </a:custGeom>
            <a:solidFill>
              <a:srgbClr val="C8D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61709" y="2407285"/>
              <a:ext cx="765175" cy="934085"/>
            </a:xfrm>
            <a:custGeom>
              <a:avLst/>
              <a:gdLst/>
              <a:ahLst/>
              <a:cxnLst/>
              <a:rect l="l" t="t" r="r" b="b"/>
              <a:pathLst>
                <a:path w="765175" h="934085">
                  <a:moveTo>
                    <a:pt x="382650" y="0"/>
                  </a:moveTo>
                  <a:lnTo>
                    <a:pt x="382650" y="233425"/>
                  </a:lnTo>
                  <a:lnTo>
                    <a:pt x="0" y="233425"/>
                  </a:lnTo>
                  <a:lnTo>
                    <a:pt x="0" y="700277"/>
                  </a:lnTo>
                  <a:lnTo>
                    <a:pt x="382650" y="700277"/>
                  </a:lnTo>
                  <a:lnTo>
                    <a:pt x="382650" y="933703"/>
                  </a:lnTo>
                  <a:lnTo>
                    <a:pt x="765174" y="466851"/>
                  </a:lnTo>
                  <a:lnTo>
                    <a:pt x="382650" y="0"/>
                  </a:lnTo>
                  <a:close/>
                </a:path>
              </a:pathLst>
            </a:custGeom>
            <a:solidFill>
              <a:srgbClr val="7C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61709" y="2407285"/>
              <a:ext cx="765175" cy="934085"/>
            </a:xfrm>
            <a:custGeom>
              <a:avLst/>
              <a:gdLst/>
              <a:ahLst/>
              <a:cxnLst/>
              <a:rect l="l" t="t" r="r" b="b"/>
              <a:pathLst>
                <a:path w="765175" h="934085">
                  <a:moveTo>
                    <a:pt x="765174" y="466851"/>
                  </a:moveTo>
                  <a:lnTo>
                    <a:pt x="382650" y="933703"/>
                  </a:lnTo>
                  <a:lnTo>
                    <a:pt x="382650" y="700277"/>
                  </a:lnTo>
                  <a:lnTo>
                    <a:pt x="0" y="700277"/>
                  </a:lnTo>
                  <a:lnTo>
                    <a:pt x="0" y="233425"/>
                  </a:lnTo>
                  <a:lnTo>
                    <a:pt x="382650" y="233425"/>
                  </a:lnTo>
                  <a:lnTo>
                    <a:pt x="382650" y="0"/>
                  </a:lnTo>
                  <a:lnTo>
                    <a:pt x="765174" y="466851"/>
                  </a:lnTo>
                  <a:close/>
                </a:path>
              </a:pathLst>
            </a:custGeom>
            <a:ln w="12700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1019" y="1127505"/>
            <a:ext cx="5059045" cy="29368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56565" marR="5080" indent="-457200">
              <a:lnSpc>
                <a:spcPct val="90700"/>
              </a:lnSpc>
              <a:spcBef>
                <a:spcPts val="500"/>
              </a:spcBef>
              <a:buClr>
                <a:srgbClr val="73292A"/>
              </a:buClr>
              <a:buFont typeface="Arial"/>
              <a:buChar char="•"/>
              <a:tabLst>
                <a:tab pos="456565" algn="l"/>
              </a:tabLst>
            </a:pP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CV</a:t>
            </a:r>
            <a:r>
              <a:rPr sz="2800" spc="-8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909</a:t>
            </a:r>
            <a:r>
              <a:rPr sz="3600" spc="-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–</a:t>
            </a:r>
            <a:r>
              <a:rPr sz="2800" spc="-5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triển</a:t>
            </a:r>
            <a:r>
              <a:rPr sz="2800" spc="-7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khai</a:t>
            </a:r>
            <a:r>
              <a:rPr sz="2800" spc="-7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GD</a:t>
            </a:r>
            <a:r>
              <a:rPr sz="2800" spc="-6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8391C"/>
                </a:solidFill>
                <a:latin typeface="Times New Roman"/>
                <a:cs typeface="Times New Roman"/>
              </a:rPr>
              <a:t>STEM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vào</a:t>
            </a:r>
            <a:r>
              <a:rPr sz="2800" spc="-4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môn</a:t>
            </a:r>
            <a:r>
              <a:rPr sz="2800" spc="-3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học,</a:t>
            </a:r>
            <a:r>
              <a:rPr sz="2800" spc="-4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8391C"/>
                </a:solidFill>
                <a:latin typeface="Times New Roman"/>
                <a:cs typeface="Times New Roman"/>
              </a:rPr>
              <a:t>HĐGD</a:t>
            </a:r>
            <a:endParaRPr sz="2800">
              <a:latin typeface="Times New Roman"/>
              <a:cs typeface="Times New Roman"/>
            </a:endParaRPr>
          </a:p>
          <a:p>
            <a:pPr marL="456565" indent="-456565">
              <a:lnSpc>
                <a:spcPts val="3729"/>
              </a:lnSpc>
              <a:spcBef>
                <a:spcPts val="505"/>
              </a:spcBef>
              <a:buClr>
                <a:srgbClr val="73292A"/>
              </a:buClr>
              <a:buFont typeface="Arial"/>
              <a:buChar char="•"/>
              <a:tabLst>
                <a:tab pos="456565" algn="l"/>
              </a:tabLst>
            </a:pP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Tài</a:t>
            </a:r>
            <a:r>
              <a:rPr sz="2800" spc="-3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liệu</a:t>
            </a:r>
            <a:r>
              <a:rPr sz="2800" spc="-4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liệu</a:t>
            </a:r>
            <a:r>
              <a:rPr sz="2800" spc="-5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lí</a:t>
            </a:r>
            <a:r>
              <a:rPr sz="32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thuyết</a:t>
            </a:r>
            <a:r>
              <a:rPr sz="32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+</a:t>
            </a:r>
            <a:r>
              <a:rPr sz="2800" spc="-5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VD</a:t>
            </a:r>
            <a:endParaRPr sz="3200">
              <a:latin typeface="Times New Roman"/>
              <a:cs typeface="Times New Roman"/>
            </a:endParaRPr>
          </a:p>
          <a:p>
            <a:pPr marL="456565">
              <a:lnSpc>
                <a:spcPts val="3250"/>
              </a:lnSpc>
            </a:pP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minh</a:t>
            </a:r>
            <a:r>
              <a:rPr sz="2800" spc="-12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8391C"/>
                </a:solidFill>
                <a:latin typeface="Times New Roman"/>
                <a:cs typeface="Times New Roman"/>
              </a:rPr>
              <a:t>họa</a:t>
            </a:r>
            <a:endParaRPr sz="2800">
              <a:latin typeface="Times New Roman"/>
              <a:cs typeface="Times New Roman"/>
            </a:endParaRPr>
          </a:p>
          <a:p>
            <a:pPr marL="456565" indent="-456565">
              <a:lnSpc>
                <a:spcPct val="100000"/>
              </a:lnSpc>
              <a:spcBef>
                <a:spcPts val="710"/>
              </a:spcBef>
              <a:buClr>
                <a:srgbClr val="73292A"/>
              </a:buClr>
              <a:buFont typeface="Arial"/>
              <a:buChar char="•"/>
              <a:tabLst>
                <a:tab pos="456565" algn="l"/>
              </a:tabLst>
            </a:pP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Tập</a:t>
            </a:r>
            <a:r>
              <a:rPr sz="2800" spc="-8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huấn,</a:t>
            </a:r>
            <a:r>
              <a:rPr sz="2800" spc="-9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trải</a:t>
            </a:r>
            <a:r>
              <a:rPr sz="2800" spc="-10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8391C"/>
                </a:solidFill>
                <a:latin typeface="Times New Roman"/>
                <a:cs typeface="Times New Roman"/>
              </a:rPr>
              <a:t>nghiệm</a:t>
            </a:r>
            <a:endParaRPr sz="2800">
              <a:latin typeface="Times New Roman"/>
              <a:cs typeface="Times New Roman"/>
            </a:endParaRPr>
          </a:p>
          <a:p>
            <a:pPr marL="456565" indent="-456565">
              <a:lnSpc>
                <a:spcPct val="100000"/>
              </a:lnSpc>
              <a:spcBef>
                <a:spcPts val="660"/>
              </a:spcBef>
              <a:buClr>
                <a:srgbClr val="73292A"/>
              </a:buClr>
              <a:buFont typeface="Arial"/>
              <a:buChar char="•"/>
              <a:tabLst>
                <a:tab pos="456565" algn="l"/>
              </a:tabLst>
            </a:pP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Các</a:t>
            </a:r>
            <a:r>
              <a:rPr sz="2800" spc="-5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bộ</a:t>
            </a:r>
            <a:r>
              <a:rPr sz="2800" spc="-5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sách</a:t>
            </a:r>
            <a:r>
              <a:rPr sz="2800" spc="-3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về</a:t>
            </a:r>
            <a:r>
              <a:rPr sz="2800" spc="-7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bài</a:t>
            </a:r>
            <a:r>
              <a:rPr sz="2800" spc="-4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học</a:t>
            </a:r>
            <a:r>
              <a:rPr sz="2800" spc="-6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8391C"/>
                </a:solidFill>
                <a:latin typeface="Times New Roman"/>
                <a:cs typeface="Times New Roman"/>
              </a:rPr>
              <a:t>STEM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29119" y="3629659"/>
            <a:ext cx="4832985" cy="2289810"/>
          </a:xfrm>
          <a:prstGeom prst="rect">
            <a:avLst/>
          </a:prstGeom>
          <a:solidFill>
            <a:srgbClr val="F8E3DF"/>
          </a:solidFill>
        </p:spPr>
        <p:txBody>
          <a:bodyPr vert="horz" wrap="square" lIns="0" tIns="0" rIns="0" bIns="0" rtlCol="0">
            <a:spAutoFit/>
          </a:bodyPr>
          <a:lstStyle/>
          <a:p>
            <a:pPr marL="499109" indent="-406400">
              <a:lnSpc>
                <a:spcPts val="3465"/>
              </a:lnSpc>
              <a:buAutoNum type="arabicPeriod"/>
              <a:tabLst>
                <a:tab pos="499109" algn="l"/>
              </a:tabLst>
            </a:pPr>
            <a:r>
              <a:rPr sz="3200" dirty="0">
                <a:latin typeface="Times New Roman"/>
                <a:cs typeface="Times New Roman"/>
              </a:rPr>
              <a:t>Chọn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BH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STEM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phù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hợp</a:t>
            </a:r>
            <a:endParaRPr sz="3200">
              <a:latin typeface="Times New Roman"/>
              <a:cs typeface="Times New Roman"/>
            </a:endParaRPr>
          </a:p>
          <a:p>
            <a:pPr marL="450850">
              <a:lnSpc>
                <a:spcPts val="3700"/>
              </a:lnSpc>
            </a:pPr>
            <a:r>
              <a:rPr sz="3200" spc="-310" dirty="0">
                <a:latin typeface="Wingdings"/>
                <a:cs typeface="Wingdings"/>
              </a:rPr>
              <a:t>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KHGD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nhà</a:t>
            </a:r>
            <a:r>
              <a:rPr sz="3200" spc="-10" dirty="0">
                <a:latin typeface="Times New Roman"/>
                <a:cs typeface="Times New Roman"/>
              </a:rPr>
              <a:t> trường</a:t>
            </a:r>
            <a:endParaRPr sz="3200">
              <a:latin typeface="Times New Roman"/>
              <a:cs typeface="Times New Roman"/>
            </a:endParaRPr>
          </a:p>
          <a:p>
            <a:pPr marL="450850" marR="581025" indent="-358140">
              <a:lnSpc>
                <a:spcPts val="3460"/>
              </a:lnSpc>
              <a:spcBef>
                <a:spcPts val="1055"/>
              </a:spcBef>
              <a:buAutoNum type="arabicPeriod" startAt="2"/>
              <a:tabLst>
                <a:tab pos="450850" algn="l"/>
                <a:tab pos="497205" algn="l"/>
              </a:tabLst>
            </a:pPr>
            <a:r>
              <a:rPr sz="3200" dirty="0">
                <a:latin typeface="Times New Roman"/>
                <a:cs typeface="Times New Roman"/>
              </a:rPr>
              <a:t>	Xây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dựng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KHBD</a:t>
            </a:r>
            <a:r>
              <a:rPr sz="32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và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tổ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chức</a:t>
            </a:r>
            <a:r>
              <a:rPr sz="32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dạy</a:t>
            </a:r>
            <a:r>
              <a:rPr sz="32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0196" y="382269"/>
            <a:ext cx="4048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0000"/>
                </a:solidFill>
              </a:rPr>
              <a:t>Hướng</a:t>
            </a:r>
            <a:r>
              <a:rPr sz="4000" spc="-15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dẫn,</a:t>
            </a:r>
            <a:r>
              <a:rPr sz="4000" spc="-14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hỗ</a:t>
            </a:r>
            <a:r>
              <a:rPr sz="4000" spc="-145" dirty="0">
                <a:solidFill>
                  <a:srgbClr val="FF0000"/>
                </a:solidFill>
              </a:rPr>
              <a:t> </a:t>
            </a:r>
            <a:r>
              <a:rPr sz="4000" spc="-25" dirty="0">
                <a:solidFill>
                  <a:srgbClr val="FF0000"/>
                </a:solidFill>
              </a:rPr>
              <a:t>trợ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7318629" y="2536062"/>
            <a:ext cx="37166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Thầy/Cô</a:t>
            </a:r>
            <a:r>
              <a:rPr sz="4000" b="1" spc="-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cần</a:t>
            </a:r>
            <a:r>
              <a:rPr sz="4000" b="1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làm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252"/>
            <a:ext cx="12192000" cy="6856095"/>
            <a:chOff x="0" y="8252"/>
            <a:chExt cx="12192000" cy="685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252"/>
              <a:ext cx="12192000" cy="68497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23309" y="2173604"/>
              <a:ext cx="2067560" cy="2124075"/>
            </a:xfrm>
            <a:custGeom>
              <a:avLst/>
              <a:gdLst/>
              <a:ahLst/>
              <a:cxnLst/>
              <a:rect l="l" t="t" r="r" b="b"/>
              <a:pathLst>
                <a:path w="2067560" h="2124075">
                  <a:moveTo>
                    <a:pt x="2067306" y="0"/>
                  </a:moveTo>
                  <a:lnTo>
                    <a:pt x="0" y="0"/>
                  </a:lnTo>
                  <a:lnTo>
                    <a:pt x="0" y="2123694"/>
                  </a:lnTo>
                  <a:lnTo>
                    <a:pt x="2067306" y="2123694"/>
                  </a:lnTo>
                  <a:lnTo>
                    <a:pt x="2067306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23309" y="2173604"/>
              <a:ext cx="2067560" cy="2124075"/>
            </a:xfrm>
            <a:custGeom>
              <a:avLst/>
              <a:gdLst/>
              <a:ahLst/>
              <a:cxnLst/>
              <a:rect l="l" t="t" r="r" b="b"/>
              <a:pathLst>
                <a:path w="2067560" h="2124075">
                  <a:moveTo>
                    <a:pt x="0" y="2123694"/>
                  </a:moveTo>
                  <a:lnTo>
                    <a:pt x="2067306" y="2123694"/>
                  </a:lnTo>
                  <a:lnTo>
                    <a:pt x="2067306" y="0"/>
                  </a:lnTo>
                  <a:lnTo>
                    <a:pt x="0" y="0"/>
                  </a:lnTo>
                  <a:lnTo>
                    <a:pt x="0" y="2123694"/>
                  </a:lnTo>
                  <a:close/>
                </a:path>
              </a:pathLst>
            </a:custGeom>
            <a:ln w="9524">
              <a:solidFill>
                <a:srgbClr val="FF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69659" y="3797299"/>
              <a:ext cx="1510030" cy="1754505"/>
            </a:xfrm>
            <a:custGeom>
              <a:avLst/>
              <a:gdLst/>
              <a:ahLst/>
              <a:cxnLst/>
              <a:rect l="l" t="t" r="r" b="b"/>
              <a:pathLst>
                <a:path w="1510029" h="1754504">
                  <a:moveTo>
                    <a:pt x="0" y="1754377"/>
                  </a:moveTo>
                  <a:lnTo>
                    <a:pt x="1510030" y="1754377"/>
                  </a:lnTo>
                  <a:lnTo>
                    <a:pt x="1510030" y="0"/>
                  </a:lnTo>
                  <a:lnTo>
                    <a:pt x="0" y="0"/>
                  </a:lnTo>
                  <a:lnTo>
                    <a:pt x="0" y="1754377"/>
                  </a:lnTo>
                  <a:close/>
                </a:path>
              </a:pathLst>
            </a:custGeom>
            <a:ln w="12700">
              <a:solidFill>
                <a:srgbClr val="FF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51879" y="1720214"/>
              <a:ext cx="1376045" cy="1323975"/>
            </a:xfrm>
            <a:custGeom>
              <a:avLst/>
              <a:gdLst/>
              <a:ahLst/>
              <a:cxnLst/>
              <a:rect l="l" t="t" r="r" b="b"/>
              <a:pathLst>
                <a:path w="1376045" h="1323975">
                  <a:moveTo>
                    <a:pt x="1375664" y="0"/>
                  </a:moveTo>
                  <a:lnTo>
                    <a:pt x="0" y="0"/>
                  </a:lnTo>
                  <a:lnTo>
                    <a:pt x="0" y="1323466"/>
                  </a:lnTo>
                  <a:lnTo>
                    <a:pt x="1375664" y="1323466"/>
                  </a:lnTo>
                  <a:lnTo>
                    <a:pt x="1375664" y="0"/>
                  </a:lnTo>
                  <a:close/>
                </a:path>
              </a:pathLst>
            </a:custGeom>
            <a:solidFill>
              <a:srgbClr val="F4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51879" y="1720214"/>
              <a:ext cx="1376045" cy="1323975"/>
            </a:xfrm>
            <a:custGeom>
              <a:avLst/>
              <a:gdLst/>
              <a:ahLst/>
              <a:cxnLst/>
              <a:rect l="l" t="t" r="r" b="b"/>
              <a:pathLst>
                <a:path w="1376045" h="1323975">
                  <a:moveTo>
                    <a:pt x="0" y="1323466"/>
                  </a:moveTo>
                  <a:lnTo>
                    <a:pt x="1375664" y="1323466"/>
                  </a:lnTo>
                  <a:lnTo>
                    <a:pt x="1375664" y="0"/>
                  </a:lnTo>
                  <a:lnTo>
                    <a:pt x="0" y="0"/>
                  </a:lnTo>
                  <a:lnTo>
                    <a:pt x="0" y="1323466"/>
                  </a:lnTo>
                  <a:close/>
                </a:path>
              </a:pathLst>
            </a:custGeom>
            <a:ln w="9525">
              <a:solidFill>
                <a:srgbClr val="FF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90234" y="2381885"/>
              <a:ext cx="479425" cy="2292985"/>
            </a:xfrm>
            <a:custGeom>
              <a:avLst/>
              <a:gdLst/>
              <a:ahLst/>
              <a:cxnLst/>
              <a:rect l="l" t="t" r="r" b="b"/>
              <a:pathLst>
                <a:path w="479425" h="2292985">
                  <a:moveTo>
                    <a:pt x="0" y="853566"/>
                  </a:moveTo>
                  <a:lnTo>
                    <a:pt x="479425" y="2292858"/>
                  </a:lnTo>
                </a:path>
                <a:path w="479425" h="2292985">
                  <a:moveTo>
                    <a:pt x="0" y="853566"/>
                  </a:moveTo>
                  <a:lnTo>
                    <a:pt x="461772" y="0"/>
                  </a:lnTo>
                </a:path>
              </a:pathLst>
            </a:custGeom>
            <a:ln w="28575">
              <a:solidFill>
                <a:srgbClr val="FF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31820" y="2968624"/>
              <a:ext cx="494665" cy="601980"/>
            </a:xfrm>
            <a:custGeom>
              <a:avLst/>
              <a:gdLst/>
              <a:ahLst/>
              <a:cxnLst/>
              <a:rect l="l" t="t" r="r" b="b"/>
              <a:pathLst>
                <a:path w="494664" h="601979">
                  <a:moveTo>
                    <a:pt x="247395" y="0"/>
                  </a:moveTo>
                  <a:lnTo>
                    <a:pt x="247395" y="150367"/>
                  </a:lnTo>
                  <a:lnTo>
                    <a:pt x="0" y="150367"/>
                  </a:lnTo>
                  <a:lnTo>
                    <a:pt x="0" y="451103"/>
                  </a:lnTo>
                  <a:lnTo>
                    <a:pt x="247395" y="451103"/>
                  </a:lnTo>
                  <a:lnTo>
                    <a:pt x="247395" y="601472"/>
                  </a:lnTo>
                  <a:lnTo>
                    <a:pt x="494665" y="300736"/>
                  </a:lnTo>
                  <a:lnTo>
                    <a:pt x="247395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31820" y="2968624"/>
              <a:ext cx="494665" cy="601980"/>
            </a:xfrm>
            <a:custGeom>
              <a:avLst/>
              <a:gdLst/>
              <a:ahLst/>
              <a:cxnLst/>
              <a:rect l="l" t="t" r="r" b="b"/>
              <a:pathLst>
                <a:path w="494664" h="601979">
                  <a:moveTo>
                    <a:pt x="0" y="150367"/>
                  </a:moveTo>
                  <a:lnTo>
                    <a:pt x="247395" y="150367"/>
                  </a:lnTo>
                  <a:lnTo>
                    <a:pt x="247395" y="0"/>
                  </a:lnTo>
                  <a:lnTo>
                    <a:pt x="494665" y="300736"/>
                  </a:lnTo>
                  <a:lnTo>
                    <a:pt x="247395" y="601472"/>
                  </a:lnTo>
                  <a:lnTo>
                    <a:pt x="247395" y="451103"/>
                  </a:lnTo>
                  <a:lnTo>
                    <a:pt x="0" y="451103"/>
                  </a:lnTo>
                  <a:lnTo>
                    <a:pt x="0" y="150367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8889" y="5958840"/>
              <a:ext cx="6283325" cy="899160"/>
            </a:xfrm>
            <a:custGeom>
              <a:avLst/>
              <a:gdLst/>
              <a:ahLst/>
              <a:cxnLst/>
              <a:rect l="l" t="t" r="r" b="b"/>
              <a:pathLst>
                <a:path w="6283325" h="899159">
                  <a:moveTo>
                    <a:pt x="3141472" y="0"/>
                  </a:moveTo>
                  <a:lnTo>
                    <a:pt x="2989326" y="571"/>
                  </a:lnTo>
                  <a:lnTo>
                    <a:pt x="2617343" y="6870"/>
                  </a:lnTo>
                  <a:lnTo>
                    <a:pt x="2259584" y="19812"/>
                  </a:lnTo>
                  <a:lnTo>
                    <a:pt x="1985390" y="34671"/>
                  </a:lnTo>
                  <a:lnTo>
                    <a:pt x="1723263" y="53314"/>
                  </a:lnTo>
                  <a:lnTo>
                    <a:pt x="1474597" y="75526"/>
                  </a:lnTo>
                  <a:lnTo>
                    <a:pt x="1297686" y="94399"/>
                  </a:lnTo>
                  <a:lnTo>
                    <a:pt x="1129538" y="115074"/>
                  </a:lnTo>
                  <a:lnTo>
                    <a:pt x="970788" y="137477"/>
                  </a:lnTo>
                  <a:lnTo>
                    <a:pt x="870585" y="153327"/>
                  </a:lnTo>
                  <a:lnTo>
                    <a:pt x="774826" y="169862"/>
                  </a:lnTo>
                  <a:lnTo>
                    <a:pt x="683768" y="187071"/>
                  </a:lnTo>
                  <a:lnTo>
                    <a:pt x="597789" y="204939"/>
                  </a:lnTo>
                  <a:lnTo>
                    <a:pt x="556641" y="214096"/>
                  </a:lnTo>
                  <a:lnTo>
                    <a:pt x="516763" y="223418"/>
                  </a:lnTo>
                  <a:lnTo>
                    <a:pt x="478282" y="232879"/>
                  </a:lnTo>
                  <a:lnTo>
                    <a:pt x="441071" y="242481"/>
                  </a:lnTo>
                  <a:lnTo>
                    <a:pt x="370713" y="262128"/>
                  </a:lnTo>
                  <a:lnTo>
                    <a:pt x="305943" y="282308"/>
                  </a:lnTo>
                  <a:lnTo>
                    <a:pt x="246887" y="303009"/>
                  </a:lnTo>
                  <a:lnTo>
                    <a:pt x="193802" y="324205"/>
                  </a:lnTo>
                  <a:lnTo>
                    <a:pt x="146685" y="345859"/>
                  </a:lnTo>
                  <a:lnTo>
                    <a:pt x="105791" y="367944"/>
                  </a:lnTo>
                  <a:lnTo>
                    <a:pt x="71374" y="390448"/>
                  </a:lnTo>
                  <a:lnTo>
                    <a:pt x="32131" y="424929"/>
                  </a:lnTo>
                  <a:lnTo>
                    <a:pt x="8128" y="460171"/>
                  </a:lnTo>
                  <a:lnTo>
                    <a:pt x="0" y="496125"/>
                  </a:lnTo>
                  <a:lnTo>
                    <a:pt x="889" y="508177"/>
                  </a:lnTo>
                  <a:lnTo>
                    <a:pt x="14351" y="543902"/>
                  </a:lnTo>
                  <a:lnTo>
                    <a:pt x="43561" y="578904"/>
                  </a:lnTo>
                  <a:lnTo>
                    <a:pt x="87884" y="613105"/>
                  </a:lnTo>
                  <a:lnTo>
                    <a:pt x="125476" y="635406"/>
                  </a:lnTo>
                  <a:lnTo>
                    <a:pt x="169418" y="657275"/>
                  </a:lnTo>
                  <a:lnTo>
                    <a:pt x="219583" y="678700"/>
                  </a:lnTo>
                  <a:lnTo>
                    <a:pt x="275717" y="699655"/>
                  </a:lnTo>
                  <a:lnTo>
                    <a:pt x="337566" y="720102"/>
                  </a:lnTo>
                  <a:lnTo>
                    <a:pt x="405130" y="740016"/>
                  </a:lnTo>
                  <a:lnTo>
                    <a:pt x="478282" y="759371"/>
                  </a:lnTo>
                  <a:lnTo>
                    <a:pt x="516763" y="768832"/>
                  </a:lnTo>
                  <a:lnTo>
                    <a:pt x="556641" y="778153"/>
                  </a:lnTo>
                  <a:lnTo>
                    <a:pt x="597789" y="787317"/>
                  </a:lnTo>
                  <a:lnTo>
                    <a:pt x="640207" y="796325"/>
                  </a:lnTo>
                  <a:lnTo>
                    <a:pt x="728726" y="813865"/>
                  </a:lnTo>
                  <a:lnTo>
                    <a:pt x="822071" y="830745"/>
                  </a:lnTo>
                  <a:lnTo>
                    <a:pt x="920114" y="846940"/>
                  </a:lnTo>
                  <a:lnTo>
                    <a:pt x="1022731" y="862423"/>
                  </a:lnTo>
                  <a:lnTo>
                    <a:pt x="1184529" y="884260"/>
                  </a:lnTo>
                  <a:lnTo>
                    <a:pt x="1313149" y="899160"/>
                  </a:lnTo>
                  <a:lnTo>
                    <a:pt x="4969876" y="899160"/>
                  </a:lnTo>
                  <a:lnTo>
                    <a:pt x="5098415" y="884260"/>
                  </a:lnTo>
                  <a:lnTo>
                    <a:pt x="5260340" y="862423"/>
                  </a:lnTo>
                  <a:lnTo>
                    <a:pt x="5362956" y="846940"/>
                  </a:lnTo>
                  <a:lnTo>
                    <a:pt x="5461000" y="830745"/>
                  </a:lnTo>
                  <a:lnTo>
                    <a:pt x="5554345" y="813865"/>
                  </a:lnTo>
                  <a:lnTo>
                    <a:pt x="5642864" y="796325"/>
                  </a:lnTo>
                  <a:lnTo>
                    <a:pt x="5685282" y="787317"/>
                  </a:lnTo>
                  <a:lnTo>
                    <a:pt x="5726430" y="778153"/>
                  </a:lnTo>
                  <a:lnTo>
                    <a:pt x="5766308" y="768832"/>
                  </a:lnTo>
                  <a:lnTo>
                    <a:pt x="5804789" y="759371"/>
                  </a:lnTo>
                  <a:lnTo>
                    <a:pt x="5842000" y="749769"/>
                  </a:lnTo>
                  <a:lnTo>
                    <a:pt x="5912358" y="730123"/>
                  </a:lnTo>
                  <a:lnTo>
                    <a:pt x="5977128" y="709942"/>
                  </a:lnTo>
                  <a:lnTo>
                    <a:pt x="6036183" y="689241"/>
                  </a:lnTo>
                  <a:lnTo>
                    <a:pt x="6089269" y="668045"/>
                  </a:lnTo>
                  <a:lnTo>
                    <a:pt x="6136386" y="646391"/>
                  </a:lnTo>
                  <a:lnTo>
                    <a:pt x="6177280" y="624306"/>
                  </a:lnTo>
                  <a:lnTo>
                    <a:pt x="6211696" y="601802"/>
                  </a:lnTo>
                  <a:lnTo>
                    <a:pt x="6250940" y="567321"/>
                  </a:lnTo>
                  <a:lnTo>
                    <a:pt x="6274943" y="532079"/>
                  </a:lnTo>
                  <a:lnTo>
                    <a:pt x="6283070" y="496125"/>
                  </a:lnTo>
                  <a:lnTo>
                    <a:pt x="6282182" y="484073"/>
                  </a:lnTo>
                  <a:lnTo>
                    <a:pt x="6268720" y="448348"/>
                  </a:lnTo>
                  <a:lnTo>
                    <a:pt x="6239510" y="413346"/>
                  </a:lnTo>
                  <a:lnTo>
                    <a:pt x="6195187" y="379145"/>
                  </a:lnTo>
                  <a:lnTo>
                    <a:pt x="6157595" y="356844"/>
                  </a:lnTo>
                  <a:lnTo>
                    <a:pt x="6113653" y="334975"/>
                  </a:lnTo>
                  <a:lnTo>
                    <a:pt x="6063488" y="313550"/>
                  </a:lnTo>
                  <a:lnTo>
                    <a:pt x="6007354" y="292595"/>
                  </a:lnTo>
                  <a:lnTo>
                    <a:pt x="5945505" y="272148"/>
                  </a:lnTo>
                  <a:lnTo>
                    <a:pt x="5877941" y="252234"/>
                  </a:lnTo>
                  <a:lnTo>
                    <a:pt x="5804789" y="232879"/>
                  </a:lnTo>
                  <a:lnTo>
                    <a:pt x="5766308" y="223418"/>
                  </a:lnTo>
                  <a:lnTo>
                    <a:pt x="5726430" y="214096"/>
                  </a:lnTo>
                  <a:lnTo>
                    <a:pt x="5685282" y="204939"/>
                  </a:lnTo>
                  <a:lnTo>
                    <a:pt x="5599303" y="187071"/>
                  </a:lnTo>
                  <a:lnTo>
                    <a:pt x="5508244" y="169862"/>
                  </a:lnTo>
                  <a:lnTo>
                    <a:pt x="5412486" y="153327"/>
                  </a:lnTo>
                  <a:lnTo>
                    <a:pt x="5312156" y="137477"/>
                  </a:lnTo>
                  <a:lnTo>
                    <a:pt x="5153533" y="115074"/>
                  </a:lnTo>
                  <a:lnTo>
                    <a:pt x="4985385" y="94399"/>
                  </a:lnTo>
                  <a:lnTo>
                    <a:pt x="4808474" y="75526"/>
                  </a:lnTo>
                  <a:lnTo>
                    <a:pt x="4559681" y="53314"/>
                  </a:lnTo>
                  <a:lnTo>
                    <a:pt x="4297680" y="34671"/>
                  </a:lnTo>
                  <a:lnTo>
                    <a:pt x="4023360" y="19812"/>
                  </a:lnTo>
                  <a:lnTo>
                    <a:pt x="3665728" y="6870"/>
                  </a:lnTo>
                  <a:lnTo>
                    <a:pt x="3293745" y="571"/>
                  </a:lnTo>
                  <a:lnTo>
                    <a:pt x="3141472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48889" y="5958840"/>
              <a:ext cx="6283325" cy="899160"/>
            </a:xfrm>
            <a:custGeom>
              <a:avLst/>
              <a:gdLst/>
              <a:ahLst/>
              <a:cxnLst/>
              <a:rect l="l" t="t" r="r" b="b"/>
              <a:pathLst>
                <a:path w="6283325" h="899159">
                  <a:moveTo>
                    <a:pt x="0" y="496125"/>
                  </a:moveTo>
                  <a:lnTo>
                    <a:pt x="14351" y="448348"/>
                  </a:lnTo>
                  <a:lnTo>
                    <a:pt x="43561" y="413346"/>
                  </a:lnTo>
                  <a:lnTo>
                    <a:pt x="87884" y="379145"/>
                  </a:lnTo>
                  <a:lnTo>
                    <a:pt x="125476" y="356844"/>
                  </a:lnTo>
                  <a:lnTo>
                    <a:pt x="169418" y="334975"/>
                  </a:lnTo>
                  <a:lnTo>
                    <a:pt x="219583" y="313550"/>
                  </a:lnTo>
                  <a:lnTo>
                    <a:pt x="275717" y="292595"/>
                  </a:lnTo>
                  <a:lnTo>
                    <a:pt x="337566" y="272148"/>
                  </a:lnTo>
                  <a:lnTo>
                    <a:pt x="405130" y="252234"/>
                  </a:lnTo>
                  <a:lnTo>
                    <a:pt x="478282" y="232879"/>
                  </a:lnTo>
                  <a:lnTo>
                    <a:pt x="516763" y="223418"/>
                  </a:lnTo>
                  <a:lnTo>
                    <a:pt x="556641" y="214096"/>
                  </a:lnTo>
                  <a:lnTo>
                    <a:pt x="597789" y="204939"/>
                  </a:lnTo>
                  <a:lnTo>
                    <a:pt x="640207" y="195922"/>
                  </a:lnTo>
                  <a:lnTo>
                    <a:pt x="683768" y="187071"/>
                  </a:lnTo>
                  <a:lnTo>
                    <a:pt x="728726" y="178384"/>
                  </a:lnTo>
                  <a:lnTo>
                    <a:pt x="774826" y="169862"/>
                  </a:lnTo>
                  <a:lnTo>
                    <a:pt x="822071" y="161505"/>
                  </a:lnTo>
                  <a:lnTo>
                    <a:pt x="870585" y="153327"/>
                  </a:lnTo>
                  <a:lnTo>
                    <a:pt x="920114" y="145313"/>
                  </a:lnTo>
                  <a:lnTo>
                    <a:pt x="970788" y="137477"/>
                  </a:lnTo>
                  <a:lnTo>
                    <a:pt x="1022731" y="129832"/>
                  </a:lnTo>
                  <a:lnTo>
                    <a:pt x="1075563" y="122364"/>
                  </a:lnTo>
                  <a:lnTo>
                    <a:pt x="1129538" y="115074"/>
                  </a:lnTo>
                  <a:lnTo>
                    <a:pt x="1184529" y="107988"/>
                  </a:lnTo>
                  <a:lnTo>
                    <a:pt x="1240663" y="101092"/>
                  </a:lnTo>
                  <a:lnTo>
                    <a:pt x="1297686" y="94399"/>
                  </a:lnTo>
                  <a:lnTo>
                    <a:pt x="1355725" y="87896"/>
                  </a:lnTo>
                  <a:lnTo>
                    <a:pt x="1414652" y="81610"/>
                  </a:lnTo>
                  <a:lnTo>
                    <a:pt x="1474597" y="75526"/>
                  </a:lnTo>
                  <a:lnTo>
                    <a:pt x="1535430" y="69646"/>
                  </a:lnTo>
                  <a:lnTo>
                    <a:pt x="1597152" y="63982"/>
                  </a:lnTo>
                  <a:lnTo>
                    <a:pt x="1659763" y="58534"/>
                  </a:lnTo>
                  <a:lnTo>
                    <a:pt x="1723263" y="53314"/>
                  </a:lnTo>
                  <a:lnTo>
                    <a:pt x="1787652" y="48310"/>
                  </a:lnTo>
                  <a:lnTo>
                    <a:pt x="1852802" y="43535"/>
                  </a:lnTo>
                  <a:lnTo>
                    <a:pt x="1918715" y="38989"/>
                  </a:lnTo>
                  <a:lnTo>
                    <a:pt x="1985390" y="34671"/>
                  </a:lnTo>
                  <a:lnTo>
                    <a:pt x="2052827" y="30594"/>
                  </a:lnTo>
                  <a:lnTo>
                    <a:pt x="2121027" y="26758"/>
                  </a:lnTo>
                  <a:lnTo>
                    <a:pt x="2189988" y="23164"/>
                  </a:lnTo>
                  <a:lnTo>
                    <a:pt x="2259584" y="19812"/>
                  </a:lnTo>
                  <a:lnTo>
                    <a:pt x="2329815" y="16713"/>
                  </a:lnTo>
                  <a:lnTo>
                    <a:pt x="2400808" y="13868"/>
                  </a:lnTo>
                  <a:lnTo>
                    <a:pt x="2472309" y="11277"/>
                  </a:lnTo>
                  <a:lnTo>
                    <a:pt x="2544572" y="8940"/>
                  </a:lnTo>
                  <a:lnTo>
                    <a:pt x="2617343" y="6870"/>
                  </a:lnTo>
                  <a:lnTo>
                    <a:pt x="2690622" y="5067"/>
                  </a:lnTo>
                  <a:lnTo>
                    <a:pt x="2764536" y="3530"/>
                  </a:lnTo>
                  <a:lnTo>
                    <a:pt x="2838958" y="2273"/>
                  </a:lnTo>
                  <a:lnTo>
                    <a:pt x="2913888" y="1282"/>
                  </a:lnTo>
                  <a:lnTo>
                    <a:pt x="2989326" y="571"/>
                  </a:lnTo>
                  <a:lnTo>
                    <a:pt x="3065145" y="139"/>
                  </a:lnTo>
                  <a:lnTo>
                    <a:pt x="3141472" y="0"/>
                  </a:lnTo>
                  <a:lnTo>
                    <a:pt x="3217799" y="139"/>
                  </a:lnTo>
                  <a:lnTo>
                    <a:pt x="3293745" y="571"/>
                  </a:lnTo>
                  <a:lnTo>
                    <a:pt x="3369056" y="1282"/>
                  </a:lnTo>
                  <a:lnTo>
                    <a:pt x="3443986" y="2273"/>
                  </a:lnTo>
                  <a:lnTo>
                    <a:pt x="3518408" y="3530"/>
                  </a:lnTo>
                  <a:lnTo>
                    <a:pt x="3592322" y="5067"/>
                  </a:lnTo>
                  <a:lnTo>
                    <a:pt x="3665728" y="6870"/>
                  </a:lnTo>
                  <a:lnTo>
                    <a:pt x="3738499" y="8940"/>
                  </a:lnTo>
                  <a:lnTo>
                    <a:pt x="3810635" y="11277"/>
                  </a:lnTo>
                  <a:lnTo>
                    <a:pt x="3882263" y="13868"/>
                  </a:lnTo>
                  <a:lnTo>
                    <a:pt x="3953129" y="16713"/>
                  </a:lnTo>
                  <a:lnTo>
                    <a:pt x="4023360" y="19812"/>
                  </a:lnTo>
                  <a:lnTo>
                    <a:pt x="4093083" y="23164"/>
                  </a:lnTo>
                  <a:lnTo>
                    <a:pt x="4161916" y="26758"/>
                  </a:lnTo>
                  <a:lnTo>
                    <a:pt x="4230116" y="30594"/>
                  </a:lnTo>
                  <a:lnTo>
                    <a:pt x="4297680" y="34671"/>
                  </a:lnTo>
                  <a:lnTo>
                    <a:pt x="4364355" y="38989"/>
                  </a:lnTo>
                  <a:lnTo>
                    <a:pt x="4430268" y="43535"/>
                  </a:lnTo>
                  <a:lnTo>
                    <a:pt x="4495419" y="48310"/>
                  </a:lnTo>
                  <a:lnTo>
                    <a:pt x="4559681" y="53314"/>
                  </a:lnTo>
                  <a:lnTo>
                    <a:pt x="4623181" y="58534"/>
                  </a:lnTo>
                  <a:lnTo>
                    <a:pt x="4685792" y="63982"/>
                  </a:lnTo>
                  <a:lnTo>
                    <a:pt x="4747641" y="69646"/>
                  </a:lnTo>
                  <a:lnTo>
                    <a:pt x="4808474" y="75526"/>
                  </a:lnTo>
                  <a:lnTo>
                    <a:pt x="4868418" y="81610"/>
                  </a:lnTo>
                  <a:lnTo>
                    <a:pt x="4927345" y="87896"/>
                  </a:lnTo>
                  <a:lnTo>
                    <a:pt x="4985385" y="94399"/>
                  </a:lnTo>
                  <a:lnTo>
                    <a:pt x="5042408" y="101092"/>
                  </a:lnTo>
                  <a:lnTo>
                    <a:pt x="5098415" y="107988"/>
                  </a:lnTo>
                  <a:lnTo>
                    <a:pt x="5153533" y="115074"/>
                  </a:lnTo>
                  <a:lnTo>
                    <a:pt x="5207508" y="122364"/>
                  </a:lnTo>
                  <a:lnTo>
                    <a:pt x="5260340" y="129832"/>
                  </a:lnTo>
                  <a:lnTo>
                    <a:pt x="5312156" y="137477"/>
                  </a:lnTo>
                  <a:lnTo>
                    <a:pt x="5362956" y="145313"/>
                  </a:lnTo>
                  <a:lnTo>
                    <a:pt x="5412486" y="153327"/>
                  </a:lnTo>
                  <a:lnTo>
                    <a:pt x="5461000" y="161505"/>
                  </a:lnTo>
                  <a:lnTo>
                    <a:pt x="5508244" y="169862"/>
                  </a:lnTo>
                  <a:lnTo>
                    <a:pt x="5554345" y="178384"/>
                  </a:lnTo>
                  <a:lnTo>
                    <a:pt x="5599303" y="187071"/>
                  </a:lnTo>
                  <a:lnTo>
                    <a:pt x="5642864" y="195922"/>
                  </a:lnTo>
                  <a:lnTo>
                    <a:pt x="5685282" y="204939"/>
                  </a:lnTo>
                  <a:lnTo>
                    <a:pt x="5726430" y="214096"/>
                  </a:lnTo>
                  <a:lnTo>
                    <a:pt x="5766308" y="223418"/>
                  </a:lnTo>
                  <a:lnTo>
                    <a:pt x="5804789" y="232879"/>
                  </a:lnTo>
                  <a:lnTo>
                    <a:pt x="5842000" y="242481"/>
                  </a:lnTo>
                  <a:lnTo>
                    <a:pt x="5912358" y="262128"/>
                  </a:lnTo>
                  <a:lnTo>
                    <a:pt x="5977128" y="282308"/>
                  </a:lnTo>
                  <a:lnTo>
                    <a:pt x="6036183" y="303009"/>
                  </a:lnTo>
                  <a:lnTo>
                    <a:pt x="6089269" y="324205"/>
                  </a:lnTo>
                  <a:lnTo>
                    <a:pt x="6136386" y="345859"/>
                  </a:lnTo>
                  <a:lnTo>
                    <a:pt x="6177280" y="367944"/>
                  </a:lnTo>
                  <a:lnTo>
                    <a:pt x="6211696" y="390448"/>
                  </a:lnTo>
                  <a:lnTo>
                    <a:pt x="6250940" y="424929"/>
                  </a:lnTo>
                  <a:lnTo>
                    <a:pt x="6274943" y="460171"/>
                  </a:lnTo>
                  <a:lnTo>
                    <a:pt x="6283070" y="496125"/>
                  </a:lnTo>
                  <a:lnTo>
                    <a:pt x="6282182" y="508177"/>
                  </a:lnTo>
                  <a:lnTo>
                    <a:pt x="6268720" y="543902"/>
                  </a:lnTo>
                  <a:lnTo>
                    <a:pt x="6239510" y="578904"/>
                  </a:lnTo>
                  <a:lnTo>
                    <a:pt x="6195187" y="613105"/>
                  </a:lnTo>
                  <a:lnTo>
                    <a:pt x="6157595" y="635406"/>
                  </a:lnTo>
                  <a:lnTo>
                    <a:pt x="6113653" y="657275"/>
                  </a:lnTo>
                  <a:lnTo>
                    <a:pt x="6063488" y="678700"/>
                  </a:lnTo>
                  <a:lnTo>
                    <a:pt x="6007354" y="699655"/>
                  </a:lnTo>
                  <a:lnTo>
                    <a:pt x="5945505" y="720102"/>
                  </a:lnTo>
                  <a:lnTo>
                    <a:pt x="5877941" y="740016"/>
                  </a:lnTo>
                  <a:lnTo>
                    <a:pt x="5804789" y="759371"/>
                  </a:lnTo>
                  <a:lnTo>
                    <a:pt x="5766308" y="768832"/>
                  </a:lnTo>
                  <a:lnTo>
                    <a:pt x="5726430" y="778153"/>
                  </a:lnTo>
                  <a:lnTo>
                    <a:pt x="5685282" y="787317"/>
                  </a:lnTo>
                  <a:lnTo>
                    <a:pt x="5642864" y="796325"/>
                  </a:lnTo>
                  <a:lnTo>
                    <a:pt x="5599303" y="805176"/>
                  </a:lnTo>
                  <a:lnTo>
                    <a:pt x="5554345" y="813865"/>
                  </a:lnTo>
                  <a:lnTo>
                    <a:pt x="5508244" y="822388"/>
                  </a:lnTo>
                  <a:lnTo>
                    <a:pt x="5461000" y="830745"/>
                  </a:lnTo>
                  <a:lnTo>
                    <a:pt x="5412486" y="838928"/>
                  </a:lnTo>
                  <a:lnTo>
                    <a:pt x="5362956" y="846940"/>
                  </a:lnTo>
                  <a:lnTo>
                    <a:pt x="5312156" y="854772"/>
                  </a:lnTo>
                  <a:lnTo>
                    <a:pt x="5260340" y="862423"/>
                  </a:lnTo>
                  <a:lnTo>
                    <a:pt x="5207508" y="869891"/>
                  </a:lnTo>
                  <a:lnTo>
                    <a:pt x="5153533" y="877172"/>
                  </a:lnTo>
                  <a:lnTo>
                    <a:pt x="5098415" y="884260"/>
                  </a:lnTo>
                  <a:lnTo>
                    <a:pt x="5042408" y="891155"/>
                  </a:lnTo>
                  <a:lnTo>
                    <a:pt x="4985385" y="897853"/>
                  </a:lnTo>
                  <a:lnTo>
                    <a:pt x="4973708" y="899160"/>
                  </a:lnTo>
                </a:path>
                <a:path w="6283325" h="899159">
                  <a:moveTo>
                    <a:pt x="1309541" y="899160"/>
                  </a:moveTo>
                  <a:lnTo>
                    <a:pt x="1240663" y="891155"/>
                  </a:lnTo>
                  <a:lnTo>
                    <a:pt x="1184529" y="884260"/>
                  </a:lnTo>
                  <a:lnTo>
                    <a:pt x="1129538" y="877172"/>
                  </a:lnTo>
                  <a:lnTo>
                    <a:pt x="1075563" y="869891"/>
                  </a:lnTo>
                  <a:lnTo>
                    <a:pt x="1022731" y="862423"/>
                  </a:lnTo>
                  <a:lnTo>
                    <a:pt x="970788" y="854772"/>
                  </a:lnTo>
                  <a:lnTo>
                    <a:pt x="920114" y="846940"/>
                  </a:lnTo>
                  <a:lnTo>
                    <a:pt x="870585" y="838928"/>
                  </a:lnTo>
                  <a:lnTo>
                    <a:pt x="822071" y="830745"/>
                  </a:lnTo>
                  <a:lnTo>
                    <a:pt x="774826" y="822388"/>
                  </a:lnTo>
                  <a:lnTo>
                    <a:pt x="728726" y="813865"/>
                  </a:lnTo>
                  <a:lnTo>
                    <a:pt x="683768" y="805176"/>
                  </a:lnTo>
                  <a:lnTo>
                    <a:pt x="640207" y="796325"/>
                  </a:lnTo>
                  <a:lnTo>
                    <a:pt x="597789" y="787317"/>
                  </a:lnTo>
                  <a:lnTo>
                    <a:pt x="556641" y="778153"/>
                  </a:lnTo>
                  <a:lnTo>
                    <a:pt x="516763" y="768832"/>
                  </a:lnTo>
                  <a:lnTo>
                    <a:pt x="478282" y="759371"/>
                  </a:lnTo>
                  <a:lnTo>
                    <a:pt x="441071" y="749769"/>
                  </a:lnTo>
                  <a:lnTo>
                    <a:pt x="370713" y="730123"/>
                  </a:lnTo>
                  <a:lnTo>
                    <a:pt x="305943" y="709942"/>
                  </a:lnTo>
                  <a:lnTo>
                    <a:pt x="246887" y="689241"/>
                  </a:lnTo>
                  <a:lnTo>
                    <a:pt x="193802" y="668045"/>
                  </a:lnTo>
                  <a:lnTo>
                    <a:pt x="146685" y="646391"/>
                  </a:lnTo>
                  <a:lnTo>
                    <a:pt x="105791" y="624306"/>
                  </a:lnTo>
                  <a:lnTo>
                    <a:pt x="71374" y="601802"/>
                  </a:lnTo>
                  <a:lnTo>
                    <a:pt x="32131" y="567321"/>
                  </a:lnTo>
                  <a:lnTo>
                    <a:pt x="8128" y="532079"/>
                  </a:lnTo>
                  <a:lnTo>
                    <a:pt x="889" y="508177"/>
                  </a:lnTo>
                  <a:lnTo>
                    <a:pt x="0" y="496125"/>
                  </a:lnTo>
                </a:path>
              </a:pathLst>
            </a:custGeom>
            <a:ln w="12700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25765" y="89534"/>
              <a:ext cx="2060575" cy="953135"/>
            </a:xfrm>
            <a:custGeom>
              <a:avLst/>
              <a:gdLst/>
              <a:ahLst/>
              <a:cxnLst/>
              <a:rect l="l" t="t" r="r" b="b"/>
              <a:pathLst>
                <a:path w="2060575" h="953135">
                  <a:moveTo>
                    <a:pt x="1030096" y="0"/>
                  </a:moveTo>
                  <a:lnTo>
                    <a:pt x="964945" y="889"/>
                  </a:lnTo>
                  <a:lnTo>
                    <a:pt x="900810" y="3683"/>
                  </a:lnTo>
                  <a:lnTo>
                    <a:pt x="837945" y="8255"/>
                  </a:lnTo>
                  <a:lnTo>
                    <a:pt x="776477" y="14605"/>
                  </a:lnTo>
                  <a:lnTo>
                    <a:pt x="716279" y="22479"/>
                  </a:lnTo>
                  <a:lnTo>
                    <a:pt x="657732" y="32131"/>
                  </a:lnTo>
                  <a:lnTo>
                    <a:pt x="600836" y="43180"/>
                  </a:lnTo>
                  <a:lnTo>
                    <a:pt x="545845" y="55880"/>
                  </a:lnTo>
                  <a:lnTo>
                    <a:pt x="492632" y="69850"/>
                  </a:lnTo>
                  <a:lnTo>
                    <a:pt x="441578" y="85344"/>
                  </a:lnTo>
                  <a:lnTo>
                    <a:pt x="392556" y="102235"/>
                  </a:lnTo>
                  <a:lnTo>
                    <a:pt x="345948" y="120269"/>
                  </a:lnTo>
                  <a:lnTo>
                    <a:pt x="301625" y="139573"/>
                  </a:lnTo>
                  <a:lnTo>
                    <a:pt x="259968" y="160020"/>
                  </a:lnTo>
                  <a:lnTo>
                    <a:pt x="220852" y="181610"/>
                  </a:lnTo>
                  <a:lnTo>
                    <a:pt x="184530" y="204216"/>
                  </a:lnTo>
                  <a:lnTo>
                    <a:pt x="151129" y="227965"/>
                  </a:lnTo>
                  <a:lnTo>
                    <a:pt x="120650" y="252475"/>
                  </a:lnTo>
                  <a:lnTo>
                    <a:pt x="69341" y="304292"/>
                  </a:lnTo>
                  <a:lnTo>
                    <a:pt x="31495" y="359156"/>
                  </a:lnTo>
                  <a:lnTo>
                    <a:pt x="8000" y="416687"/>
                  </a:lnTo>
                  <a:lnTo>
                    <a:pt x="0" y="476504"/>
                  </a:lnTo>
                  <a:lnTo>
                    <a:pt x="2031" y="506603"/>
                  </a:lnTo>
                  <a:lnTo>
                    <a:pt x="17906" y="565404"/>
                  </a:lnTo>
                  <a:lnTo>
                    <a:pt x="48640" y="621665"/>
                  </a:lnTo>
                  <a:lnTo>
                    <a:pt x="93344" y="675005"/>
                  </a:lnTo>
                  <a:lnTo>
                    <a:pt x="151129" y="725043"/>
                  </a:lnTo>
                  <a:lnTo>
                    <a:pt x="184530" y="748665"/>
                  </a:lnTo>
                  <a:lnTo>
                    <a:pt x="220852" y="771271"/>
                  </a:lnTo>
                  <a:lnTo>
                    <a:pt x="259968" y="792861"/>
                  </a:lnTo>
                  <a:lnTo>
                    <a:pt x="301625" y="813308"/>
                  </a:lnTo>
                  <a:lnTo>
                    <a:pt x="345948" y="832612"/>
                  </a:lnTo>
                  <a:lnTo>
                    <a:pt x="392556" y="850773"/>
                  </a:lnTo>
                  <a:lnTo>
                    <a:pt x="441578" y="867537"/>
                  </a:lnTo>
                  <a:lnTo>
                    <a:pt x="492632" y="883031"/>
                  </a:lnTo>
                  <a:lnTo>
                    <a:pt x="545845" y="897128"/>
                  </a:lnTo>
                  <a:lnTo>
                    <a:pt x="600836" y="909701"/>
                  </a:lnTo>
                  <a:lnTo>
                    <a:pt x="657732" y="920877"/>
                  </a:lnTo>
                  <a:lnTo>
                    <a:pt x="716279" y="930402"/>
                  </a:lnTo>
                  <a:lnTo>
                    <a:pt x="776477" y="938276"/>
                  </a:lnTo>
                  <a:lnTo>
                    <a:pt x="837945" y="944626"/>
                  </a:lnTo>
                  <a:lnTo>
                    <a:pt x="900810" y="949198"/>
                  </a:lnTo>
                  <a:lnTo>
                    <a:pt x="964945" y="951992"/>
                  </a:lnTo>
                  <a:lnTo>
                    <a:pt x="1030096" y="952881"/>
                  </a:lnTo>
                  <a:lnTo>
                    <a:pt x="1095248" y="951992"/>
                  </a:lnTo>
                  <a:lnTo>
                    <a:pt x="1159255" y="949198"/>
                  </a:lnTo>
                  <a:lnTo>
                    <a:pt x="1222120" y="944626"/>
                  </a:lnTo>
                  <a:lnTo>
                    <a:pt x="1283715" y="938276"/>
                  </a:lnTo>
                  <a:lnTo>
                    <a:pt x="1343786" y="930402"/>
                  </a:lnTo>
                  <a:lnTo>
                    <a:pt x="1402333" y="920877"/>
                  </a:lnTo>
                  <a:lnTo>
                    <a:pt x="1459229" y="909701"/>
                  </a:lnTo>
                  <a:lnTo>
                    <a:pt x="1514348" y="897128"/>
                  </a:lnTo>
                  <a:lnTo>
                    <a:pt x="1567433" y="883031"/>
                  </a:lnTo>
                  <a:lnTo>
                    <a:pt x="1618614" y="867537"/>
                  </a:lnTo>
                  <a:lnTo>
                    <a:pt x="1667509" y="850773"/>
                  </a:lnTo>
                  <a:lnTo>
                    <a:pt x="1714245" y="832612"/>
                  </a:lnTo>
                  <a:lnTo>
                    <a:pt x="1758441" y="813308"/>
                  </a:lnTo>
                  <a:lnTo>
                    <a:pt x="1800225" y="792861"/>
                  </a:lnTo>
                  <a:lnTo>
                    <a:pt x="1839340" y="771271"/>
                  </a:lnTo>
                  <a:lnTo>
                    <a:pt x="1875662" y="748665"/>
                  </a:lnTo>
                  <a:lnTo>
                    <a:pt x="1909063" y="725043"/>
                  </a:lnTo>
                  <a:lnTo>
                    <a:pt x="1939543" y="700532"/>
                  </a:lnTo>
                  <a:lnTo>
                    <a:pt x="1990852" y="648716"/>
                  </a:lnTo>
                  <a:lnTo>
                    <a:pt x="2028698" y="593852"/>
                  </a:lnTo>
                  <a:lnTo>
                    <a:pt x="2052192" y="536321"/>
                  </a:lnTo>
                  <a:lnTo>
                    <a:pt x="2060193" y="476504"/>
                  </a:lnTo>
                  <a:lnTo>
                    <a:pt x="2058161" y="446405"/>
                  </a:lnTo>
                  <a:lnTo>
                    <a:pt x="2042286" y="387604"/>
                  </a:lnTo>
                  <a:lnTo>
                    <a:pt x="2011552" y="331343"/>
                  </a:lnTo>
                  <a:lnTo>
                    <a:pt x="1966849" y="278003"/>
                  </a:lnTo>
                  <a:lnTo>
                    <a:pt x="1909063" y="227965"/>
                  </a:lnTo>
                  <a:lnTo>
                    <a:pt x="1875662" y="204216"/>
                  </a:lnTo>
                  <a:lnTo>
                    <a:pt x="1839340" y="181610"/>
                  </a:lnTo>
                  <a:lnTo>
                    <a:pt x="1800225" y="160020"/>
                  </a:lnTo>
                  <a:lnTo>
                    <a:pt x="1758441" y="139573"/>
                  </a:lnTo>
                  <a:lnTo>
                    <a:pt x="1714245" y="120269"/>
                  </a:lnTo>
                  <a:lnTo>
                    <a:pt x="1667509" y="102235"/>
                  </a:lnTo>
                  <a:lnTo>
                    <a:pt x="1618614" y="85344"/>
                  </a:lnTo>
                  <a:lnTo>
                    <a:pt x="1567433" y="69850"/>
                  </a:lnTo>
                  <a:lnTo>
                    <a:pt x="1514348" y="55880"/>
                  </a:lnTo>
                  <a:lnTo>
                    <a:pt x="1459229" y="43180"/>
                  </a:lnTo>
                  <a:lnTo>
                    <a:pt x="1402333" y="32131"/>
                  </a:lnTo>
                  <a:lnTo>
                    <a:pt x="1343786" y="22479"/>
                  </a:lnTo>
                  <a:lnTo>
                    <a:pt x="1283715" y="14605"/>
                  </a:lnTo>
                  <a:lnTo>
                    <a:pt x="1222120" y="8255"/>
                  </a:lnTo>
                  <a:lnTo>
                    <a:pt x="1159255" y="3683"/>
                  </a:lnTo>
                  <a:lnTo>
                    <a:pt x="1095248" y="889"/>
                  </a:lnTo>
                  <a:lnTo>
                    <a:pt x="1030096" y="0"/>
                  </a:lnTo>
                  <a:close/>
                </a:path>
              </a:pathLst>
            </a:custGeom>
            <a:solidFill>
              <a:srgbClr val="00A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25765" y="89534"/>
              <a:ext cx="2060575" cy="953135"/>
            </a:xfrm>
            <a:custGeom>
              <a:avLst/>
              <a:gdLst/>
              <a:ahLst/>
              <a:cxnLst/>
              <a:rect l="l" t="t" r="r" b="b"/>
              <a:pathLst>
                <a:path w="2060575" h="953135">
                  <a:moveTo>
                    <a:pt x="0" y="476504"/>
                  </a:moveTo>
                  <a:lnTo>
                    <a:pt x="8000" y="416687"/>
                  </a:lnTo>
                  <a:lnTo>
                    <a:pt x="31495" y="359156"/>
                  </a:lnTo>
                  <a:lnTo>
                    <a:pt x="69341" y="304292"/>
                  </a:lnTo>
                  <a:lnTo>
                    <a:pt x="120650" y="252475"/>
                  </a:lnTo>
                  <a:lnTo>
                    <a:pt x="151129" y="227965"/>
                  </a:lnTo>
                  <a:lnTo>
                    <a:pt x="184530" y="204216"/>
                  </a:lnTo>
                  <a:lnTo>
                    <a:pt x="220852" y="181610"/>
                  </a:lnTo>
                  <a:lnTo>
                    <a:pt x="259968" y="160020"/>
                  </a:lnTo>
                  <a:lnTo>
                    <a:pt x="301625" y="139573"/>
                  </a:lnTo>
                  <a:lnTo>
                    <a:pt x="345948" y="120269"/>
                  </a:lnTo>
                  <a:lnTo>
                    <a:pt x="392556" y="102235"/>
                  </a:lnTo>
                  <a:lnTo>
                    <a:pt x="441578" y="85344"/>
                  </a:lnTo>
                  <a:lnTo>
                    <a:pt x="492632" y="69850"/>
                  </a:lnTo>
                  <a:lnTo>
                    <a:pt x="545845" y="55880"/>
                  </a:lnTo>
                  <a:lnTo>
                    <a:pt x="600836" y="43180"/>
                  </a:lnTo>
                  <a:lnTo>
                    <a:pt x="657732" y="32131"/>
                  </a:lnTo>
                  <a:lnTo>
                    <a:pt x="716279" y="22479"/>
                  </a:lnTo>
                  <a:lnTo>
                    <a:pt x="776477" y="14605"/>
                  </a:lnTo>
                  <a:lnTo>
                    <a:pt x="837945" y="8255"/>
                  </a:lnTo>
                  <a:lnTo>
                    <a:pt x="900810" y="3683"/>
                  </a:lnTo>
                  <a:lnTo>
                    <a:pt x="964945" y="889"/>
                  </a:lnTo>
                  <a:lnTo>
                    <a:pt x="1030096" y="0"/>
                  </a:lnTo>
                  <a:lnTo>
                    <a:pt x="1095248" y="889"/>
                  </a:lnTo>
                  <a:lnTo>
                    <a:pt x="1159255" y="3683"/>
                  </a:lnTo>
                  <a:lnTo>
                    <a:pt x="1222120" y="8255"/>
                  </a:lnTo>
                  <a:lnTo>
                    <a:pt x="1283715" y="14605"/>
                  </a:lnTo>
                  <a:lnTo>
                    <a:pt x="1343786" y="22479"/>
                  </a:lnTo>
                  <a:lnTo>
                    <a:pt x="1402333" y="32131"/>
                  </a:lnTo>
                  <a:lnTo>
                    <a:pt x="1459229" y="43180"/>
                  </a:lnTo>
                  <a:lnTo>
                    <a:pt x="1514348" y="55880"/>
                  </a:lnTo>
                  <a:lnTo>
                    <a:pt x="1567433" y="69850"/>
                  </a:lnTo>
                  <a:lnTo>
                    <a:pt x="1618614" y="85344"/>
                  </a:lnTo>
                  <a:lnTo>
                    <a:pt x="1667509" y="102235"/>
                  </a:lnTo>
                  <a:lnTo>
                    <a:pt x="1714245" y="120269"/>
                  </a:lnTo>
                  <a:lnTo>
                    <a:pt x="1758441" y="139573"/>
                  </a:lnTo>
                  <a:lnTo>
                    <a:pt x="1800225" y="160020"/>
                  </a:lnTo>
                  <a:lnTo>
                    <a:pt x="1839340" y="181610"/>
                  </a:lnTo>
                  <a:lnTo>
                    <a:pt x="1875662" y="204216"/>
                  </a:lnTo>
                  <a:lnTo>
                    <a:pt x="1909063" y="227965"/>
                  </a:lnTo>
                  <a:lnTo>
                    <a:pt x="1939543" y="252475"/>
                  </a:lnTo>
                  <a:lnTo>
                    <a:pt x="1990852" y="304292"/>
                  </a:lnTo>
                  <a:lnTo>
                    <a:pt x="2028698" y="359156"/>
                  </a:lnTo>
                  <a:lnTo>
                    <a:pt x="2052192" y="416687"/>
                  </a:lnTo>
                  <a:lnTo>
                    <a:pt x="2060193" y="476504"/>
                  </a:lnTo>
                  <a:lnTo>
                    <a:pt x="2058161" y="506603"/>
                  </a:lnTo>
                  <a:lnTo>
                    <a:pt x="2042286" y="565404"/>
                  </a:lnTo>
                  <a:lnTo>
                    <a:pt x="2011552" y="621665"/>
                  </a:lnTo>
                  <a:lnTo>
                    <a:pt x="1966849" y="675005"/>
                  </a:lnTo>
                  <a:lnTo>
                    <a:pt x="1909063" y="725043"/>
                  </a:lnTo>
                  <a:lnTo>
                    <a:pt x="1875662" y="748665"/>
                  </a:lnTo>
                  <a:lnTo>
                    <a:pt x="1839340" y="771271"/>
                  </a:lnTo>
                  <a:lnTo>
                    <a:pt x="1800225" y="792861"/>
                  </a:lnTo>
                  <a:lnTo>
                    <a:pt x="1758441" y="813308"/>
                  </a:lnTo>
                  <a:lnTo>
                    <a:pt x="1714245" y="832612"/>
                  </a:lnTo>
                  <a:lnTo>
                    <a:pt x="1667509" y="850773"/>
                  </a:lnTo>
                  <a:lnTo>
                    <a:pt x="1618614" y="867537"/>
                  </a:lnTo>
                  <a:lnTo>
                    <a:pt x="1567433" y="883031"/>
                  </a:lnTo>
                  <a:lnTo>
                    <a:pt x="1514348" y="897128"/>
                  </a:lnTo>
                  <a:lnTo>
                    <a:pt x="1459229" y="909701"/>
                  </a:lnTo>
                  <a:lnTo>
                    <a:pt x="1402333" y="920877"/>
                  </a:lnTo>
                  <a:lnTo>
                    <a:pt x="1343786" y="930402"/>
                  </a:lnTo>
                  <a:lnTo>
                    <a:pt x="1283715" y="938276"/>
                  </a:lnTo>
                  <a:lnTo>
                    <a:pt x="1222120" y="944626"/>
                  </a:lnTo>
                  <a:lnTo>
                    <a:pt x="1159255" y="949198"/>
                  </a:lnTo>
                  <a:lnTo>
                    <a:pt x="1095248" y="951992"/>
                  </a:lnTo>
                  <a:lnTo>
                    <a:pt x="1030096" y="952881"/>
                  </a:lnTo>
                  <a:lnTo>
                    <a:pt x="964945" y="951992"/>
                  </a:lnTo>
                  <a:lnTo>
                    <a:pt x="900810" y="949198"/>
                  </a:lnTo>
                  <a:lnTo>
                    <a:pt x="837945" y="944626"/>
                  </a:lnTo>
                  <a:lnTo>
                    <a:pt x="776477" y="938276"/>
                  </a:lnTo>
                  <a:lnTo>
                    <a:pt x="716279" y="930402"/>
                  </a:lnTo>
                  <a:lnTo>
                    <a:pt x="657732" y="920877"/>
                  </a:lnTo>
                  <a:lnTo>
                    <a:pt x="600836" y="909701"/>
                  </a:lnTo>
                  <a:lnTo>
                    <a:pt x="545845" y="897128"/>
                  </a:lnTo>
                  <a:lnTo>
                    <a:pt x="492632" y="883031"/>
                  </a:lnTo>
                  <a:lnTo>
                    <a:pt x="441578" y="867537"/>
                  </a:lnTo>
                  <a:lnTo>
                    <a:pt x="392556" y="850773"/>
                  </a:lnTo>
                  <a:lnTo>
                    <a:pt x="345948" y="832612"/>
                  </a:lnTo>
                  <a:lnTo>
                    <a:pt x="301625" y="813308"/>
                  </a:lnTo>
                  <a:lnTo>
                    <a:pt x="259968" y="792861"/>
                  </a:lnTo>
                  <a:lnTo>
                    <a:pt x="220852" y="771271"/>
                  </a:lnTo>
                  <a:lnTo>
                    <a:pt x="184530" y="748665"/>
                  </a:lnTo>
                  <a:lnTo>
                    <a:pt x="151129" y="725043"/>
                  </a:lnTo>
                  <a:lnTo>
                    <a:pt x="120650" y="700532"/>
                  </a:lnTo>
                  <a:lnTo>
                    <a:pt x="69341" y="648716"/>
                  </a:lnTo>
                  <a:lnTo>
                    <a:pt x="31495" y="593852"/>
                  </a:lnTo>
                  <a:lnTo>
                    <a:pt x="8000" y="536321"/>
                  </a:lnTo>
                  <a:lnTo>
                    <a:pt x="0" y="476504"/>
                  </a:lnTo>
                  <a:close/>
                </a:path>
              </a:pathLst>
            </a:custGeom>
            <a:ln w="1270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03969" y="1176655"/>
              <a:ext cx="427990" cy="379730"/>
            </a:xfrm>
            <a:custGeom>
              <a:avLst/>
              <a:gdLst/>
              <a:ahLst/>
              <a:cxnLst/>
              <a:rect l="l" t="t" r="r" b="b"/>
              <a:pathLst>
                <a:path w="427990" h="379730">
                  <a:moveTo>
                    <a:pt x="320801" y="0"/>
                  </a:moveTo>
                  <a:lnTo>
                    <a:pt x="106933" y="0"/>
                  </a:lnTo>
                  <a:lnTo>
                    <a:pt x="106933" y="189611"/>
                  </a:lnTo>
                  <a:lnTo>
                    <a:pt x="0" y="189611"/>
                  </a:lnTo>
                  <a:lnTo>
                    <a:pt x="213868" y="379222"/>
                  </a:lnTo>
                  <a:lnTo>
                    <a:pt x="427735" y="189611"/>
                  </a:lnTo>
                  <a:lnTo>
                    <a:pt x="320801" y="189611"/>
                  </a:lnTo>
                  <a:lnTo>
                    <a:pt x="320801" y="0"/>
                  </a:lnTo>
                  <a:close/>
                </a:path>
              </a:pathLst>
            </a:custGeom>
            <a:solidFill>
              <a:srgbClr val="00A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03969" y="1176655"/>
              <a:ext cx="427990" cy="379730"/>
            </a:xfrm>
            <a:custGeom>
              <a:avLst/>
              <a:gdLst/>
              <a:ahLst/>
              <a:cxnLst/>
              <a:rect l="l" t="t" r="r" b="b"/>
              <a:pathLst>
                <a:path w="427990" h="379730">
                  <a:moveTo>
                    <a:pt x="427735" y="189611"/>
                  </a:moveTo>
                  <a:lnTo>
                    <a:pt x="213868" y="379222"/>
                  </a:lnTo>
                  <a:lnTo>
                    <a:pt x="0" y="189611"/>
                  </a:lnTo>
                  <a:lnTo>
                    <a:pt x="106933" y="189611"/>
                  </a:lnTo>
                  <a:lnTo>
                    <a:pt x="106933" y="0"/>
                  </a:lnTo>
                  <a:lnTo>
                    <a:pt x="320801" y="0"/>
                  </a:lnTo>
                  <a:lnTo>
                    <a:pt x="320801" y="189611"/>
                  </a:lnTo>
                  <a:lnTo>
                    <a:pt x="427735" y="189611"/>
                  </a:lnTo>
                  <a:close/>
                </a:path>
              </a:pathLst>
            </a:custGeom>
            <a:ln w="1270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148569" y="144145"/>
              <a:ext cx="1687830" cy="768350"/>
            </a:xfrm>
            <a:custGeom>
              <a:avLst/>
              <a:gdLst/>
              <a:ahLst/>
              <a:cxnLst/>
              <a:rect l="l" t="t" r="r" b="b"/>
              <a:pathLst>
                <a:path w="1687829" h="768350">
                  <a:moveTo>
                    <a:pt x="843660" y="0"/>
                  </a:moveTo>
                  <a:lnTo>
                    <a:pt x="780669" y="1015"/>
                  </a:lnTo>
                  <a:lnTo>
                    <a:pt x="718947" y="4190"/>
                  </a:lnTo>
                  <a:lnTo>
                    <a:pt x="658749" y="9271"/>
                  </a:lnTo>
                  <a:lnTo>
                    <a:pt x="599948" y="16255"/>
                  </a:lnTo>
                  <a:lnTo>
                    <a:pt x="543051" y="25146"/>
                  </a:lnTo>
                  <a:lnTo>
                    <a:pt x="487933" y="35686"/>
                  </a:lnTo>
                  <a:lnTo>
                    <a:pt x="434975" y="48005"/>
                  </a:lnTo>
                  <a:lnTo>
                    <a:pt x="384301" y="61849"/>
                  </a:lnTo>
                  <a:lnTo>
                    <a:pt x="335914" y="77343"/>
                  </a:lnTo>
                  <a:lnTo>
                    <a:pt x="290195" y="94233"/>
                  </a:lnTo>
                  <a:lnTo>
                    <a:pt x="247141" y="112522"/>
                  </a:lnTo>
                  <a:lnTo>
                    <a:pt x="206882" y="132079"/>
                  </a:lnTo>
                  <a:lnTo>
                    <a:pt x="169799" y="152907"/>
                  </a:lnTo>
                  <a:lnTo>
                    <a:pt x="135889" y="174878"/>
                  </a:lnTo>
                  <a:lnTo>
                    <a:pt x="105409" y="197993"/>
                  </a:lnTo>
                  <a:lnTo>
                    <a:pt x="55118" y="247268"/>
                  </a:lnTo>
                  <a:lnTo>
                    <a:pt x="20320" y="299846"/>
                  </a:lnTo>
                  <a:lnTo>
                    <a:pt x="2285" y="355345"/>
                  </a:lnTo>
                  <a:lnTo>
                    <a:pt x="0" y="384047"/>
                  </a:lnTo>
                  <a:lnTo>
                    <a:pt x="2285" y="412750"/>
                  </a:lnTo>
                  <a:lnTo>
                    <a:pt x="20320" y="468249"/>
                  </a:lnTo>
                  <a:lnTo>
                    <a:pt x="55118" y="520826"/>
                  </a:lnTo>
                  <a:lnTo>
                    <a:pt x="105409" y="570102"/>
                  </a:lnTo>
                  <a:lnTo>
                    <a:pt x="135889" y="593216"/>
                  </a:lnTo>
                  <a:lnTo>
                    <a:pt x="169799" y="615188"/>
                  </a:lnTo>
                  <a:lnTo>
                    <a:pt x="206882" y="636015"/>
                  </a:lnTo>
                  <a:lnTo>
                    <a:pt x="247141" y="655574"/>
                  </a:lnTo>
                  <a:lnTo>
                    <a:pt x="290195" y="673862"/>
                  </a:lnTo>
                  <a:lnTo>
                    <a:pt x="335914" y="690752"/>
                  </a:lnTo>
                  <a:lnTo>
                    <a:pt x="384301" y="706246"/>
                  </a:lnTo>
                  <a:lnTo>
                    <a:pt x="434975" y="720089"/>
                  </a:lnTo>
                  <a:lnTo>
                    <a:pt x="487933" y="732408"/>
                  </a:lnTo>
                  <a:lnTo>
                    <a:pt x="543051" y="742950"/>
                  </a:lnTo>
                  <a:lnTo>
                    <a:pt x="599948" y="751839"/>
                  </a:lnTo>
                  <a:lnTo>
                    <a:pt x="658749" y="758825"/>
                  </a:lnTo>
                  <a:lnTo>
                    <a:pt x="718947" y="763904"/>
                  </a:lnTo>
                  <a:lnTo>
                    <a:pt x="780669" y="767079"/>
                  </a:lnTo>
                  <a:lnTo>
                    <a:pt x="843660" y="768095"/>
                  </a:lnTo>
                  <a:lnTo>
                    <a:pt x="906652" y="767079"/>
                  </a:lnTo>
                  <a:lnTo>
                    <a:pt x="968375" y="763904"/>
                  </a:lnTo>
                  <a:lnTo>
                    <a:pt x="1028573" y="758825"/>
                  </a:lnTo>
                  <a:lnTo>
                    <a:pt x="1087374" y="751839"/>
                  </a:lnTo>
                  <a:lnTo>
                    <a:pt x="1144270" y="742950"/>
                  </a:lnTo>
                  <a:lnTo>
                    <a:pt x="1199387" y="732408"/>
                  </a:lnTo>
                  <a:lnTo>
                    <a:pt x="1252347" y="720089"/>
                  </a:lnTo>
                  <a:lnTo>
                    <a:pt x="1303020" y="706246"/>
                  </a:lnTo>
                  <a:lnTo>
                    <a:pt x="1351406" y="690752"/>
                  </a:lnTo>
                  <a:lnTo>
                    <a:pt x="1397127" y="673862"/>
                  </a:lnTo>
                  <a:lnTo>
                    <a:pt x="1440179" y="655574"/>
                  </a:lnTo>
                  <a:lnTo>
                    <a:pt x="1480438" y="636015"/>
                  </a:lnTo>
                  <a:lnTo>
                    <a:pt x="1517523" y="615188"/>
                  </a:lnTo>
                  <a:lnTo>
                    <a:pt x="1551431" y="593216"/>
                  </a:lnTo>
                  <a:lnTo>
                    <a:pt x="1581911" y="570102"/>
                  </a:lnTo>
                  <a:lnTo>
                    <a:pt x="1632203" y="520826"/>
                  </a:lnTo>
                  <a:lnTo>
                    <a:pt x="1667002" y="468249"/>
                  </a:lnTo>
                  <a:lnTo>
                    <a:pt x="1685035" y="412750"/>
                  </a:lnTo>
                  <a:lnTo>
                    <a:pt x="1687322" y="384047"/>
                  </a:lnTo>
                  <a:lnTo>
                    <a:pt x="1685035" y="355345"/>
                  </a:lnTo>
                  <a:lnTo>
                    <a:pt x="1667002" y="299846"/>
                  </a:lnTo>
                  <a:lnTo>
                    <a:pt x="1632203" y="247268"/>
                  </a:lnTo>
                  <a:lnTo>
                    <a:pt x="1581911" y="197993"/>
                  </a:lnTo>
                  <a:lnTo>
                    <a:pt x="1551431" y="174878"/>
                  </a:lnTo>
                  <a:lnTo>
                    <a:pt x="1517523" y="152907"/>
                  </a:lnTo>
                  <a:lnTo>
                    <a:pt x="1480438" y="132079"/>
                  </a:lnTo>
                  <a:lnTo>
                    <a:pt x="1440179" y="112522"/>
                  </a:lnTo>
                  <a:lnTo>
                    <a:pt x="1397127" y="94233"/>
                  </a:lnTo>
                  <a:lnTo>
                    <a:pt x="1351406" y="77343"/>
                  </a:lnTo>
                  <a:lnTo>
                    <a:pt x="1303020" y="61849"/>
                  </a:lnTo>
                  <a:lnTo>
                    <a:pt x="1252347" y="48005"/>
                  </a:lnTo>
                  <a:lnTo>
                    <a:pt x="1199387" y="35686"/>
                  </a:lnTo>
                  <a:lnTo>
                    <a:pt x="1144270" y="25146"/>
                  </a:lnTo>
                  <a:lnTo>
                    <a:pt x="1087374" y="16255"/>
                  </a:lnTo>
                  <a:lnTo>
                    <a:pt x="1028573" y="9271"/>
                  </a:lnTo>
                  <a:lnTo>
                    <a:pt x="968375" y="4190"/>
                  </a:lnTo>
                  <a:lnTo>
                    <a:pt x="906652" y="1015"/>
                  </a:lnTo>
                  <a:lnTo>
                    <a:pt x="843660" y="0"/>
                  </a:lnTo>
                  <a:close/>
                </a:path>
              </a:pathLst>
            </a:custGeom>
            <a:solidFill>
              <a:srgbClr val="F8E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63515" y="5600065"/>
              <a:ext cx="657860" cy="483234"/>
            </a:xfrm>
            <a:custGeom>
              <a:avLst/>
              <a:gdLst/>
              <a:ahLst/>
              <a:cxnLst/>
              <a:rect l="l" t="t" r="r" b="b"/>
              <a:pathLst>
                <a:path w="657860" h="483235">
                  <a:moveTo>
                    <a:pt x="328802" y="0"/>
                  </a:moveTo>
                  <a:lnTo>
                    <a:pt x="0" y="241427"/>
                  </a:lnTo>
                  <a:lnTo>
                    <a:pt x="164464" y="241427"/>
                  </a:lnTo>
                  <a:lnTo>
                    <a:pt x="164464" y="482841"/>
                  </a:lnTo>
                  <a:lnTo>
                    <a:pt x="493268" y="482841"/>
                  </a:lnTo>
                  <a:lnTo>
                    <a:pt x="493268" y="241427"/>
                  </a:lnTo>
                  <a:lnTo>
                    <a:pt x="657606" y="241427"/>
                  </a:lnTo>
                  <a:lnTo>
                    <a:pt x="328802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63515" y="5600065"/>
              <a:ext cx="657860" cy="483234"/>
            </a:xfrm>
            <a:custGeom>
              <a:avLst/>
              <a:gdLst/>
              <a:ahLst/>
              <a:cxnLst/>
              <a:rect l="l" t="t" r="r" b="b"/>
              <a:pathLst>
                <a:path w="657860" h="483235">
                  <a:moveTo>
                    <a:pt x="657606" y="241427"/>
                  </a:moveTo>
                  <a:lnTo>
                    <a:pt x="328802" y="0"/>
                  </a:lnTo>
                  <a:lnTo>
                    <a:pt x="0" y="241427"/>
                  </a:lnTo>
                  <a:lnTo>
                    <a:pt x="164464" y="241427"/>
                  </a:lnTo>
                  <a:lnTo>
                    <a:pt x="164464" y="482841"/>
                  </a:lnTo>
                  <a:lnTo>
                    <a:pt x="493268" y="482841"/>
                  </a:lnTo>
                  <a:lnTo>
                    <a:pt x="493268" y="241427"/>
                  </a:lnTo>
                  <a:lnTo>
                    <a:pt x="657606" y="241427"/>
                  </a:lnTo>
                  <a:close/>
                </a:path>
              </a:pathLst>
            </a:custGeom>
            <a:ln w="12700">
              <a:solidFill>
                <a:srgbClr val="99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37240" y="1042669"/>
              <a:ext cx="427990" cy="528955"/>
            </a:xfrm>
            <a:custGeom>
              <a:avLst/>
              <a:gdLst/>
              <a:ahLst/>
              <a:cxnLst/>
              <a:rect l="l" t="t" r="r" b="b"/>
              <a:pathLst>
                <a:path w="427990" h="528955">
                  <a:moveTo>
                    <a:pt x="320675" y="0"/>
                  </a:moveTo>
                  <a:lnTo>
                    <a:pt x="106806" y="0"/>
                  </a:lnTo>
                  <a:lnTo>
                    <a:pt x="106806" y="314959"/>
                  </a:lnTo>
                  <a:lnTo>
                    <a:pt x="0" y="314959"/>
                  </a:lnTo>
                  <a:lnTo>
                    <a:pt x="213740" y="528827"/>
                  </a:lnTo>
                  <a:lnTo>
                    <a:pt x="427608" y="314959"/>
                  </a:lnTo>
                  <a:lnTo>
                    <a:pt x="320675" y="314959"/>
                  </a:lnTo>
                  <a:lnTo>
                    <a:pt x="320675" y="0"/>
                  </a:lnTo>
                  <a:close/>
                </a:path>
              </a:pathLst>
            </a:custGeom>
            <a:solidFill>
              <a:srgbClr val="FF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43529" y="2192020"/>
              <a:ext cx="223520" cy="2264410"/>
            </a:xfrm>
            <a:custGeom>
              <a:avLst/>
              <a:gdLst/>
              <a:ahLst/>
              <a:cxnLst/>
              <a:rect l="l" t="t" r="r" b="b"/>
              <a:pathLst>
                <a:path w="223519" h="2264410">
                  <a:moveTo>
                    <a:pt x="0" y="0"/>
                  </a:moveTo>
                  <a:lnTo>
                    <a:pt x="43561" y="1524"/>
                  </a:lnTo>
                  <a:lnTo>
                    <a:pt x="78993" y="5460"/>
                  </a:lnTo>
                  <a:lnTo>
                    <a:pt x="102996" y="11429"/>
                  </a:lnTo>
                  <a:lnTo>
                    <a:pt x="111759" y="18668"/>
                  </a:lnTo>
                  <a:lnTo>
                    <a:pt x="111759" y="1113663"/>
                  </a:lnTo>
                  <a:lnTo>
                    <a:pt x="120522" y="1120902"/>
                  </a:lnTo>
                  <a:lnTo>
                    <a:pt x="144399" y="1126743"/>
                  </a:lnTo>
                  <a:lnTo>
                    <a:pt x="179958" y="1130807"/>
                  </a:lnTo>
                  <a:lnTo>
                    <a:pt x="223393" y="1132204"/>
                  </a:lnTo>
                  <a:lnTo>
                    <a:pt x="179958" y="1133728"/>
                  </a:lnTo>
                  <a:lnTo>
                    <a:pt x="144399" y="1137665"/>
                  </a:lnTo>
                  <a:lnTo>
                    <a:pt x="120522" y="1143634"/>
                  </a:lnTo>
                  <a:lnTo>
                    <a:pt x="111759" y="1150874"/>
                  </a:lnTo>
                  <a:lnTo>
                    <a:pt x="111759" y="2245867"/>
                  </a:lnTo>
                  <a:lnTo>
                    <a:pt x="102996" y="2253106"/>
                  </a:lnTo>
                  <a:lnTo>
                    <a:pt x="78993" y="2258948"/>
                  </a:lnTo>
                  <a:lnTo>
                    <a:pt x="43561" y="2263012"/>
                  </a:lnTo>
                  <a:lnTo>
                    <a:pt x="0" y="226441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834880" y="2441574"/>
              <a:ext cx="495300" cy="372745"/>
            </a:xfrm>
            <a:custGeom>
              <a:avLst/>
              <a:gdLst/>
              <a:ahLst/>
              <a:cxnLst/>
              <a:rect l="l" t="t" r="r" b="b"/>
              <a:pathLst>
                <a:path w="495300" h="372744">
                  <a:moveTo>
                    <a:pt x="308355" y="0"/>
                  </a:moveTo>
                  <a:lnTo>
                    <a:pt x="308355" y="93217"/>
                  </a:lnTo>
                  <a:lnTo>
                    <a:pt x="0" y="93217"/>
                  </a:lnTo>
                  <a:lnTo>
                    <a:pt x="0" y="279526"/>
                  </a:lnTo>
                  <a:lnTo>
                    <a:pt x="308355" y="279526"/>
                  </a:lnTo>
                  <a:lnTo>
                    <a:pt x="308355" y="372745"/>
                  </a:lnTo>
                  <a:lnTo>
                    <a:pt x="494792" y="186309"/>
                  </a:lnTo>
                  <a:lnTo>
                    <a:pt x="308355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834880" y="2441574"/>
              <a:ext cx="495300" cy="372745"/>
            </a:xfrm>
            <a:custGeom>
              <a:avLst/>
              <a:gdLst/>
              <a:ahLst/>
              <a:cxnLst/>
              <a:rect l="l" t="t" r="r" b="b"/>
              <a:pathLst>
                <a:path w="495300" h="372744">
                  <a:moveTo>
                    <a:pt x="0" y="93217"/>
                  </a:moveTo>
                  <a:lnTo>
                    <a:pt x="308355" y="93217"/>
                  </a:lnTo>
                  <a:lnTo>
                    <a:pt x="308355" y="0"/>
                  </a:lnTo>
                  <a:lnTo>
                    <a:pt x="494792" y="186309"/>
                  </a:lnTo>
                  <a:lnTo>
                    <a:pt x="308355" y="372745"/>
                  </a:lnTo>
                  <a:lnTo>
                    <a:pt x="308355" y="279526"/>
                  </a:lnTo>
                  <a:lnTo>
                    <a:pt x="0" y="279526"/>
                  </a:lnTo>
                  <a:lnTo>
                    <a:pt x="0" y="93217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435975" y="1686560"/>
              <a:ext cx="1534795" cy="1816100"/>
            </a:xfrm>
            <a:custGeom>
              <a:avLst/>
              <a:gdLst/>
              <a:ahLst/>
              <a:cxnLst/>
              <a:rect l="l" t="t" r="r" b="b"/>
              <a:pathLst>
                <a:path w="1534795" h="1816100">
                  <a:moveTo>
                    <a:pt x="1534286" y="0"/>
                  </a:moveTo>
                  <a:lnTo>
                    <a:pt x="0" y="0"/>
                  </a:lnTo>
                  <a:lnTo>
                    <a:pt x="0" y="1815846"/>
                  </a:lnTo>
                  <a:lnTo>
                    <a:pt x="1534286" y="1815846"/>
                  </a:lnTo>
                  <a:lnTo>
                    <a:pt x="1534286" y="0"/>
                  </a:lnTo>
                  <a:close/>
                </a:path>
              </a:pathLst>
            </a:custGeom>
            <a:solidFill>
              <a:srgbClr val="F8F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27415" y="2578099"/>
              <a:ext cx="1203960" cy="861060"/>
            </a:xfrm>
            <a:custGeom>
              <a:avLst/>
              <a:gdLst/>
              <a:ahLst/>
              <a:cxnLst/>
              <a:rect l="l" t="t" r="r" b="b"/>
              <a:pathLst>
                <a:path w="1203959" h="861060">
                  <a:moveTo>
                    <a:pt x="1203960" y="0"/>
                  </a:moveTo>
                  <a:lnTo>
                    <a:pt x="702564" y="0"/>
                  </a:lnTo>
                  <a:lnTo>
                    <a:pt x="702564" y="426720"/>
                  </a:lnTo>
                  <a:lnTo>
                    <a:pt x="0" y="426720"/>
                  </a:lnTo>
                  <a:lnTo>
                    <a:pt x="0" y="434340"/>
                  </a:lnTo>
                  <a:lnTo>
                    <a:pt x="0" y="861060"/>
                  </a:lnTo>
                  <a:lnTo>
                    <a:pt x="900684" y="861060"/>
                  </a:lnTo>
                  <a:lnTo>
                    <a:pt x="900684" y="434340"/>
                  </a:lnTo>
                  <a:lnTo>
                    <a:pt x="1203960" y="434340"/>
                  </a:lnTo>
                  <a:lnTo>
                    <a:pt x="1203960" y="426720"/>
                  </a:lnTo>
                  <a:lnTo>
                    <a:pt x="120396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9170" y="1402080"/>
              <a:ext cx="4303395" cy="4150360"/>
            </a:xfrm>
            <a:custGeom>
              <a:avLst/>
              <a:gdLst/>
              <a:ahLst/>
              <a:cxnLst/>
              <a:rect l="l" t="t" r="r" b="b"/>
              <a:pathLst>
                <a:path w="4303395" h="4150360">
                  <a:moveTo>
                    <a:pt x="0" y="4150105"/>
                  </a:moveTo>
                  <a:lnTo>
                    <a:pt x="4303268" y="4150105"/>
                  </a:lnTo>
                  <a:lnTo>
                    <a:pt x="4303268" y="0"/>
                  </a:lnTo>
                  <a:lnTo>
                    <a:pt x="0" y="0"/>
                  </a:lnTo>
                  <a:lnTo>
                    <a:pt x="0" y="415010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26705" y="2441574"/>
              <a:ext cx="494665" cy="372745"/>
            </a:xfrm>
            <a:custGeom>
              <a:avLst/>
              <a:gdLst/>
              <a:ahLst/>
              <a:cxnLst/>
              <a:rect l="l" t="t" r="r" b="b"/>
              <a:pathLst>
                <a:path w="494665" h="372744">
                  <a:moveTo>
                    <a:pt x="308355" y="0"/>
                  </a:moveTo>
                  <a:lnTo>
                    <a:pt x="308355" y="93217"/>
                  </a:lnTo>
                  <a:lnTo>
                    <a:pt x="0" y="93217"/>
                  </a:lnTo>
                  <a:lnTo>
                    <a:pt x="0" y="279526"/>
                  </a:lnTo>
                  <a:lnTo>
                    <a:pt x="308355" y="279526"/>
                  </a:lnTo>
                  <a:lnTo>
                    <a:pt x="308355" y="372745"/>
                  </a:lnTo>
                  <a:lnTo>
                    <a:pt x="494665" y="186309"/>
                  </a:lnTo>
                  <a:lnTo>
                    <a:pt x="308355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26705" y="2441574"/>
              <a:ext cx="494665" cy="372745"/>
            </a:xfrm>
            <a:custGeom>
              <a:avLst/>
              <a:gdLst/>
              <a:ahLst/>
              <a:cxnLst/>
              <a:rect l="l" t="t" r="r" b="b"/>
              <a:pathLst>
                <a:path w="494665" h="372744">
                  <a:moveTo>
                    <a:pt x="0" y="93217"/>
                  </a:moveTo>
                  <a:lnTo>
                    <a:pt x="308355" y="93217"/>
                  </a:lnTo>
                  <a:lnTo>
                    <a:pt x="308355" y="0"/>
                  </a:lnTo>
                  <a:lnTo>
                    <a:pt x="494665" y="186309"/>
                  </a:lnTo>
                  <a:lnTo>
                    <a:pt x="308355" y="372745"/>
                  </a:lnTo>
                  <a:lnTo>
                    <a:pt x="308355" y="279526"/>
                  </a:lnTo>
                  <a:lnTo>
                    <a:pt x="0" y="279526"/>
                  </a:lnTo>
                  <a:lnTo>
                    <a:pt x="0" y="93217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12859" y="3860165"/>
              <a:ext cx="553085" cy="814705"/>
            </a:xfrm>
            <a:custGeom>
              <a:avLst/>
              <a:gdLst/>
              <a:ahLst/>
              <a:cxnLst/>
              <a:rect l="l" t="t" r="r" b="b"/>
              <a:pathLst>
                <a:path w="553084" h="814704">
                  <a:moveTo>
                    <a:pt x="276351" y="0"/>
                  </a:moveTo>
                  <a:lnTo>
                    <a:pt x="0" y="276352"/>
                  </a:lnTo>
                  <a:lnTo>
                    <a:pt x="138175" y="276352"/>
                  </a:lnTo>
                  <a:lnTo>
                    <a:pt x="138175" y="814451"/>
                  </a:lnTo>
                  <a:lnTo>
                    <a:pt x="414400" y="814451"/>
                  </a:lnTo>
                  <a:lnTo>
                    <a:pt x="414400" y="276352"/>
                  </a:lnTo>
                  <a:lnTo>
                    <a:pt x="552576" y="276352"/>
                  </a:lnTo>
                  <a:lnTo>
                    <a:pt x="2763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12859" y="3860165"/>
              <a:ext cx="553085" cy="814705"/>
            </a:xfrm>
            <a:custGeom>
              <a:avLst/>
              <a:gdLst/>
              <a:ahLst/>
              <a:cxnLst/>
              <a:rect l="l" t="t" r="r" b="b"/>
              <a:pathLst>
                <a:path w="553084" h="814704">
                  <a:moveTo>
                    <a:pt x="0" y="276352"/>
                  </a:moveTo>
                  <a:lnTo>
                    <a:pt x="276351" y="0"/>
                  </a:lnTo>
                  <a:lnTo>
                    <a:pt x="552576" y="276352"/>
                  </a:lnTo>
                  <a:lnTo>
                    <a:pt x="414400" y="276352"/>
                  </a:lnTo>
                  <a:lnTo>
                    <a:pt x="414400" y="814451"/>
                  </a:lnTo>
                  <a:lnTo>
                    <a:pt x="138175" y="814451"/>
                  </a:lnTo>
                  <a:lnTo>
                    <a:pt x="138175" y="276352"/>
                  </a:lnTo>
                  <a:lnTo>
                    <a:pt x="0" y="276352"/>
                  </a:lnTo>
                  <a:close/>
                </a:path>
              </a:pathLst>
            </a:custGeom>
            <a:ln w="12700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59115" y="1402080"/>
              <a:ext cx="2060575" cy="2434590"/>
            </a:xfrm>
            <a:custGeom>
              <a:avLst/>
              <a:gdLst/>
              <a:ahLst/>
              <a:cxnLst/>
              <a:rect l="l" t="t" r="r" b="b"/>
              <a:pathLst>
                <a:path w="2060575" h="2434590">
                  <a:moveTo>
                    <a:pt x="0" y="1217168"/>
                  </a:moveTo>
                  <a:lnTo>
                    <a:pt x="888" y="1164336"/>
                  </a:lnTo>
                  <a:lnTo>
                    <a:pt x="3809" y="1112139"/>
                  </a:lnTo>
                  <a:lnTo>
                    <a:pt x="8508" y="1060577"/>
                  </a:lnTo>
                  <a:lnTo>
                    <a:pt x="14858" y="1009650"/>
                  </a:lnTo>
                  <a:lnTo>
                    <a:pt x="23113" y="959358"/>
                  </a:lnTo>
                  <a:lnTo>
                    <a:pt x="33146" y="909955"/>
                  </a:lnTo>
                  <a:lnTo>
                    <a:pt x="44703" y="861187"/>
                  </a:lnTo>
                  <a:lnTo>
                    <a:pt x="58038" y="813435"/>
                  </a:lnTo>
                  <a:lnTo>
                    <a:pt x="72898" y="766445"/>
                  </a:lnTo>
                  <a:lnTo>
                    <a:pt x="89407" y="720471"/>
                  </a:lnTo>
                  <a:lnTo>
                    <a:pt x="107314" y="675513"/>
                  </a:lnTo>
                  <a:lnTo>
                    <a:pt x="126873" y="631571"/>
                  </a:lnTo>
                  <a:lnTo>
                    <a:pt x="147827" y="588645"/>
                  </a:lnTo>
                  <a:lnTo>
                    <a:pt x="170179" y="546862"/>
                  </a:lnTo>
                  <a:lnTo>
                    <a:pt x="193928" y="506349"/>
                  </a:lnTo>
                  <a:lnTo>
                    <a:pt x="218948" y="466979"/>
                  </a:lnTo>
                  <a:lnTo>
                    <a:pt x="245236" y="428752"/>
                  </a:lnTo>
                  <a:lnTo>
                    <a:pt x="272923" y="391922"/>
                  </a:lnTo>
                  <a:lnTo>
                    <a:pt x="301751" y="356489"/>
                  </a:lnTo>
                  <a:lnTo>
                    <a:pt x="331724" y="322453"/>
                  </a:lnTo>
                  <a:lnTo>
                    <a:pt x="362965" y="289814"/>
                  </a:lnTo>
                  <a:lnTo>
                    <a:pt x="395224" y="258699"/>
                  </a:lnTo>
                  <a:lnTo>
                    <a:pt x="428498" y="229108"/>
                  </a:lnTo>
                  <a:lnTo>
                    <a:pt x="462914" y="201041"/>
                  </a:lnTo>
                  <a:lnTo>
                    <a:pt x="498220" y="174625"/>
                  </a:lnTo>
                  <a:lnTo>
                    <a:pt x="534542" y="149860"/>
                  </a:lnTo>
                  <a:lnTo>
                    <a:pt x="571753" y="126873"/>
                  </a:lnTo>
                  <a:lnTo>
                    <a:pt x="609853" y="105664"/>
                  </a:lnTo>
                  <a:lnTo>
                    <a:pt x="648842" y="86106"/>
                  </a:lnTo>
                  <a:lnTo>
                    <a:pt x="688466" y="68580"/>
                  </a:lnTo>
                  <a:lnTo>
                    <a:pt x="728979" y="52832"/>
                  </a:lnTo>
                  <a:lnTo>
                    <a:pt x="770127" y="39116"/>
                  </a:lnTo>
                  <a:lnTo>
                    <a:pt x="812037" y="27305"/>
                  </a:lnTo>
                  <a:lnTo>
                    <a:pt x="854582" y="17653"/>
                  </a:lnTo>
                  <a:lnTo>
                    <a:pt x="897635" y="10033"/>
                  </a:lnTo>
                  <a:lnTo>
                    <a:pt x="941324" y="4445"/>
                  </a:lnTo>
                  <a:lnTo>
                    <a:pt x="985519" y="1143"/>
                  </a:lnTo>
                  <a:lnTo>
                    <a:pt x="1030224" y="0"/>
                  </a:lnTo>
                  <a:lnTo>
                    <a:pt x="1074927" y="1143"/>
                  </a:lnTo>
                  <a:lnTo>
                    <a:pt x="1119124" y="4445"/>
                  </a:lnTo>
                  <a:lnTo>
                    <a:pt x="1162811" y="10033"/>
                  </a:lnTo>
                  <a:lnTo>
                    <a:pt x="1205864" y="17653"/>
                  </a:lnTo>
                  <a:lnTo>
                    <a:pt x="1248409" y="27305"/>
                  </a:lnTo>
                  <a:lnTo>
                    <a:pt x="1290192" y="39116"/>
                  </a:lnTo>
                  <a:lnTo>
                    <a:pt x="1331467" y="52832"/>
                  </a:lnTo>
                  <a:lnTo>
                    <a:pt x="1371853" y="68580"/>
                  </a:lnTo>
                  <a:lnTo>
                    <a:pt x="1411604" y="86106"/>
                  </a:lnTo>
                  <a:lnTo>
                    <a:pt x="1450466" y="105664"/>
                  </a:lnTo>
                  <a:lnTo>
                    <a:pt x="1488566" y="126873"/>
                  </a:lnTo>
                  <a:lnTo>
                    <a:pt x="1525777" y="149860"/>
                  </a:lnTo>
                  <a:lnTo>
                    <a:pt x="1562100" y="174625"/>
                  </a:lnTo>
                  <a:lnTo>
                    <a:pt x="1597405" y="201041"/>
                  </a:lnTo>
                  <a:lnTo>
                    <a:pt x="1631823" y="229108"/>
                  </a:lnTo>
                  <a:lnTo>
                    <a:pt x="1665096" y="258699"/>
                  </a:lnTo>
                  <a:lnTo>
                    <a:pt x="1697354" y="289814"/>
                  </a:lnTo>
                  <a:lnTo>
                    <a:pt x="1728596" y="322453"/>
                  </a:lnTo>
                  <a:lnTo>
                    <a:pt x="1758568" y="356489"/>
                  </a:lnTo>
                  <a:lnTo>
                    <a:pt x="1787398" y="391922"/>
                  </a:lnTo>
                  <a:lnTo>
                    <a:pt x="1815083" y="428752"/>
                  </a:lnTo>
                  <a:lnTo>
                    <a:pt x="1841373" y="466979"/>
                  </a:lnTo>
                  <a:lnTo>
                    <a:pt x="1866518" y="506349"/>
                  </a:lnTo>
                  <a:lnTo>
                    <a:pt x="1890140" y="546862"/>
                  </a:lnTo>
                  <a:lnTo>
                    <a:pt x="1912492" y="588645"/>
                  </a:lnTo>
                  <a:lnTo>
                    <a:pt x="1933448" y="631571"/>
                  </a:lnTo>
                  <a:lnTo>
                    <a:pt x="1953005" y="675513"/>
                  </a:lnTo>
                  <a:lnTo>
                    <a:pt x="1970912" y="720471"/>
                  </a:lnTo>
                  <a:lnTo>
                    <a:pt x="1987423" y="766445"/>
                  </a:lnTo>
                  <a:lnTo>
                    <a:pt x="2002281" y="813435"/>
                  </a:lnTo>
                  <a:lnTo>
                    <a:pt x="2015616" y="861187"/>
                  </a:lnTo>
                  <a:lnTo>
                    <a:pt x="2027174" y="909955"/>
                  </a:lnTo>
                  <a:lnTo>
                    <a:pt x="2037206" y="959358"/>
                  </a:lnTo>
                  <a:lnTo>
                    <a:pt x="2045461" y="1009650"/>
                  </a:lnTo>
                  <a:lnTo>
                    <a:pt x="2051811" y="1060577"/>
                  </a:lnTo>
                  <a:lnTo>
                    <a:pt x="2056510" y="1112139"/>
                  </a:lnTo>
                  <a:lnTo>
                    <a:pt x="2059431" y="1164336"/>
                  </a:lnTo>
                  <a:lnTo>
                    <a:pt x="2060320" y="1217168"/>
                  </a:lnTo>
                  <a:lnTo>
                    <a:pt x="2059431" y="1270000"/>
                  </a:lnTo>
                  <a:lnTo>
                    <a:pt x="2056510" y="1322197"/>
                  </a:lnTo>
                  <a:lnTo>
                    <a:pt x="2051811" y="1373759"/>
                  </a:lnTo>
                  <a:lnTo>
                    <a:pt x="2045461" y="1424686"/>
                  </a:lnTo>
                  <a:lnTo>
                    <a:pt x="2037206" y="1474978"/>
                  </a:lnTo>
                  <a:lnTo>
                    <a:pt x="2027174" y="1524381"/>
                  </a:lnTo>
                  <a:lnTo>
                    <a:pt x="2015616" y="1573149"/>
                  </a:lnTo>
                  <a:lnTo>
                    <a:pt x="2002281" y="1620901"/>
                  </a:lnTo>
                  <a:lnTo>
                    <a:pt x="1987423" y="1667764"/>
                  </a:lnTo>
                  <a:lnTo>
                    <a:pt x="1970912" y="1713865"/>
                  </a:lnTo>
                  <a:lnTo>
                    <a:pt x="1953005" y="1758823"/>
                  </a:lnTo>
                  <a:lnTo>
                    <a:pt x="1933448" y="1802765"/>
                  </a:lnTo>
                  <a:lnTo>
                    <a:pt x="1912492" y="1845691"/>
                  </a:lnTo>
                  <a:lnTo>
                    <a:pt x="1890140" y="1887474"/>
                  </a:lnTo>
                  <a:lnTo>
                    <a:pt x="1866518" y="1927987"/>
                  </a:lnTo>
                  <a:lnTo>
                    <a:pt x="1841373" y="1967357"/>
                  </a:lnTo>
                  <a:lnTo>
                    <a:pt x="1815083" y="2005584"/>
                  </a:lnTo>
                  <a:lnTo>
                    <a:pt x="1787398" y="2042414"/>
                  </a:lnTo>
                  <a:lnTo>
                    <a:pt x="1758568" y="2077847"/>
                  </a:lnTo>
                  <a:lnTo>
                    <a:pt x="1728596" y="2111883"/>
                  </a:lnTo>
                  <a:lnTo>
                    <a:pt x="1697354" y="2144522"/>
                  </a:lnTo>
                  <a:lnTo>
                    <a:pt x="1665096" y="2175637"/>
                  </a:lnTo>
                  <a:lnTo>
                    <a:pt x="1631823" y="2205228"/>
                  </a:lnTo>
                  <a:lnTo>
                    <a:pt x="1597405" y="2233295"/>
                  </a:lnTo>
                  <a:lnTo>
                    <a:pt x="1562100" y="2259711"/>
                  </a:lnTo>
                  <a:lnTo>
                    <a:pt x="1525777" y="2284476"/>
                  </a:lnTo>
                  <a:lnTo>
                    <a:pt x="1488566" y="2307463"/>
                  </a:lnTo>
                  <a:lnTo>
                    <a:pt x="1450466" y="2328672"/>
                  </a:lnTo>
                  <a:lnTo>
                    <a:pt x="1411604" y="2348230"/>
                  </a:lnTo>
                  <a:lnTo>
                    <a:pt x="1371853" y="2365756"/>
                  </a:lnTo>
                  <a:lnTo>
                    <a:pt x="1331467" y="2381504"/>
                  </a:lnTo>
                  <a:lnTo>
                    <a:pt x="1290192" y="2395220"/>
                  </a:lnTo>
                  <a:lnTo>
                    <a:pt x="1248409" y="2407031"/>
                  </a:lnTo>
                  <a:lnTo>
                    <a:pt x="1205864" y="2416683"/>
                  </a:lnTo>
                  <a:lnTo>
                    <a:pt x="1162811" y="2424303"/>
                  </a:lnTo>
                  <a:lnTo>
                    <a:pt x="1119124" y="2429891"/>
                  </a:lnTo>
                  <a:lnTo>
                    <a:pt x="1074927" y="2433193"/>
                  </a:lnTo>
                  <a:lnTo>
                    <a:pt x="1030224" y="2434336"/>
                  </a:lnTo>
                  <a:lnTo>
                    <a:pt x="985519" y="2433193"/>
                  </a:lnTo>
                  <a:lnTo>
                    <a:pt x="941324" y="2429891"/>
                  </a:lnTo>
                  <a:lnTo>
                    <a:pt x="897635" y="2424303"/>
                  </a:lnTo>
                  <a:lnTo>
                    <a:pt x="854582" y="2416683"/>
                  </a:lnTo>
                  <a:lnTo>
                    <a:pt x="812037" y="2407031"/>
                  </a:lnTo>
                  <a:lnTo>
                    <a:pt x="770127" y="2395220"/>
                  </a:lnTo>
                  <a:lnTo>
                    <a:pt x="728979" y="2381504"/>
                  </a:lnTo>
                  <a:lnTo>
                    <a:pt x="688466" y="2365756"/>
                  </a:lnTo>
                  <a:lnTo>
                    <a:pt x="648842" y="2348230"/>
                  </a:lnTo>
                  <a:lnTo>
                    <a:pt x="609853" y="2328672"/>
                  </a:lnTo>
                  <a:lnTo>
                    <a:pt x="571753" y="2307463"/>
                  </a:lnTo>
                  <a:lnTo>
                    <a:pt x="534542" y="2284476"/>
                  </a:lnTo>
                  <a:lnTo>
                    <a:pt x="498220" y="2259711"/>
                  </a:lnTo>
                  <a:lnTo>
                    <a:pt x="462914" y="2233295"/>
                  </a:lnTo>
                  <a:lnTo>
                    <a:pt x="428498" y="2205228"/>
                  </a:lnTo>
                  <a:lnTo>
                    <a:pt x="395224" y="2175637"/>
                  </a:lnTo>
                  <a:lnTo>
                    <a:pt x="362965" y="2144522"/>
                  </a:lnTo>
                  <a:lnTo>
                    <a:pt x="331724" y="2111883"/>
                  </a:lnTo>
                  <a:lnTo>
                    <a:pt x="301751" y="2077847"/>
                  </a:lnTo>
                  <a:lnTo>
                    <a:pt x="272923" y="2042414"/>
                  </a:lnTo>
                  <a:lnTo>
                    <a:pt x="245236" y="2005584"/>
                  </a:lnTo>
                  <a:lnTo>
                    <a:pt x="218948" y="1967357"/>
                  </a:lnTo>
                  <a:lnTo>
                    <a:pt x="193928" y="1927987"/>
                  </a:lnTo>
                  <a:lnTo>
                    <a:pt x="170179" y="1887474"/>
                  </a:lnTo>
                  <a:lnTo>
                    <a:pt x="147827" y="1845691"/>
                  </a:lnTo>
                  <a:lnTo>
                    <a:pt x="126873" y="1802765"/>
                  </a:lnTo>
                  <a:lnTo>
                    <a:pt x="107314" y="1758823"/>
                  </a:lnTo>
                  <a:lnTo>
                    <a:pt x="89407" y="1713865"/>
                  </a:lnTo>
                  <a:lnTo>
                    <a:pt x="72898" y="1667764"/>
                  </a:lnTo>
                  <a:lnTo>
                    <a:pt x="58038" y="1620901"/>
                  </a:lnTo>
                  <a:lnTo>
                    <a:pt x="44703" y="1573149"/>
                  </a:lnTo>
                  <a:lnTo>
                    <a:pt x="33146" y="1524381"/>
                  </a:lnTo>
                  <a:lnTo>
                    <a:pt x="23113" y="1474978"/>
                  </a:lnTo>
                  <a:lnTo>
                    <a:pt x="14858" y="1424686"/>
                  </a:lnTo>
                  <a:lnTo>
                    <a:pt x="8508" y="1373759"/>
                  </a:lnTo>
                  <a:lnTo>
                    <a:pt x="3809" y="1322197"/>
                  </a:lnTo>
                  <a:lnTo>
                    <a:pt x="888" y="1270000"/>
                  </a:lnTo>
                  <a:lnTo>
                    <a:pt x="0" y="121716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110604" y="3779520"/>
            <a:ext cx="1510030" cy="1754505"/>
          </a:xfrm>
          <a:prstGeom prst="rect">
            <a:avLst/>
          </a:prstGeom>
          <a:solidFill>
            <a:srgbClr val="F4C9BD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ts val="2135"/>
              </a:lnSpc>
              <a:spcBef>
                <a:spcPts val="245"/>
              </a:spcBef>
            </a:pPr>
            <a:r>
              <a:rPr sz="1800" b="1" dirty="0">
                <a:latin typeface="Arial"/>
                <a:cs typeface="Arial"/>
              </a:rPr>
              <a:t>KH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HĐGD</a:t>
            </a:r>
            <a:endParaRPr sz="1800">
              <a:latin typeface="Arial"/>
              <a:cs typeface="Arial"/>
            </a:endParaRPr>
          </a:p>
          <a:p>
            <a:pPr marL="92710" marR="167640">
              <a:lnSpc>
                <a:spcPts val="2150"/>
              </a:lnSpc>
              <a:spcBef>
                <a:spcPts val="55"/>
              </a:spcBef>
            </a:pPr>
            <a:r>
              <a:rPr sz="1800" dirty="0">
                <a:latin typeface="Arial"/>
                <a:cs typeface="Arial"/>
              </a:rPr>
              <a:t>củng</a:t>
            </a:r>
            <a:r>
              <a:rPr sz="1800" spc="-25" dirty="0">
                <a:latin typeface="Arial"/>
                <a:cs typeface="Arial"/>
              </a:rPr>
              <a:t> cố, </a:t>
            </a:r>
            <a:r>
              <a:rPr sz="1800" dirty="0">
                <a:latin typeface="Arial"/>
                <a:cs typeface="Arial"/>
              </a:rPr>
              <a:t>tăng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cường,</a:t>
            </a:r>
            <a:endParaRPr sz="1800">
              <a:latin typeface="Arial"/>
              <a:cs typeface="Arial"/>
            </a:endParaRPr>
          </a:p>
          <a:p>
            <a:pPr marL="92710">
              <a:lnSpc>
                <a:spcPts val="2075"/>
              </a:lnSpc>
            </a:pPr>
            <a:r>
              <a:rPr sz="1800" dirty="0">
                <a:latin typeface="Arial"/>
                <a:cs typeface="Arial"/>
              </a:rPr>
              <a:t>hoạt</a:t>
            </a:r>
            <a:r>
              <a:rPr sz="1800" spc="-20" dirty="0">
                <a:latin typeface="Arial"/>
                <a:cs typeface="Arial"/>
              </a:rPr>
              <a:t> động</a:t>
            </a:r>
            <a:endParaRPr sz="1800">
              <a:latin typeface="Arial"/>
              <a:cs typeface="Arial"/>
            </a:endParaRPr>
          </a:p>
          <a:p>
            <a:pPr marL="92710" marR="113030">
              <a:lnSpc>
                <a:spcPts val="2150"/>
              </a:lnSpc>
              <a:spcBef>
                <a:spcPts val="75"/>
              </a:spcBef>
            </a:pPr>
            <a:r>
              <a:rPr sz="1800" dirty="0">
                <a:latin typeface="Arial"/>
                <a:cs typeface="Arial"/>
              </a:rPr>
              <a:t>theo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nhu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cầu </a:t>
            </a:r>
            <a:r>
              <a:rPr sz="1800" dirty="0">
                <a:latin typeface="Arial"/>
                <a:cs typeface="Arial"/>
              </a:rPr>
              <a:t>người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học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2425" y="4820920"/>
            <a:ext cx="2458085" cy="923925"/>
          </a:xfrm>
          <a:prstGeom prst="rect">
            <a:avLst/>
          </a:prstGeom>
          <a:solidFill>
            <a:srgbClr val="92D2D9"/>
          </a:solidFill>
          <a:ln w="12700">
            <a:solidFill>
              <a:srgbClr val="FFCC66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81610" indent="-92710">
              <a:lnSpc>
                <a:spcPts val="2130"/>
              </a:lnSpc>
              <a:spcBef>
                <a:spcPts val="290"/>
              </a:spcBef>
              <a:buSzPct val="77777"/>
              <a:buFont typeface="Arial"/>
              <a:buChar char="-"/>
              <a:tabLst>
                <a:tab pos="181610" algn="l"/>
              </a:tabLst>
            </a:pPr>
            <a:r>
              <a:rPr sz="1800" b="1" dirty="0">
                <a:latin typeface="Arial"/>
                <a:cs typeface="Arial"/>
              </a:rPr>
              <a:t>Thời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gian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năm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học</a:t>
            </a:r>
            <a:endParaRPr sz="1800">
              <a:latin typeface="Arial"/>
              <a:cs typeface="Arial"/>
            </a:endParaRPr>
          </a:p>
          <a:p>
            <a:pPr marL="180975" marR="266065" indent="-91440">
              <a:lnSpc>
                <a:spcPts val="2030"/>
              </a:lnSpc>
              <a:spcBef>
                <a:spcPts val="150"/>
              </a:spcBef>
              <a:buFont typeface="Arial"/>
              <a:buChar char="-"/>
              <a:tabLst>
                <a:tab pos="180975" algn="l"/>
                <a:tab pos="231775" algn="l"/>
              </a:tabLst>
            </a:pPr>
            <a:r>
              <a:rPr sz="1800" dirty="0">
                <a:latin typeface="Arial"/>
                <a:cs typeface="Arial"/>
              </a:rPr>
              <a:t>	</a:t>
            </a:r>
            <a:r>
              <a:rPr sz="1800" b="1" dirty="0">
                <a:latin typeface="Arial"/>
                <a:cs typeface="Arial"/>
              </a:rPr>
              <a:t>HD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thực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hiện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năm </a:t>
            </a:r>
            <a:r>
              <a:rPr sz="1800" b="1" dirty="0">
                <a:latin typeface="Arial"/>
                <a:cs typeface="Arial"/>
              </a:rPr>
              <a:t>học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của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sở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GD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07932" y="-17271"/>
            <a:ext cx="901065" cy="149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445" algn="ctr">
              <a:lnSpc>
                <a:spcPct val="100299"/>
              </a:lnSpc>
              <a:spcBef>
                <a:spcPts val="90"/>
              </a:spcBef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Tổ chuyê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môn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767821" y="116840"/>
            <a:ext cx="456565" cy="10788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8415" marR="5080" indent="-6350" algn="just">
              <a:lnSpc>
                <a:spcPct val="94000"/>
              </a:lnSpc>
              <a:spcBef>
                <a:spcPts val="270"/>
              </a:spcBef>
            </a:pPr>
            <a:r>
              <a:rPr sz="2400" b="1" spc="-515" dirty="0">
                <a:latin typeface="Arial"/>
                <a:cs typeface="Arial"/>
              </a:rPr>
              <a:t>Giáo</a:t>
            </a:r>
            <a:r>
              <a:rPr sz="2400" b="1" spc="-25" dirty="0">
                <a:latin typeface="Arial"/>
                <a:cs typeface="Arial"/>
              </a:rPr>
              <a:t> viê </a:t>
            </a:r>
            <a:r>
              <a:rPr sz="2400" b="1" spc="-5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75659" y="2310510"/>
            <a:ext cx="1563370" cy="1650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Arial"/>
                <a:cs typeface="Arial"/>
              </a:rPr>
              <a:t>KHGD</a:t>
            </a:r>
            <a:endParaRPr sz="3600">
              <a:latin typeface="Arial"/>
              <a:cs typeface="Arial"/>
            </a:endParaRPr>
          </a:p>
          <a:p>
            <a:pPr marL="12700" marR="5080" indent="-635" algn="ctr">
              <a:lnSpc>
                <a:spcPts val="4060"/>
              </a:lnSpc>
              <a:spcBef>
                <a:spcPts val="445"/>
              </a:spcBef>
            </a:pPr>
            <a:r>
              <a:rPr sz="3600" b="1" spc="-25" dirty="0">
                <a:latin typeface="Arial"/>
                <a:cs typeface="Arial"/>
              </a:rPr>
              <a:t>nhà trường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31763" y="1822449"/>
            <a:ext cx="7588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KH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thời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31763" y="2071242"/>
            <a:ext cx="1173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7390" algn="l"/>
              </a:tabLst>
            </a:pPr>
            <a:r>
              <a:rPr sz="1600" b="1" spc="-20" dirty="0">
                <a:latin typeface="Arial"/>
                <a:cs typeface="Arial"/>
              </a:rPr>
              <a:t>gian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20" dirty="0">
                <a:latin typeface="Arial"/>
                <a:cs typeface="Arial"/>
              </a:rPr>
              <a:t>thực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31763" y="2299842"/>
            <a:ext cx="1173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0250" algn="l"/>
              </a:tabLst>
            </a:pPr>
            <a:r>
              <a:rPr sz="1600" b="1" spc="-20" dirty="0">
                <a:latin typeface="Arial"/>
                <a:cs typeface="Arial"/>
              </a:rPr>
              <a:t>hiện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25" dirty="0">
                <a:latin typeface="Arial"/>
                <a:cs typeface="Arial"/>
              </a:rPr>
              <a:t>môn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31763" y="2529967"/>
            <a:ext cx="1086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học,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HĐGD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47617" y="6214364"/>
            <a:ext cx="475488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-"/>
              <a:tabLst>
                <a:tab pos="29908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Hiệu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trưởng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tổ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chức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xây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dựng,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ban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hành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5"/>
              </a:spcBef>
              <a:buFont typeface="Arial"/>
              <a:buChar char="-"/>
              <a:tabLst>
                <a:tab pos="29908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Phê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duyệt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vào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tháng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297227" y="4200207"/>
            <a:ext cx="2651125" cy="1327785"/>
            <a:chOff x="8297227" y="4200207"/>
            <a:chExt cx="2651125" cy="1327785"/>
          </a:xfrm>
        </p:grpSpPr>
        <p:sp>
          <p:nvSpPr>
            <p:cNvPr id="44" name="object 44"/>
            <p:cNvSpPr/>
            <p:nvPr/>
          </p:nvSpPr>
          <p:spPr>
            <a:xfrm>
              <a:off x="8301990" y="4204970"/>
              <a:ext cx="2641600" cy="1318260"/>
            </a:xfrm>
            <a:custGeom>
              <a:avLst/>
              <a:gdLst/>
              <a:ahLst/>
              <a:cxnLst/>
              <a:rect l="l" t="t" r="r" b="b"/>
              <a:pathLst>
                <a:path w="2641600" h="1318260">
                  <a:moveTo>
                    <a:pt x="2641600" y="0"/>
                  </a:moveTo>
                  <a:lnTo>
                    <a:pt x="0" y="0"/>
                  </a:lnTo>
                  <a:lnTo>
                    <a:pt x="0" y="1318259"/>
                  </a:lnTo>
                  <a:lnTo>
                    <a:pt x="2641600" y="1318259"/>
                  </a:lnTo>
                  <a:lnTo>
                    <a:pt x="2641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01990" y="4204970"/>
              <a:ext cx="2641600" cy="1318260"/>
            </a:xfrm>
            <a:custGeom>
              <a:avLst/>
              <a:gdLst/>
              <a:ahLst/>
              <a:cxnLst/>
              <a:rect l="l" t="t" r="r" b="b"/>
              <a:pathLst>
                <a:path w="2641600" h="1318260">
                  <a:moveTo>
                    <a:pt x="0" y="1318259"/>
                  </a:moveTo>
                  <a:lnTo>
                    <a:pt x="2641600" y="1318259"/>
                  </a:lnTo>
                  <a:lnTo>
                    <a:pt x="2641600" y="0"/>
                  </a:lnTo>
                  <a:lnTo>
                    <a:pt x="0" y="0"/>
                  </a:lnTo>
                  <a:lnTo>
                    <a:pt x="0" y="1318259"/>
                  </a:lnTo>
                  <a:close/>
                </a:path>
              </a:pathLst>
            </a:custGeom>
            <a:ln w="9525">
              <a:solidFill>
                <a:srgbClr val="FF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588629" y="4254372"/>
            <a:ext cx="1360170" cy="3994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30"/>
              </a:lnSpc>
            </a:pPr>
            <a:r>
              <a:rPr sz="2800" b="1" dirty="0">
                <a:latin typeface="Arial"/>
                <a:cs typeface="Arial"/>
              </a:rPr>
              <a:t>Bài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học</a:t>
            </a:r>
            <a:endParaRPr sz="2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924033" y="4653737"/>
            <a:ext cx="1016635" cy="400050"/>
          </a:xfrm>
          <a:custGeom>
            <a:avLst/>
            <a:gdLst/>
            <a:ahLst/>
            <a:cxnLst/>
            <a:rect l="l" t="t" r="r" b="b"/>
            <a:pathLst>
              <a:path w="1016634" h="400050">
                <a:moveTo>
                  <a:pt x="1016507" y="0"/>
                </a:moveTo>
                <a:lnTo>
                  <a:pt x="0" y="0"/>
                </a:lnTo>
                <a:lnTo>
                  <a:pt x="0" y="399592"/>
                </a:lnTo>
                <a:lnTo>
                  <a:pt x="1016507" y="399592"/>
                </a:lnTo>
                <a:lnTo>
                  <a:pt x="101650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739505" y="4653737"/>
            <a:ext cx="988060" cy="4000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30"/>
              </a:lnSpc>
            </a:pPr>
            <a:r>
              <a:rPr sz="2800" b="1" spc="-20" dirty="0">
                <a:latin typeface="Arial"/>
                <a:cs typeface="Arial"/>
              </a:rPr>
              <a:t>STEM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713214" y="4612385"/>
            <a:ext cx="1210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, </a:t>
            </a:r>
            <a:r>
              <a:rPr sz="2800" b="1" spc="-20" dirty="0">
                <a:latin typeface="Arial"/>
                <a:cs typeface="Arial"/>
              </a:rPr>
              <a:t>HĐTN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739505" y="5053329"/>
            <a:ext cx="988060" cy="40132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30"/>
              </a:lnSpc>
            </a:pPr>
            <a:r>
              <a:rPr sz="2800" b="1" spc="-20" dirty="0">
                <a:latin typeface="Arial"/>
                <a:cs typeface="Arial"/>
              </a:rPr>
              <a:t>STEM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527415" y="1753234"/>
            <a:ext cx="1029335" cy="1039494"/>
          </a:xfrm>
          <a:custGeom>
            <a:avLst/>
            <a:gdLst/>
            <a:ahLst/>
            <a:cxnLst/>
            <a:rect l="l" t="t" r="r" b="b"/>
            <a:pathLst>
              <a:path w="1029334" h="1039494">
                <a:moveTo>
                  <a:pt x="1029335" y="0"/>
                </a:moveTo>
                <a:lnTo>
                  <a:pt x="0" y="0"/>
                </a:lnTo>
                <a:lnTo>
                  <a:pt x="0" y="434975"/>
                </a:lnTo>
                <a:lnTo>
                  <a:pt x="1778" y="434975"/>
                </a:lnTo>
                <a:lnTo>
                  <a:pt x="1778" y="694944"/>
                </a:lnTo>
                <a:lnTo>
                  <a:pt x="1778" y="1039368"/>
                </a:lnTo>
                <a:lnTo>
                  <a:pt x="692454" y="1039368"/>
                </a:lnTo>
                <a:lnTo>
                  <a:pt x="692454" y="694944"/>
                </a:lnTo>
                <a:lnTo>
                  <a:pt x="730554" y="694944"/>
                </a:lnTo>
                <a:lnTo>
                  <a:pt x="730554" y="434975"/>
                </a:lnTo>
                <a:lnTo>
                  <a:pt x="1029335" y="434975"/>
                </a:lnTo>
                <a:lnTo>
                  <a:pt x="102933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435975" y="1715135"/>
            <a:ext cx="1534795" cy="1816100"/>
          </a:xfrm>
          <a:prstGeom prst="rect">
            <a:avLst/>
          </a:prstGeom>
          <a:ln w="9525">
            <a:solidFill>
              <a:srgbClr val="FF996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ts val="3000"/>
              </a:lnSpc>
              <a:spcBef>
                <a:spcPts val="235"/>
              </a:spcBef>
            </a:pPr>
            <a:r>
              <a:rPr sz="2800" b="1" spc="-25" dirty="0">
                <a:latin typeface="Arial"/>
                <a:cs typeface="Arial"/>
              </a:rPr>
              <a:t>KH</a:t>
            </a:r>
            <a:endParaRPr sz="2800">
              <a:latin typeface="Arial"/>
              <a:cs typeface="Arial"/>
            </a:endParaRPr>
          </a:p>
          <a:p>
            <a:pPr marL="92710">
              <a:lnSpc>
                <a:spcPts val="2430"/>
              </a:lnSpc>
            </a:pPr>
            <a:r>
              <a:rPr sz="2400" b="1" spc="-25" dirty="0">
                <a:latin typeface="Arial"/>
                <a:cs typeface="Arial"/>
              </a:rPr>
              <a:t>môn</a:t>
            </a:r>
            <a:endParaRPr sz="2400">
              <a:latin typeface="Arial"/>
              <a:cs typeface="Arial"/>
            </a:endParaRPr>
          </a:p>
          <a:p>
            <a:pPr marL="92710" marR="544195">
              <a:lnSpc>
                <a:spcPct val="94000"/>
              </a:lnSpc>
              <a:spcBef>
                <a:spcPts val="80"/>
              </a:spcBef>
            </a:pPr>
            <a:r>
              <a:rPr sz="2400" b="1" spc="-20" dirty="0">
                <a:latin typeface="Arial"/>
                <a:cs typeface="Arial"/>
              </a:rPr>
              <a:t>học, </a:t>
            </a:r>
            <a:r>
              <a:rPr sz="2400" b="1" spc="-25" dirty="0">
                <a:latin typeface="Arial"/>
                <a:cs typeface="Arial"/>
              </a:rPr>
              <a:t>KH </a:t>
            </a:r>
            <a:r>
              <a:rPr sz="2400" b="1" spc="-35" dirty="0">
                <a:latin typeface="Arial"/>
                <a:cs typeface="Arial"/>
              </a:rPr>
              <a:t>HĐGD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424794" y="6322695"/>
            <a:ext cx="1400175" cy="369570"/>
          </a:xfrm>
          <a:prstGeom prst="rect">
            <a:avLst/>
          </a:prstGeom>
          <a:solidFill>
            <a:srgbClr val="00F4EC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1800" spc="-254" dirty="0">
                <a:latin typeface="Arial"/>
                <a:cs typeface="Arial"/>
              </a:rPr>
              <a:t>PTB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-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10" dirty="0">
                <a:latin typeface="Arial"/>
                <a:cs typeface="Arial"/>
              </a:rPr>
              <a:t>HNUE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424794" y="1964689"/>
            <a:ext cx="1520825" cy="1384935"/>
          </a:xfrm>
          <a:prstGeom prst="rect">
            <a:avLst/>
          </a:prstGeom>
          <a:solidFill>
            <a:srgbClr val="F8E3DF"/>
          </a:solidFill>
          <a:ln w="9525">
            <a:solidFill>
              <a:srgbClr val="FF996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3345" marR="275590">
              <a:lnSpc>
                <a:spcPct val="95700"/>
              </a:lnSpc>
              <a:spcBef>
                <a:spcPts val="300"/>
              </a:spcBef>
            </a:pPr>
            <a:r>
              <a:rPr sz="2800" b="1" spc="-20" dirty="0">
                <a:latin typeface="Arial"/>
                <a:cs typeface="Arial"/>
              </a:rPr>
              <a:t>KH</a:t>
            </a:r>
            <a:r>
              <a:rPr sz="2800" b="1" spc="-17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Bài </a:t>
            </a:r>
            <a:r>
              <a:rPr sz="2800" b="1" spc="-20" dirty="0">
                <a:latin typeface="Arial"/>
                <a:cs typeface="Arial"/>
              </a:rPr>
              <a:t>dạy </a:t>
            </a:r>
            <a:r>
              <a:rPr sz="2800" b="1" spc="-350" dirty="0">
                <a:latin typeface="Arial"/>
                <a:cs typeface="Arial"/>
              </a:rPr>
              <a:t>(giáo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580" dirty="0">
                <a:latin typeface="Arial"/>
                <a:cs typeface="Arial"/>
              </a:rPr>
              <a:t>án)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1950" y="1322705"/>
            <a:ext cx="2458085" cy="3416300"/>
          </a:xfrm>
          <a:prstGeom prst="rect">
            <a:avLst/>
          </a:prstGeom>
          <a:solidFill>
            <a:srgbClr val="7ADFDE"/>
          </a:solidFill>
          <a:ln w="12700">
            <a:solidFill>
              <a:srgbClr val="7C8579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0170" marR="161290">
              <a:lnSpc>
                <a:spcPct val="94000"/>
              </a:lnSpc>
              <a:spcBef>
                <a:spcPts val="345"/>
              </a:spcBef>
            </a:pPr>
            <a:r>
              <a:rPr sz="1800" b="1" dirty="0">
                <a:latin typeface="Arial"/>
                <a:cs typeface="Arial"/>
              </a:rPr>
              <a:t>KH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thời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gian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thực </a:t>
            </a:r>
            <a:r>
              <a:rPr sz="1800" b="1" dirty="0">
                <a:latin typeface="Arial"/>
                <a:cs typeface="Arial"/>
              </a:rPr>
              <a:t>hiện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từng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môn </a:t>
            </a:r>
            <a:r>
              <a:rPr sz="1800" b="1" dirty="0">
                <a:latin typeface="Arial"/>
                <a:cs typeface="Arial"/>
              </a:rPr>
              <a:t>học/HĐGD,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yêu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cầu:</a:t>
            </a:r>
            <a:endParaRPr sz="1800">
              <a:latin typeface="Arial"/>
              <a:cs typeface="Arial"/>
            </a:endParaRPr>
          </a:p>
          <a:p>
            <a:pPr marL="378460" marR="236854" indent="-288290">
              <a:lnSpc>
                <a:spcPts val="2030"/>
              </a:lnSpc>
              <a:spcBef>
                <a:spcPts val="60"/>
              </a:spcBef>
              <a:buFont typeface="Arial"/>
              <a:buChar char="-"/>
              <a:tabLst>
                <a:tab pos="378460" algn="l"/>
              </a:tabLst>
            </a:pPr>
            <a:r>
              <a:rPr sz="1800" b="1" dirty="0">
                <a:latin typeface="Arial"/>
                <a:cs typeface="Arial"/>
              </a:rPr>
              <a:t>Đảm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bảo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tổng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số </a:t>
            </a:r>
            <a:r>
              <a:rPr sz="1800" b="1" dirty="0">
                <a:latin typeface="Arial"/>
                <a:cs typeface="Arial"/>
              </a:rPr>
              <a:t>giờ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trong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CT</a:t>
            </a:r>
            <a:endParaRPr sz="1800">
              <a:latin typeface="Arial"/>
              <a:cs typeface="Arial"/>
            </a:endParaRPr>
          </a:p>
          <a:p>
            <a:pPr marL="90170" marR="262890">
              <a:lnSpc>
                <a:spcPts val="2030"/>
              </a:lnSpc>
              <a:spcBef>
                <a:spcPts val="5"/>
              </a:spcBef>
            </a:pPr>
            <a:r>
              <a:rPr sz="1800" i="1" dirty="0">
                <a:latin typeface="Arial"/>
                <a:cs typeface="Arial"/>
              </a:rPr>
              <a:t>(Không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cần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chia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đều </a:t>
            </a:r>
            <a:r>
              <a:rPr sz="1800" i="1" dirty="0">
                <a:latin typeface="Arial"/>
                <a:cs typeface="Arial"/>
              </a:rPr>
              <a:t>số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tiết/tuần,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Có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thể </a:t>
            </a:r>
            <a:r>
              <a:rPr sz="1800" i="1" dirty="0">
                <a:latin typeface="Arial"/>
                <a:cs typeface="Arial"/>
              </a:rPr>
              <a:t>dạy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1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môn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học</a:t>
            </a:r>
            <a:endParaRPr sz="1800">
              <a:latin typeface="Arial"/>
              <a:cs typeface="Arial"/>
            </a:endParaRPr>
          </a:p>
          <a:p>
            <a:pPr marL="90170">
              <a:lnSpc>
                <a:spcPts val="1914"/>
              </a:lnSpc>
            </a:pPr>
            <a:r>
              <a:rPr sz="1800" i="1" dirty="0">
                <a:latin typeface="Arial"/>
                <a:cs typeface="Arial"/>
              </a:rPr>
              <a:t>đều/tuần</a:t>
            </a:r>
            <a:r>
              <a:rPr sz="1800" i="1" spc="-9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hoặc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cuốn</a:t>
            </a:r>
            <a:endParaRPr sz="1800">
              <a:latin typeface="Arial"/>
              <a:cs typeface="Arial"/>
            </a:endParaRPr>
          </a:p>
          <a:p>
            <a:pPr marL="90170">
              <a:lnSpc>
                <a:spcPts val="2039"/>
              </a:lnSpc>
            </a:pPr>
            <a:r>
              <a:rPr sz="1800" i="1" spc="-10" dirty="0">
                <a:latin typeface="Arial"/>
                <a:cs typeface="Arial"/>
              </a:rPr>
              <a:t>chiếu)</a:t>
            </a:r>
            <a:endParaRPr sz="1800">
              <a:latin typeface="Arial"/>
              <a:cs typeface="Arial"/>
            </a:endParaRPr>
          </a:p>
          <a:p>
            <a:pPr marL="378460" marR="227965" indent="-288290">
              <a:lnSpc>
                <a:spcPts val="2030"/>
              </a:lnSpc>
              <a:spcBef>
                <a:spcPts val="125"/>
              </a:spcBef>
              <a:buFont typeface="Arial"/>
              <a:buChar char="-"/>
              <a:tabLst>
                <a:tab pos="378460" algn="l"/>
              </a:tabLst>
            </a:pPr>
            <a:r>
              <a:rPr sz="1800" b="1" dirty="0">
                <a:latin typeface="Arial"/>
                <a:cs typeface="Arial"/>
              </a:rPr>
              <a:t>Phù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hợp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với </a:t>
            </a:r>
            <a:r>
              <a:rPr sz="1800" b="1" dirty="0">
                <a:latin typeface="Arial"/>
                <a:cs typeface="Arial"/>
              </a:rPr>
              <a:t>CSVC,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đội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ngũ </a:t>
            </a:r>
            <a:r>
              <a:rPr sz="1800" b="1" dirty="0">
                <a:latin typeface="Arial"/>
                <a:cs typeface="Arial"/>
              </a:rPr>
              <a:t>GV,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CB,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bảo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đảm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8"/>
            <a:ext cx="12192000" cy="6858634"/>
            <a:chOff x="0" y="-38"/>
            <a:chExt cx="12192000" cy="68586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-38"/>
              <a:ext cx="12192000" cy="1224280"/>
            </a:xfrm>
            <a:custGeom>
              <a:avLst/>
              <a:gdLst/>
              <a:ahLst/>
              <a:cxnLst/>
              <a:rect l="l" t="t" r="r" b="b"/>
              <a:pathLst>
                <a:path w="12192000" h="1224280">
                  <a:moveTo>
                    <a:pt x="12192000" y="0"/>
                  </a:moveTo>
                  <a:lnTo>
                    <a:pt x="0" y="0"/>
                  </a:lnTo>
                  <a:lnTo>
                    <a:pt x="0" y="1223683"/>
                  </a:lnTo>
                  <a:lnTo>
                    <a:pt x="12192000" y="122368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91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7105" y="5269862"/>
              <a:ext cx="1064895" cy="1588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74605" y="69215"/>
              <a:ext cx="1904364" cy="102107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363" y="255778"/>
            <a:ext cx="10064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Định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hướng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về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GD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STEM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trong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CT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GDPT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2018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191" y="1705483"/>
            <a:ext cx="11115675" cy="2535566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algn="just">
              <a:lnSpc>
                <a:spcPct val="89800"/>
              </a:lnSpc>
              <a:spcBef>
                <a:spcPts val="540"/>
              </a:spcBef>
            </a:pPr>
            <a:r>
              <a:rPr sz="3600" b="1" dirty="0">
                <a:solidFill>
                  <a:srgbClr val="48391C"/>
                </a:solidFill>
                <a:latin typeface="Times New Roman"/>
                <a:cs typeface="Times New Roman"/>
              </a:rPr>
              <a:t>Giáo</a:t>
            </a:r>
            <a:r>
              <a:rPr sz="3600" b="1" spc="51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8391C"/>
                </a:solidFill>
                <a:latin typeface="Times New Roman"/>
                <a:cs typeface="Times New Roman"/>
              </a:rPr>
              <a:t>dục</a:t>
            </a:r>
            <a:r>
              <a:rPr sz="3600" b="1" spc="52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8391C"/>
                </a:solidFill>
                <a:latin typeface="Times New Roman"/>
                <a:cs typeface="Times New Roman"/>
              </a:rPr>
              <a:t>STEM</a:t>
            </a:r>
            <a:r>
              <a:rPr sz="3600" dirty="0">
                <a:solidFill>
                  <a:srgbClr val="48391C"/>
                </a:solidFill>
                <a:latin typeface="Times New Roman"/>
                <a:cs typeface="Times New Roman"/>
              </a:rPr>
              <a:t>:</a:t>
            </a:r>
            <a:r>
              <a:rPr sz="3600" spc="42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8391C"/>
                </a:solidFill>
                <a:latin typeface="Times New Roman"/>
                <a:cs typeface="Times New Roman"/>
              </a:rPr>
              <a:t>là</a:t>
            </a:r>
            <a:r>
              <a:rPr sz="3600" spc="44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8391C"/>
                </a:solidFill>
                <a:latin typeface="Times New Roman"/>
                <a:cs typeface="Times New Roman"/>
              </a:rPr>
              <a:t>mô</a:t>
            </a:r>
            <a:r>
              <a:rPr sz="3600" spc="42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8391C"/>
                </a:solidFill>
                <a:latin typeface="Times New Roman"/>
                <a:cs typeface="Times New Roman"/>
              </a:rPr>
              <a:t>hình</a:t>
            </a:r>
            <a:r>
              <a:rPr sz="3600" spc="44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8391C"/>
                </a:solidFill>
                <a:latin typeface="Times New Roman"/>
                <a:cs typeface="Times New Roman"/>
              </a:rPr>
              <a:t>giáo</a:t>
            </a:r>
            <a:r>
              <a:rPr sz="3600" spc="434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8391C"/>
                </a:solidFill>
                <a:latin typeface="Times New Roman"/>
                <a:cs typeface="Times New Roman"/>
              </a:rPr>
              <a:t>dục</a:t>
            </a:r>
            <a:r>
              <a:rPr sz="3600" spc="43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8391C"/>
                </a:solidFill>
                <a:latin typeface="Times New Roman"/>
                <a:cs typeface="Times New Roman"/>
              </a:rPr>
              <a:t>dựa</a:t>
            </a:r>
            <a:r>
              <a:rPr sz="3600" spc="43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8391C"/>
                </a:solidFill>
                <a:latin typeface="Times New Roman"/>
                <a:cs typeface="Times New Roman"/>
              </a:rPr>
              <a:t>trên</a:t>
            </a:r>
            <a:r>
              <a:rPr sz="3600" spc="434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8391C"/>
                </a:solidFill>
                <a:latin typeface="Times New Roman"/>
                <a:cs typeface="Times New Roman"/>
              </a:rPr>
              <a:t>cách</a:t>
            </a:r>
            <a:r>
              <a:rPr sz="3600" spc="45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tiếp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cận</a:t>
            </a:r>
            <a:r>
              <a:rPr sz="3600" spc="6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liên</a:t>
            </a:r>
            <a:r>
              <a:rPr sz="3600" spc="6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môn</a:t>
            </a:r>
            <a:r>
              <a:rPr sz="3600" dirty="0">
                <a:solidFill>
                  <a:srgbClr val="48391C"/>
                </a:solidFill>
                <a:latin typeface="Times New Roman"/>
                <a:cs typeface="Times New Roman"/>
              </a:rPr>
              <a:t>,</a:t>
            </a:r>
            <a:r>
              <a:rPr sz="3600" spc="62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8391C"/>
                </a:solidFill>
                <a:latin typeface="Times New Roman"/>
                <a:cs typeface="Times New Roman"/>
              </a:rPr>
              <a:t>giúp</a:t>
            </a:r>
            <a:r>
              <a:rPr sz="3600" spc="62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8391C"/>
                </a:solidFill>
                <a:latin typeface="Times New Roman"/>
                <a:cs typeface="Times New Roman"/>
              </a:rPr>
              <a:t>học</a:t>
            </a:r>
            <a:r>
              <a:rPr sz="3600" spc="63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8391C"/>
                </a:solidFill>
                <a:latin typeface="Times New Roman"/>
                <a:cs typeface="Times New Roman"/>
              </a:rPr>
              <a:t>sinh</a:t>
            </a:r>
            <a:r>
              <a:rPr sz="3600" spc="63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áp</a:t>
            </a:r>
            <a:r>
              <a:rPr sz="3600" spc="6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dụng</a:t>
            </a:r>
            <a:r>
              <a:rPr sz="3600" spc="6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sz="3600" spc="6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kiến</a:t>
            </a:r>
            <a:r>
              <a:rPr sz="3600" spc="6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thức</a:t>
            </a:r>
            <a:r>
              <a:rPr sz="3600" spc="6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khoa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học,</a:t>
            </a:r>
            <a:r>
              <a:rPr sz="3600" spc="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công</a:t>
            </a:r>
            <a:r>
              <a:rPr sz="3600" spc="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nghệ,</a:t>
            </a:r>
            <a:r>
              <a:rPr sz="3600" spc="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kĩ</a:t>
            </a:r>
            <a:r>
              <a:rPr sz="3600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thuật</a:t>
            </a:r>
            <a:r>
              <a:rPr sz="3600" spc="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sz="3600" spc="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toán</a:t>
            </a:r>
            <a:r>
              <a:rPr sz="3600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3600" spc="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8391C"/>
                </a:solidFill>
                <a:latin typeface="Times New Roman"/>
                <a:cs typeface="Times New Roman"/>
              </a:rPr>
              <a:t>vào</a:t>
            </a:r>
            <a:r>
              <a:rPr sz="3600" spc="24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giải</a:t>
            </a:r>
            <a:r>
              <a:rPr sz="3600" spc="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quyết</a:t>
            </a:r>
            <a:r>
              <a:rPr sz="3600" spc="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một</a:t>
            </a:r>
            <a:r>
              <a:rPr sz="3600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FF0000"/>
                </a:solidFill>
                <a:latin typeface="Times New Roman"/>
                <a:cs typeface="Times New Roman"/>
              </a:rPr>
              <a:t>số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vấn</a:t>
            </a:r>
            <a:r>
              <a:rPr sz="36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đề</a:t>
            </a:r>
            <a:r>
              <a:rPr sz="36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thực</a:t>
            </a:r>
            <a:r>
              <a:rPr sz="36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tiễn</a:t>
            </a:r>
            <a:r>
              <a:rPr sz="36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trong</a:t>
            </a:r>
            <a:r>
              <a:rPr sz="36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bối</a:t>
            </a:r>
            <a:r>
              <a:rPr sz="36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cảnh</a:t>
            </a:r>
            <a:r>
              <a:rPr sz="36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cụ</a:t>
            </a:r>
            <a:r>
              <a:rPr sz="36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thể</a:t>
            </a:r>
            <a:r>
              <a:rPr sz="3600" spc="-20" dirty="0">
                <a:solidFill>
                  <a:srgbClr val="48391C"/>
                </a:solidFill>
                <a:latin typeface="Times New Roman"/>
                <a:cs typeface="Times New Roman"/>
              </a:rPr>
              <a:t>.</a:t>
            </a:r>
            <a:endParaRPr sz="3600" dirty="0">
              <a:latin typeface="Times New Roman"/>
              <a:cs typeface="Times New Roman"/>
            </a:endParaRPr>
          </a:p>
          <a:p>
            <a:pPr marL="6619875">
              <a:lnSpc>
                <a:spcPct val="100000"/>
              </a:lnSpc>
              <a:spcBef>
                <a:spcPts val="770"/>
              </a:spcBef>
            </a:pPr>
            <a:r>
              <a:rPr sz="2400" i="1" dirty="0" smtClean="0">
                <a:solidFill>
                  <a:srgbClr val="48391C"/>
                </a:solidFill>
                <a:latin typeface="Times New Roman"/>
                <a:cs typeface="Times New Roman"/>
              </a:rPr>
              <a:t>(</a:t>
            </a:r>
            <a:r>
              <a:rPr sz="2400" i="1" dirty="0">
                <a:solidFill>
                  <a:srgbClr val="48391C"/>
                </a:solidFill>
                <a:latin typeface="Times New Roman"/>
                <a:cs typeface="Times New Roman"/>
              </a:rPr>
              <a:t>Chương</a:t>
            </a:r>
            <a:r>
              <a:rPr sz="2400" i="1" spc="-1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8391C"/>
                </a:solidFill>
                <a:latin typeface="Times New Roman"/>
                <a:cs typeface="Times New Roman"/>
              </a:rPr>
              <a:t>trình</a:t>
            </a:r>
            <a:r>
              <a:rPr sz="2400" i="1" spc="-5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8391C"/>
                </a:solidFill>
                <a:latin typeface="Times New Roman"/>
                <a:cs typeface="Times New Roman"/>
              </a:rPr>
              <a:t>GDPT</a:t>
            </a:r>
            <a:r>
              <a:rPr sz="2400" i="1" spc="-5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8391C"/>
                </a:solidFill>
                <a:latin typeface="Times New Roman"/>
                <a:cs typeface="Times New Roman"/>
              </a:rPr>
              <a:t>tổng</a:t>
            </a:r>
            <a:r>
              <a:rPr sz="2400" i="1" spc="-1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8391C"/>
                </a:solidFill>
                <a:latin typeface="Times New Roman"/>
                <a:cs typeface="Times New Roman"/>
              </a:rPr>
              <a:t>thể</a:t>
            </a:r>
            <a:r>
              <a:rPr sz="2400" i="1" spc="-2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8391C"/>
                </a:solidFill>
                <a:latin typeface="Times New Roman"/>
                <a:cs typeface="Times New Roman"/>
              </a:rPr>
              <a:t>2018)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8991" y="4710538"/>
            <a:ext cx="94170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2800" b="1" dirty="0">
                <a:solidFill>
                  <a:srgbClr val="006EC0"/>
                </a:solidFill>
                <a:latin typeface="Arial"/>
                <a:cs typeface="Arial"/>
              </a:rPr>
              <a:t>Zalo</a:t>
            </a:r>
            <a:r>
              <a:rPr sz="2800" b="1" spc="-1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006EC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5989015"/>
            <a:ext cx="12056745" cy="796290"/>
            <a:chOff x="0" y="5989015"/>
            <a:chExt cx="12056745" cy="796290"/>
          </a:xfrm>
        </p:grpSpPr>
        <p:sp>
          <p:nvSpPr>
            <p:cNvPr id="5" name="object 5"/>
            <p:cNvSpPr/>
            <p:nvPr/>
          </p:nvSpPr>
          <p:spPr>
            <a:xfrm>
              <a:off x="0" y="6331584"/>
              <a:ext cx="10324465" cy="403225"/>
            </a:xfrm>
            <a:custGeom>
              <a:avLst/>
              <a:gdLst/>
              <a:ahLst/>
              <a:cxnLst/>
              <a:rect l="l" t="t" r="r" b="b"/>
              <a:pathLst>
                <a:path w="10324465" h="403225">
                  <a:moveTo>
                    <a:pt x="9893427" y="317500"/>
                  </a:moveTo>
                  <a:lnTo>
                    <a:pt x="0" y="317500"/>
                  </a:lnTo>
                  <a:lnTo>
                    <a:pt x="0" y="402793"/>
                  </a:lnTo>
                  <a:lnTo>
                    <a:pt x="9893427" y="402793"/>
                  </a:lnTo>
                  <a:lnTo>
                    <a:pt x="9893427" y="317500"/>
                  </a:lnTo>
                  <a:close/>
                </a:path>
                <a:path w="10324465" h="403225">
                  <a:moveTo>
                    <a:pt x="10323944" y="0"/>
                  </a:moveTo>
                  <a:lnTo>
                    <a:pt x="9925050" y="0"/>
                  </a:lnTo>
                  <a:lnTo>
                    <a:pt x="9925050" y="398894"/>
                  </a:lnTo>
                  <a:lnTo>
                    <a:pt x="10323944" y="398894"/>
                  </a:lnTo>
                  <a:lnTo>
                    <a:pt x="10323944" y="0"/>
                  </a:lnTo>
                  <a:close/>
                </a:path>
              </a:pathLst>
            </a:custGeom>
            <a:solidFill>
              <a:srgbClr val="7C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58119" y="6331584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5">
                  <a:moveTo>
                    <a:pt x="398894" y="0"/>
                  </a:moveTo>
                  <a:lnTo>
                    <a:pt x="0" y="0"/>
                  </a:lnTo>
                  <a:lnTo>
                    <a:pt x="0" y="398894"/>
                  </a:lnTo>
                  <a:lnTo>
                    <a:pt x="398894" y="398894"/>
                  </a:lnTo>
                  <a:lnTo>
                    <a:pt x="398894" y="0"/>
                  </a:lnTo>
                  <a:close/>
                </a:path>
              </a:pathLst>
            </a:custGeom>
            <a:solidFill>
              <a:srgbClr val="702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81615" y="6329044"/>
              <a:ext cx="353060" cy="391795"/>
            </a:xfrm>
            <a:custGeom>
              <a:avLst/>
              <a:gdLst/>
              <a:ahLst/>
              <a:cxnLst/>
              <a:rect l="l" t="t" r="r" b="b"/>
              <a:pathLst>
                <a:path w="353059" h="391795">
                  <a:moveTo>
                    <a:pt x="324612" y="135001"/>
                  </a:moveTo>
                  <a:lnTo>
                    <a:pt x="301117" y="135001"/>
                  </a:lnTo>
                  <a:lnTo>
                    <a:pt x="301117" y="149479"/>
                  </a:lnTo>
                  <a:lnTo>
                    <a:pt x="324612" y="149479"/>
                  </a:lnTo>
                  <a:lnTo>
                    <a:pt x="324612" y="135001"/>
                  </a:lnTo>
                  <a:close/>
                </a:path>
                <a:path w="353059" h="391795">
                  <a:moveTo>
                    <a:pt x="352933" y="134366"/>
                  </a:moveTo>
                  <a:lnTo>
                    <a:pt x="348615" y="123240"/>
                  </a:lnTo>
                  <a:lnTo>
                    <a:pt x="347091" y="119189"/>
                  </a:lnTo>
                  <a:lnTo>
                    <a:pt x="336423" y="108077"/>
                  </a:lnTo>
                  <a:lnTo>
                    <a:pt x="336423" y="146773"/>
                  </a:lnTo>
                  <a:lnTo>
                    <a:pt x="334645" y="155930"/>
                  </a:lnTo>
                  <a:lnTo>
                    <a:pt x="329565" y="163410"/>
                  </a:lnTo>
                  <a:lnTo>
                    <a:pt x="322072" y="168452"/>
                  </a:lnTo>
                  <a:lnTo>
                    <a:pt x="312928" y="170307"/>
                  </a:lnTo>
                  <a:lnTo>
                    <a:pt x="303784" y="168452"/>
                  </a:lnTo>
                  <a:lnTo>
                    <a:pt x="296291" y="163410"/>
                  </a:lnTo>
                  <a:lnTo>
                    <a:pt x="291211" y="155930"/>
                  </a:lnTo>
                  <a:lnTo>
                    <a:pt x="289306" y="146773"/>
                  </a:lnTo>
                  <a:lnTo>
                    <a:pt x="291211" y="137604"/>
                  </a:lnTo>
                  <a:lnTo>
                    <a:pt x="329565" y="130124"/>
                  </a:lnTo>
                  <a:lnTo>
                    <a:pt x="336423" y="146773"/>
                  </a:lnTo>
                  <a:lnTo>
                    <a:pt x="336423" y="108077"/>
                  </a:lnTo>
                  <a:lnTo>
                    <a:pt x="335407" y="107010"/>
                  </a:lnTo>
                  <a:lnTo>
                    <a:pt x="243205" y="42887"/>
                  </a:lnTo>
                  <a:lnTo>
                    <a:pt x="284988" y="42887"/>
                  </a:lnTo>
                  <a:lnTo>
                    <a:pt x="292989" y="41275"/>
                  </a:lnTo>
                  <a:lnTo>
                    <a:pt x="299593" y="36855"/>
                  </a:lnTo>
                  <a:lnTo>
                    <a:pt x="303911" y="30302"/>
                  </a:lnTo>
                  <a:lnTo>
                    <a:pt x="305562" y="22275"/>
                  </a:lnTo>
                  <a:lnTo>
                    <a:pt x="305562" y="1676"/>
                  </a:lnTo>
                  <a:lnTo>
                    <a:pt x="183896" y="1676"/>
                  </a:lnTo>
                  <a:lnTo>
                    <a:pt x="181483" y="0"/>
                  </a:lnTo>
                  <a:lnTo>
                    <a:pt x="94742" y="0"/>
                  </a:lnTo>
                  <a:lnTo>
                    <a:pt x="94107" y="1676"/>
                  </a:lnTo>
                  <a:lnTo>
                    <a:pt x="46355" y="1676"/>
                  </a:lnTo>
                  <a:lnTo>
                    <a:pt x="46355" y="22275"/>
                  </a:lnTo>
                  <a:lnTo>
                    <a:pt x="48006" y="30302"/>
                  </a:lnTo>
                  <a:lnTo>
                    <a:pt x="52324" y="36855"/>
                  </a:lnTo>
                  <a:lnTo>
                    <a:pt x="58928" y="41275"/>
                  </a:lnTo>
                  <a:lnTo>
                    <a:pt x="66929" y="42887"/>
                  </a:lnTo>
                  <a:lnTo>
                    <a:pt x="99060" y="42887"/>
                  </a:lnTo>
                  <a:lnTo>
                    <a:pt x="108331" y="52463"/>
                  </a:lnTo>
                  <a:lnTo>
                    <a:pt x="234442" y="140220"/>
                  </a:lnTo>
                  <a:lnTo>
                    <a:pt x="44323" y="198932"/>
                  </a:lnTo>
                  <a:lnTo>
                    <a:pt x="44323" y="236893"/>
                  </a:lnTo>
                  <a:lnTo>
                    <a:pt x="41656" y="244944"/>
                  </a:lnTo>
                  <a:lnTo>
                    <a:pt x="34290" y="249224"/>
                  </a:lnTo>
                  <a:lnTo>
                    <a:pt x="24384" y="247065"/>
                  </a:lnTo>
                  <a:lnTo>
                    <a:pt x="20574" y="240195"/>
                  </a:lnTo>
                  <a:lnTo>
                    <a:pt x="20955" y="233578"/>
                  </a:lnTo>
                  <a:lnTo>
                    <a:pt x="24384" y="228333"/>
                  </a:lnTo>
                  <a:lnTo>
                    <a:pt x="30226" y="225577"/>
                  </a:lnTo>
                  <a:lnTo>
                    <a:pt x="33274" y="225082"/>
                  </a:lnTo>
                  <a:lnTo>
                    <a:pt x="36576" y="225653"/>
                  </a:lnTo>
                  <a:lnTo>
                    <a:pt x="40132" y="227736"/>
                  </a:lnTo>
                  <a:lnTo>
                    <a:pt x="44323" y="236893"/>
                  </a:lnTo>
                  <a:lnTo>
                    <a:pt x="44323" y="198932"/>
                  </a:lnTo>
                  <a:lnTo>
                    <a:pt x="22860" y="205549"/>
                  </a:lnTo>
                  <a:lnTo>
                    <a:pt x="11303" y="212077"/>
                  </a:lnTo>
                  <a:lnTo>
                    <a:pt x="3429" y="222186"/>
                  </a:lnTo>
                  <a:lnTo>
                    <a:pt x="0" y="234556"/>
                  </a:lnTo>
                  <a:lnTo>
                    <a:pt x="1651" y="247853"/>
                  </a:lnTo>
                  <a:lnTo>
                    <a:pt x="26670" y="269494"/>
                  </a:lnTo>
                  <a:lnTo>
                    <a:pt x="223774" y="344957"/>
                  </a:lnTo>
                  <a:lnTo>
                    <a:pt x="224917" y="347433"/>
                  </a:lnTo>
                  <a:lnTo>
                    <a:pt x="229489" y="353936"/>
                  </a:lnTo>
                  <a:lnTo>
                    <a:pt x="236601" y="358635"/>
                  </a:lnTo>
                  <a:lnTo>
                    <a:pt x="245110" y="359943"/>
                  </a:lnTo>
                  <a:lnTo>
                    <a:pt x="251714" y="359651"/>
                  </a:lnTo>
                  <a:lnTo>
                    <a:pt x="270129" y="384695"/>
                  </a:lnTo>
                  <a:lnTo>
                    <a:pt x="314325" y="391756"/>
                  </a:lnTo>
                  <a:lnTo>
                    <a:pt x="330454" y="377647"/>
                  </a:lnTo>
                  <a:lnTo>
                    <a:pt x="344551" y="365366"/>
                  </a:lnTo>
                  <a:lnTo>
                    <a:pt x="346202" y="355434"/>
                  </a:lnTo>
                  <a:lnTo>
                    <a:pt x="339598" y="354393"/>
                  </a:lnTo>
                  <a:lnTo>
                    <a:pt x="309880" y="377647"/>
                  </a:lnTo>
                  <a:lnTo>
                    <a:pt x="277749" y="372681"/>
                  </a:lnTo>
                  <a:lnTo>
                    <a:pt x="269240" y="359651"/>
                  </a:lnTo>
                  <a:lnTo>
                    <a:pt x="266319" y="355269"/>
                  </a:lnTo>
                  <a:lnTo>
                    <a:pt x="268351" y="354355"/>
                  </a:lnTo>
                  <a:lnTo>
                    <a:pt x="274828" y="349681"/>
                  </a:lnTo>
                  <a:lnTo>
                    <a:pt x="279527" y="342569"/>
                  </a:lnTo>
                  <a:lnTo>
                    <a:pt x="279654" y="341909"/>
                  </a:lnTo>
                  <a:lnTo>
                    <a:pt x="280924" y="334073"/>
                  </a:lnTo>
                  <a:lnTo>
                    <a:pt x="276606" y="316052"/>
                  </a:lnTo>
                  <a:lnTo>
                    <a:pt x="275590" y="311683"/>
                  </a:lnTo>
                  <a:lnTo>
                    <a:pt x="286004" y="303504"/>
                  </a:lnTo>
                  <a:lnTo>
                    <a:pt x="288036" y="301891"/>
                  </a:lnTo>
                  <a:lnTo>
                    <a:pt x="290068" y="300316"/>
                  </a:lnTo>
                  <a:lnTo>
                    <a:pt x="322199" y="305536"/>
                  </a:lnTo>
                  <a:lnTo>
                    <a:pt x="343281" y="336892"/>
                  </a:lnTo>
                  <a:lnTo>
                    <a:pt x="349631" y="337934"/>
                  </a:lnTo>
                  <a:lnTo>
                    <a:pt x="351155" y="328002"/>
                  </a:lnTo>
                  <a:lnTo>
                    <a:pt x="334772" y="300316"/>
                  </a:lnTo>
                  <a:lnTo>
                    <a:pt x="330708" y="293522"/>
                  </a:lnTo>
                  <a:lnTo>
                    <a:pt x="286639" y="286461"/>
                  </a:lnTo>
                  <a:lnTo>
                    <a:pt x="264795" y="301891"/>
                  </a:lnTo>
                  <a:lnTo>
                    <a:pt x="263398" y="301383"/>
                  </a:lnTo>
                  <a:lnTo>
                    <a:pt x="263398" y="324408"/>
                  </a:lnTo>
                  <a:lnTo>
                    <a:pt x="262128" y="330936"/>
                  </a:lnTo>
                  <a:lnTo>
                    <a:pt x="261112" y="337477"/>
                  </a:lnTo>
                  <a:lnTo>
                    <a:pt x="254762" y="341909"/>
                  </a:lnTo>
                  <a:lnTo>
                    <a:pt x="241681" y="339826"/>
                  </a:lnTo>
                  <a:lnTo>
                    <a:pt x="237236" y="333552"/>
                  </a:lnTo>
                  <a:lnTo>
                    <a:pt x="239395" y="320497"/>
                  </a:lnTo>
                  <a:lnTo>
                    <a:pt x="245618" y="316052"/>
                  </a:lnTo>
                  <a:lnTo>
                    <a:pt x="258699" y="318135"/>
                  </a:lnTo>
                  <a:lnTo>
                    <a:pt x="263398" y="324408"/>
                  </a:lnTo>
                  <a:lnTo>
                    <a:pt x="263398" y="301383"/>
                  </a:lnTo>
                  <a:lnTo>
                    <a:pt x="255016" y="298284"/>
                  </a:lnTo>
                  <a:lnTo>
                    <a:pt x="250825" y="297637"/>
                  </a:lnTo>
                  <a:lnTo>
                    <a:pt x="246634" y="297865"/>
                  </a:lnTo>
                  <a:lnTo>
                    <a:pt x="242697" y="298831"/>
                  </a:lnTo>
                  <a:lnTo>
                    <a:pt x="232537" y="303504"/>
                  </a:lnTo>
                  <a:lnTo>
                    <a:pt x="96901" y="252552"/>
                  </a:lnTo>
                  <a:lnTo>
                    <a:pt x="107696" y="249224"/>
                  </a:lnTo>
                  <a:lnTo>
                    <a:pt x="185801" y="225082"/>
                  </a:lnTo>
                  <a:lnTo>
                    <a:pt x="323469" y="182562"/>
                  </a:lnTo>
                  <a:lnTo>
                    <a:pt x="323215" y="181889"/>
                  </a:lnTo>
                  <a:lnTo>
                    <a:pt x="333756" y="177761"/>
                  </a:lnTo>
                  <a:lnTo>
                    <a:pt x="338455" y="174828"/>
                  </a:lnTo>
                  <a:lnTo>
                    <a:pt x="342646" y="170916"/>
                  </a:lnTo>
                  <a:lnTo>
                    <a:pt x="343027" y="170307"/>
                  </a:lnTo>
                  <a:lnTo>
                    <a:pt x="345948" y="166103"/>
                  </a:lnTo>
                  <a:lnTo>
                    <a:pt x="352679" y="150634"/>
                  </a:lnTo>
                  <a:lnTo>
                    <a:pt x="352933" y="134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1190" y="6328407"/>
              <a:ext cx="1265554" cy="4095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921875" y="6245859"/>
              <a:ext cx="399415" cy="539115"/>
            </a:xfrm>
            <a:custGeom>
              <a:avLst/>
              <a:gdLst/>
              <a:ahLst/>
              <a:cxnLst/>
              <a:rect l="l" t="t" r="r" b="b"/>
              <a:pathLst>
                <a:path w="399415" h="539115">
                  <a:moveTo>
                    <a:pt x="279527" y="328231"/>
                  </a:moveTo>
                  <a:lnTo>
                    <a:pt x="246507" y="328231"/>
                  </a:lnTo>
                  <a:lnTo>
                    <a:pt x="246507" y="436067"/>
                  </a:lnTo>
                  <a:lnTo>
                    <a:pt x="246507" y="442836"/>
                  </a:lnTo>
                  <a:lnTo>
                    <a:pt x="243586" y="445566"/>
                  </a:lnTo>
                  <a:lnTo>
                    <a:pt x="236601" y="445566"/>
                  </a:lnTo>
                  <a:lnTo>
                    <a:pt x="233680" y="442836"/>
                  </a:lnTo>
                  <a:lnTo>
                    <a:pt x="233680" y="439445"/>
                  </a:lnTo>
                  <a:lnTo>
                    <a:pt x="233680" y="436067"/>
                  </a:lnTo>
                  <a:lnTo>
                    <a:pt x="236601" y="433324"/>
                  </a:lnTo>
                  <a:lnTo>
                    <a:pt x="243586" y="433324"/>
                  </a:lnTo>
                  <a:lnTo>
                    <a:pt x="246507" y="436067"/>
                  </a:lnTo>
                  <a:lnTo>
                    <a:pt x="246507" y="328231"/>
                  </a:lnTo>
                  <a:lnTo>
                    <a:pt x="224917" y="328231"/>
                  </a:lnTo>
                  <a:lnTo>
                    <a:pt x="224917" y="390423"/>
                  </a:lnTo>
                  <a:lnTo>
                    <a:pt x="224917" y="403948"/>
                  </a:lnTo>
                  <a:lnTo>
                    <a:pt x="219202" y="409422"/>
                  </a:lnTo>
                  <a:lnTo>
                    <a:pt x="212217" y="409422"/>
                  </a:lnTo>
                  <a:lnTo>
                    <a:pt x="212217" y="457809"/>
                  </a:lnTo>
                  <a:lnTo>
                    <a:pt x="210693" y="464959"/>
                  </a:lnTo>
                  <a:lnTo>
                    <a:pt x="206629" y="470801"/>
                  </a:lnTo>
                  <a:lnTo>
                    <a:pt x="200533" y="474726"/>
                  </a:lnTo>
                  <a:lnTo>
                    <a:pt x="193167" y="476173"/>
                  </a:lnTo>
                  <a:lnTo>
                    <a:pt x="185801" y="474726"/>
                  </a:lnTo>
                  <a:lnTo>
                    <a:pt x="179705" y="470801"/>
                  </a:lnTo>
                  <a:lnTo>
                    <a:pt x="179451" y="470382"/>
                  </a:lnTo>
                  <a:lnTo>
                    <a:pt x="175641" y="464959"/>
                  </a:lnTo>
                  <a:lnTo>
                    <a:pt x="174117" y="457809"/>
                  </a:lnTo>
                  <a:lnTo>
                    <a:pt x="175641" y="450659"/>
                  </a:lnTo>
                  <a:lnTo>
                    <a:pt x="179705" y="444830"/>
                  </a:lnTo>
                  <a:lnTo>
                    <a:pt x="185801" y="440893"/>
                  </a:lnTo>
                  <a:lnTo>
                    <a:pt x="193167" y="439445"/>
                  </a:lnTo>
                  <a:lnTo>
                    <a:pt x="200533" y="440893"/>
                  </a:lnTo>
                  <a:lnTo>
                    <a:pt x="206629" y="444830"/>
                  </a:lnTo>
                  <a:lnTo>
                    <a:pt x="210693" y="450659"/>
                  </a:lnTo>
                  <a:lnTo>
                    <a:pt x="212217" y="457809"/>
                  </a:lnTo>
                  <a:lnTo>
                    <a:pt x="212217" y="409422"/>
                  </a:lnTo>
                  <a:lnTo>
                    <a:pt x="205232" y="409422"/>
                  </a:lnTo>
                  <a:lnTo>
                    <a:pt x="199517" y="403948"/>
                  </a:lnTo>
                  <a:lnTo>
                    <a:pt x="199517" y="390423"/>
                  </a:lnTo>
                  <a:lnTo>
                    <a:pt x="205232" y="384937"/>
                  </a:lnTo>
                  <a:lnTo>
                    <a:pt x="219202" y="384937"/>
                  </a:lnTo>
                  <a:lnTo>
                    <a:pt x="224917" y="390423"/>
                  </a:lnTo>
                  <a:lnTo>
                    <a:pt x="224917" y="328231"/>
                  </a:lnTo>
                  <a:lnTo>
                    <a:pt x="209169" y="328231"/>
                  </a:lnTo>
                  <a:lnTo>
                    <a:pt x="127000" y="470382"/>
                  </a:lnTo>
                  <a:lnTo>
                    <a:pt x="96520" y="470382"/>
                  </a:lnTo>
                  <a:lnTo>
                    <a:pt x="178689" y="328231"/>
                  </a:lnTo>
                  <a:lnTo>
                    <a:pt x="45593" y="328231"/>
                  </a:lnTo>
                  <a:lnTo>
                    <a:pt x="45593" y="493496"/>
                  </a:lnTo>
                  <a:lnTo>
                    <a:pt x="279527" y="493496"/>
                  </a:lnTo>
                  <a:lnTo>
                    <a:pt x="279527" y="476173"/>
                  </a:lnTo>
                  <a:lnTo>
                    <a:pt x="279527" y="445566"/>
                  </a:lnTo>
                  <a:lnTo>
                    <a:pt x="279527" y="433324"/>
                  </a:lnTo>
                  <a:lnTo>
                    <a:pt x="279527" y="409422"/>
                  </a:lnTo>
                  <a:lnTo>
                    <a:pt x="279527" y="384937"/>
                  </a:lnTo>
                  <a:lnTo>
                    <a:pt x="279527" y="328231"/>
                  </a:lnTo>
                  <a:close/>
                </a:path>
                <a:path w="399415" h="539115">
                  <a:moveTo>
                    <a:pt x="398907" y="0"/>
                  </a:moveTo>
                  <a:lnTo>
                    <a:pt x="368300" y="0"/>
                  </a:lnTo>
                  <a:lnTo>
                    <a:pt x="300240" y="117805"/>
                  </a:lnTo>
                  <a:lnTo>
                    <a:pt x="0" y="117805"/>
                  </a:lnTo>
                  <a:lnTo>
                    <a:pt x="0" y="538949"/>
                  </a:lnTo>
                  <a:lnTo>
                    <a:pt x="325628" y="538949"/>
                  </a:lnTo>
                  <a:lnTo>
                    <a:pt x="325628" y="515620"/>
                  </a:lnTo>
                  <a:lnTo>
                    <a:pt x="325628" y="514997"/>
                  </a:lnTo>
                  <a:lnTo>
                    <a:pt x="325628" y="241300"/>
                  </a:lnTo>
                  <a:lnTo>
                    <a:pt x="327152" y="241300"/>
                  </a:lnTo>
                  <a:lnTo>
                    <a:pt x="327152" y="235102"/>
                  </a:lnTo>
                  <a:lnTo>
                    <a:pt x="328930" y="235102"/>
                  </a:lnTo>
                  <a:lnTo>
                    <a:pt x="384810" y="141452"/>
                  </a:lnTo>
                  <a:lnTo>
                    <a:pt x="384937" y="141312"/>
                  </a:lnTo>
                  <a:lnTo>
                    <a:pt x="398907" y="117805"/>
                  </a:lnTo>
                  <a:lnTo>
                    <a:pt x="356997" y="117805"/>
                  </a:lnTo>
                  <a:lnTo>
                    <a:pt x="356997" y="141528"/>
                  </a:lnTo>
                  <a:lnTo>
                    <a:pt x="301332" y="234950"/>
                  </a:lnTo>
                  <a:lnTo>
                    <a:pt x="300748" y="234950"/>
                  </a:lnTo>
                  <a:lnTo>
                    <a:pt x="300748" y="233680"/>
                  </a:lnTo>
                  <a:lnTo>
                    <a:pt x="300736" y="234950"/>
                  </a:lnTo>
                  <a:lnTo>
                    <a:pt x="300736" y="241300"/>
                  </a:lnTo>
                  <a:lnTo>
                    <a:pt x="300736" y="514997"/>
                  </a:lnTo>
                  <a:lnTo>
                    <a:pt x="24892" y="514997"/>
                  </a:lnTo>
                  <a:lnTo>
                    <a:pt x="24892" y="141744"/>
                  </a:lnTo>
                  <a:lnTo>
                    <a:pt x="245237" y="141744"/>
                  </a:lnTo>
                  <a:lnTo>
                    <a:pt x="244983" y="141312"/>
                  </a:lnTo>
                  <a:lnTo>
                    <a:pt x="286639" y="141401"/>
                  </a:lnTo>
                  <a:lnTo>
                    <a:pt x="178689" y="328231"/>
                  </a:lnTo>
                  <a:lnTo>
                    <a:pt x="209169" y="328231"/>
                  </a:lnTo>
                  <a:lnTo>
                    <a:pt x="317119" y="141452"/>
                  </a:lnTo>
                  <a:lnTo>
                    <a:pt x="356997" y="141528"/>
                  </a:lnTo>
                  <a:lnTo>
                    <a:pt x="356997" y="117805"/>
                  </a:lnTo>
                  <a:lnTo>
                    <a:pt x="330923" y="117805"/>
                  </a:lnTo>
                  <a:lnTo>
                    <a:pt x="398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2342" y="5989015"/>
              <a:ext cx="1725295" cy="489584"/>
            </a:xfrm>
            <a:custGeom>
              <a:avLst/>
              <a:gdLst/>
              <a:ahLst/>
              <a:cxnLst/>
              <a:rect l="l" t="t" r="r" b="b"/>
              <a:pathLst>
                <a:path w="1725295" h="489585">
                  <a:moveTo>
                    <a:pt x="1725167" y="0"/>
                  </a:moveTo>
                  <a:lnTo>
                    <a:pt x="0" y="0"/>
                  </a:lnTo>
                  <a:lnTo>
                    <a:pt x="0" y="489508"/>
                  </a:lnTo>
                  <a:lnTo>
                    <a:pt x="1725167" y="489508"/>
                  </a:lnTo>
                  <a:lnTo>
                    <a:pt x="1725167" y="0"/>
                  </a:lnTo>
                  <a:close/>
                </a:path>
              </a:pathLst>
            </a:custGeom>
            <a:solidFill>
              <a:srgbClr val="007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04154" y="6110935"/>
              <a:ext cx="172720" cy="206375"/>
            </a:xfrm>
            <a:custGeom>
              <a:avLst/>
              <a:gdLst/>
              <a:ahLst/>
              <a:cxnLst/>
              <a:rect l="l" t="t" r="r" b="b"/>
              <a:pathLst>
                <a:path w="172720" h="206375">
                  <a:moveTo>
                    <a:pt x="172212" y="0"/>
                  </a:moveTo>
                  <a:lnTo>
                    <a:pt x="0" y="0"/>
                  </a:lnTo>
                  <a:lnTo>
                    <a:pt x="0" y="206044"/>
                  </a:lnTo>
                  <a:lnTo>
                    <a:pt x="172212" y="206044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59703" y="5989015"/>
              <a:ext cx="1436370" cy="489584"/>
            </a:xfrm>
            <a:custGeom>
              <a:avLst/>
              <a:gdLst/>
              <a:ahLst/>
              <a:cxnLst/>
              <a:rect l="l" t="t" r="r" b="b"/>
              <a:pathLst>
                <a:path w="1436370" h="489585">
                  <a:moveTo>
                    <a:pt x="1435862" y="0"/>
                  </a:moveTo>
                  <a:lnTo>
                    <a:pt x="0" y="0"/>
                  </a:lnTo>
                  <a:lnTo>
                    <a:pt x="0" y="489508"/>
                  </a:lnTo>
                  <a:lnTo>
                    <a:pt x="1435862" y="489508"/>
                  </a:lnTo>
                  <a:lnTo>
                    <a:pt x="1435862" y="0"/>
                  </a:lnTo>
                  <a:close/>
                </a:path>
              </a:pathLst>
            </a:custGeom>
            <a:solidFill>
              <a:srgbClr val="007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95465" y="6110935"/>
              <a:ext cx="172720" cy="206375"/>
            </a:xfrm>
            <a:custGeom>
              <a:avLst/>
              <a:gdLst/>
              <a:ahLst/>
              <a:cxnLst/>
              <a:rect l="l" t="t" r="r" b="b"/>
              <a:pathLst>
                <a:path w="172720" h="206375">
                  <a:moveTo>
                    <a:pt x="172211" y="0"/>
                  </a:moveTo>
                  <a:lnTo>
                    <a:pt x="0" y="0"/>
                  </a:lnTo>
                  <a:lnTo>
                    <a:pt x="0" y="206044"/>
                  </a:lnTo>
                  <a:lnTo>
                    <a:pt x="172211" y="206044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07756" y="5989015"/>
              <a:ext cx="1437640" cy="489584"/>
            </a:xfrm>
            <a:custGeom>
              <a:avLst/>
              <a:gdLst/>
              <a:ahLst/>
              <a:cxnLst/>
              <a:rect l="l" t="t" r="r" b="b"/>
              <a:pathLst>
                <a:path w="1437640" h="489585">
                  <a:moveTo>
                    <a:pt x="1437385" y="0"/>
                  </a:moveTo>
                  <a:lnTo>
                    <a:pt x="0" y="0"/>
                  </a:lnTo>
                  <a:lnTo>
                    <a:pt x="0" y="489508"/>
                  </a:lnTo>
                  <a:lnTo>
                    <a:pt x="1437385" y="489508"/>
                  </a:lnTo>
                  <a:lnTo>
                    <a:pt x="1437385" y="0"/>
                  </a:lnTo>
                  <a:close/>
                </a:path>
              </a:pathLst>
            </a:custGeom>
            <a:solidFill>
              <a:srgbClr val="007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43265" y="6110935"/>
              <a:ext cx="172720" cy="206375"/>
            </a:xfrm>
            <a:custGeom>
              <a:avLst/>
              <a:gdLst/>
              <a:ahLst/>
              <a:cxnLst/>
              <a:rect l="l" t="t" r="r" b="b"/>
              <a:pathLst>
                <a:path w="172720" h="206375">
                  <a:moveTo>
                    <a:pt x="172211" y="0"/>
                  </a:moveTo>
                  <a:lnTo>
                    <a:pt x="0" y="0"/>
                  </a:lnTo>
                  <a:lnTo>
                    <a:pt x="0" y="206044"/>
                  </a:lnTo>
                  <a:lnTo>
                    <a:pt x="172211" y="206044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57461" y="5989015"/>
              <a:ext cx="1435735" cy="489584"/>
            </a:xfrm>
            <a:custGeom>
              <a:avLst/>
              <a:gdLst/>
              <a:ahLst/>
              <a:cxnLst/>
              <a:rect l="l" t="t" r="r" b="b"/>
              <a:pathLst>
                <a:path w="1435734" h="489585">
                  <a:moveTo>
                    <a:pt x="1435607" y="0"/>
                  </a:moveTo>
                  <a:lnTo>
                    <a:pt x="0" y="0"/>
                  </a:lnTo>
                  <a:lnTo>
                    <a:pt x="0" y="489508"/>
                  </a:lnTo>
                  <a:lnTo>
                    <a:pt x="1435607" y="489508"/>
                  </a:lnTo>
                  <a:lnTo>
                    <a:pt x="1435607" y="0"/>
                  </a:lnTo>
                  <a:close/>
                </a:path>
              </a:pathLst>
            </a:custGeom>
            <a:solidFill>
              <a:srgbClr val="007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92969" y="6110935"/>
              <a:ext cx="172720" cy="206375"/>
            </a:xfrm>
            <a:custGeom>
              <a:avLst/>
              <a:gdLst/>
              <a:ahLst/>
              <a:cxnLst/>
              <a:rect l="l" t="t" r="r" b="b"/>
              <a:pathLst>
                <a:path w="172720" h="206375">
                  <a:moveTo>
                    <a:pt x="172211" y="0"/>
                  </a:moveTo>
                  <a:lnTo>
                    <a:pt x="0" y="0"/>
                  </a:lnTo>
                  <a:lnTo>
                    <a:pt x="0" y="206044"/>
                  </a:lnTo>
                  <a:lnTo>
                    <a:pt x="172211" y="206044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05261" y="5989015"/>
              <a:ext cx="1436370" cy="489584"/>
            </a:xfrm>
            <a:custGeom>
              <a:avLst/>
              <a:gdLst/>
              <a:ahLst/>
              <a:cxnLst/>
              <a:rect l="l" t="t" r="r" b="b"/>
              <a:pathLst>
                <a:path w="1436370" h="489585">
                  <a:moveTo>
                    <a:pt x="1435861" y="0"/>
                  </a:moveTo>
                  <a:lnTo>
                    <a:pt x="0" y="0"/>
                  </a:lnTo>
                  <a:lnTo>
                    <a:pt x="0" y="489508"/>
                  </a:lnTo>
                  <a:lnTo>
                    <a:pt x="1435861" y="489508"/>
                  </a:lnTo>
                  <a:lnTo>
                    <a:pt x="1435861" y="0"/>
                  </a:lnTo>
                  <a:close/>
                </a:path>
              </a:pathLst>
            </a:custGeom>
            <a:solidFill>
              <a:srgbClr val="007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239245" y="6110935"/>
              <a:ext cx="172720" cy="206375"/>
            </a:xfrm>
            <a:custGeom>
              <a:avLst/>
              <a:gdLst/>
              <a:ahLst/>
              <a:cxnLst/>
              <a:rect l="l" t="t" r="r" b="b"/>
              <a:pathLst>
                <a:path w="172720" h="206375">
                  <a:moveTo>
                    <a:pt x="172516" y="0"/>
                  </a:moveTo>
                  <a:lnTo>
                    <a:pt x="0" y="0"/>
                  </a:lnTo>
                  <a:lnTo>
                    <a:pt x="0" y="206044"/>
                  </a:lnTo>
                  <a:lnTo>
                    <a:pt x="172516" y="206044"/>
                  </a:lnTo>
                  <a:lnTo>
                    <a:pt x="17251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6784" y="6554723"/>
              <a:ext cx="11864340" cy="201295"/>
            </a:xfrm>
            <a:custGeom>
              <a:avLst/>
              <a:gdLst/>
              <a:ahLst/>
              <a:cxnLst/>
              <a:rect l="l" t="t" r="r" b="b"/>
              <a:pathLst>
                <a:path w="11864340" h="201295">
                  <a:moveTo>
                    <a:pt x="11864340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11864340" y="201167"/>
                  </a:lnTo>
                  <a:lnTo>
                    <a:pt x="11864340" y="0"/>
                  </a:lnTo>
                  <a:close/>
                </a:path>
              </a:pathLst>
            </a:custGeom>
            <a:solidFill>
              <a:srgbClr val="702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01234" y="6554723"/>
              <a:ext cx="2625090" cy="163195"/>
            </a:xfrm>
            <a:custGeom>
              <a:avLst/>
              <a:gdLst/>
              <a:ahLst/>
              <a:cxnLst/>
              <a:rect l="l" t="t" r="r" b="b"/>
              <a:pathLst>
                <a:path w="2625090" h="163195">
                  <a:moveTo>
                    <a:pt x="2624582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2624582" y="163067"/>
                  </a:lnTo>
                  <a:lnTo>
                    <a:pt x="262458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76784" y="6478523"/>
            <a:ext cx="3966210" cy="76200"/>
          </a:xfrm>
          <a:custGeom>
            <a:avLst/>
            <a:gdLst/>
            <a:ahLst/>
            <a:cxnLst/>
            <a:rect l="l" t="t" r="r" b="b"/>
            <a:pathLst>
              <a:path w="3966210" h="76200">
                <a:moveTo>
                  <a:pt x="3966083" y="0"/>
                </a:moveTo>
                <a:lnTo>
                  <a:pt x="3889883" y="0"/>
                </a:lnTo>
                <a:lnTo>
                  <a:pt x="0" y="0"/>
                </a:lnTo>
                <a:lnTo>
                  <a:pt x="0" y="76200"/>
                </a:lnTo>
                <a:lnTo>
                  <a:pt x="3889883" y="76200"/>
                </a:lnTo>
                <a:lnTo>
                  <a:pt x="3966083" y="76200"/>
                </a:lnTo>
                <a:lnTo>
                  <a:pt x="39660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0" y="28701"/>
          <a:ext cx="12203422" cy="6708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1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5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9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45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32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497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95300">
                <a:tc rowSpan="2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môn</a:t>
                      </a: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sz="2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sz="2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Chương</a:t>
                      </a: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trình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dục</a:t>
                      </a:r>
                      <a:r>
                        <a:rPr sz="2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phổ</a:t>
                      </a:r>
                      <a:r>
                        <a:rPr sz="2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thông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2018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Nội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dung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dục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marL="15240" algn="ctr">
                        <a:lnSpc>
                          <a:spcPts val="15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Số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một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năm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145" algn="ctr">
                        <a:lnSpc>
                          <a:spcPts val="151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Lớp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604" algn="ctr">
                        <a:lnSpc>
                          <a:spcPts val="151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Lớp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51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Lớp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ts val="151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Lớp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1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Lớp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marL="38100">
                        <a:lnSpc>
                          <a:spcPts val="149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Môn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bắt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buộc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ts val="149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Tiếng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Việt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420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604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245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430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245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245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ts val="151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Toán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604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175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175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430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175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175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ts val="149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Đạo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đức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065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ts val="149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Tự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nhiên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xã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hội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065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6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ts val="151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5.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Âm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nhạc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065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ts val="149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Mỹ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thuật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065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ts val="149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7.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dục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thể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chất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065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8.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Công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nghệ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58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158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8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9.</a:t>
                      </a:r>
                      <a:r>
                        <a:rPr sz="140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Tin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học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58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158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8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ts val="149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10.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Ngoại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ngữ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(Tiếng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Anh)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430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ts val="149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11.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Khoa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học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9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ts val="151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12.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Lịch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sử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Địa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lý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marL="38100">
                        <a:lnSpc>
                          <a:spcPts val="149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II.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động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dục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bắt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buộc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51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100" marR="447040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động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trải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nghiệm</a:t>
                      </a:r>
                      <a:r>
                        <a:rPr sz="14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(Tích</a:t>
                      </a:r>
                      <a:r>
                        <a:rPr sz="14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hợp</a:t>
                      </a:r>
                      <a:r>
                        <a:rPr sz="14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thêm</a:t>
                      </a: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sz="14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dục</a:t>
                      </a:r>
                      <a:r>
                        <a:rPr sz="14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địa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phương)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marL="38100">
                        <a:lnSpc>
                          <a:spcPts val="149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III.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Môn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tự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chọn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ts val="151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Tiếng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dân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tộc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thiểu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số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065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1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867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Ngoại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ngữ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6032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Tổng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số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một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năm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(không</a:t>
                      </a:r>
                      <a:r>
                        <a:rPr sz="14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tính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tự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 chọn)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875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875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980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1050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1050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27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51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Số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trung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bình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tuần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670"/>
                        </a:lnSpc>
                        <a:spcBef>
                          <a:spcPts val="865"/>
                        </a:spcBef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(không</a:t>
                      </a:r>
                      <a:r>
                        <a:rPr sz="14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tính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tự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 chọn)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25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25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28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75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Kế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hoạch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dạy</a:t>
                      </a:r>
                      <a:r>
                        <a:rPr sz="16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buổi/ngày.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2921635" y="5943600"/>
            <a:ext cx="1050925" cy="461009"/>
            <a:chOff x="2921635" y="5943600"/>
            <a:chExt cx="1050925" cy="461009"/>
          </a:xfrm>
        </p:grpSpPr>
        <p:sp>
          <p:nvSpPr>
            <p:cNvPr id="25" name="object 25"/>
            <p:cNvSpPr/>
            <p:nvPr/>
          </p:nvSpPr>
          <p:spPr>
            <a:xfrm>
              <a:off x="2927984" y="5949949"/>
              <a:ext cx="1038225" cy="448309"/>
            </a:xfrm>
            <a:custGeom>
              <a:avLst/>
              <a:gdLst/>
              <a:ahLst/>
              <a:cxnLst/>
              <a:rect l="l" t="t" r="r" b="b"/>
              <a:pathLst>
                <a:path w="1038225" h="448310">
                  <a:moveTo>
                    <a:pt x="813942" y="0"/>
                  </a:moveTo>
                  <a:lnTo>
                    <a:pt x="813942" y="112001"/>
                  </a:lnTo>
                  <a:lnTo>
                    <a:pt x="0" y="112001"/>
                  </a:lnTo>
                  <a:lnTo>
                    <a:pt x="0" y="336016"/>
                  </a:lnTo>
                  <a:lnTo>
                    <a:pt x="813942" y="336016"/>
                  </a:lnTo>
                  <a:lnTo>
                    <a:pt x="813942" y="448030"/>
                  </a:lnTo>
                  <a:lnTo>
                    <a:pt x="1037970" y="224015"/>
                  </a:lnTo>
                  <a:lnTo>
                    <a:pt x="8139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27984" y="5949949"/>
              <a:ext cx="1038225" cy="448309"/>
            </a:xfrm>
            <a:custGeom>
              <a:avLst/>
              <a:gdLst/>
              <a:ahLst/>
              <a:cxnLst/>
              <a:rect l="l" t="t" r="r" b="b"/>
              <a:pathLst>
                <a:path w="1038225" h="448310">
                  <a:moveTo>
                    <a:pt x="0" y="112001"/>
                  </a:moveTo>
                  <a:lnTo>
                    <a:pt x="813942" y="112001"/>
                  </a:lnTo>
                  <a:lnTo>
                    <a:pt x="813942" y="0"/>
                  </a:lnTo>
                  <a:lnTo>
                    <a:pt x="1037970" y="224015"/>
                  </a:lnTo>
                  <a:lnTo>
                    <a:pt x="813942" y="448030"/>
                  </a:lnTo>
                  <a:lnTo>
                    <a:pt x="813942" y="336016"/>
                  </a:lnTo>
                  <a:lnTo>
                    <a:pt x="0" y="336016"/>
                  </a:lnTo>
                  <a:lnTo>
                    <a:pt x="0" y="112001"/>
                  </a:lnTo>
                  <a:close/>
                </a:path>
              </a:pathLst>
            </a:custGeom>
            <a:ln w="12698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16725"/>
            <a:chOff x="0" y="0"/>
            <a:chExt cx="12192000" cy="6816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167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9829" y="1451610"/>
              <a:ext cx="8472170" cy="50266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1125" y="811530"/>
              <a:ext cx="4246880" cy="3319145"/>
            </a:xfrm>
            <a:custGeom>
              <a:avLst/>
              <a:gdLst/>
              <a:ahLst/>
              <a:cxnLst/>
              <a:rect l="l" t="t" r="r" b="b"/>
              <a:pathLst>
                <a:path w="4246880" h="3319145">
                  <a:moveTo>
                    <a:pt x="1694814" y="0"/>
                  </a:moveTo>
                  <a:lnTo>
                    <a:pt x="1646047" y="762"/>
                  </a:lnTo>
                  <a:lnTo>
                    <a:pt x="1597279" y="2667"/>
                  </a:lnTo>
                  <a:lnTo>
                    <a:pt x="1548638" y="5587"/>
                  </a:lnTo>
                  <a:lnTo>
                    <a:pt x="1499870" y="9652"/>
                  </a:lnTo>
                  <a:lnTo>
                    <a:pt x="1451229" y="14859"/>
                  </a:lnTo>
                  <a:lnTo>
                    <a:pt x="1402715" y="21209"/>
                  </a:lnTo>
                  <a:lnTo>
                    <a:pt x="1354455" y="28575"/>
                  </a:lnTo>
                  <a:lnTo>
                    <a:pt x="1306195" y="37084"/>
                  </a:lnTo>
                  <a:lnTo>
                    <a:pt x="1258189" y="46736"/>
                  </a:lnTo>
                  <a:lnTo>
                    <a:pt x="1210437" y="57531"/>
                  </a:lnTo>
                  <a:lnTo>
                    <a:pt x="1163066" y="69342"/>
                  </a:lnTo>
                  <a:lnTo>
                    <a:pt x="1115809" y="82423"/>
                  </a:lnTo>
                  <a:lnTo>
                    <a:pt x="1068946" y="96647"/>
                  </a:lnTo>
                  <a:lnTo>
                    <a:pt x="1022438" y="111887"/>
                  </a:lnTo>
                  <a:lnTo>
                    <a:pt x="976325" y="128397"/>
                  </a:lnTo>
                  <a:lnTo>
                    <a:pt x="930630" y="146050"/>
                  </a:lnTo>
                  <a:lnTo>
                    <a:pt x="885393" y="164846"/>
                  </a:lnTo>
                  <a:lnTo>
                    <a:pt x="840625" y="184785"/>
                  </a:lnTo>
                  <a:lnTo>
                    <a:pt x="796378" y="205867"/>
                  </a:lnTo>
                  <a:lnTo>
                    <a:pt x="752665" y="228219"/>
                  </a:lnTo>
                  <a:lnTo>
                    <a:pt x="706462" y="253365"/>
                  </a:lnTo>
                  <a:lnTo>
                    <a:pt x="661644" y="279654"/>
                  </a:lnTo>
                  <a:lnTo>
                    <a:pt x="618223" y="306705"/>
                  </a:lnTo>
                  <a:lnTo>
                    <a:pt x="576199" y="334772"/>
                  </a:lnTo>
                  <a:lnTo>
                    <a:pt x="535597" y="363728"/>
                  </a:lnTo>
                  <a:lnTo>
                    <a:pt x="496404" y="393446"/>
                  </a:lnTo>
                  <a:lnTo>
                    <a:pt x="458635" y="424053"/>
                  </a:lnTo>
                  <a:lnTo>
                    <a:pt x="422313" y="455422"/>
                  </a:lnTo>
                  <a:lnTo>
                    <a:pt x="387426" y="487553"/>
                  </a:lnTo>
                  <a:lnTo>
                    <a:pt x="353987" y="520446"/>
                  </a:lnTo>
                  <a:lnTo>
                    <a:pt x="322008" y="553974"/>
                  </a:lnTo>
                  <a:lnTo>
                    <a:pt x="291490" y="588137"/>
                  </a:lnTo>
                  <a:lnTo>
                    <a:pt x="262445" y="623062"/>
                  </a:lnTo>
                  <a:lnTo>
                    <a:pt x="234873" y="658495"/>
                  </a:lnTo>
                  <a:lnTo>
                    <a:pt x="208800" y="694563"/>
                  </a:lnTo>
                  <a:lnTo>
                    <a:pt x="184213" y="731139"/>
                  </a:lnTo>
                  <a:lnTo>
                    <a:pt x="161137" y="768223"/>
                  </a:lnTo>
                  <a:lnTo>
                    <a:pt x="139572" y="805815"/>
                  </a:lnTo>
                  <a:lnTo>
                    <a:pt x="119519" y="843788"/>
                  </a:lnTo>
                  <a:lnTo>
                    <a:pt x="100990" y="882269"/>
                  </a:lnTo>
                  <a:lnTo>
                    <a:pt x="83985" y="921131"/>
                  </a:lnTo>
                  <a:lnTo>
                    <a:pt x="68529" y="960247"/>
                  </a:lnTo>
                  <a:lnTo>
                    <a:pt x="54622" y="999871"/>
                  </a:lnTo>
                  <a:lnTo>
                    <a:pt x="42278" y="1039622"/>
                  </a:lnTo>
                  <a:lnTo>
                    <a:pt x="31483" y="1079754"/>
                  </a:lnTo>
                  <a:lnTo>
                    <a:pt x="22263" y="1120140"/>
                  </a:lnTo>
                  <a:lnTo>
                    <a:pt x="14626" y="1160653"/>
                  </a:lnTo>
                  <a:lnTo>
                    <a:pt x="8572" y="1201293"/>
                  </a:lnTo>
                  <a:lnTo>
                    <a:pt x="4110" y="1242187"/>
                  </a:lnTo>
                  <a:lnTo>
                    <a:pt x="1250" y="1283208"/>
                  </a:lnTo>
                  <a:lnTo>
                    <a:pt x="0" y="1324229"/>
                  </a:lnTo>
                  <a:lnTo>
                    <a:pt x="364" y="1365377"/>
                  </a:lnTo>
                  <a:lnTo>
                    <a:pt x="2352" y="1406525"/>
                  </a:lnTo>
                  <a:lnTo>
                    <a:pt x="5971" y="1447673"/>
                  </a:lnTo>
                  <a:lnTo>
                    <a:pt x="11230" y="1488821"/>
                  </a:lnTo>
                  <a:lnTo>
                    <a:pt x="18135" y="1529842"/>
                  </a:lnTo>
                  <a:lnTo>
                    <a:pt x="26695" y="1570736"/>
                  </a:lnTo>
                  <a:lnTo>
                    <a:pt x="36918" y="1611630"/>
                  </a:lnTo>
                  <a:lnTo>
                    <a:pt x="48806" y="1652270"/>
                  </a:lnTo>
                  <a:lnTo>
                    <a:pt x="62369" y="1692783"/>
                  </a:lnTo>
                  <a:lnTo>
                    <a:pt x="77622" y="1733042"/>
                  </a:lnTo>
                  <a:lnTo>
                    <a:pt x="94564" y="1773047"/>
                  </a:lnTo>
                  <a:lnTo>
                    <a:pt x="113207" y="1812798"/>
                  </a:lnTo>
                  <a:lnTo>
                    <a:pt x="133565" y="1852168"/>
                  </a:lnTo>
                  <a:lnTo>
                    <a:pt x="155625" y="1891284"/>
                  </a:lnTo>
                  <a:lnTo>
                    <a:pt x="179412" y="1929892"/>
                  </a:lnTo>
                  <a:lnTo>
                    <a:pt x="204927" y="1968246"/>
                  </a:lnTo>
                  <a:lnTo>
                    <a:pt x="232181" y="2006092"/>
                  </a:lnTo>
                  <a:lnTo>
                    <a:pt x="261188" y="2043557"/>
                  </a:lnTo>
                  <a:lnTo>
                    <a:pt x="291934" y="2080387"/>
                  </a:lnTo>
                  <a:lnTo>
                    <a:pt x="321767" y="2113915"/>
                  </a:lnTo>
                  <a:lnTo>
                    <a:pt x="352666" y="2146427"/>
                  </a:lnTo>
                  <a:lnTo>
                    <a:pt x="384606" y="2178050"/>
                  </a:lnTo>
                  <a:lnTo>
                    <a:pt x="417550" y="2208784"/>
                  </a:lnTo>
                  <a:lnTo>
                    <a:pt x="451459" y="2238502"/>
                  </a:lnTo>
                  <a:lnTo>
                    <a:pt x="486321" y="2267204"/>
                  </a:lnTo>
                  <a:lnTo>
                    <a:pt x="522097" y="2295017"/>
                  </a:lnTo>
                  <a:lnTo>
                    <a:pt x="558749" y="2321941"/>
                  </a:lnTo>
                  <a:lnTo>
                    <a:pt x="596252" y="2347849"/>
                  </a:lnTo>
                  <a:lnTo>
                    <a:pt x="634580" y="2372741"/>
                  </a:lnTo>
                  <a:lnTo>
                    <a:pt x="673696" y="2396744"/>
                  </a:lnTo>
                  <a:lnTo>
                    <a:pt x="713562" y="2419731"/>
                  </a:lnTo>
                  <a:lnTo>
                    <a:pt x="754151" y="2441829"/>
                  </a:lnTo>
                  <a:lnTo>
                    <a:pt x="795451" y="2462784"/>
                  </a:lnTo>
                  <a:lnTo>
                    <a:pt x="837399" y="2482850"/>
                  </a:lnTo>
                  <a:lnTo>
                    <a:pt x="879995" y="2501900"/>
                  </a:lnTo>
                  <a:lnTo>
                    <a:pt x="923188" y="2519934"/>
                  </a:lnTo>
                  <a:lnTo>
                    <a:pt x="966952" y="2536952"/>
                  </a:lnTo>
                  <a:lnTo>
                    <a:pt x="1011250" y="2552954"/>
                  </a:lnTo>
                  <a:lnTo>
                    <a:pt x="1056068" y="2567940"/>
                  </a:lnTo>
                  <a:lnTo>
                    <a:pt x="1101356" y="2581910"/>
                  </a:lnTo>
                  <a:lnTo>
                    <a:pt x="1147102" y="2594864"/>
                  </a:lnTo>
                  <a:lnTo>
                    <a:pt x="1193292" y="2606802"/>
                  </a:lnTo>
                  <a:lnTo>
                    <a:pt x="1239774" y="2617724"/>
                  </a:lnTo>
                  <a:lnTo>
                    <a:pt x="1286637" y="2627503"/>
                  </a:lnTo>
                  <a:lnTo>
                    <a:pt x="1333881" y="2636393"/>
                  </a:lnTo>
                  <a:lnTo>
                    <a:pt x="1381379" y="2644140"/>
                  </a:lnTo>
                  <a:lnTo>
                    <a:pt x="1429258" y="2650871"/>
                  </a:lnTo>
                  <a:lnTo>
                    <a:pt x="1477264" y="2656459"/>
                  </a:lnTo>
                  <a:lnTo>
                    <a:pt x="1525397" y="2661158"/>
                  </a:lnTo>
                  <a:lnTo>
                    <a:pt x="1573783" y="2664587"/>
                  </a:lnTo>
                  <a:lnTo>
                    <a:pt x="1622298" y="2667127"/>
                  </a:lnTo>
                  <a:lnTo>
                    <a:pt x="1670939" y="2668524"/>
                  </a:lnTo>
                  <a:lnTo>
                    <a:pt x="1719580" y="2668778"/>
                  </a:lnTo>
                  <a:lnTo>
                    <a:pt x="1768348" y="2668016"/>
                  </a:lnTo>
                  <a:lnTo>
                    <a:pt x="1817116" y="2666111"/>
                  </a:lnTo>
                  <a:lnTo>
                    <a:pt x="1865883" y="2663190"/>
                  </a:lnTo>
                  <a:lnTo>
                    <a:pt x="1914525" y="2659126"/>
                  </a:lnTo>
                  <a:lnTo>
                    <a:pt x="1963166" y="2653919"/>
                  </a:lnTo>
                  <a:lnTo>
                    <a:pt x="2011680" y="2647569"/>
                  </a:lnTo>
                  <a:lnTo>
                    <a:pt x="2060067" y="2640203"/>
                  </a:lnTo>
                  <a:lnTo>
                    <a:pt x="2108200" y="2631694"/>
                  </a:lnTo>
                  <a:lnTo>
                    <a:pt x="2156206" y="2622042"/>
                  </a:lnTo>
                  <a:lnTo>
                    <a:pt x="2203958" y="2611247"/>
                  </a:lnTo>
                  <a:lnTo>
                    <a:pt x="2251456" y="2599436"/>
                  </a:lnTo>
                  <a:lnTo>
                    <a:pt x="2298573" y="2586355"/>
                  </a:lnTo>
                  <a:lnTo>
                    <a:pt x="2345436" y="2572131"/>
                  </a:lnTo>
                  <a:lnTo>
                    <a:pt x="2392045" y="2556891"/>
                  </a:lnTo>
                  <a:lnTo>
                    <a:pt x="2438146" y="2540381"/>
                  </a:lnTo>
                  <a:lnTo>
                    <a:pt x="2483866" y="2522728"/>
                  </a:lnTo>
                  <a:lnTo>
                    <a:pt x="2529078" y="2503932"/>
                  </a:lnTo>
                  <a:lnTo>
                    <a:pt x="2573782" y="2483993"/>
                  </a:lnTo>
                  <a:lnTo>
                    <a:pt x="2618105" y="2462784"/>
                  </a:lnTo>
                  <a:lnTo>
                    <a:pt x="2661793" y="2440559"/>
                  </a:lnTo>
                  <a:lnTo>
                    <a:pt x="4246372" y="3319018"/>
                  </a:lnTo>
                  <a:lnTo>
                    <a:pt x="3122549" y="2080514"/>
                  </a:lnTo>
                  <a:lnTo>
                    <a:pt x="3154934" y="2041525"/>
                  </a:lnTo>
                  <a:lnTo>
                    <a:pt x="3185414" y="2001901"/>
                  </a:lnTo>
                  <a:lnTo>
                    <a:pt x="3213989" y="1961642"/>
                  </a:lnTo>
                  <a:lnTo>
                    <a:pt x="3240659" y="1920875"/>
                  </a:lnTo>
                  <a:lnTo>
                    <a:pt x="3265551" y="1879600"/>
                  </a:lnTo>
                  <a:lnTo>
                    <a:pt x="3288411" y="1837690"/>
                  </a:lnTo>
                  <a:lnTo>
                    <a:pt x="3309366" y="1795526"/>
                  </a:lnTo>
                  <a:lnTo>
                    <a:pt x="3328416" y="1752854"/>
                  </a:lnTo>
                  <a:lnTo>
                    <a:pt x="3345561" y="1709801"/>
                  </a:lnTo>
                  <a:lnTo>
                    <a:pt x="3360801" y="1666367"/>
                  </a:lnTo>
                  <a:lnTo>
                    <a:pt x="3374136" y="1622679"/>
                  </a:lnTo>
                  <a:lnTo>
                    <a:pt x="3385566" y="1578737"/>
                  </a:lnTo>
                  <a:lnTo>
                    <a:pt x="3395091" y="1534668"/>
                  </a:lnTo>
                  <a:lnTo>
                    <a:pt x="3402711" y="1490345"/>
                  </a:lnTo>
                  <a:lnTo>
                    <a:pt x="3408426" y="1445895"/>
                  </a:lnTo>
                  <a:lnTo>
                    <a:pt x="3412236" y="1401318"/>
                  </a:lnTo>
                  <a:lnTo>
                    <a:pt x="3414141" y="1356741"/>
                  </a:lnTo>
                  <a:lnTo>
                    <a:pt x="3414141" y="1312164"/>
                  </a:lnTo>
                  <a:lnTo>
                    <a:pt x="3412236" y="1267460"/>
                  </a:lnTo>
                  <a:lnTo>
                    <a:pt x="3408426" y="1223010"/>
                  </a:lnTo>
                  <a:lnTo>
                    <a:pt x="3402711" y="1178560"/>
                  </a:lnTo>
                  <a:lnTo>
                    <a:pt x="3395091" y="1134237"/>
                  </a:lnTo>
                  <a:lnTo>
                    <a:pt x="3385566" y="1090041"/>
                  </a:lnTo>
                  <a:lnTo>
                    <a:pt x="3374136" y="1046099"/>
                  </a:lnTo>
                  <a:lnTo>
                    <a:pt x="3360801" y="1002411"/>
                  </a:lnTo>
                  <a:lnTo>
                    <a:pt x="3345561" y="959104"/>
                  </a:lnTo>
                  <a:lnTo>
                    <a:pt x="3328416" y="916051"/>
                  </a:lnTo>
                  <a:lnTo>
                    <a:pt x="3309366" y="873379"/>
                  </a:lnTo>
                  <a:lnTo>
                    <a:pt x="3288411" y="831088"/>
                  </a:lnTo>
                  <a:lnTo>
                    <a:pt x="3265551" y="789305"/>
                  </a:lnTo>
                  <a:lnTo>
                    <a:pt x="3240659" y="747903"/>
                  </a:lnTo>
                  <a:lnTo>
                    <a:pt x="3213989" y="707136"/>
                  </a:lnTo>
                  <a:lnTo>
                    <a:pt x="3185414" y="666877"/>
                  </a:lnTo>
                  <a:lnTo>
                    <a:pt x="3154934" y="627253"/>
                  </a:lnTo>
                  <a:lnTo>
                    <a:pt x="3122549" y="588264"/>
                  </a:lnTo>
                  <a:lnTo>
                    <a:pt x="3092704" y="554863"/>
                  </a:lnTo>
                  <a:lnTo>
                    <a:pt x="3061843" y="522224"/>
                  </a:lnTo>
                  <a:lnTo>
                    <a:pt x="3029839" y="490728"/>
                  </a:lnTo>
                  <a:lnTo>
                    <a:pt x="2996946" y="459994"/>
                  </a:lnTo>
                  <a:lnTo>
                    <a:pt x="2963037" y="430275"/>
                  </a:lnTo>
                  <a:lnTo>
                    <a:pt x="2928112" y="401447"/>
                  </a:lnTo>
                  <a:lnTo>
                    <a:pt x="2892425" y="373634"/>
                  </a:lnTo>
                  <a:lnTo>
                    <a:pt x="2855722" y="346837"/>
                  </a:lnTo>
                  <a:lnTo>
                    <a:pt x="2818257" y="320929"/>
                  </a:lnTo>
                  <a:lnTo>
                    <a:pt x="2779903" y="295910"/>
                  </a:lnTo>
                  <a:lnTo>
                    <a:pt x="2740787" y="271907"/>
                  </a:lnTo>
                  <a:lnTo>
                    <a:pt x="2700909" y="248920"/>
                  </a:lnTo>
                  <a:lnTo>
                    <a:pt x="2660269" y="226949"/>
                  </a:lnTo>
                  <a:lnTo>
                    <a:pt x="2618994" y="205994"/>
                  </a:lnTo>
                  <a:lnTo>
                    <a:pt x="2577084" y="185928"/>
                  </a:lnTo>
                  <a:lnTo>
                    <a:pt x="2534539" y="166878"/>
                  </a:lnTo>
                  <a:lnTo>
                    <a:pt x="2491359" y="148844"/>
                  </a:lnTo>
                  <a:lnTo>
                    <a:pt x="2447544" y="131825"/>
                  </a:lnTo>
                  <a:lnTo>
                    <a:pt x="2403221" y="115824"/>
                  </a:lnTo>
                  <a:lnTo>
                    <a:pt x="2358390" y="100837"/>
                  </a:lnTo>
                  <a:lnTo>
                    <a:pt x="2313051" y="86868"/>
                  </a:lnTo>
                  <a:lnTo>
                    <a:pt x="2267331" y="73914"/>
                  </a:lnTo>
                  <a:lnTo>
                    <a:pt x="2221230" y="61975"/>
                  </a:lnTo>
                  <a:lnTo>
                    <a:pt x="2174621" y="51054"/>
                  </a:lnTo>
                  <a:lnTo>
                    <a:pt x="2127758" y="41148"/>
                  </a:lnTo>
                  <a:lnTo>
                    <a:pt x="2080514" y="32385"/>
                  </a:lnTo>
                  <a:lnTo>
                    <a:pt x="2033016" y="24637"/>
                  </a:lnTo>
                  <a:lnTo>
                    <a:pt x="1985264" y="17907"/>
                  </a:lnTo>
                  <a:lnTo>
                    <a:pt x="1937258" y="12192"/>
                  </a:lnTo>
                  <a:lnTo>
                    <a:pt x="1888998" y="7620"/>
                  </a:lnTo>
                  <a:lnTo>
                    <a:pt x="1840611" y="4191"/>
                  </a:lnTo>
                  <a:lnTo>
                    <a:pt x="1792097" y="1650"/>
                  </a:lnTo>
                  <a:lnTo>
                    <a:pt x="1743456" y="254"/>
                  </a:lnTo>
                  <a:lnTo>
                    <a:pt x="169481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125" y="811530"/>
              <a:ext cx="4246880" cy="3319145"/>
            </a:xfrm>
            <a:custGeom>
              <a:avLst/>
              <a:gdLst/>
              <a:ahLst/>
              <a:cxnLst/>
              <a:rect l="l" t="t" r="r" b="b"/>
              <a:pathLst>
                <a:path w="4246880" h="3319145">
                  <a:moveTo>
                    <a:pt x="4246372" y="3319018"/>
                  </a:moveTo>
                  <a:lnTo>
                    <a:pt x="2661793" y="2440559"/>
                  </a:lnTo>
                  <a:lnTo>
                    <a:pt x="2618105" y="2462784"/>
                  </a:lnTo>
                  <a:lnTo>
                    <a:pt x="2573782" y="2483993"/>
                  </a:lnTo>
                  <a:lnTo>
                    <a:pt x="2529078" y="2503932"/>
                  </a:lnTo>
                  <a:lnTo>
                    <a:pt x="2483866" y="2522728"/>
                  </a:lnTo>
                  <a:lnTo>
                    <a:pt x="2438146" y="2540381"/>
                  </a:lnTo>
                  <a:lnTo>
                    <a:pt x="2392045" y="2556891"/>
                  </a:lnTo>
                  <a:lnTo>
                    <a:pt x="2345436" y="2572131"/>
                  </a:lnTo>
                  <a:lnTo>
                    <a:pt x="2298573" y="2586355"/>
                  </a:lnTo>
                  <a:lnTo>
                    <a:pt x="2251456" y="2599436"/>
                  </a:lnTo>
                  <a:lnTo>
                    <a:pt x="2203958" y="2611247"/>
                  </a:lnTo>
                  <a:lnTo>
                    <a:pt x="2156206" y="2622042"/>
                  </a:lnTo>
                  <a:lnTo>
                    <a:pt x="2108200" y="2631694"/>
                  </a:lnTo>
                  <a:lnTo>
                    <a:pt x="2060067" y="2640203"/>
                  </a:lnTo>
                  <a:lnTo>
                    <a:pt x="2011680" y="2647569"/>
                  </a:lnTo>
                  <a:lnTo>
                    <a:pt x="1963166" y="2653919"/>
                  </a:lnTo>
                  <a:lnTo>
                    <a:pt x="1914525" y="2659126"/>
                  </a:lnTo>
                  <a:lnTo>
                    <a:pt x="1865883" y="2663190"/>
                  </a:lnTo>
                  <a:lnTo>
                    <a:pt x="1817116" y="2666111"/>
                  </a:lnTo>
                  <a:lnTo>
                    <a:pt x="1768348" y="2668016"/>
                  </a:lnTo>
                  <a:lnTo>
                    <a:pt x="1719580" y="2668778"/>
                  </a:lnTo>
                  <a:lnTo>
                    <a:pt x="1670939" y="2668524"/>
                  </a:lnTo>
                  <a:lnTo>
                    <a:pt x="1622298" y="2667127"/>
                  </a:lnTo>
                  <a:lnTo>
                    <a:pt x="1573783" y="2664587"/>
                  </a:lnTo>
                  <a:lnTo>
                    <a:pt x="1525397" y="2661158"/>
                  </a:lnTo>
                  <a:lnTo>
                    <a:pt x="1477264" y="2656459"/>
                  </a:lnTo>
                  <a:lnTo>
                    <a:pt x="1429258" y="2650871"/>
                  </a:lnTo>
                  <a:lnTo>
                    <a:pt x="1381379" y="2644140"/>
                  </a:lnTo>
                  <a:lnTo>
                    <a:pt x="1333881" y="2636393"/>
                  </a:lnTo>
                  <a:lnTo>
                    <a:pt x="1286637" y="2627503"/>
                  </a:lnTo>
                  <a:lnTo>
                    <a:pt x="1239774" y="2617724"/>
                  </a:lnTo>
                  <a:lnTo>
                    <a:pt x="1193292" y="2606802"/>
                  </a:lnTo>
                  <a:lnTo>
                    <a:pt x="1147102" y="2594864"/>
                  </a:lnTo>
                  <a:lnTo>
                    <a:pt x="1101356" y="2581910"/>
                  </a:lnTo>
                  <a:lnTo>
                    <a:pt x="1056068" y="2567940"/>
                  </a:lnTo>
                  <a:lnTo>
                    <a:pt x="1011250" y="2552954"/>
                  </a:lnTo>
                  <a:lnTo>
                    <a:pt x="966952" y="2536952"/>
                  </a:lnTo>
                  <a:lnTo>
                    <a:pt x="923188" y="2519934"/>
                  </a:lnTo>
                  <a:lnTo>
                    <a:pt x="879995" y="2501900"/>
                  </a:lnTo>
                  <a:lnTo>
                    <a:pt x="837399" y="2482850"/>
                  </a:lnTo>
                  <a:lnTo>
                    <a:pt x="795451" y="2462784"/>
                  </a:lnTo>
                  <a:lnTo>
                    <a:pt x="754151" y="2441829"/>
                  </a:lnTo>
                  <a:lnTo>
                    <a:pt x="713562" y="2419731"/>
                  </a:lnTo>
                  <a:lnTo>
                    <a:pt x="673696" y="2396744"/>
                  </a:lnTo>
                  <a:lnTo>
                    <a:pt x="634580" y="2372741"/>
                  </a:lnTo>
                  <a:lnTo>
                    <a:pt x="596252" y="2347849"/>
                  </a:lnTo>
                  <a:lnTo>
                    <a:pt x="558749" y="2321941"/>
                  </a:lnTo>
                  <a:lnTo>
                    <a:pt x="522097" y="2295017"/>
                  </a:lnTo>
                  <a:lnTo>
                    <a:pt x="486321" y="2267204"/>
                  </a:lnTo>
                  <a:lnTo>
                    <a:pt x="451459" y="2238502"/>
                  </a:lnTo>
                  <a:lnTo>
                    <a:pt x="417550" y="2208784"/>
                  </a:lnTo>
                  <a:lnTo>
                    <a:pt x="384606" y="2178050"/>
                  </a:lnTo>
                  <a:lnTo>
                    <a:pt x="352666" y="2146427"/>
                  </a:lnTo>
                  <a:lnTo>
                    <a:pt x="321767" y="2113915"/>
                  </a:lnTo>
                  <a:lnTo>
                    <a:pt x="291934" y="2080387"/>
                  </a:lnTo>
                  <a:lnTo>
                    <a:pt x="261188" y="2043557"/>
                  </a:lnTo>
                  <a:lnTo>
                    <a:pt x="232181" y="2006092"/>
                  </a:lnTo>
                  <a:lnTo>
                    <a:pt x="204927" y="1968246"/>
                  </a:lnTo>
                  <a:lnTo>
                    <a:pt x="179412" y="1929892"/>
                  </a:lnTo>
                  <a:lnTo>
                    <a:pt x="155625" y="1891284"/>
                  </a:lnTo>
                  <a:lnTo>
                    <a:pt x="133565" y="1852168"/>
                  </a:lnTo>
                  <a:lnTo>
                    <a:pt x="113207" y="1812798"/>
                  </a:lnTo>
                  <a:lnTo>
                    <a:pt x="94564" y="1773047"/>
                  </a:lnTo>
                  <a:lnTo>
                    <a:pt x="77622" y="1733042"/>
                  </a:lnTo>
                  <a:lnTo>
                    <a:pt x="62369" y="1692783"/>
                  </a:lnTo>
                  <a:lnTo>
                    <a:pt x="48806" y="1652270"/>
                  </a:lnTo>
                  <a:lnTo>
                    <a:pt x="36918" y="1611630"/>
                  </a:lnTo>
                  <a:lnTo>
                    <a:pt x="26695" y="1570736"/>
                  </a:lnTo>
                  <a:lnTo>
                    <a:pt x="18135" y="1529842"/>
                  </a:lnTo>
                  <a:lnTo>
                    <a:pt x="11230" y="1488821"/>
                  </a:lnTo>
                  <a:lnTo>
                    <a:pt x="5971" y="1447673"/>
                  </a:lnTo>
                  <a:lnTo>
                    <a:pt x="2352" y="1406525"/>
                  </a:lnTo>
                  <a:lnTo>
                    <a:pt x="364" y="1365377"/>
                  </a:lnTo>
                  <a:lnTo>
                    <a:pt x="0" y="1324229"/>
                  </a:lnTo>
                  <a:lnTo>
                    <a:pt x="1250" y="1283208"/>
                  </a:lnTo>
                  <a:lnTo>
                    <a:pt x="4110" y="1242187"/>
                  </a:lnTo>
                  <a:lnTo>
                    <a:pt x="8572" y="1201293"/>
                  </a:lnTo>
                  <a:lnTo>
                    <a:pt x="14626" y="1160653"/>
                  </a:lnTo>
                  <a:lnTo>
                    <a:pt x="22263" y="1120140"/>
                  </a:lnTo>
                  <a:lnTo>
                    <a:pt x="31483" y="1079754"/>
                  </a:lnTo>
                  <a:lnTo>
                    <a:pt x="42278" y="1039622"/>
                  </a:lnTo>
                  <a:lnTo>
                    <a:pt x="54622" y="999871"/>
                  </a:lnTo>
                  <a:lnTo>
                    <a:pt x="68529" y="960247"/>
                  </a:lnTo>
                  <a:lnTo>
                    <a:pt x="83985" y="921131"/>
                  </a:lnTo>
                  <a:lnTo>
                    <a:pt x="100990" y="882269"/>
                  </a:lnTo>
                  <a:lnTo>
                    <a:pt x="119519" y="843788"/>
                  </a:lnTo>
                  <a:lnTo>
                    <a:pt x="139572" y="805815"/>
                  </a:lnTo>
                  <a:lnTo>
                    <a:pt x="161137" y="768223"/>
                  </a:lnTo>
                  <a:lnTo>
                    <a:pt x="184213" y="731139"/>
                  </a:lnTo>
                  <a:lnTo>
                    <a:pt x="208800" y="694563"/>
                  </a:lnTo>
                  <a:lnTo>
                    <a:pt x="234873" y="658495"/>
                  </a:lnTo>
                  <a:lnTo>
                    <a:pt x="262445" y="623062"/>
                  </a:lnTo>
                  <a:lnTo>
                    <a:pt x="291490" y="588137"/>
                  </a:lnTo>
                  <a:lnTo>
                    <a:pt x="322008" y="553974"/>
                  </a:lnTo>
                  <a:lnTo>
                    <a:pt x="353987" y="520446"/>
                  </a:lnTo>
                  <a:lnTo>
                    <a:pt x="387426" y="487553"/>
                  </a:lnTo>
                  <a:lnTo>
                    <a:pt x="422313" y="455422"/>
                  </a:lnTo>
                  <a:lnTo>
                    <a:pt x="458635" y="424053"/>
                  </a:lnTo>
                  <a:lnTo>
                    <a:pt x="496404" y="393446"/>
                  </a:lnTo>
                  <a:lnTo>
                    <a:pt x="535597" y="363728"/>
                  </a:lnTo>
                  <a:lnTo>
                    <a:pt x="576199" y="334772"/>
                  </a:lnTo>
                  <a:lnTo>
                    <a:pt x="618223" y="306705"/>
                  </a:lnTo>
                  <a:lnTo>
                    <a:pt x="661644" y="279654"/>
                  </a:lnTo>
                  <a:lnTo>
                    <a:pt x="706462" y="253365"/>
                  </a:lnTo>
                  <a:lnTo>
                    <a:pt x="752665" y="228219"/>
                  </a:lnTo>
                  <a:lnTo>
                    <a:pt x="796378" y="205867"/>
                  </a:lnTo>
                  <a:lnTo>
                    <a:pt x="840625" y="184785"/>
                  </a:lnTo>
                  <a:lnTo>
                    <a:pt x="885393" y="164846"/>
                  </a:lnTo>
                  <a:lnTo>
                    <a:pt x="930630" y="146050"/>
                  </a:lnTo>
                  <a:lnTo>
                    <a:pt x="976325" y="128397"/>
                  </a:lnTo>
                  <a:lnTo>
                    <a:pt x="1022438" y="111887"/>
                  </a:lnTo>
                  <a:lnTo>
                    <a:pt x="1068946" y="96647"/>
                  </a:lnTo>
                  <a:lnTo>
                    <a:pt x="1115809" y="82423"/>
                  </a:lnTo>
                  <a:lnTo>
                    <a:pt x="1163066" y="69342"/>
                  </a:lnTo>
                  <a:lnTo>
                    <a:pt x="1210437" y="57531"/>
                  </a:lnTo>
                  <a:lnTo>
                    <a:pt x="1258189" y="46736"/>
                  </a:lnTo>
                  <a:lnTo>
                    <a:pt x="1306195" y="37084"/>
                  </a:lnTo>
                  <a:lnTo>
                    <a:pt x="1354455" y="28575"/>
                  </a:lnTo>
                  <a:lnTo>
                    <a:pt x="1402715" y="21209"/>
                  </a:lnTo>
                  <a:lnTo>
                    <a:pt x="1451229" y="14859"/>
                  </a:lnTo>
                  <a:lnTo>
                    <a:pt x="1499870" y="9652"/>
                  </a:lnTo>
                  <a:lnTo>
                    <a:pt x="1548638" y="5587"/>
                  </a:lnTo>
                  <a:lnTo>
                    <a:pt x="1597279" y="2667"/>
                  </a:lnTo>
                  <a:lnTo>
                    <a:pt x="1646047" y="762"/>
                  </a:lnTo>
                  <a:lnTo>
                    <a:pt x="1694814" y="0"/>
                  </a:lnTo>
                  <a:lnTo>
                    <a:pt x="1743456" y="254"/>
                  </a:lnTo>
                  <a:lnTo>
                    <a:pt x="1792097" y="1650"/>
                  </a:lnTo>
                  <a:lnTo>
                    <a:pt x="1840611" y="4191"/>
                  </a:lnTo>
                  <a:lnTo>
                    <a:pt x="1888998" y="7620"/>
                  </a:lnTo>
                  <a:lnTo>
                    <a:pt x="1937258" y="12192"/>
                  </a:lnTo>
                  <a:lnTo>
                    <a:pt x="1985264" y="17907"/>
                  </a:lnTo>
                  <a:lnTo>
                    <a:pt x="2033016" y="24637"/>
                  </a:lnTo>
                  <a:lnTo>
                    <a:pt x="2080514" y="32385"/>
                  </a:lnTo>
                  <a:lnTo>
                    <a:pt x="2127758" y="41148"/>
                  </a:lnTo>
                  <a:lnTo>
                    <a:pt x="2174621" y="51054"/>
                  </a:lnTo>
                  <a:lnTo>
                    <a:pt x="2221230" y="61975"/>
                  </a:lnTo>
                  <a:lnTo>
                    <a:pt x="2267331" y="73914"/>
                  </a:lnTo>
                  <a:lnTo>
                    <a:pt x="2313051" y="86868"/>
                  </a:lnTo>
                  <a:lnTo>
                    <a:pt x="2358390" y="100837"/>
                  </a:lnTo>
                  <a:lnTo>
                    <a:pt x="2403221" y="115824"/>
                  </a:lnTo>
                  <a:lnTo>
                    <a:pt x="2447544" y="131825"/>
                  </a:lnTo>
                  <a:lnTo>
                    <a:pt x="2491359" y="148844"/>
                  </a:lnTo>
                  <a:lnTo>
                    <a:pt x="2534539" y="166878"/>
                  </a:lnTo>
                  <a:lnTo>
                    <a:pt x="2577084" y="185928"/>
                  </a:lnTo>
                  <a:lnTo>
                    <a:pt x="2618994" y="205994"/>
                  </a:lnTo>
                  <a:lnTo>
                    <a:pt x="2660269" y="226949"/>
                  </a:lnTo>
                  <a:lnTo>
                    <a:pt x="2700909" y="248920"/>
                  </a:lnTo>
                  <a:lnTo>
                    <a:pt x="2740787" y="271907"/>
                  </a:lnTo>
                  <a:lnTo>
                    <a:pt x="2779903" y="295910"/>
                  </a:lnTo>
                  <a:lnTo>
                    <a:pt x="2818257" y="320929"/>
                  </a:lnTo>
                  <a:lnTo>
                    <a:pt x="2855722" y="346837"/>
                  </a:lnTo>
                  <a:lnTo>
                    <a:pt x="2892425" y="373634"/>
                  </a:lnTo>
                  <a:lnTo>
                    <a:pt x="2928112" y="401447"/>
                  </a:lnTo>
                  <a:lnTo>
                    <a:pt x="2963037" y="430275"/>
                  </a:lnTo>
                  <a:lnTo>
                    <a:pt x="2996946" y="459994"/>
                  </a:lnTo>
                  <a:lnTo>
                    <a:pt x="3029839" y="490728"/>
                  </a:lnTo>
                  <a:lnTo>
                    <a:pt x="3061843" y="522224"/>
                  </a:lnTo>
                  <a:lnTo>
                    <a:pt x="3092704" y="554863"/>
                  </a:lnTo>
                  <a:lnTo>
                    <a:pt x="3122549" y="588264"/>
                  </a:lnTo>
                  <a:lnTo>
                    <a:pt x="3154934" y="627253"/>
                  </a:lnTo>
                  <a:lnTo>
                    <a:pt x="3185414" y="666877"/>
                  </a:lnTo>
                  <a:lnTo>
                    <a:pt x="3213989" y="707136"/>
                  </a:lnTo>
                  <a:lnTo>
                    <a:pt x="3240659" y="747903"/>
                  </a:lnTo>
                  <a:lnTo>
                    <a:pt x="3265551" y="789305"/>
                  </a:lnTo>
                  <a:lnTo>
                    <a:pt x="3288411" y="831088"/>
                  </a:lnTo>
                  <a:lnTo>
                    <a:pt x="3309366" y="873379"/>
                  </a:lnTo>
                  <a:lnTo>
                    <a:pt x="3328416" y="916051"/>
                  </a:lnTo>
                  <a:lnTo>
                    <a:pt x="3345561" y="959104"/>
                  </a:lnTo>
                  <a:lnTo>
                    <a:pt x="3360801" y="1002411"/>
                  </a:lnTo>
                  <a:lnTo>
                    <a:pt x="3374136" y="1046099"/>
                  </a:lnTo>
                  <a:lnTo>
                    <a:pt x="3385566" y="1090041"/>
                  </a:lnTo>
                  <a:lnTo>
                    <a:pt x="3395091" y="1134237"/>
                  </a:lnTo>
                  <a:lnTo>
                    <a:pt x="3402711" y="1178560"/>
                  </a:lnTo>
                  <a:lnTo>
                    <a:pt x="3408426" y="1223010"/>
                  </a:lnTo>
                  <a:lnTo>
                    <a:pt x="3412236" y="1267460"/>
                  </a:lnTo>
                  <a:lnTo>
                    <a:pt x="3414141" y="1312164"/>
                  </a:lnTo>
                  <a:lnTo>
                    <a:pt x="3414141" y="1356741"/>
                  </a:lnTo>
                  <a:lnTo>
                    <a:pt x="3412236" y="1401318"/>
                  </a:lnTo>
                  <a:lnTo>
                    <a:pt x="3408426" y="1445895"/>
                  </a:lnTo>
                  <a:lnTo>
                    <a:pt x="3402711" y="1490345"/>
                  </a:lnTo>
                  <a:lnTo>
                    <a:pt x="3395091" y="1534668"/>
                  </a:lnTo>
                  <a:lnTo>
                    <a:pt x="3385566" y="1578737"/>
                  </a:lnTo>
                  <a:lnTo>
                    <a:pt x="3374136" y="1622679"/>
                  </a:lnTo>
                  <a:lnTo>
                    <a:pt x="3360801" y="1666367"/>
                  </a:lnTo>
                  <a:lnTo>
                    <a:pt x="3345561" y="1709801"/>
                  </a:lnTo>
                  <a:lnTo>
                    <a:pt x="3328416" y="1752854"/>
                  </a:lnTo>
                  <a:lnTo>
                    <a:pt x="3309366" y="1795526"/>
                  </a:lnTo>
                  <a:lnTo>
                    <a:pt x="3288411" y="1837690"/>
                  </a:lnTo>
                  <a:lnTo>
                    <a:pt x="3265551" y="1879600"/>
                  </a:lnTo>
                  <a:lnTo>
                    <a:pt x="3240659" y="1920875"/>
                  </a:lnTo>
                  <a:lnTo>
                    <a:pt x="3213989" y="1961642"/>
                  </a:lnTo>
                  <a:lnTo>
                    <a:pt x="3185414" y="2001901"/>
                  </a:lnTo>
                  <a:lnTo>
                    <a:pt x="3154934" y="2041525"/>
                  </a:lnTo>
                  <a:lnTo>
                    <a:pt x="3122549" y="2080514"/>
                  </a:lnTo>
                  <a:lnTo>
                    <a:pt x="4246372" y="3319018"/>
                  </a:lnTo>
                  <a:close/>
                </a:path>
              </a:pathLst>
            </a:custGeom>
            <a:ln w="12700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5455" y="3923029"/>
            <a:ext cx="3060700" cy="1754505"/>
          </a:xfrm>
          <a:prstGeom prst="rect">
            <a:avLst/>
          </a:prstGeom>
          <a:solidFill>
            <a:srgbClr val="F8E3DF"/>
          </a:solidFill>
        </p:spPr>
        <p:txBody>
          <a:bodyPr vert="horz" wrap="square" lIns="0" tIns="35560" rIns="0" bIns="0" rtlCol="0">
            <a:spAutoFit/>
          </a:bodyPr>
          <a:lstStyle/>
          <a:p>
            <a:pPr marL="209550" indent="-119380">
              <a:lnSpc>
                <a:spcPct val="100000"/>
              </a:lnSpc>
              <a:spcBef>
                <a:spcPts val="280"/>
              </a:spcBef>
              <a:buChar char="-"/>
              <a:tabLst>
                <a:tab pos="209550" algn="l"/>
              </a:tabLst>
            </a:pPr>
            <a:r>
              <a:rPr sz="1800" spc="-120" dirty="0">
                <a:solidFill>
                  <a:srgbClr val="FF0000"/>
                </a:solidFill>
                <a:latin typeface="Arial"/>
                <a:cs typeface="Arial"/>
              </a:rPr>
              <a:t>Phương</a:t>
            </a:r>
            <a:r>
              <a:rPr sz="18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FF0000"/>
                </a:solidFill>
                <a:latin typeface="Arial"/>
                <a:cs typeface="Arial"/>
              </a:rPr>
              <a:t>thức</a:t>
            </a:r>
            <a:r>
              <a:rPr sz="18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FF0000"/>
                </a:solidFill>
                <a:latin typeface="Arial"/>
                <a:cs typeface="Arial"/>
              </a:rPr>
              <a:t>dạy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endParaRPr sz="1800">
              <a:latin typeface="Arial"/>
              <a:cs typeface="Arial"/>
            </a:endParaRPr>
          </a:p>
          <a:p>
            <a:pPr marL="90170" marR="280670" indent="119380">
              <a:lnSpc>
                <a:spcPts val="2100"/>
              </a:lnSpc>
              <a:spcBef>
                <a:spcPts val="130"/>
              </a:spcBef>
              <a:buChar char="-"/>
              <a:tabLst>
                <a:tab pos="209550" algn="l"/>
              </a:tabLst>
            </a:pPr>
            <a:r>
              <a:rPr sz="1800" spc="-210" dirty="0">
                <a:solidFill>
                  <a:srgbClr val="FF0000"/>
                </a:solidFill>
                <a:latin typeface="Arial"/>
                <a:cs typeface="Arial"/>
              </a:rPr>
              <a:t>YCCĐ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60" dirty="0">
                <a:solidFill>
                  <a:srgbClr val="FF0000"/>
                </a:solidFill>
                <a:latin typeface="Arial"/>
                <a:cs typeface="Arial"/>
              </a:rPr>
              <a:t>của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70" dirty="0">
                <a:solidFill>
                  <a:srgbClr val="FF0000"/>
                </a:solidFill>
                <a:latin typeface="Arial"/>
                <a:cs typeface="Arial"/>
              </a:rPr>
              <a:t>chương</a:t>
            </a:r>
            <a:r>
              <a:rPr sz="18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FF0000"/>
                </a:solidFill>
                <a:latin typeface="Arial"/>
                <a:cs typeface="Arial"/>
              </a:rPr>
              <a:t>trình</a:t>
            </a:r>
            <a:r>
              <a:rPr sz="18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FF0000"/>
                </a:solidFill>
                <a:latin typeface="Arial"/>
                <a:cs typeface="Arial"/>
              </a:rPr>
              <a:t>phải </a:t>
            </a:r>
            <a:r>
              <a:rPr sz="1800" spc="-120" dirty="0">
                <a:solidFill>
                  <a:srgbClr val="FF0000"/>
                </a:solidFill>
                <a:latin typeface="Arial"/>
                <a:cs typeface="Arial"/>
              </a:rPr>
              <a:t>đảm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bảo</a:t>
            </a:r>
            <a:endParaRPr sz="1800">
              <a:latin typeface="Arial"/>
              <a:cs typeface="Arial"/>
            </a:endParaRPr>
          </a:p>
          <a:p>
            <a:pPr marL="209550" indent="-119380">
              <a:lnSpc>
                <a:spcPct val="100000"/>
              </a:lnSpc>
              <a:spcBef>
                <a:spcPts val="5"/>
              </a:spcBef>
              <a:buChar char="-"/>
              <a:tabLst>
                <a:tab pos="209550" algn="l"/>
              </a:tabLst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Logic</a:t>
            </a:r>
            <a:r>
              <a:rPr sz="18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đảm</a:t>
            </a:r>
            <a:r>
              <a:rPr sz="18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bảo</a:t>
            </a:r>
            <a:endParaRPr sz="1800">
              <a:latin typeface="Arial"/>
              <a:cs typeface="Arial"/>
            </a:endParaRPr>
          </a:p>
          <a:p>
            <a:pPr marL="209550" indent="-119380">
              <a:lnSpc>
                <a:spcPct val="100000"/>
              </a:lnSpc>
              <a:spcBef>
                <a:spcPts val="10"/>
              </a:spcBef>
              <a:buChar char="-"/>
              <a:tabLst>
                <a:tab pos="209550" algn="l"/>
              </a:tabLst>
            </a:pPr>
            <a:r>
              <a:rPr sz="1800" spc="-55" dirty="0">
                <a:solidFill>
                  <a:srgbClr val="FF0000"/>
                </a:solidFill>
                <a:latin typeface="Arial"/>
                <a:cs typeface="Arial"/>
              </a:rPr>
              <a:t>Thời</a:t>
            </a:r>
            <a:r>
              <a:rPr sz="1800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Arial"/>
                <a:cs typeface="Arial"/>
              </a:rPr>
              <a:t>lượng</a:t>
            </a:r>
            <a:r>
              <a:rPr sz="1800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có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thể</a:t>
            </a:r>
            <a:r>
              <a:rPr sz="18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Arial"/>
                <a:cs typeface="Arial"/>
              </a:rPr>
              <a:t>thay</a:t>
            </a:r>
            <a:r>
              <a:rPr sz="1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đổi</a:t>
            </a:r>
            <a:endParaRPr sz="18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25"/>
              </a:spcBef>
            </a:pPr>
            <a:r>
              <a:rPr sz="1800" spc="-180" dirty="0">
                <a:solidFill>
                  <a:srgbClr val="FF0000"/>
                </a:solidFill>
                <a:latin typeface="Wingdings"/>
                <a:cs typeface="Wingdings"/>
              </a:rPr>
              <a:t></a:t>
            </a:r>
            <a:r>
              <a:rPr sz="18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Thay</a:t>
            </a:r>
            <a:r>
              <a:rPr sz="18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bài</a:t>
            </a:r>
            <a:r>
              <a:rPr sz="1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r>
              <a:rPr sz="1800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nào</a:t>
            </a:r>
            <a:r>
              <a:rPr sz="18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phù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56786" y="556006"/>
            <a:ext cx="39173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95" dirty="0">
                <a:solidFill>
                  <a:srgbClr val="FF0000"/>
                </a:solidFill>
                <a:latin typeface="Arial"/>
                <a:cs typeface="Arial"/>
              </a:rPr>
              <a:t>PH</a:t>
            </a:r>
            <a:r>
              <a:rPr sz="3200" spc="-95" dirty="0">
                <a:solidFill>
                  <a:srgbClr val="FF0000"/>
                </a:solidFill>
                <a:latin typeface="Arial"/>
                <a:cs typeface="Arial"/>
              </a:rPr>
              <a:t>Ụ</a:t>
            </a:r>
            <a:r>
              <a:rPr sz="32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0" spc="-1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Ụ</a:t>
            </a:r>
            <a:r>
              <a:rPr sz="3200" b="0" spc="-1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0" spc="-2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3200" b="0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3200" b="0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0" spc="-65" dirty="0">
                <a:solidFill>
                  <a:srgbClr val="FF0000"/>
                </a:solidFill>
                <a:latin typeface="Arial"/>
                <a:cs typeface="Arial"/>
              </a:rPr>
              <a:t>CV</a:t>
            </a:r>
            <a:r>
              <a:rPr sz="3200" b="0" spc="-2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0" spc="-70" dirty="0">
                <a:solidFill>
                  <a:srgbClr val="FF0000"/>
                </a:solidFill>
                <a:latin typeface="Arial"/>
                <a:cs typeface="Arial"/>
              </a:rPr>
              <a:t>2345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2640" y="1447545"/>
            <a:ext cx="2036445" cy="13741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43840" marR="5080" indent="-231775">
              <a:lnSpc>
                <a:spcPct val="101000"/>
              </a:lnSpc>
              <a:spcBef>
                <a:spcPts val="50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Bài</a:t>
            </a:r>
            <a:r>
              <a:rPr sz="4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35" dirty="0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sz="4400" b="1" spc="-20" dirty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5965" y="3996690"/>
              <a:ext cx="1600835" cy="617855"/>
            </a:xfrm>
            <a:custGeom>
              <a:avLst/>
              <a:gdLst/>
              <a:ahLst/>
              <a:cxnLst/>
              <a:rect l="l" t="t" r="r" b="b"/>
              <a:pathLst>
                <a:path w="1600835" h="617854">
                  <a:moveTo>
                    <a:pt x="1131951" y="0"/>
                  </a:moveTo>
                  <a:lnTo>
                    <a:pt x="1244218" y="112776"/>
                  </a:lnTo>
                  <a:lnTo>
                    <a:pt x="1195959" y="145796"/>
                  </a:lnTo>
                  <a:lnTo>
                    <a:pt x="1147445" y="176784"/>
                  </a:lnTo>
                  <a:lnTo>
                    <a:pt x="1098804" y="205740"/>
                  </a:lnTo>
                  <a:lnTo>
                    <a:pt x="1049909" y="232664"/>
                  </a:lnTo>
                  <a:lnTo>
                    <a:pt x="1001014" y="257429"/>
                  </a:lnTo>
                  <a:lnTo>
                    <a:pt x="952246" y="280162"/>
                  </a:lnTo>
                  <a:lnTo>
                    <a:pt x="903478" y="300863"/>
                  </a:lnTo>
                  <a:lnTo>
                    <a:pt x="854963" y="319405"/>
                  </a:lnTo>
                  <a:lnTo>
                    <a:pt x="806576" y="335915"/>
                  </a:lnTo>
                  <a:lnTo>
                    <a:pt x="758571" y="350266"/>
                  </a:lnTo>
                  <a:lnTo>
                    <a:pt x="710946" y="362585"/>
                  </a:lnTo>
                  <a:lnTo>
                    <a:pt x="663701" y="372745"/>
                  </a:lnTo>
                  <a:lnTo>
                    <a:pt x="616966" y="380746"/>
                  </a:lnTo>
                  <a:lnTo>
                    <a:pt x="570991" y="386715"/>
                  </a:lnTo>
                  <a:lnTo>
                    <a:pt x="525526" y="390398"/>
                  </a:lnTo>
                  <a:lnTo>
                    <a:pt x="480860" y="392049"/>
                  </a:lnTo>
                  <a:lnTo>
                    <a:pt x="436994" y="391541"/>
                  </a:lnTo>
                  <a:lnTo>
                    <a:pt x="394017" y="389001"/>
                  </a:lnTo>
                  <a:lnTo>
                    <a:pt x="351993" y="384175"/>
                  </a:lnTo>
                  <a:lnTo>
                    <a:pt x="310997" y="377190"/>
                  </a:lnTo>
                  <a:lnTo>
                    <a:pt x="271106" y="368046"/>
                  </a:lnTo>
                  <a:lnTo>
                    <a:pt x="232371" y="356743"/>
                  </a:lnTo>
                  <a:lnTo>
                    <a:pt x="194881" y="343281"/>
                  </a:lnTo>
                  <a:lnTo>
                    <a:pt x="158699" y="327660"/>
                  </a:lnTo>
                  <a:lnTo>
                    <a:pt x="123901" y="309753"/>
                  </a:lnTo>
                  <a:lnTo>
                    <a:pt x="90563" y="289814"/>
                  </a:lnTo>
                  <a:lnTo>
                    <a:pt x="58750" y="267462"/>
                  </a:lnTo>
                  <a:lnTo>
                    <a:pt x="28536" y="243078"/>
                  </a:lnTo>
                  <a:lnTo>
                    <a:pt x="0" y="216408"/>
                  </a:lnTo>
                  <a:lnTo>
                    <a:pt x="224599" y="441706"/>
                  </a:lnTo>
                  <a:lnTo>
                    <a:pt x="253136" y="468376"/>
                  </a:lnTo>
                  <a:lnTo>
                    <a:pt x="283349" y="492760"/>
                  </a:lnTo>
                  <a:lnTo>
                    <a:pt x="315163" y="515112"/>
                  </a:lnTo>
                  <a:lnTo>
                    <a:pt x="348500" y="535051"/>
                  </a:lnTo>
                  <a:lnTo>
                    <a:pt x="383298" y="552958"/>
                  </a:lnTo>
                  <a:lnTo>
                    <a:pt x="419481" y="568579"/>
                  </a:lnTo>
                  <a:lnTo>
                    <a:pt x="456971" y="582041"/>
                  </a:lnTo>
                  <a:lnTo>
                    <a:pt x="495706" y="593344"/>
                  </a:lnTo>
                  <a:lnTo>
                    <a:pt x="535559" y="602488"/>
                  </a:lnTo>
                  <a:lnTo>
                    <a:pt x="576579" y="609473"/>
                  </a:lnTo>
                  <a:lnTo>
                    <a:pt x="618616" y="614299"/>
                  </a:lnTo>
                  <a:lnTo>
                    <a:pt x="661669" y="616966"/>
                  </a:lnTo>
                  <a:lnTo>
                    <a:pt x="705485" y="617474"/>
                  </a:lnTo>
                  <a:lnTo>
                    <a:pt x="750188" y="615823"/>
                  </a:lnTo>
                  <a:lnTo>
                    <a:pt x="795528" y="612013"/>
                  </a:lnTo>
                  <a:lnTo>
                    <a:pt x="841629" y="606044"/>
                  </a:lnTo>
                  <a:lnTo>
                    <a:pt x="888365" y="598043"/>
                  </a:lnTo>
                  <a:lnTo>
                    <a:pt x="935482" y="587883"/>
                  </a:lnTo>
                  <a:lnTo>
                    <a:pt x="983234" y="575691"/>
                  </a:lnTo>
                  <a:lnTo>
                    <a:pt x="1031240" y="561213"/>
                  </a:lnTo>
                  <a:lnTo>
                    <a:pt x="1079499" y="544830"/>
                  </a:lnTo>
                  <a:lnTo>
                    <a:pt x="1128141" y="526161"/>
                  </a:lnTo>
                  <a:lnTo>
                    <a:pt x="1176909" y="505587"/>
                  </a:lnTo>
                  <a:lnTo>
                    <a:pt x="1225677" y="482854"/>
                  </a:lnTo>
                  <a:lnTo>
                    <a:pt x="1274572" y="457962"/>
                  </a:lnTo>
                  <a:lnTo>
                    <a:pt x="1323467" y="431165"/>
                  </a:lnTo>
                  <a:lnTo>
                    <a:pt x="1372108" y="402209"/>
                  </a:lnTo>
                  <a:lnTo>
                    <a:pt x="1420622" y="371094"/>
                  </a:lnTo>
                  <a:lnTo>
                    <a:pt x="1468882" y="338074"/>
                  </a:lnTo>
                  <a:lnTo>
                    <a:pt x="1581149" y="450723"/>
                  </a:lnTo>
                  <a:lnTo>
                    <a:pt x="1600580" y="19558"/>
                  </a:lnTo>
                  <a:lnTo>
                    <a:pt x="1131951" y="0"/>
                  </a:lnTo>
                  <a:close/>
                </a:path>
              </a:pathLst>
            </a:custGeom>
            <a:solidFill>
              <a:srgbClr val="7C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1975" y="2726054"/>
              <a:ext cx="713740" cy="1583055"/>
            </a:xfrm>
            <a:custGeom>
              <a:avLst/>
              <a:gdLst/>
              <a:ahLst/>
              <a:cxnLst/>
              <a:rect l="l" t="t" r="r" b="b"/>
              <a:pathLst>
                <a:path w="713740" h="1583054">
                  <a:moveTo>
                    <a:pt x="488696" y="0"/>
                  </a:moveTo>
                  <a:lnTo>
                    <a:pt x="454418" y="35052"/>
                  </a:lnTo>
                  <a:lnTo>
                    <a:pt x="421081" y="70866"/>
                  </a:lnTo>
                  <a:lnTo>
                    <a:pt x="388721" y="107442"/>
                  </a:lnTo>
                  <a:lnTo>
                    <a:pt x="357365" y="144653"/>
                  </a:lnTo>
                  <a:lnTo>
                    <a:pt x="327063" y="182625"/>
                  </a:lnTo>
                  <a:lnTo>
                    <a:pt x="291515" y="229870"/>
                  </a:lnTo>
                  <a:lnTo>
                    <a:pt x="258013" y="277495"/>
                  </a:lnTo>
                  <a:lnTo>
                    <a:pt x="226542" y="325247"/>
                  </a:lnTo>
                  <a:lnTo>
                    <a:pt x="197116" y="373253"/>
                  </a:lnTo>
                  <a:lnTo>
                    <a:pt x="169722" y="421386"/>
                  </a:lnTo>
                  <a:lnTo>
                    <a:pt x="144386" y="469519"/>
                  </a:lnTo>
                  <a:lnTo>
                    <a:pt x="121081" y="517652"/>
                  </a:lnTo>
                  <a:lnTo>
                    <a:pt x="99822" y="565658"/>
                  </a:lnTo>
                  <a:lnTo>
                    <a:pt x="80619" y="613537"/>
                  </a:lnTo>
                  <a:lnTo>
                    <a:pt x="63461" y="661162"/>
                  </a:lnTo>
                  <a:lnTo>
                    <a:pt x="48336" y="708406"/>
                  </a:lnTo>
                  <a:lnTo>
                    <a:pt x="35280" y="755396"/>
                  </a:lnTo>
                  <a:lnTo>
                    <a:pt x="24269" y="802005"/>
                  </a:lnTo>
                  <a:lnTo>
                    <a:pt x="15303" y="848106"/>
                  </a:lnTo>
                  <a:lnTo>
                    <a:pt x="8394" y="893572"/>
                  </a:lnTo>
                  <a:lnTo>
                    <a:pt x="3543" y="938530"/>
                  </a:lnTo>
                  <a:lnTo>
                    <a:pt x="736" y="982726"/>
                  </a:lnTo>
                  <a:lnTo>
                    <a:pt x="0" y="1026160"/>
                  </a:lnTo>
                  <a:lnTo>
                    <a:pt x="1320" y="1068705"/>
                  </a:lnTo>
                  <a:lnTo>
                    <a:pt x="4686" y="1110361"/>
                  </a:lnTo>
                  <a:lnTo>
                    <a:pt x="10121" y="1151128"/>
                  </a:lnTo>
                  <a:lnTo>
                    <a:pt x="17614" y="1190879"/>
                  </a:lnTo>
                  <a:lnTo>
                    <a:pt x="27178" y="1229487"/>
                  </a:lnTo>
                  <a:lnTo>
                    <a:pt x="38798" y="1266825"/>
                  </a:lnTo>
                  <a:lnTo>
                    <a:pt x="52476" y="1303020"/>
                  </a:lnTo>
                  <a:lnTo>
                    <a:pt x="68237" y="1337945"/>
                  </a:lnTo>
                  <a:lnTo>
                    <a:pt x="105943" y="1403604"/>
                  </a:lnTo>
                  <a:lnTo>
                    <a:pt x="151917" y="1463294"/>
                  </a:lnTo>
                  <a:lnTo>
                    <a:pt x="206184" y="1516380"/>
                  </a:lnTo>
                  <a:lnTo>
                    <a:pt x="236423" y="1540256"/>
                  </a:lnTo>
                  <a:lnTo>
                    <a:pt x="268744" y="1562354"/>
                  </a:lnTo>
                  <a:lnTo>
                    <a:pt x="303136" y="1582547"/>
                  </a:lnTo>
                  <a:lnTo>
                    <a:pt x="286105" y="1548257"/>
                  </a:lnTo>
                  <a:lnTo>
                    <a:pt x="271183" y="1512951"/>
                  </a:lnTo>
                  <a:lnTo>
                    <a:pt x="258368" y="1476375"/>
                  </a:lnTo>
                  <a:lnTo>
                    <a:pt x="247637" y="1438910"/>
                  </a:lnTo>
                  <a:lnTo>
                    <a:pt x="238963" y="1400302"/>
                  </a:lnTo>
                  <a:lnTo>
                    <a:pt x="232333" y="1360932"/>
                  </a:lnTo>
                  <a:lnTo>
                    <a:pt x="227723" y="1320673"/>
                  </a:lnTo>
                  <a:lnTo>
                    <a:pt x="225120" y="1279652"/>
                  </a:lnTo>
                  <a:lnTo>
                    <a:pt x="224497" y="1237869"/>
                  </a:lnTo>
                  <a:lnTo>
                    <a:pt x="225831" y="1195324"/>
                  </a:lnTo>
                  <a:lnTo>
                    <a:pt x="229120" y="1152398"/>
                  </a:lnTo>
                  <a:lnTo>
                    <a:pt x="234340" y="1108837"/>
                  </a:lnTo>
                  <a:lnTo>
                    <a:pt x="241452" y="1064768"/>
                  </a:lnTo>
                  <a:lnTo>
                    <a:pt x="250469" y="1020318"/>
                  </a:lnTo>
                  <a:lnTo>
                    <a:pt x="261340" y="975614"/>
                  </a:lnTo>
                  <a:lnTo>
                    <a:pt x="274066" y="930529"/>
                  </a:lnTo>
                  <a:lnTo>
                    <a:pt x="288620" y="885317"/>
                  </a:lnTo>
                  <a:lnTo>
                    <a:pt x="304977" y="839851"/>
                  </a:lnTo>
                  <a:lnTo>
                    <a:pt x="323138" y="794385"/>
                  </a:lnTo>
                  <a:lnTo>
                    <a:pt x="343065" y="748919"/>
                  </a:lnTo>
                  <a:lnTo>
                    <a:pt x="364744" y="703580"/>
                  </a:lnTo>
                  <a:lnTo>
                    <a:pt x="388150" y="658241"/>
                  </a:lnTo>
                  <a:lnTo>
                    <a:pt x="413270" y="613029"/>
                  </a:lnTo>
                  <a:lnTo>
                    <a:pt x="440093" y="568198"/>
                  </a:lnTo>
                  <a:lnTo>
                    <a:pt x="468579" y="523494"/>
                  </a:lnTo>
                  <a:lnTo>
                    <a:pt x="498728" y="479298"/>
                  </a:lnTo>
                  <a:lnTo>
                    <a:pt x="530504" y="435483"/>
                  </a:lnTo>
                  <a:lnTo>
                    <a:pt x="563905" y="392175"/>
                  </a:lnTo>
                  <a:lnTo>
                    <a:pt x="598893" y="349504"/>
                  </a:lnTo>
                  <a:lnTo>
                    <a:pt x="635469" y="307340"/>
                  </a:lnTo>
                  <a:lnTo>
                    <a:pt x="673608" y="265938"/>
                  </a:lnTo>
                  <a:lnTo>
                    <a:pt x="713232" y="225171"/>
                  </a:lnTo>
                  <a:lnTo>
                    <a:pt x="488696" y="0"/>
                  </a:lnTo>
                  <a:close/>
                </a:path>
              </a:pathLst>
            </a:custGeom>
            <a:solidFill>
              <a:srgbClr val="636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1975" y="2726054"/>
              <a:ext cx="1774825" cy="1887855"/>
            </a:xfrm>
            <a:custGeom>
              <a:avLst/>
              <a:gdLst/>
              <a:ahLst/>
              <a:cxnLst/>
              <a:rect l="l" t="t" r="r" b="b"/>
              <a:pathLst>
                <a:path w="1774825" h="1887854">
                  <a:moveTo>
                    <a:pt x="174320" y="1486662"/>
                  </a:moveTo>
                  <a:lnTo>
                    <a:pt x="202869" y="1513332"/>
                  </a:lnTo>
                  <a:lnTo>
                    <a:pt x="233083" y="1537716"/>
                  </a:lnTo>
                  <a:lnTo>
                    <a:pt x="264896" y="1559941"/>
                  </a:lnTo>
                  <a:lnTo>
                    <a:pt x="298234" y="1580007"/>
                  </a:lnTo>
                  <a:lnTo>
                    <a:pt x="333032" y="1597914"/>
                  </a:lnTo>
                  <a:lnTo>
                    <a:pt x="369201" y="1613535"/>
                  </a:lnTo>
                  <a:lnTo>
                    <a:pt x="406692" y="1626997"/>
                  </a:lnTo>
                  <a:lnTo>
                    <a:pt x="445427" y="1638300"/>
                  </a:lnTo>
                  <a:lnTo>
                    <a:pt x="485330" y="1647444"/>
                  </a:lnTo>
                  <a:lnTo>
                    <a:pt x="526326" y="1654302"/>
                  </a:lnTo>
                  <a:lnTo>
                    <a:pt x="568350" y="1659128"/>
                  </a:lnTo>
                  <a:lnTo>
                    <a:pt x="611327" y="1661795"/>
                  </a:lnTo>
                  <a:lnTo>
                    <a:pt x="655180" y="1662303"/>
                  </a:lnTo>
                  <a:lnTo>
                    <a:pt x="699846" y="1660652"/>
                  </a:lnTo>
                  <a:lnTo>
                    <a:pt x="745236" y="1656842"/>
                  </a:lnTo>
                  <a:lnTo>
                    <a:pt x="791337" y="1651000"/>
                  </a:lnTo>
                  <a:lnTo>
                    <a:pt x="838072" y="1642872"/>
                  </a:lnTo>
                  <a:lnTo>
                    <a:pt x="885190" y="1632712"/>
                  </a:lnTo>
                  <a:lnTo>
                    <a:pt x="932815" y="1620520"/>
                  </a:lnTo>
                  <a:lnTo>
                    <a:pt x="980947" y="1606169"/>
                  </a:lnTo>
                  <a:lnTo>
                    <a:pt x="1029208" y="1589659"/>
                  </a:lnTo>
                  <a:lnTo>
                    <a:pt x="1077849" y="1571117"/>
                  </a:lnTo>
                  <a:lnTo>
                    <a:pt x="1126617" y="1550416"/>
                  </a:lnTo>
                  <a:lnTo>
                    <a:pt x="1175385" y="1527683"/>
                  </a:lnTo>
                  <a:lnTo>
                    <a:pt x="1224280" y="1502918"/>
                  </a:lnTo>
                  <a:lnTo>
                    <a:pt x="1273048" y="1475994"/>
                  </a:lnTo>
                  <a:lnTo>
                    <a:pt x="1321816" y="1447165"/>
                  </a:lnTo>
                  <a:lnTo>
                    <a:pt x="1370330" y="1416177"/>
                  </a:lnTo>
                  <a:lnTo>
                    <a:pt x="1418463" y="1383030"/>
                  </a:lnTo>
                  <a:lnTo>
                    <a:pt x="1306195" y="1270381"/>
                  </a:lnTo>
                  <a:lnTo>
                    <a:pt x="1774825" y="1289939"/>
                  </a:lnTo>
                  <a:lnTo>
                    <a:pt x="1755394" y="1720850"/>
                  </a:lnTo>
                  <a:lnTo>
                    <a:pt x="1643126" y="1608328"/>
                  </a:lnTo>
                  <a:lnTo>
                    <a:pt x="1594993" y="1641348"/>
                  </a:lnTo>
                  <a:lnTo>
                    <a:pt x="1546479" y="1672336"/>
                  </a:lnTo>
                  <a:lnTo>
                    <a:pt x="1497711" y="1701292"/>
                  </a:lnTo>
                  <a:lnTo>
                    <a:pt x="1448943" y="1728216"/>
                  </a:lnTo>
                  <a:lnTo>
                    <a:pt x="1400048" y="1752981"/>
                  </a:lnTo>
                  <a:lnTo>
                    <a:pt x="1351152" y="1775714"/>
                  </a:lnTo>
                  <a:lnTo>
                    <a:pt x="1302512" y="1796415"/>
                  </a:lnTo>
                  <a:lnTo>
                    <a:pt x="1253870" y="1814957"/>
                  </a:lnTo>
                  <a:lnTo>
                    <a:pt x="1205483" y="1831467"/>
                  </a:lnTo>
                  <a:lnTo>
                    <a:pt x="1157477" y="1845818"/>
                  </a:lnTo>
                  <a:lnTo>
                    <a:pt x="1109852" y="1858010"/>
                  </a:lnTo>
                  <a:lnTo>
                    <a:pt x="1062609" y="1868170"/>
                  </a:lnTo>
                  <a:lnTo>
                    <a:pt x="1016000" y="1876171"/>
                  </a:lnTo>
                  <a:lnTo>
                    <a:pt x="969899" y="1882140"/>
                  </a:lnTo>
                  <a:lnTo>
                    <a:pt x="924433" y="1885950"/>
                  </a:lnTo>
                  <a:lnTo>
                    <a:pt x="879856" y="1887601"/>
                  </a:lnTo>
                  <a:lnTo>
                    <a:pt x="835913" y="1887093"/>
                  </a:lnTo>
                  <a:lnTo>
                    <a:pt x="792988" y="1884426"/>
                  </a:lnTo>
                  <a:lnTo>
                    <a:pt x="750951" y="1879600"/>
                  </a:lnTo>
                  <a:lnTo>
                    <a:pt x="709930" y="1872615"/>
                  </a:lnTo>
                  <a:lnTo>
                    <a:pt x="670026" y="1863471"/>
                  </a:lnTo>
                  <a:lnTo>
                    <a:pt x="631304" y="1852295"/>
                  </a:lnTo>
                  <a:lnTo>
                    <a:pt x="593801" y="1838706"/>
                  </a:lnTo>
                  <a:lnTo>
                    <a:pt x="557631" y="1823085"/>
                  </a:lnTo>
                  <a:lnTo>
                    <a:pt x="522833" y="1805305"/>
                  </a:lnTo>
                  <a:lnTo>
                    <a:pt x="489496" y="1785239"/>
                  </a:lnTo>
                  <a:lnTo>
                    <a:pt x="457682" y="1763014"/>
                  </a:lnTo>
                  <a:lnTo>
                    <a:pt x="427469" y="1738503"/>
                  </a:lnTo>
                  <a:lnTo>
                    <a:pt x="398919" y="1711833"/>
                  </a:lnTo>
                  <a:lnTo>
                    <a:pt x="174320" y="1486662"/>
                  </a:lnTo>
                  <a:lnTo>
                    <a:pt x="124587" y="1429385"/>
                  </a:lnTo>
                  <a:lnTo>
                    <a:pt x="83362" y="1366393"/>
                  </a:lnTo>
                  <a:lnTo>
                    <a:pt x="50507" y="1298067"/>
                  </a:lnTo>
                  <a:lnTo>
                    <a:pt x="37198" y="1262126"/>
                  </a:lnTo>
                  <a:lnTo>
                    <a:pt x="25946" y="1225042"/>
                  </a:lnTo>
                  <a:lnTo>
                    <a:pt x="16725" y="1186942"/>
                  </a:lnTo>
                  <a:lnTo>
                    <a:pt x="9537" y="1147826"/>
                  </a:lnTo>
                  <a:lnTo>
                    <a:pt x="4368" y="1107821"/>
                  </a:lnTo>
                  <a:lnTo>
                    <a:pt x="1193" y="1066927"/>
                  </a:lnTo>
                  <a:lnTo>
                    <a:pt x="0" y="1025271"/>
                  </a:lnTo>
                  <a:lnTo>
                    <a:pt x="787" y="982853"/>
                  </a:lnTo>
                  <a:lnTo>
                    <a:pt x="3517" y="939800"/>
                  </a:lnTo>
                  <a:lnTo>
                    <a:pt x="8204" y="896112"/>
                  </a:lnTo>
                  <a:lnTo>
                    <a:pt x="14820" y="852043"/>
                  </a:lnTo>
                  <a:lnTo>
                    <a:pt x="23355" y="807339"/>
                  </a:lnTo>
                  <a:lnTo>
                    <a:pt x="33794" y="762381"/>
                  </a:lnTo>
                  <a:lnTo>
                    <a:pt x="46113" y="717042"/>
                  </a:lnTo>
                  <a:lnTo>
                    <a:pt x="60312" y="671322"/>
                  </a:lnTo>
                  <a:lnTo>
                    <a:pt x="76377" y="625602"/>
                  </a:lnTo>
                  <a:lnTo>
                    <a:pt x="94284" y="579628"/>
                  </a:lnTo>
                  <a:lnTo>
                    <a:pt x="114020" y="533527"/>
                  </a:lnTo>
                  <a:lnTo>
                    <a:pt x="135585" y="487553"/>
                  </a:lnTo>
                  <a:lnTo>
                    <a:pt x="158940" y="441579"/>
                  </a:lnTo>
                  <a:lnTo>
                    <a:pt x="184099" y="395732"/>
                  </a:lnTo>
                  <a:lnTo>
                    <a:pt x="211035" y="350139"/>
                  </a:lnTo>
                  <a:lnTo>
                    <a:pt x="239737" y="304800"/>
                  </a:lnTo>
                  <a:lnTo>
                    <a:pt x="270179" y="259715"/>
                  </a:lnTo>
                  <a:lnTo>
                    <a:pt x="302361" y="215137"/>
                  </a:lnTo>
                  <a:lnTo>
                    <a:pt x="336270" y="170942"/>
                  </a:lnTo>
                  <a:lnTo>
                    <a:pt x="371881" y="127254"/>
                  </a:lnTo>
                  <a:lnTo>
                    <a:pt x="409194" y="84074"/>
                  </a:lnTo>
                  <a:lnTo>
                    <a:pt x="448183" y="41656"/>
                  </a:lnTo>
                  <a:lnTo>
                    <a:pt x="488835" y="0"/>
                  </a:lnTo>
                  <a:lnTo>
                    <a:pt x="713359" y="225171"/>
                  </a:lnTo>
                  <a:lnTo>
                    <a:pt x="673747" y="265938"/>
                  </a:lnTo>
                  <a:lnTo>
                    <a:pt x="635609" y="307340"/>
                  </a:lnTo>
                  <a:lnTo>
                    <a:pt x="599033" y="349504"/>
                  </a:lnTo>
                  <a:lnTo>
                    <a:pt x="564045" y="392175"/>
                  </a:lnTo>
                  <a:lnTo>
                    <a:pt x="530644" y="435483"/>
                  </a:lnTo>
                  <a:lnTo>
                    <a:pt x="498868" y="479298"/>
                  </a:lnTo>
                  <a:lnTo>
                    <a:pt x="468718" y="523621"/>
                  </a:lnTo>
                  <a:lnTo>
                    <a:pt x="440220" y="568198"/>
                  </a:lnTo>
                  <a:lnTo>
                    <a:pt x="413410" y="613156"/>
                  </a:lnTo>
                  <a:lnTo>
                    <a:pt x="388289" y="658241"/>
                  </a:lnTo>
                  <a:lnTo>
                    <a:pt x="364871" y="703580"/>
                  </a:lnTo>
                  <a:lnTo>
                    <a:pt x="343204" y="749046"/>
                  </a:lnTo>
                  <a:lnTo>
                    <a:pt x="323278" y="794512"/>
                  </a:lnTo>
                  <a:lnTo>
                    <a:pt x="305117" y="839978"/>
                  </a:lnTo>
                  <a:lnTo>
                    <a:pt x="288759" y="885317"/>
                  </a:lnTo>
                  <a:lnTo>
                    <a:pt x="274205" y="930656"/>
                  </a:lnTo>
                  <a:lnTo>
                    <a:pt x="261480" y="975614"/>
                  </a:lnTo>
                  <a:lnTo>
                    <a:pt x="250609" y="1020445"/>
                  </a:lnTo>
                  <a:lnTo>
                    <a:pt x="241592" y="1064768"/>
                  </a:lnTo>
                  <a:lnTo>
                    <a:pt x="234480" y="1108837"/>
                  </a:lnTo>
                  <a:lnTo>
                    <a:pt x="229260" y="1152398"/>
                  </a:lnTo>
                  <a:lnTo>
                    <a:pt x="225971" y="1195451"/>
                  </a:lnTo>
                  <a:lnTo>
                    <a:pt x="224624" y="1237869"/>
                  </a:lnTo>
                  <a:lnTo>
                    <a:pt x="225247" y="1279652"/>
                  </a:lnTo>
                  <a:lnTo>
                    <a:pt x="227863" y="1320800"/>
                  </a:lnTo>
                  <a:lnTo>
                    <a:pt x="232473" y="1361059"/>
                  </a:lnTo>
                  <a:lnTo>
                    <a:pt x="239102" y="1400429"/>
                  </a:lnTo>
                  <a:lnTo>
                    <a:pt x="247776" y="1439037"/>
                  </a:lnTo>
                  <a:lnTo>
                    <a:pt x="258508" y="1476502"/>
                  </a:lnTo>
                  <a:lnTo>
                    <a:pt x="271322" y="1513078"/>
                  </a:lnTo>
                  <a:lnTo>
                    <a:pt x="286245" y="1548384"/>
                  </a:lnTo>
                  <a:lnTo>
                    <a:pt x="303275" y="1582674"/>
                  </a:lnTo>
                </a:path>
              </a:pathLst>
            </a:custGeom>
            <a:ln w="12700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09580" y="2223770"/>
              <a:ext cx="556260" cy="646430"/>
            </a:xfrm>
            <a:custGeom>
              <a:avLst/>
              <a:gdLst/>
              <a:ahLst/>
              <a:cxnLst/>
              <a:rect l="l" t="t" r="r" b="b"/>
              <a:pathLst>
                <a:path w="556259" h="646430">
                  <a:moveTo>
                    <a:pt x="417195" y="0"/>
                  </a:moveTo>
                  <a:lnTo>
                    <a:pt x="139065" y="0"/>
                  </a:lnTo>
                  <a:lnTo>
                    <a:pt x="139065" y="368172"/>
                  </a:lnTo>
                  <a:lnTo>
                    <a:pt x="0" y="368172"/>
                  </a:lnTo>
                  <a:lnTo>
                    <a:pt x="278129" y="646302"/>
                  </a:lnTo>
                  <a:lnTo>
                    <a:pt x="556260" y="368172"/>
                  </a:lnTo>
                  <a:lnTo>
                    <a:pt x="417195" y="368172"/>
                  </a:lnTo>
                  <a:lnTo>
                    <a:pt x="417195" y="0"/>
                  </a:lnTo>
                  <a:close/>
                </a:path>
              </a:pathLst>
            </a:custGeom>
            <a:solidFill>
              <a:srgbClr val="7C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09580" y="2223770"/>
              <a:ext cx="556260" cy="646430"/>
            </a:xfrm>
            <a:custGeom>
              <a:avLst/>
              <a:gdLst/>
              <a:ahLst/>
              <a:cxnLst/>
              <a:rect l="l" t="t" r="r" b="b"/>
              <a:pathLst>
                <a:path w="556259" h="646430">
                  <a:moveTo>
                    <a:pt x="0" y="368172"/>
                  </a:moveTo>
                  <a:lnTo>
                    <a:pt x="139065" y="368172"/>
                  </a:lnTo>
                  <a:lnTo>
                    <a:pt x="139065" y="0"/>
                  </a:lnTo>
                  <a:lnTo>
                    <a:pt x="417195" y="0"/>
                  </a:lnTo>
                  <a:lnTo>
                    <a:pt x="417195" y="368172"/>
                  </a:lnTo>
                  <a:lnTo>
                    <a:pt x="556260" y="368172"/>
                  </a:lnTo>
                  <a:lnTo>
                    <a:pt x="278129" y="646302"/>
                  </a:lnTo>
                  <a:lnTo>
                    <a:pt x="0" y="368172"/>
                  </a:lnTo>
                  <a:close/>
                </a:path>
              </a:pathLst>
            </a:custGeom>
            <a:ln w="12700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53219" y="502284"/>
              <a:ext cx="735330" cy="556260"/>
            </a:xfrm>
            <a:custGeom>
              <a:avLst/>
              <a:gdLst/>
              <a:ahLst/>
              <a:cxnLst/>
              <a:rect l="l" t="t" r="r" b="b"/>
              <a:pathLst>
                <a:path w="735329" h="556260">
                  <a:moveTo>
                    <a:pt x="278129" y="0"/>
                  </a:moveTo>
                  <a:lnTo>
                    <a:pt x="0" y="278129"/>
                  </a:lnTo>
                  <a:lnTo>
                    <a:pt x="278129" y="556260"/>
                  </a:lnTo>
                  <a:lnTo>
                    <a:pt x="278129" y="417194"/>
                  </a:lnTo>
                  <a:lnTo>
                    <a:pt x="735329" y="417194"/>
                  </a:lnTo>
                  <a:lnTo>
                    <a:pt x="735329" y="139064"/>
                  </a:lnTo>
                  <a:lnTo>
                    <a:pt x="278129" y="139064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7C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53219" y="502284"/>
              <a:ext cx="735330" cy="556260"/>
            </a:xfrm>
            <a:custGeom>
              <a:avLst/>
              <a:gdLst/>
              <a:ahLst/>
              <a:cxnLst/>
              <a:rect l="l" t="t" r="r" b="b"/>
              <a:pathLst>
                <a:path w="735329" h="556260">
                  <a:moveTo>
                    <a:pt x="278129" y="0"/>
                  </a:moveTo>
                  <a:lnTo>
                    <a:pt x="278129" y="139064"/>
                  </a:lnTo>
                  <a:lnTo>
                    <a:pt x="735329" y="139064"/>
                  </a:lnTo>
                  <a:lnTo>
                    <a:pt x="735329" y="417194"/>
                  </a:lnTo>
                  <a:lnTo>
                    <a:pt x="278129" y="417194"/>
                  </a:lnTo>
                  <a:lnTo>
                    <a:pt x="278129" y="556260"/>
                  </a:lnTo>
                  <a:lnTo>
                    <a:pt x="0" y="278129"/>
                  </a:lnTo>
                  <a:lnTo>
                    <a:pt x="278129" y="0"/>
                  </a:lnTo>
                  <a:close/>
                </a:path>
              </a:pathLst>
            </a:custGeom>
            <a:ln w="12700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653778" y="252476"/>
            <a:ext cx="2104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KHDH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thông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thường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12273" y="1478026"/>
            <a:ext cx="204533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dirty="0">
                <a:latin typeface="Arial"/>
                <a:cs typeface="Arial"/>
              </a:rPr>
              <a:t>Ví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dụ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KHDH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đã </a:t>
            </a:r>
            <a:r>
              <a:rPr sz="1800" spc="-30" dirty="0">
                <a:latin typeface="Arial"/>
                <a:cs typeface="Arial"/>
              </a:rPr>
              <a:t>đưa </a:t>
            </a:r>
            <a:r>
              <a:rPr sz="1800" dirty="0">
                <a:latin typeface="Arial"/>
                <a:cs typeface="Arial"/>
              </a:rPr>
              <a:t>bài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học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STEM</a:t>
            </a:r>
            <a:r>
              <a:rPr sz="1800" spc="-25" dirty="0">
                <a:latin typeface="Arial"/>
                <a:cs typeface="Arial"/>
              </a:rPr>
              <a:t> vào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44750" y="3344240"/>
            <a:ext cx="9595485" cy="919480"/>
            <a:chOff x="2444750" y="3344240"/>
            <a:chExt cx="9595485" cy="919480"/>
          </a:xfrm>
        </p:grpSpPr>
        <p:sp>
          <p:nvSpPr>
            <p:cNvPr id="14" name="object 14"/>
            <p:cNvSpPr/>
            <p:nvPr/>
          </p:nvSpPr>
          <p:spPr>
            <a:xfrm>
              <a:off x="2444750" y="3344240"/>
              <a:ext cx="818515" cy="919480"/>
            </a:xfrm>
            <a:custGeom>
              <a:avLst/>
              <a:gdLst/>
              <a:ahLst/>
              <a:cxnLst/>
              <a:rect l="l" t="t" r="r" b="b"/>
              <a:pathLst>
                <a:path w="818514" h="919479">
                  <a:moveTo>
                    <a:pt x="818388" y="0"/>
                  </a:moveTo>
                  <a:lnTo>
                    <a:pt x="0" y="0"/>
                  </a:lnTo>
                  <a:lnTo>
                    <a:pt x="0" y="919276"/>
                  </a:lnTo>
                  <a:lnTo>
                    <a:pt x="818388" y="919276"/>
                  </a:lnTo>
                  <a:lnTo>
                    <a:pt x="818388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58110" y="3594480"/>
              <a:ext cx="478790" cy="487680"/>
            </a:xfrm>
            <a:custGeom>
              <a:avLst/>
              <a:gdLst/>
              <a:ahLst/>
              <a:cxnLst/>
              <a:rect l="l" t="t" r="r" b="b"/>
              <a:pathLst>
                <a:path w="478789" h="487679">
                  <a:moveTo>
                    <a:pt x="397764" y="297180"/>
                  </a:moveTo>
                  <a:lnTo>
                    <a:pt x="0" y="297180"/>
                  </a:lnTo>
                  <a:lnTo>
                    <a:pt x="0" y="487680"/>
                  </a:lnTo>
                  <a:lnTo>
                    <a:pt x="397764" y="487680"/>
                  </a:lnTo>
                  <a:lnTo>
                    <a:pt x="397764" y="297180"/>
                  </a:lnTo>
                  <a:close/>
                </a:path>
                <a:path w="478789" h="487679">
                  <a:moveTo>
                    <a:pt x="478536" y="0"/>
                  </a:moveTo>
                  <a:lnTo>
                    <a:pt x="0" y="0"/>
                  </a:lnTo>
                  <a:lnTo>
                    <a:pt x="0" y="188976"/>
                  </a:lnTo>
                  <a:lnTo>
                    <a:pt x="478536" y="188976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75330" y="3344240"/>
              <a:ext cx="5848985" cy="248920"/>
            </a:xfrm>
            <a:custGeom>
              <a:avLst/>
              <a:gdLst/>
              <a:ahLst/>
              <a:cxnLst/>
              <a:rect l="l" t="t" r="r" b="b"/>
              <a:pathLst>
                <a:path w="5848984" h="248920">
                  <a:moveTo>
                    <a:pt x="5848477" y="0"/>
                  </a:moveTo>
                  <a:lnTo>
                    <a:pt x="0" y="0"/>
                  </a:lnTo>
                  <a:lnTo>
                    <a:pt x="0" y="248716"/>
                  </a:lnTo>
                  <a:lnTo>
                    <a:pt x="5848477" y="248716"/>
                  </a:lnTo>
                  <a:lnTo>
                    <a:pt x="5848477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95038" y="3406724"/>
              <a:ext cx="4421505" cy="174625"/>
            </a:xfrm>
            <a:custGeom>
              <a:avLst/>
              <a:gdLst/>
              <a:ahLst/>
              <a:cxnLst/>
              <a:rect l="l" t="t" r="r" b="b"/>
              <a:pathLst>
                <a:path w="4421505" h="174625">
                  <a:moveTo>
                    <a:pt x="4421378" y="0"/>
                  </a:moveTo>
                  <a:lnTo>
                    <a:pt x="0" y="0"/>
                  </a:lnTo>
                  <a:lnTo>
                    <a:pt x="0" y="174040"/>
                  </a:lnTo>
                  <a:lnTo>
                    <a:pt x="4421378" y="174040"/>
                  </a:lnTo>
                  <a:lnTo>
                    <a:pt x="4421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136126" y="3344240"/>
              <a:ext cx="2071370" cy="919480"/>
            </a:xfrm>
            <a:custGeom>
              <a:avLst/>
              <a:gdLst/>
              <a:ahLst/>
              <a:cxnLst/>
              <a:rect l="l" t="t" r="r" b="b"/>
              <a:pathLst>
                <a:path w="2071370" h="919479">
                  <a:moveTo>
                    <a:pt x="2071116" y="0"/>
                  </a:moveTo>
                  <a:lnTo>
                    <a:pt x="0" y="0"/>
                  </a:lnTo>
                  <a:lnTo>
                    <a:pt x="0" y="919276"/>
                  </a:lnTo>
                  <a:lnTo>
                    <a:pt x="2071116" y="919276"/>
                  </a:lnTo>
                  <a:lnTo>
                    <a:pt x="2071116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34245" y="3406724"/>
              <a:ext cx="1487805" cy="191135"/>
            </a:xfrm>
            <a:custGeom>
              <a:avLst/>
              <a:gdLst/>
              <a:ahLst/>
              <a:cxnLst/>
              <a:rect l="l" t="t" r="r" b="b"/>
              <a:pathLst>
                <a:path w="1487804" h="191135">
                  <a:moveTo>
                    <a:pt x="1487424" y="0"/>
                  </a:moveTo>
                  <a:lnTo>
                    <a:pt x="0" y="0"/>
                  </a:lnTo>
                  <a:lnTo>
                    <a:pt x="0" y="190804"/>
                  </a:lnTo>
                  <a:lnTo>
                    <a:pt x="1487424" y="190804"/>
                  </a:lnTo>
                  <a:lnTo>
                    <a:pt x="1487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219433" y="3344240"/>
              <a:ext cx="820419" cy="919480"/>
            </a:xfrm>
            <a:custGeom>
              <a:avLst/>
              <a:gdLst/>
              <a:ahLst/>
              <a:cxnLst/>
              <a:rect l="l" t="t" r="r" b="b"/>
              <a:pathLst>
                <a:path w="820420" h="919479">
                  <a:moveTo>
                    <a:pt x="820216" y="0"/>
                  </a:moveTo>
                  <a:lnTo>
                    <a:pt x="0" y="0"/>
                  </a:lnTo>
                  <a:lnTo>
                    <a:pt x="0" y="919276"/>
                  </a:lnTo>
                  <a:lnTo>
                    <a:pt x="820216" y="919276"/>
                  </a:lnTo>
                  <a:lnTo>
                    <a:pt x="820216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52021" y="3742308"/>
              <a:ext cx="552450" cy="190500"/>
            </a:xfrm>
            <a:custGeom>
              <a:avLst/>
              <a:gdLst/>
              <a:ahLst/>
              <a:cxnLst/>
              <a:rect l="l" t="t" r="r" b="b"/>
              <a:pathLst>
                <a:path w="552450" h="190500">
                  <a:moveTo>
                    <a:pt x="551992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551992" y="190500"/>
                  </a:lnTo>
                  <a:lnTo>
                    <a:pt x="551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75330" y="3606672"/>
              <a:ext cx="1440815" cy="657225"/>
            </a:xfrm>
            <a:custGeom>
              <a:avLst/>
              <a:gdLst/>
              <a:ahLst/>
              <a:cxnLst/>
              <a:rect l="l" t="t" r="r" b="b"/>
              <a:pathLst>
                <a:path w="1440814" h="657225">
                  <a:moveTo>
                    <a:pt x="1440434" y="0"/>
                  </a:moveTo>
                  <a:lnTo>
                    <a:pt x="0" y="0"/>
                  </a:lnTo>
                  <a:lnTo>
                    <a:pt x="0" y="656844"/>
                  </a:lnTo>
                  <a:lnTo>
                    <a:pt x="1440434" y="656844"/>
                  </a:lnTo>
                  <a:lnTo>
                    <a:pt x="1440434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78022" y="3687444"/>
              <a:ext cx="1049020" cy="562610"/>
            </a:xfrm>
            <a:custGeom>
              <a:avLst/>
              <a:gdLst/>
              <a:ahLst/>
              <a:cxnLst/>
              <a:rect l="l" t="t" r="r" b="b"/>
              <a:pathLst>
                <a:path w="1049020" h="562610">
                  <a:moveTo>
                    <a:pt x="794308" y="0"/>
                  </a:moveTo>
                  <a:lnTo>
                    <a:pt x="251460" y="0"/>
                  </a:lnTo>
                  <a:lnTo>
                    <a:pt x="251460" y="188976"/>
                  </a:lnTo>
                  <a:lnTo>
                    <a:pt x="794308" y="188976"/>
                  </a:lnTo>
                  <a:lnTo>
                    <a:pt x="794308" y="0"/>
                  </a:lnTo>
                  <a:close/>
                </a:path>
                <a:path w="1049020" h="562610">
                  <a:moveTo>
                    <a:pt x="1048816" y="371856"/>
                  </a:moveTo>
                  <a:lnTo>
                    <a:pt x="0" y="371856"/>
                  </a:lnTo>
                  <a:lnTo>
                    <a:pt x="0" y="562356"/>
                  </a:lnTo>
                  <a:lnTo>
                    <a:pt x="1048816" y="562356"/>
                  </a:lnTo>
                  <a:lnTo>
                    <a:pt x="1048816" y="371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28082" y="3606672"/>
              <a:ext cx="3328670" cy="657225"/>
            </a:xfrm>
            <a:custGeom>
              <a:avLst/>
              <a:gdLst/>
              <a:ahLst/>
              <a:cxnLst/>
              <a:rect l="l" t="t" r="r" b="b"/>
              <a:pathLst>
                <a:path w="3328670" h="657225">
                  <a:moveTo>
                    <a:pt x="3328670" y="0"/>
                  </a:moveTo>
                  <a:lnTo>
                    <a:pt x="0" y="0"/>
                  </a:lnTo>
                  <a:lnTo>
                    <a:pt x="0" y="656844"/>
                  </a:lnTo>
                  <a:lnTo>
                    <a:pt x="3328670" y="656844"/>
                  </a:lnTo>
                  <a:lnTo>
                    <a:pt x="3328670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94527" y="3873372"/>
              <a:ext cx="809625" cy="190500"/>
            </a:xfrm>
            <a:custGeom>
              <a:avLst/>
              <a:gdLst/>
              <a:ahLst/>
              <a:cxnLst/>
              <a:rect l="l" t="t" r="r" b="b"/>
              <a:pathLst>
                <a:path w="809625" h="190500">
                  <a:moveTo>
                    <a:pt x="809548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809548" y="190500"/>
                  </a:lnTo>
                  <a:lnTo>
                    <a:pt x="809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68945" y="3606672"/>
              <a:ext cx="1055370" cy="657225"/>
            </a:xfrm>
            <a:custGeom>
              <a:avLst/>
              <a:gdLst/>
              <a:ahLst/>
              <a:cxnLst/>
              <a:rect l="l" t="t" r="r" b="b"/>
              <a:pathLst>
                <a:path w="1055370" h="657225">
                  <a:moveTo>
                    <a:pt x="1054912" y="0"/>
                  </a:moveTo>
                  <a:lnTo>
                    <a:pt x="0" y="0"/>
                  </a:lnTo>
                  <a:lnTo>
                    <a:pt x="0" y="656844"/>
                  </a:lnTo>
                  <a:lnTo>
                    <a:pt x="1054912" y="656844"/>
                  </a:lnTo>
                  <a:lnTo>
                    <a:pt x="1054912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32013" y="3687444"/>
              <a:ext cx="728980" cy="562610"/>
            </a:xfrm>
            <a:custGeom>
              <a:avLst/>
              <a:gdLst/>
              <a:ahLst/>
              <a:cxnLst/>
              <a:rect l="l" t="t" r="r" b="b"/>
              <a:pathLst>
                <a:path w="728979" h="562610">
                  <a:moveTo>
                    <a:pt x="664768" y="0"/>
                  </a:moveTo>
                  <a:lnTo>
                    <a:pt x="60960" y="0"/>
                  </a:lnTo>
                  <a:lnTo>
                    <a:pt x="60960" y="188976"/>
                  </a:lnTo>
                  <a:lnTo>
                    <a:pt x="664768" y="188976"/>
                  </a:lnTo>
                  <a:lnTo>
                    <a:pt x="664768" y="0"/>
                  </a:lnTo>
                  <a:close/>
                </a:path>
                <a:path w="728979" h="562610">
                  <a:moveTo>
                    <a:pt x="728776" y="371856"/>
                  </a:moveTo>
                  <a:lnTo>
                    <a:pt x="0" y="371856"/>
                  </a:lnTo>
                  <a:lnTo>
                    <a:pt x="0" y="562356"/>
                  </a:lnTo>
                  <a:lnTo>
                    <a:pt x="728776" y="562356"/>
                  </a:lnTo>
                  <a:lnTo>
                    <a:pt x="728776" y="371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3692905" y="4339716"/>
            <a:ext cx="621030" cy="190500"/>
          </a:xfrm>
          <a:custGeom>
            <a:avLst/>
            <a:gdLst/>
            <a:ahLst/>
            <a:cxnLst/>
            <a:rect l="l" t="t" r="r" b="b"/>
            <a:pathLst>
              <a:path w="621029" h="190500">
                <a:moveTo>
                  <a:pt x="620572" y="0"/>
                </a:moveTo>
                <a:lnTo>
                  <a:pt x="0" y="0"/>
                </a:lnTo>
                <a:lnTo>
                  <a:pt x="0" y="190499"/>
                </a:lnTo>
                <a:lnTo>
                  <a:pt x="620572" y="190499"/>
                </a:lnTo>
                <a:lnTo>
                  <a:pt x="620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03181" y="4339716"/>
            <a:ext cx="1015365" cy="190500"/>
          </a:xfrm>
          <a:custGeom>
            <a:avLst/>
            <a:gdLst/>
            <a:ahLst/>
            <a:cxnLst/>
            <a:rect l="l" t="t" r="r" b="b"/>
            <a:pathLst>
              <a:path w="1015365" h="190500">
                <a:moveTo>
                  <a:pt x="1014983" y="0"/>
                </a:moveTo>
                <a:lnTo>
                  <a:pt x="0" y="0"/>
                </a:lnTo>
                <a:lnTo>
                  <a:pt x="0" y="190499"/>
                </a:lnTo>
                <a:lnTo>
                  <a:pt x="1014983" y="190499"/>
                </a:lnTo>
                <a:lnTo>
                  <a:pt x="1014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69486" y="4713173"/>
            <a:ext cx="466725" cy="191135"/>
          </a:xfrm>
          <a:custGeom>
            <a:avLst/>
            <a:gdLst/>
            <a:ahLst/>
            <a:cxnLst/>
            <a:rect l="l" t="t" r="r" b="b"/>
            <a:pathLst>
              <a:path w="466725" h="191135">
                <a:moveTo>
                  <a:pt x="466343" y="0"/>
                </a:moveTo>
                <a:lnTo>
                  <a:pt x="0" y="0"/>
                </a:lnTo>
                <a:lnTo>
                  <a:pt x="0" y="190804"/>
                </a:lnTo>
                <a:lnTo>
                  <a:pt x="466343" y="190804"/>
                </a:lnTo>
                <a:lnTo>
                  <a:pt x="466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04706" y="5009134"/>
            <a:ext cx="1828800" cy="190500"/>
          </a:xfrm>
          <a:custGeom>
            <a:avLst/>
            <a:gdLst/>
            <a:ahLst/>
            <a:cxnLst/>
            <a:rect l="l" t="t" r="r" b="b"/>
            <a:pathLst>
              <a:path w="1828800" h="190500">
                <a:moveTo>
                  <a:pt x="1828800" y="0"/>
                </a:moveTo>
                <a:lnTo>
                  <a:pt x="0" y="0"/>
                </a:lnTo>
                <a:lnTo>
                  <a:pt x="0" y="190500"/>
                </a:lnTo>
                <a:lnTo>
                  <a:pt x="1828800" y="1905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04706" y="5679643"/>
            <a:ext cx="330835" cy="173990"/>
          </a:xfrm>
          <a:custGeom>
            <a:avLst/>
            <a:gdLst/>
            <a:ahLst/>
            <a:cxnLst/>
            <a:rect l="l" t="t" r="r" b="b"/>
            <a:pathLst>
              <a:path w="330834" h="173989">
                <a:moveTo>
                  <a:pt x="330707" y="0"/>
                </a:moveTo>
                <a:lnTo>
                  <a:pt x="0" y="0"/>
                </a:lnTo>
                <a:lnTo>
                  <a:pt x="0" y="173735"/>
                </a:lnTo>
                <a:lnTo>
                  <a:pt x="330707" y="173735"/>
                </a:lnTo>
                <a:lnTo>
                  <a:pt x="3307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2432557" y="3332098"/>
          <a:ext cx="9606278" cy="3053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0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0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8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4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0350">
                <a:tc rowSpan="2">
                  <a:txBody>
                    <a:bodyPr/>
                    <a:lstStyle/>
                    <a:p>
                      <a:pPr marL="219075" marR="191770">
                        <a:lnSpc>
                          <a:spcPct val="150000"/>
                        </a:lnSpc>
                        <a:spcBef>
                          <a:spcPts val="1150"/>
                        </a:spcBef>
                      </a:pP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Tuần,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tháng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Chương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trình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sách</a:t>
                      </a: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khoa</a:t>
                      </a: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b="1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Kết</a:t>
                      </a:r>
                      <a:r>
                        <a:rPr sz="13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nối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tri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thức</a:t>
                      </a:r>
                      <a:r>
                        <a:rPr sz="13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cuộc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sống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Nội</a:t>
                      </a:r>
                      <a:r>
                        <a:rPr sz="13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dung</a:t>
                      </a:r>
                      <a:r>
                        <a:rPr sz="13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điều</a:t>
                      </a:r>
                      <a:r>
                        <a:rPr sz="13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chỉnh,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bổ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sung</a:t>
                      </a:r>
                      <a:r>
                        <a:rPr sz="13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(nếu</a:t>
                      </a:r>
                      <a:r>
                        <a:rPr sz="13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có)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Ghi</a:t>
                      </a:r>
                      <a:r>
                        <a:rPr sz="13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chú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Chủ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đề/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Mạch</a:t>
                      </a:r>
                      <a:r>
                        <a:rPr sz="13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nội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dung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Tên</a:t>
                      </a:r>
                      <a:r>
                        <a:rPr sz="13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học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3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học/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thời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lượng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23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Chủ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đề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CHẤT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Bình</a:t>
                      </a:r>
                      <a:r>
                        <a:rPr sz="1300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tưới</a:t>
                      </a:r>
                      <a:r>
                        <a:rPr sz="13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nhỏ</a:t>
                      </a:r>
                      <a:r>
                        <a:rPr sz="1300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giọt</a:t>
                      </a:r>
                      <a:r>
                        <a:rPr sz="1300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tự</a:t>
                      </a:r>
                      <a:r>
                        <a:rPr sz="1300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động</a:t>
                      </a:r>
                      <a:r>
                        <a:rPr sz="1300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3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4295" marR="78740">
                        <a:lnSpc>
                          <a:spcPct val="150000"/>
                        </a:lnSpc>
                        <a:spcBef>
                          <a:spcPts val="59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(Bài</a:t>
                      </a:r>
                      <a:r>
                        <a:rPr sz="13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3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Một</a:t>
                      </a:r>
                      <a:r>
                        <a:rPr sz="13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số</a:t>
                      </a:r>
                      <a:r>
                        <a:rPr sz="13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tính</a:t>
                      </a:r>
                      <a:r>
                        <a:rPr sz="13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chất</a:t>
                      </a:r>
                      <a:r>
                        <a:rPr sz="13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3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vai</a:t>
                      </a:r>
                      <a:r>
                        <a:rPr sz="13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trò</a:t>
                      </a:r>
                      <a:r>
                        <a:rPr sz="13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sz="13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Làm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bình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tưới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nhỏ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giọt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tự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động)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tiết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STEM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Danh</a:t>
                      </a:r>
                      <a:r>
                        <a:rPr sz="1300" spc="1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mục</a:t>
                      </a:r>
                      <a:r>
                        <a:rPr sz="1300" spc="1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dụng</a:t>
                      </a:r>
                      <a:r>
                        <a:rPr sz="1300" spc="1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cụ,</a:t>
                      </a:r>
                      <a:r>
                        <a:rPr sz="1300" spc="1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sz="1300" spc="1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liệu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1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làm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bình</a:t>
                      </a:r>
                      <a:r>
                        <a:rPr sz="13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tưới</a:t>
                      </a:r>
                      <a:r>
                        <a:rPr sz="1300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nhỏ</a:t>
                      </a:r>
                      <a:r>
                        <a:rPr sz="13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giọt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SHS,</a:t>
                      </a:r>
                      <a:r>
                        <a:rPr sz="1300" spc="4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SGV</a:t>
                      </a:r>
                      <a:r>
                        <a:rPr sz="1300" spc="37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3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sz="1300" spc="4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STEM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Bình</a:t>
                      </a:r>
                      <a:r>
                        <a:rPr sz="1300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tưới</a:t>
                      </a:r>
                      <a:r>
                        <a:rPr sz="1300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nhỏ</a:t>
                      </a:r>
                      <a:r>
                        <a:rPr sz="1300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giọt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tự</a:t>
                      </a:r>
                      <a:r>
                        <a:rPr sz="13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động</a:t>
                      </a:r>
                      <a:r>
                        <a:rPr sz="1300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300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lớp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Sự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chuyển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thể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tiết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Sự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chuyển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thể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4" name="object 34"/>
          <p:cNvGrpSpPr/>
          <p:nvPr/>
        </p:nvGrpSpPr>
        <p:grpSpPr>
          <a:xfrm>
            <a:off x="117347" y="114249"/>
            <a:ext cx="8874125" cy="938530"/>
            <a:chOff x="117347" y="114249"/>
            <a:chExt cx="8874125" cy="938530"/>
          </a:xfrm>
        </p:grpSpPr>
        <p:sp>
          <p:nvSpPr>
            <p:cNvPr id="35" name="object 35"/>
            <p:cNvSpPr/>
            <p:nvPr/>
          </p:nvSpPr>
          <p:spPr>
            <a:xfrm>
              <a:off x="885824" y="369506"/>
              <a:ext cx="1480185" cy="683260"/>
            </a:xfrm>
            <a:custGeom>
              <a:avLst/>
              <a:gdLst/>
              <a:ahLst/>
              <a:cxnLst/>
              <a:rect l="l" t="t" r="r" b="b"/>
              <a:pathLst>
                <a:path w="1480185" h="683260">
                  <a:moveTo>
                    <a:pt x="1480058" y="0"/>
                  </a:moveTo>
                  <a:lnTo>
                    <a:pt x="0" y="0"/>
                  </a:lnTo>
                  <a:lnTo>
                    <a:pt x="0" y="682815"/>
                  </a:lnTo>
                  <a:lnTo>
                    <a:pt x="1480058" y="682815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48105" y="471170"/>
              <a:ext cx="554990" cy="182880"/>
            </a:xfrm>
            <a:custGeom>
              <a:avLst/>
              <a:gdLst/>
              <a:ahLst/>
              <a:cxnLst/>
              <a:rect l="l" t="t" r="r" b="b"/>
              <a:pathLst>
                <a:path w="554989" h="182879">
                  <a:moveTo>
                    <a:pt x="554736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554736" y="182879"/>
                  </a:lnTo>
                  <a:lnTo>
                    <a:pt x="554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20030" y="369506"/>
              <a:ext cx="986790" cy="683260"/>
            </a:xfrm>
            <a:custGeom>
              <a:avLst/>
              <a:gdLst/>
              <a:ahLst/>
              <a:cxnLst/>
              <a:rect l="l" t="t" r="r" b="b"/>
              <a:pathLst>
                <a:path w="986789" h="683260">
                  <a:moveTo>
                    <a:pt x="986548" y="0"/>
                  </a:moveTo>
                  <a:lnTo>
                    <a:pt x="0" y="0"/>
                  </a:lnTo>
                  <a:lnTo>
                    <a:pt x="0" y="682815"/>
                  </a:lnTo>
                  <a:lnTo>
                    <a:pt x="986548" y="682815"/>
                  </a:lnTo>
                  <a:lnTo>
                    <a:pt x="986548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04180" y="471170"/>
              <a:ext cx="615950" cy="182880"/>
            </a:xfrm>
            <a:custGeom>
              <a:avLst/>
              <a:gdLst/>
              <a:ahLst/>
              <a:cxnLst/>
              <a:rect l="l" t="t" r="r" b="b"/>
              <a:pathLst>
                <a:path w="615950" h="182879">
                  <a:moveTo>
                    <a:pt x="615696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615696" y="182879"/>
                  </a:lnTo>
                  <a:lnTo>
                    <a:pt x="6156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7347" y="114249"/>
              <a:ext cx="756285" cy="931544"/>
            </a:xfrm>
            <a:custGeom>
              <a:avLst/>
              <a:gdLst/>
              <a:ahLst/>
              <a:cxnLst/>
              <a:rect l="l" t="t" r="r" b="b"/>
              <a:pathLst>
                <a:path w="756285" h="931544">
                  <a:moveTo>
                    <a:pt x="755904" y="0"/>
                  </a:moveTo>
                  <a:lnTo>
                    <a:pt x="0" y="0"/>
                  </a:lnTo>
                  <a:lnTo>
                    <a:pt x="0" y="931468"/>
                  </a:lnTo>
                  <a:lnTo>
                    <a:pt x="755904" y="931468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0228" y="368807"/>
              <a:ext cx="437515" cy="486409"/>
            </a:xfrm>
            <a:custGeom>
              <a:avLst/>
              <a:gdLst/>
              <a:ahLst/>
              <a:cxnLst/>
              <a:rect l="l" t="t" r="r" b="b"/>
              <a:pathLst>
                <a:path w="437515" h="486409">
                  <a:moveTo>
                    <a:pt x="397764" y="297434"/>
                  </a:moveTo>
                  <a:lnTo>
                    <a:pt x="0" y="297434"/>
                  </a:lnTo>
                  <a:lnTo>
                    <a:pt x="0" y="486410"/>
                  </a:lnTo>
                  <a:lnTo>
                    <a:pt x="397764" y="486410"/>
                  </a:lnTo>
                  <a:lnTo>
                    <a:pt x="397764" y="297434"/>
                  </a:lnTo>
                  <a:close/>
                </a:path>
                <a:path w="437515" h="486409">
                  <a:moveTo>
                    <a:pt x="437388" y="0"/>
                  </a:moveTo>
                  <a:lnTo>
                    <a:pt x="0" y="0"/>
                  </a:lnTo>
                  <a:lnTo>
                    <a:pt x="0" y="188976"/>
                  </a:lnTo>
                  <a:lnTo>
                    <a:pt x="437388" y="188976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5443" y="114300"/>
              <a:ext cx="5409565" cy="248920"/>
            </a:xfrm>
            <a:custGeom>
              <a:avLst/>
              <a:gdLst/>
              <a:ahLst/>
              <a:cxnLst/>
              <a:rect l="l" t="t" r="r" b="b"/>
              <a:pathLst>
                <a:path w="5409565" h="248920">
                  <a:moveTo>
                    <a:pt x="5409564" y="0"/>
                  </a:moveTo>
                  <a:lnTo>
                    <a:pt x="0" y="0"/>
                  </a:lnTo>
                  <a:lnTo>
                    <a:pt x="0" y="248412"/>
                  </a:lnTo>
                  <a:lnTo>
                    <a:pt x="5409564" y="248412"/>
                  </a:lnTo>
                  <a:lnTo>
                    <a:pt x="5409564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62709" y="175260"/>
              <a:ext cx="4421505" cy="175260"/>
            </a:xfrm>
            <a:custGeom>
              <a:avLst/>
              <a:gdLst/>
              <a:ahLst/>
              <a:cxnLst/>
              <a:rect l="l" t="t" r="r" b="b"/>
              <a:pathLst>
                <a:path w="4421505" h="175260">
                  <a:moveTo>
                    <a:pt x="4421378" y="0"/>
                  </a:moveTo>
                  <a:lnTo>
                    <a:pt x="0" y="0"/>
                  </a:lnTo>
                  <a:lnTo>
                    <a:pt x="0" y="175259"/>
                  </a:lnTo>
                  <a:lnTo>
                    <a:pt x="4421378" y="175259"/>
                  </a:lnTo>
                  <a:lnTo>
                    <a:pt x="4421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07201" y="114249"/>
              <a:ext cx="1760220" cy="931544"/>
            </a:xfrm>
            <a:custGeom>
              <a:avLst/>
              <a:gdLst/>
              <a:ahLst/>
              <a:cxnLst/>
              <a:rect l="l" t="t" r="r" b="b"/>
              <a:pathLst>
                <a:path w="1760220" h="931544">
                  <a:moveTo>
                    <a:pt x="1760220" y="0"/>
                  </a:moveTo>
                  <a:lnTo>
                    <a:pt x="0" y="0"/>
                  </a:lnTo>
                  <a:lnTo>
                    <a:pt x="0" y="931468"/>
                  </a:lnTo>
                  <a:lnTo>
                    <a:pt x="1760220" y="931468"/>
                  </a:lnTo>
                  <a:lnTo>
                    <a:pt x="1760220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91605" y="182880"/>
              <a:ext cx="1515110" cy="189230"/>
            </a:xfrm>
            <a:custGeom>
              <a:avLst/>
              <a:gdLst/>
              <a:ahLst/>
              <a:cxnLst/>
              <a:rect l="l" t="t" r="r" b="b"/>
              <a:pathLst>
                <a:path w="1515109" h="189229">
                  <a:moveTo>
                    <a:pt x="1514855" y="0"/>
                  </a:moveTo>
                  <a:lnTo>
                    <a:pt x="0" y="0"/>
                  </a:lnTo>
                  <a:lnTo>
                    <a:pt x="0" y="188975"/>
                  </a:lnTo>
                  <a:lnTo>
                    <a:pt x="1514855" y="188975"/>
                  </a:lnTo>
                  <a:lnTo>
                    <a:pt x="15148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079613" y="114249"/>
              <a:ext cx="911860" cy="931544"/>
            </a:xfrm>
            <a:custGeom>
              <a:avLst/>
              <a:gdLst/>
              <a:ahLst/>
              <a:cxnLst/>
              <a:rect l="l" t="t" r="r" b="b"/>
              <a:pathLst>
                <a:path w="911859" h="931544">
                  <a:moveTo>
                    <a:pt x="911656" y="0"/>
                  </a:moveTo>
                  <a:lnTo>
                    <a:pt x="0" y="0"/>
                  </a:lnTo>
                  <a:lnTo>
                    <a:pt x="0" y="931468"/>
                  </a:lnTo>
                  <a:lnTo>
                    <a:pt x="911656" y="931468"/>
                  </a:lnTo>
                  <a:lnTo>
                    <a:pt x="911656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01852" y="518108"/>
              <a:ext cx="7709534" cy="506730"/>
            </a:xfrm>
            <a:custGeom>
              <a:avLst/>
              <a:gdLst/>
              <a:ahLst/>
              <a:cxnLst/>
              <a:rect l="l" t="t" r="r" b="b"/>
              <a:pathLst>
                <a:path w="7709534" h="506730">
                  <a:moveTo>
                    <a:pt x="1047292" y="315772"/>
                  </a:moveTo>
                  <a:lnTo>
                    <a:pt x="0" y="315772"/>
                  </a:lnTo>
                  <a:lnTo>
                    <a:pt x="0" y="506272"/>
                  </a:lnTo>
                  <a:lnTo>
                    <a:pt x="1047292" y="506272"/>
                  </a:lnTo>
                  <a:lnTo>
                    <a:pt x="1047292" y="315772"/>
                  </a:lnTo>
                  <a:close/>
                </a:path>
                <a:path w="7709534" h="506730">
                  <a:moveTo>
                    <a:pt x="7709281" y="0"/>
                  </a:moveTo>
                  <a:lnTo>
                    <a:pt x="7157593" y="0"/>
                  </a:lnTo>
                  <a:lnTo>
                    <a:pt x="7157593" y="189280"/>
                  </a:lnTo>
                  <a:lnTo>
                    <a:pt x="7709281" y="189280"/>
                  </a:lnTo>
                  <a:lnTo>
                    <a:pt x="77092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67025" y="376377"/>
              <a:ext cx="2941955" cy="669925"/>
            </a:xfrm>
            <a:custGeom>
              <a:avLst/>
              <a:gdLst/>
              <a:ahLst/>
              <a:cxnLst/>
              <a:rect l="l" t="t" r="r" b="b"/>
              <a:pathLst>
                <a:path w="2941954" h="669925">
                  <a:moveTo>
                    <a:pt x="2941574" y="0"/>
                  </a:moveTo>
                  <a:lnTo>
                    <a:pt x="0" y="0"/>
                  </a:lnTo>
                  <a:lnTo>
                    <a:pt x="0" y="669340"/>
                  </a:lnTo>
                  <a:lnTo>
                    <a:pt x="2941574" y="669340"/>
                  </a:lnTo>
                  <a:lnTo>
                    <a:pt x="2941574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38397" y="647648"/>
              <a:ext cx="2734945" cy="377190"/>
            </a:xfrm>
            <a:custGeom>
              <a:avLst/>
              <a:gdLst/>
              <a:ahLst/>
              <a:cxnLst/>
              <a:rect l="l" t="t" r="r" b="b"/>
              <a:pathLst>
                <a:path w="2734945" h="377190">
                  <a:moveTo>
                    <a:pt x="809548" y="0"/>
                  </a:moveTo>
                  <a:lnTo>
                    <a:pt x="0" y="0"/>
                  </a:lnTo>
                  <a:lnTo>
                    <a:pt x="0" y="190804"/>
                  </a:lnTo>
                  <a:lnTo>
                    <a:pt x="809548" y="190804"/>
                  </a:lnTo>
                  <a:lnTo>
                    <a:pt x="809548" y="0"/>
                  </a:lnTo>
                  <a:close/>
                </a:path>
                <a:path w="2734945" h="377190">
                  <a:moveTo>
                    <a:pt x="2734437" y="186232"/>
                  </a:moveTo>
                  <a:lnTo>
                    <a:pt x="2005965" y="186232"/>
                  </a:lnTo>
                  <a:lnTo>
                    <a:pt x="2005965" y="376732"/>
                  </a:lnTo>
                  <a:lnTo>
                    <a:pt x="2734437" y="376732"/>
                  </a:lnTo>
                  <a:lnTo>
                    <a:pt x="2734437" y="186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1388617" y="1493774"/>
            <a:ext cx="466725" cy="190500"/>
          </a:xfrm>
          <a:custGeom>
            <a:avLst/>
            <a:gdLst/>
            <a:ahLst/>
            <a:cxnLst/>
            <a:rect l="l" t="t" r="r" b="b"/>
            <a:pathLst>
              <a:path w="466725" h="190500">
                <a:moveTo>
                  <a:pt x="466344" y="0"/>
                </a:moveTo>
                <a:lnTo>
                  <a:pt x="0" y="0"/>
                </a:lnTo>
                <a:lnTo>
                  <a:pt x="0" y="190500"/>
                </a:lnTo>
                <a:lnTo>
                  <a:pt x="466344" y="190500"/>
                </a:lnTo>
                <a:lnTo>
                  <a:pt x="466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105155" y="102107"/>
          <a:ext cx="8886189" cy="2581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0350">
                <a:tc rowSpan="2">
                  <a:txBody>
                    <a:bodyPr/>
                    <a:lstStyle/>
                    <a:p>
                      <a:pPr marL="188595" marR="164465">
                        <a:lnSpc>
                          <a:spcPct val="150100"/>
                        </a:lnSpc>
                        <a:spcBef>
                          <a:spcPts val="1180"/>
                        </a:spcBef>
                      </a:pP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Tuần,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tháng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8323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Chương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trình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sách</a:t>
                      </a: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khoa</a:t>
                      </a: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b="1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Kết</a:t>
                      </a:r>
                      <a:r>
                        <a:rPr sz="13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nối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tri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thức</a:t>
                      </a:r>
                      <a:r>
                        <a:rPr sz="13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cuộc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sống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Nội</a:t>
                      </a:r>
                      <a:r>
                        <a:rPr sz="13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dung</a:t>
                      </a:r>
                      <a:r>
                        <a:rPr sz="13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điều</a:t>
                      </a:r>
                      <a:r>
                        <a:rPr sz="13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chỉnh,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bổ</a:t>
                      </a:r>
                      <a:r>
                        <a:rPr sz="13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sung</a:t>
                      </a:r>
                      <a:r>
                        <a:rPr sz="13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(nếu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có)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Ghi</a:t>
                      </a:r>
                      <a:r>
                        <a:rPr sz="13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chú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Chủ</a:t>
                      </a:r>
                      <a:r>
                        <a:rPr sz="13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đề/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Mạch</a:t>
                      </a:r>
                      <a:r>
                        <a:rPr sz="13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nội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dung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Tên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học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3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học/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thời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lượng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Chủ</a:t>
                      </a:r>
                      <a:r>
                        <a:rPr sz="13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đề</a:t>
                      </a:r>
                      <a:r>
                        <a:rPr sz="13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CHẤT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2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300" spc="2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Một</a:t>
                      </a:r>
                      <a:r>
                        <a:rPr sz="1300" spc="2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số</a:t>
                      </a:r>
                      <a:r>
                        <a:rPr sz="1300" spc="2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tính</a:t>
                      </a:r>
                      <a:r>
                        <a:rPr sz="1300" spc="2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chất</a:t>
                      </a:r>
                      <a:r>
                        <a:rPr sz="1300" spc="2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300" spc="2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vai</a:t>
                      </a:r>
                      <a:r>
                        <a:rPr sz="1300" spc="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trò</a:t>
                      </a:r>
                      <a:r>
                        <a:rPr sz="1300" spc="2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của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254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3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tiết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1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2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300" spc="2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Một</a:t>
                      </a:r>
                      <a:r>
                        <a:rPr sz="1300" spc="2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số</a:t>
                      </a:r>
                      <a:r>
                        <a:rPr sz="1300" spc="2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tính</a:t>
                      </a:r>
                      <a:r>
                        <a:rPr sz="1300" spc="2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chất</a:t>
                      </a:r>
                      <a:r>
                        <a:rPr sz="1300" spc="2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300" spc="2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vai</a:t>
                      </a:r>
                      <a:r>
                        <a:rPr sz="1300" spc="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trò</a:t>
                      </a:r>
                      <a:r>
                        <a:rPr sz="1300" spc="2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của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254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3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6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Sự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chuyển thể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tiết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Sự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chuyển thể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5965" y="3996690"/>
              <a:ext cx="1600835" cy="617855"/>
            </a:xfrm>
            <a:custGeom>
              <a:avLst/>
              <a:gdLst/>
              <a:ahLst/>
              <a:cxnLst/>
              <a:rect l="l" t="t" r="r" b="b"/>
              <a:pathLst>
                <a:path w="1600835" h="617854">
                  <a:moveTo>
                    <a:pt x="1131951" y="0"/>
                  </a:moveTo>
                  <a:lnTo>
                    <a:pt x="1244218" y="112776"/>
                  </a:lnTo>
                  <a:lnTo>
                    <a:pt x="1195959" y="145796"/>
                  </a:lnTo>
                  <a:lnTo>
                    <a:pt x="1147445" y="176784"/>
                  </a:lnTo>
                  <a:lnTo>
                    <a:pt x="1098804" y="205740"/>
                  </a:lnTo>
                  <a:lnTo>
                    <a:pt x="1049909" y="232664"/>
                  </a:lnTo>
                  <a:lnTo>
                    <a:pt x="1001014" y="257429"/>
                  </a:lnTo>
                  <a:lnTo>
                    <a:pt x="952246" y="280162"/>
                  </a:lnTo>
                  <a:lnTo>
                    <a:pt x="903478" y="300863"/>
                  </a:lnTo>
                  <a:lnTo>
                    <a:pt x="854963" y="319405"/>
                  </a:lnTo>
                  <a:lnTo>
                    <a:pt x="806576" y="335915"/>
                  </a:lnTo>
                  <a:lnTo>
                    <a:pt x="758571" y="350266"/>
                  </a:lnTo>
                  <a:lnTo>
                    <a:pt x="710946" y="362585"/>
                  </a:lnTo>
                  <a:lnTo>
                    <a:pt x="663701" y="372745"/>
                  </a:lnTo>
                  <a:lnTo>
                    <a:pt x="616966" y="380746"/>
                  </a:lnTo>
                  <a:lnTo>
                    <a:pt x="570991" y="386715"/>
                  </a:lnTo>
                  <a:lnTo>
                    <a:pt x="525526" y="390398"/>
                  </a:lnTo>
                  <a:lnTo>
                    <a:pt x="480860" y="392049"/>
                  </a:lnTo>
                  <a:lnTo>
                    <a:pt x="436994" y="391541"/>
                  </a:lnTo>
                  <a:lnTo>
                    <a:pt x="394017" y="389001"/>
                  </a:lnTo>
                  <a:lnTo>
                    <a:pt x="351993" y="384175"/>
                  </a:lnTo>
                  <a:lnTo>
                    <a:pt x="310997" y="377190"/>
                  </a:lnTo>
                  <a:lnTo>
                    <a:pt x="271106" y="368046"/>
                  </a:lnTo>
                  <a:lnTo>
                    <a:pt x="232371" y="356743"/>
                  </a:lnTo>
                  <a:lnTo>
                    <a:pt x="194881" y="343281"/>
                  </a:lnTo>
                  <a:lnTo>
                    <a:pt x="158699" y="327660"/>
                  </a:lnTo>
                  <a:lnTo>
                    <a:pt x="123901" y="309753"/>
                  </a:lnTo>
                  <a:lnTo>
                    <a:pt x="90563" y="289814"/>
                  </a:lnTo>
                  <a:lnTo>
                    <a:pt x="58750" y="267462"/>
                  </a:lnTo>
                  <a:lnTo>
                    <a:pt x="28536" y="243078"/>
                  </a:lnTo>
                  <a:lnTo>
                    <a:pt x="0" y="216408"/>
                  </a:lnTo>
                  <a:lnTo>
                    <a:pt x="224599" y="441706"/>
                  </a:lnTo>
                  <a:lnTo>
                    <a:pt x="253136" y="468376"/>
                  </a:lnTo>
                  <a:lnTo>
                    <a:pt x="283349" y="492760"/>
                  </a:lnTo>
                  <a:lnTo>
                    <a:pt x="315163" y="515112"/>
                  </a:lnTo>
                  <a:lnTo>
                    <a:pt x="348500" y="535051"/>
                  </a:lnTo>
                  <a:lnTo>
                    <a:pt x="383298" y="552958"/>
                  </a:lnTo>
                  <a:lnTo>
                    <a:pt x="419481" y="568579"/>
                  </a:lnTo>
                  <a:lnTo>
                    <a:pt x="456971" y="582041"/>
                  </a:lnTo>
                  <a:lnTo>
                    <a:pt x="495706" y="593344"/>
                  </a:lnTo>
                  <a:lnTo>
                    <a:pt x="535559" y="602488"/>
                  </a:lnTo>
                  <a:lnTo>
                    <a:pt x="576579" y="609473"/>
                  </a:lnTo>
                  <a:lnTo>
                    <a:pt x="618616" y="614299"/>
                  </a:lnTo>
                  <a:lnTo>
                    <a:pt x="661669" y="616966"/>
                  </a:lnTo>
                  <a:lnTo>
                    <a:pt x="705485" y="617474"/>
                  </a:lnTo>
                  <a:lnTo>
                    <a:pt x="750188" y="615823"/>
                  </a:lnTo>
                  <a:lnTo>
                    <a:pt x="795528" y="612013"/>
                  </a:lnTo>
                  <a:lnTo>
                    <a:pt x="841629" y="606044"/>
                  </a:lnTo>
                  <a:lnTo>
                    <a:pt x="888365" y="598043"/>
                  </a:lnTo>
                  <a:lnTo>
                    <a:pt x="935482" y="587883"/>
                  </a:lnTo>
                  <a:lnTo>
                    <a:pt x="983234" y="575691"/>
                  </a:lnTo>
                  <a:lnTo>
                    <a:pt x="1031240" y="561213"/>
                  </a:lnTo>
                  <a:lnTo>
                    <a:pt x="1079499" y="544830"/>
                  </a:lnTo>
                  <a:lnTo>
                    <a:pt x="1128141" y="526161"/>
                  </a:lnTo>
                  <a:lnTo>
                    <a:pt x="1176909" y="505587"/>
                  </a:lnTo>
                  <a:lnTo>
                    <a:pt x="1225677" y="482854"/>
                  </a:lnTo>
                  <a:lnTo>
                    <a:pt x="1274572" y="457962"/>
                  </a:lnTo>
                  <a:lnTo>
                    <a:pt x="1323467" y="431165"/>
                  </a:lnTo>
                  <a:lnTo>
                    <a:pt x="1372108" y="402209"/>
                  </a:lnTo>
                  <a:lnTo>
                    <a:pt x="1420622" y="371094"/>
                  </a:lnTo>
                  <a:lnTo>
                    <a:pt x="1468882" y="338074"/>
                  </a:lnTo>
                  <a:lnTo>
                    <a:pt x="1581149" y="450723"/>
                  </a:lnTo>
                  <a:lnTo>
                    <a:pt x="1600580" y="19558"/>
                  </a:lnTo>
                  <a:lnTo>
                    <a:pt x="1131951" y="0"/>
                  </a:lnTo>
                  <a:close/>
                </a:path>
              </a:pathLst>
            </a:custGeom>
            <a:solidFill>
              <a:srgbClr val="7C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1975" y="2726054"/>
              <a:ext cx="713740" cy="1583055"/>
            </a:xfrm>
            <a:custGeom>
              <a:avLst/>
              <a:gdLst/>
              <a:ahLst/>
              <a:cxnLst/>
              <a:rect l="l" t="t" r="r" b="b"/>
              <a:pathLst>
                <a:path w="713740" h="1583054">
                  <a:moveTo>
                    <a:pt x="488696" y="0"/>
                  </a:moveTo>
                  <a:lnTo>
                    <a:pt x="454418" y="35052"/>
                  </a:lnTo>
                  <a:lnTo>
                    <a:pt x="421081" y="70866"/>
                  </a:lnTo>
                  <a:lnTo>
                    <a:pt x="388721" y="107442"/>
                  </a:lnTo>
                  <a:lnTo>
                    <a:pt x="357365" y="144653"/>
                  </a:lnTo>
                  <a:lnTo>
                    <a:pt x="327063" y="182625"/>
                  </a:lnTo>
                  <a:lnTo>
                    <a:pt x="291515" y="229870"/>
                  </a:lnTo>
                  <a:lnTo>
                    <a:pt x="258013" y="277495"/>
                  </a:lnTo>
                  <a:lnTo>
                    <a:pt x="226542" y="325247"/>
                  </a:lnTo>
                  <a:lnTo>
                    <a:pt x="197116" y="373253"/>
                  </a:lnTo>
                  <a:lnTo>
                    <a:pt x="169722" y="421386"/>
                  </a:lnTo>
                  <a:lnTo>
                    <a:pt x="144386" y="469519"/>
                  </a:lnTo>
                  <a:lnTo>
                    <a:pt x="121081" y="517652"/>
                  </a:lnTo>
                  <a:lnTo>
                    <a:pt x="99822" y="565658"/>
                  </a:lnTo>
                  <a:lnTo>
                    <a:pt x="80619" y="613537"/>
                  </a:lnTo>
                  <a:lnTo>
                    <a:pt x="63461" y="661162"/>
                  </a:lnTo>
                  <a:lnTo>
                    <a:pt x="48336" y="708406"/>
                  </a:lnTo>
                  <a:lnTo>
                    <a:pt x="35280" y="755396"/>
                  </a:lnTo>
                  <a:lnTo>
                    <a:pt x="24269" y="802005"/>
                  </a:lnTo>
                  <a:lnTo>
                    <a:pt x="15303" y="848106"/>
                  </a:lnTo>
                  <a:lnTo>
                    <a:pt x="8394" y="893572"/>
                  </a:lnTo>
                  <a:lnTo>
                    <a:pt x="3543" y="938530"/>
                  </a:lnTo>
                  <a:lnTo>
                    <a:pt x="736" y="982726"/>
                  </a:lnTo>
                  <a:lnTo>
                    <a:pt x="0" y="1026160"/>
                  </a:lnTo>
                  <a:lnTo>
                    <a:pt x="1320" y="1068705"/>
                  </a:lnTo>
                  <a:lnTo>
                    <a:pt x="4686" y="1110361"/>
                  </a:lnTo>
                  <a:lnTo>
                    <a:pt x="10121" y="1151128"/>
                  </a:lnTo>
                  <a:lnTo>
                    <a:pt x="17614" y="1190879"/>
                  </a:lnTo>
                  <a:lnTo>
                    <a:pt x="27178" y="1229487"/>
                  </a:lnTo>
                  <a:lnTo>
                    <a:pt x="38798" y="1266825"/>
                  </a:lnTo>
                  <a:lnTo>
                    <a:pt x="52476" y="1303020"/>
                  </a:lnTo>
                  <a:lnTo>
                    <a:pt x="68237" y="1337945"/>
                  </a:lnTo>
                  <a:lnTo>
                    <a:pt x="105943" y="1403604"/>
                  </a:lnTo>
                  <a:lnTo>
                    <a:pt x="151917" y="1463294"/>
                  </a:lnTo>
                  <a:lnTo>
                    <a:pt x="206184" y="1516380"/>
                  </a:lnTo>
                  <a:lnTo>
                    <a:pt x="236423" y="1540256"/>
                  </a:lnTo>
                  <a:lnTo>
                    <a:pt x="268744" y="1562354"/>
                  </a:lnTo>
                  <a:lnTo>
                    <a:pt x="303136" y="1582547"/>
                  </a:lnTo>
                  <a:lnTo>
                    <a:pt x="286105" y="1548257"/>
                  </a:lnTo>
                  <a:lnTo>
                    <a:pt x="271183" y="1512951"/>
                  </a:lnTo>
                  <a:lnTo>
                    <a:pt x="258368" y="1476375"/>
                  </a:lnTo>
                  <a:lnTo>
                    <a:pt x="247637" y="1438910"/>
                  </a:lnTo>
                  <a:lnTo>
                    <a:pt x="238963" y="1400302"/>
                  </a:lnTo>
                  <a:lnTo>
                    <a:pt x="232333" y="1360932"/>
                  </a:lnTo>
                  <a:lnTo>
                    <a:pt x="227723" y="1320673"/>
                  </a:lnTo>
                  <a:lnTo>
                    <a:pt x="225120" y="1279652"/>
                  </a:lnTo>
                  <a:lnTo>
                    <a:pt x="224497" y="1237869"/>
                  </a:lnTo>
                  <a:lnTo>
                    <a:pt x="225831" y="1195324"/>
                  </a:lnTo>
                  <a:lnTo>
                    <a:pt x="229120" y="1152398"/>
                  </a:lnTo>
                  <a:lnTo>
                    <a:pt x="234340" y="1108837"/>
                  </a:lnTo>
                  <a:lnTo>
                    <a:pt x="241452" y="1064768"/>
                  </a:lnTo>
                  <a:lnTo>
                    <a:pt x="250469" y="1020318"/>
                  </a:lnTo>
                  <a:lnTo>
                    <a:pt x="261340" y="975614"/>
                  </a:lnTo>
                  <a:lnTo>
                    <a:pt x="274066" y="930529"/>
                  </a:lnTo>
                  <a:lnTo>
                    <a:pt x="288620" y="885317"/>
                  </a:lnTo>
                  <a:lnTo>
                    <a:pt x="304977" y="839851"/>
                  </a:lnTo>
                  <a:lnTo>
                    <a:pt x="323138" y="794385"/>
                  </a:lnTo>
                  <a:lnTo>
                    <a:pt x="343065" y="748919"/>
                  </a:lnTo>
                  <a:lnTo>
                    <a:pt x="364744" y="703580"/>
                  </a:lnTo>
                  <a:lnTo>
                    <a:pt x="388150" y="658241"/>
                  </a:lnTo>
                  <a:lnTo>
                    <a:pt x="413270" y="613029"/>
                  </a:lnTo>
                  <a:lnTo>
                    <a:pt x="440093" y="568198"/>
                  </a:lnTo>
                  <a:lnTo>
                    <a:pt x="468579" y="523494"/>
                  </a:lnTo>
                  <a:lnTo>
                    <a:pt x="498728" y="479298"/>
                  </a:lnTo>
                  <a:lnTo>
                    <a:pt x="530504" y="435483"/>
                  </a:lnTo>
                  <a:lnTo>
                    <a:pt x="563905" y="392175"/>
                  </a:lnTo>
                  <a:lnTo>
                    <a:pt x="598893" y="349504"/>
                  </a:lnTo>
                  <a:lnTo>
                    <a:pt x="635469" y="307340"/>
                  </a:lnTo>
                  <a:lnTo>
                    <a:pt x="673608" y="265938"/>
                  </a:lnTo>
                  <a:lnTo>
                    <a:pt x="713232" y="225171"/>
                  </a:lnTo>
                  <a:lnTo>
                    <a:pt x="488696" y="0"/>
                  </a:lnTo>
                  <a:close/>
                </a:path>
              </a:pathLst>
            </a:custGeom>
            <a:solidFill>
              <a:srgbClr val="636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1975" y="2726054"/>
              <a:ext cx="1774825" cy="1887855"/>
            </a:xfrm>
            <a:custGeom>
              <a:avLst/>
              <a:gdLst/>
              <a:ahLst/>
              <a:cxnLst/>
              <a:rect l="l" t="t" r="r" b="b"/>
              <a:pathLst>
                <a:path w="1774825" h="1887854">
                  <a:moveTo>
                    <a:pt x="174320" y="1486662"/>
                  </a:moveTo>
                  <a:lnTo>
                    <a:pt x="202869" y="1513332"/>
                  </a:lnTo>
                  <a:lnTo>
                    <a:pt x="233083" y="1537716"/>
                  </a:lnTo>
                  <a:lnTo>
                    <a:pt x="264896" y="1559941"/>
                  </a:lnTo>
                  <a:lnTo>
                    <a:pt x="298234" y="1580007"/>
                  </a:lnTo>
                  <a:lnTo>
                    <a:pt x="333032" y="1597914"/>
                  </a:lnTo>
                  <a:lnTo>
                    <a:pt x="369201" y="1613535"/>
                  </a:lnTo>
                  <a:lnTo>
                    <a:pt x="406692" y="1626997"/>
                  </a:lnTo>
                  <a:lnTo>
                    <a:pt x="445427" y="1638300"/>
                  </a:lnTo>
                  <a:lnTo>
                    <a:pt x="485330" y="1647444"/>
                  </a:lnTo>
                  <a:lnTo>
                    <a:pt x="526326" y="1654302"/>
                  </a:lnTo>
                  <a:lnTo>
                    <a:pt x="568350" y="1659128"/>
                  </a:lnTo>
                  <a:lnTo>
                    <a:pt x="611327" y="1661795"/>
                  </a:lnTo>
                  <a:lnTo>
                    <a:pt x="655180" y="1662303"/>
                  </a:lnTo>
                  <a:lnTo>
                    <a:pt x="699846" y="1660652"/>
                  </a:lnTo>
                  <a:lnTo>
                    <a:pt x="745236" y="1656842"/>
                  </a:lnTo>
                  <a:lnTo>
                    <a:pt x="791337" y="1651000"/>
                  </a:lnTo>
                  <a:lnTo>
                    <a:pt x="838072" y="1642872"/>
                  </a:lnTo>
                  <a:lnTo>
                    <a:pt x="885190" y="1632712"/>
                  </a:lnTo>
                  <a:lnTo>
                    <a:pt x="932815" y="1620520"/>
                  </a:lnTo>
                  <a:lnTo>
                    <a:pt x="980947" y="1606169"/>
                  </a:lnTo>
                  <a:lnTo>
                    <a:pt x="1029208" y="1589659"/>
                  </a:lnTo>
                  <a:lnTo>
                    <a:pt x="1077849" y="1571117"/>
                  </a:lnTo>
                  <a:lnTo>
                    <a:pt x="1126617" y="1550416"/>
                  </a:lnTo>
                  <a:lnTo>
                    <a:pt x="1175385" y="1527683"/>
                  </a:lnTo>
                  <a:lnTo>
                    <a:pt x="1224280" y="1502918"/>
                  </a:lnTo>
                  <a:lnTo>
                    <a:pt x="1273048" y="1475994"/>
                  </a:lnTo>
                  <a:lnTo>
                    <a:pt x="1321816" y="1447165"/>
                  </a:lnTo>
                  <a:lnTo>
                    <a:pt x="1370330" y="1416177"/>
                  </a:lnTo>
                  <a:lnTo>
                    <a:pt x="1418463" y="1383030"/>
                  </a:lnTo>
                  <a:lnTo>
                    <a:pt x="1306195" y="1270381"/>
                  </a:lnTo>
                  <a:lnTo>
                    <a:pt x="1774825" y="1289939"/>
                  </a:lnTo>
                  <a:lnTo>
                    <a:pt x="1755394" y="1720850"/>
                  </a:lnTo>
                  <a:lnTo>
                    <a:pt x="1643126" y="1608328"/>
                  </a:lnTo>
                  <a:lnTo>
                    <a:pt x="1594993" y="1641348"/>
                  </a:lnTo>
                  <a:lnTo>
                    <a:pt x="1546479" y="1672336"/>
                  </a:lnTo>
                  <a:lnTo>
                    <a:pt x="1497711" y="1701292"/>
                  </a:lnTo>
                  <a:lnTo>
                    <a:pt x="1448943" y="1728216"/>
                  </a:lnTo>
                  <a:lnTo>
                    <a:pt x="1400048" y="1752981"/>
                  </a:lnTo>
                  <a:lnTo>
                    <a:pt x="1351152" y="1775714"/>
                  </a:lnTo>
                  <a:lnTo>
                    <a:pt x="1302512" y="1796415"/>
                  </a:lnTo>
                  <a:lnTo>
                    <a:pt x="1253870" y="1814957"/>
                  </a:lnTo>
                  <a:lnTo>
                    <a:pt x="1205483" y="1831467"/>
                  </a:lnTo>
                  <a:lnTo>
                    <a:pt x="1157477" y="1845818"/>
                  </a:lnTo>
                  <a:lnTo>
                    <a:pt x="1109852" y="1858010"/>
                  </a:lnTo>
                  <a:lnTo>
                    <a:pt x="1062609" y="1868170"/>
                  </a:lnTo>
                  <a:lnTo>
                    <a:pt x="1016000" y="1876171"/>
                  </a:lnTo>
                  <a:lnTo>
                    <a:pt x="969899" y="1882140"/>
                  </a:lnTo>
                  <a:lnTo>
                    <a:pt x="924433" y="1885950"/>
                  </a:lnTo>
                  <a:lnTo>
                    <a:pt x="879856" y="1887601"/>
                  </a:lnTo>
                  <a:lnTo>
                    <a:pt x="835913" y="1887093"/>
                  </a:lnTo>
                  <a:lnTo>
                    <a:pt x="792988" y="1884426"/>
                  </a:lnTo>
                  <a:lnTo>
                    <a:pt x="750951" y="1879600"/>
                  </a:lnTo>
                  <a:lnTo>
                    <a:pt x="709930" y="1872615"/>
                  </a:lnTo>
                  <a:lnTo>
                    <a:pt x="670026" y="1863471"/>
                  </a:lnTo>
                  <a:lnTo>
                    <a:pt x="631304" y="1852295"/>
                  </a:lnTo>
                  <a:lnTo>
                    <a:pt x="593801" y="1838706"/>
                  </a:lnTo>
                  <a:lnTo>
                    <a:pt x="557631" y="1823085"/>
                  </a:lnTo>
                  <a:lnTo>
                    <a:pt x="522833" y="1805305"/>
                  </a:lnTo>
                  <a:lnTo>
                    <a:pt x="489496" y="1785239"/>
                  </a:lnTo>
                  <a:lnTo>
                    <a:pt x="457682" y="1763014"/>
                  </a:lnTo>
                  <a:lnTo>
                    <a:pt x="427469" y="1738503"/>
                  </a:lnTo>
                  <a:lnTo>
                    <a:pt x="398919" y="1711833"/>
                  </a:lnTo>
                  <a:lnTo>
                    <a:pt x="174320" y="1486662"/>
                  </a:lnTo>
                  <a:lnTo>
                    <a:pt x="124587" y="1429385"/>
                  </a:lnTo>
                  <a:lnTo>
                    <a:pt x="83362" y="1366393"/>
                  </a:lnTo>
                  <a:lnTo>
                    <a:pt x="50507" y="1298067"/>
                  </a:lnTo>
                  <a:lnTo>
                    <a:pt x="37198" y="1262126"/>
                  </a:lnTo>
                  <a:lnTo>
                    <a:pt x="25946" y="1225042"/>
                  </a:lnTo>
                  <a:lnTo>
                    <a:pt x="16725" y="1186942"/>
                  </a:lnTo>
                  <a:lnTo>
                    <a:pt x="9537" y="1147826"/>
                  </a:lnTo>
                  <a:lnTo>
                    <a:pt x="4368" y="1107821"/>
                  </a:lnTo>
                  <a:lnTo>
                    <a:pt x="1193" y="1066927"/>
                  </a:lnTo>
                  <a:lnTo>
                    <a:pt x="0" y="1025271"/>
                  </a:lnTo>
                  <a:lnTo>
                    <a:pt x="787" y="982853"/>
                  </a:lnTo>
                  <a:lnTo>
                    <a:pt x="3517" y="939800"/>
                  </a:lnTo>
                  <a:lnTo>
                    <a:pt x="8204" y="896112"/>
                  </a:lnTo>
                  <a:lnTo>
                    <a:pt x="14820" y="852043"/>
                  </a:lnTo>
                  <a:lnTo>
                    <a:pt x="23355" y="807339"/>
                  </a:lnTo>
                  <a:lnTo>
                    <a:pt x="33794" y="762381"/>
                  </a:lnTo>
                  <a:lnTo>
                    <a:pt x="46113" y="717042"/>
                  </a:lnTo>
                  <a:lnTo>
                    <a:pt x="60312" y="671322"/>
                  </a:lnTo>
                  <a:lnTo>
                    <a:pt x="76377" y="625602"/>
                  </a:lnTo>
                  <a:lnTo>
                    <a:pt x="94284" y="579628"/>
                  </a:lnTo>
                  <a:lnTo>
                    <a:pt x="114020" y="533527"/>
                  </a:lnTo>
                  <a:lnTo>
                    <a:pt x="135585" y="487553"/>
                  </a:lnTo>
                  <a:lnTo>
                    <a:pt x="158940" y="441579"/>
                  </a:lnTo>
                  <a:lnTo>
                    <a:pt x="184099" y="395732"/>
                  </a:lnTo>
                  <a:lnTo>
                    <a:pt x="211035" y="350139"/>
                  </a:lnTo>
                  <a:lnTo>
                    <a:pt x="239737" y="304800"/>
                  </a:lnTo>
                  <a:lnTo>
                    <a:pt x="270179" y="259715"/>
                  </a:lnTo>
                  <a:lnTo>
                    <a:pt x="302361" y="215137"/>
                  </a:lnTo>
                  <a:lnTo>
                    <a:pt x="336270" y="170942"/>
                  </a:lnTo>
                  <a:lnTo>
                    <a:pt x="371881" y="127254"/>
                  </a:lnTo>
                  <a:lnTo>
                    <a:pt x="409194" y="84074"/>
                  </a:lnTo>
                  <a:lnTo>
                    <a:pt x="448183" y="41656"/>
                  </a:lnTo>
                  <a:lnTo>
                    <a:pt x="488835" y="0"/>
                  </a:lnTo>
                  <a:lnTo>
                    <a:pt x="713359" y="225171"/>
                  </a:lnTo>
                  <a:lnTo>
                    <a:pt x="673747" y="265938"/>
                  </a:lnTo>
                  <a:lnTo>
                    <a:pt x="635609" y="307340"/>
                  </a:lnTo>
                  <a:lnTo>
                    <a:pt x="599033" y="349504"/>
                  </a:lnTo>
                  <a:lnTo>
                    <a:pt x="564045" y="392175"/>
                  </a:lnTo>
                  <a:lnTo>
                    <a:pt x="530644" y="435483"/>
                  </a:lnTo>
                  <a:lnTo>
                    <a:pt x="498868" y="479298"/>
                  </a:lnTo>
                  <a:lnTo>
                    <a:pt x="468718" y="523621"/>
                  </a:lnTo>
                  <a:lnTo>
                    <a:pt x="440220" y="568198"/>
                  </a:lnTo>
                  <a:lnTo>
                    <a:pt x="413410" y="613156"/>
                  </a:lnTo>
                  <a:lnTo>
                    <a:pt x="388289" y="658241"/>
                  </a:lnTo>
                  <a:lnTo>
                    <a:pt x="364871" y="703580"/>
                  </a:lnTo>
                  <a:lnTo>
                    <a:pt x="343204" y="749046"/>
                  </a:lnTo>
                  <a:lnTo>
                    <a:pt x="323278" y="794512"/>
                  </a:lnTo>
                  <a:lnTo>
                    <a:pt x="305117" y="839978"/>
                  </a:lnTo>
                  <a:lnTo>
                    <a:pt x="288759" y="885317"/>
                  </a:lnTo>
                  <a:lnTo>
                    <a:pt x="274205" y="930656"/>
                  </a:lnTo>
                  <a:lnTo>
                    <a:pt x="261480" y="975614"/>
                  </a:lnTo>
                  <a:lnTo>
                    <a:pt x="250609" y="1020445"/>
                  </a:lnTo>
                  <a:lnTo>
                    <a:pt x="241592" y="1064768"/>
                  </a:lnTo>
                  <a:lnTo>
                    <a:pt x="234480" y="1108837"/>
                  </a:lnTo>
                  <a:lnTo>
                    <a:pt x="229260" y="1152398"/>
                  </a:lnTo>
                  <a:lnTo>
                    <a:pt x="225971" y="1195451"/>
                  </a:lnTo>
                  <a:lnTo>
                    <a:pt x="224624" y="1237869"/>
                  </a:lnTo>
                  <a:lnTo>
                    <a:pt x="225247" y="1279652"/>
                  </a:lnTo>
                  <a:lnTo>
                    <a:pt x="227863" y="1320800"/>
                  </a:lnTo>
                  <a:lnTo>
                    <a:pt x="232473" y="1361059"/>
                  </a:lnTo>
                  <a:lnTo>
                    <a:pt x="239102" y="1400429"/>
                  </a:lnTo>
                  <a:lnTo>
                    <a:pt x="247776" y="1439037"/>
                  </a:lnTo>
                  <a:lnTo>
                    <a:pt x="258508" y="1476502"/>
                  </a:lnTo>
                  <a:lnTo>
                    <a:pt x="271322" y="1513078"/>
                  </a:lnTo>
                  <a:lnTo>
                    <a:pt x="286245" y="1548384"/>
                  </a:lnTo>
                  <a:lnTo>
                    <a:pt x="303275" y="1582674"/>
                  </a:lnTo>
                </a:path>
              </a:pathLst>
            </a:custGeom>
            <a:ln w="12700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09580" y="2223770"/>
              <a:ext cx="556260" cy="646430"/>
            </a:xfrm>
            <a:custGeom>
              <a:avLst/>
              <a:gdLst/>
              <a:ahLst/>
              <a:cxnLst/>
              <a:rect l="l" t="t" r="r" b="b"/>
              <a:pathLst>
                <a:path w="556259" h="646430">
                  <a:moveTo>
                    <a:pt x="417195" y="0"/>
                  </a:moveTo>
                  <a:lnTo>
                    <a:pt x="139065" y="0"/>
                  </a:lnTo>
                  <a:lnTo>
                    <a:pt x="139065" y="368172"/>
                  </a:lnTo>
                  <a:lnTo>
                    <a:pt x="0" y="368172"/>
                  </a:lnTo>
                  <a:lnTo>
                    <a:pt x="278129" y="646302"/>
                  </a:lnTo>
                  <a:lnTo>
                    <a:pt x="556260" y="368172"/>
                  </a:lnTo>
                  <a:lnTo>
                    <a:pt x="417195" y="368172"/>
                  </a:lnTo>
                  <a:lnTo>
                    <a:pt x="417195" y="0"/>
                  </a:lnTo>
                  <a:close/>
                </a:path>
              </a:pathLst>
            </a:custGeom>
            <a:solidFill>
              <a:srgbClr val="7C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09580" y="2223770"/>
              <a:ext cx="556260" cy="646430"/>
            </a:xfrm>
            <a:custGeom>
              <a:avLst/>
              <a:gdLst/>
              <a:ahLst/>
              <a:cxnLst/>
              <a:rect l="l" t="t" r="r" b="b"/>
              <a:pathLst>
                <a:path w="556259" h="646430">
                  <a:moveTo>
                    <a:pt x="0" y="368172"/>
                  </a:moveTo>
                  <a:lnTo>
                    <a:pt x="139065" y="368172"/>
                  </a:lnTo>
                  <a:lnTo>
                    <a:pt x="139065" y="0"/>
                  </a:lnTo>
                  <a:lnTo>
                    <a:pt x="417195" y="0"/>
                  </a:lnTo>
                  <a:lnTo>
                    <a:pt x="417195" y="368172"/>
                  </a:lnTo>
                  <a:lnTo>
                    <a:pt x="556260" y="368172"/>
                  </a:lnTo>
                  <a:lnTo>
                    <a:pt x="278129" y="646302"/>
                  </a:lnTo>
                  <a:lnTo>
                    <a:pt x="0" y="368172"/>
                  </a:lnTo>
                  <a:close/>
                </a:path>
              </a:pathLst>
            </a:custGeom>
            <a:ln w="12700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53219" y="502284"/>
              <a:ext cx="735330" cy="556260"/>
            </a:xfrm>
            <a:custGeom>
              <a:avLst/>
              <a:gdLst/>
              <a:ahLst/>
              <a:cxnLst/>
              <a:rect l="l" t="t" r="r" b="b"/>
              <a:pathLst>
                <a:path w="735329" h="556260">
                  <a:moveTo>
                    <a:pt x="278129" y="0"/>
                  </a:moveTo>
                  <a:lnTo>
                    <a:pt x="0" y="278129"/>
                  </a:lnTo>
                  <a:lnTo>
                    <a:pt x="278129" y="556260"/>
                  </a:lnTo>
                  <a:lnTo>
                    <a:pt x="278129" y="417194"/>
                  </a:lnTo>
                  <a:lnTo>
                    <a:pt x="735329" y="417194"/>
                  </a:lnTo>
                  <a:lnTo>
                    <a:pt x="735329" y="139064"/>
                  </a:lnTo>
                  <a:lnTo>
                    <a:pt x="278129" y="139064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7C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53219" y="502284"/>
              <a:ext cx="735330" cy="556260"/>
            </a:xfrm>
            <a:custGeom>
              <a:avLst/>
              <a:gdLst/>
              <a:ahLst/>
              <a:cxnLst/>
              <a:rect l="l" t="t" r="r" b="b"/>
              <a:pathLst>
                <a:path w="735329" h="556260">
                  <a:moveTo>
                    <a:pt x="278129" y="0"/>
                  </a:moveTo>
                  <a:lnTo>
                    <a:pt x="278129" y="139064"/>
                  </a:lnTo>
                  <a:lnTo>
                    <a:pt x="735329" y="139064"/>
                  </a:lnTo>
                  <a:lnTo>
                    <a:pt x="735329" y="417194"/>
                  </a:lnTo>
                  <a:lnTo>
                    <a:pt x="278129" y="417194"/>
                  </a:lnTo>
                  <a:lnTo>
                    <a:pt x="278129" y="556260"/>
                  </a:lnTo>
                  <a:lnTo>
                    <a:pt x="0" y="278129"/>
                  </a:lnTo>
                  <a:lnTo>
                    <a:pt x="278129" y="0"/>
                  </a:lnTo>
                  <a:close/>
                </a:path>
              </a:pathLst>
            </a:custGeom>
            <a:ln w="12700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9203055" y="4216400"/>
            <a:ext cx="1856739" cy="182880"/>
          </a:xfrm>
          <a:custGeom>
            <a:avLst/>
            <a:gdLst/>
            <a:ahLst/>
            <a:cxnLst/>
            <a:rect l="l" t="t" r="r" b="b"/>
            <a:pathLst>
              <a:path w="1856740" h="182879">
                <a:moveTo>
                  <a:pt x="1856232" y="0"/>
                </a:moveTo>
                <a:lnTo>
                  <a:pt x="1028700" y="0"/>
                </a:lnTo>
                <a:lnTo>
                  <a:pt x="0" y="0"/>
                </a:lnTo>
                <a:lnTo>
                  <a:pt x="0" y="182880"/>
                </a:lnTo>
                <a:lnTo>
                  <a:pt x="1028700" y="182880"/>
                </a:lnTo>
                <a:lnTo>
                  <a:pt x="1856232" y="182880"/>
                </a:lnTo>
                <a:lnTo>
                  <a:pt x="1856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641585" y="252476"/>
            <a:ext cx="2104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KHDH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thông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thường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41585" y="1478026"/>
            <a:ext cx="20447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dirty="0">
                <a:latin typeface="Arial"/>
                <a:cs typeface="Arial"/>
              </a:rPr>
              <a:t>Ví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dụ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KHDH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đã </a:t>
            </a:r>
            <a:r>
              <a:rPr sz="1800" spc="-35" dirty="0">
                <a:latin typeface="Arial"/>
                <a:cs typeface="Arial"/>
              </a:rPr>
              <a:t>đưa </a:t>
            </a:r>
            <a:r>
              <a:rPr sz="1800" dirty="0">
                <a:latin typeface="Arial"/>
                <a:cs typeface="Arial"/>
              </a:rPr>
              <a:t>bài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học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STEM</a:t>
            </a:r>
            <a:r>
              <a:rPr sz="1800" spc="-25" dirty="0">
                <a:latin typeface="Arial"/>
                <a:cs typeface="Arial"/>
              </a:rPr>
              <a:t> vào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41701" y="3001340"/>
            <a:ext cx="9596755" cy="1132840"/>
            <a:chOff x="2441701" y="3001340"/>
            <a:chExt cx="9596755" cy="1132840"/>
          </a:xfrm>
        </p:grpSpPr>
        <p:sp>
          <p:nvSpPr>
            <p:cNvPr id="15" name="object 15"/>
            <p:cNvSpPr/>
            <p:nvPr/>
          </p:nvSpPr>
          <p:spPr>
            <a:xfrm>
              <a:off x="2441701" y="3001340"/>
              <a:ext cx="818515" cy="1132840"/>
            </a:xfrm>
            <a:custGeom>
              <a:avLst/>
              <a:gdLst/>
              <a:ahLst/>
              <a:cxnLst/>
              <a:rect l="l" t="t" r="r" b="b"/>
              <a:pathLst>
                <a:path w="818514" h="1132839">
                  <a:moveTo>
                    <a:pt x="818388" y="0"/>
                  </a:moveTo>
                  <a:lnTo>
                    <a:pt x="0" y="0"/>
                  </a:lnTo>
                  <a:lnTo>
                    <a:pt x="0" y="1132636"/>
                  </a:lnTo>
                  <a:lnTo>
                    <a:pt x="818388" y="1132636"/>
                  </a:lnTo>
                  <a:lnTo>
                    <a:pt x="818388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27046" y="3357956"/>
              <a:ext cx="650875" cy="487045"/>
            </a:xfrm>
            <a:custGeom>
              <a:avLst/>
              <a:gdLst/>
              <a:ahLst/>
              <a:cxnLst/>
              <a:rect l="l" t="t" r="r" b="b"/>
              <a:pathLst>
                <a:path w="650875" h="487045">
                  <a:moveTo>
                    <a:pt x="586740" y="0"/>
                  </a:moveTo>
                  <a:lnTo>
                    <a:pt x="129540" y="0"/>
                  </a:lnTo>
                  <a:lnTo>
                    <a:pt x="129540" y="189280"/>
                  </a:lnTo>
                  <a:lnTo>
                    <a:pt x="586740" y="189280"/>
                  </a:lnTo>
                  <a:lnTo>
                    <a:pt x="586740" y="0"/>
                  </a:lnTo>
                  <a:close/>
                </a:path>
                <a:path w="650875" h="487045">
                  <a:moveTo>
                    <a:pt x="650748" y="297484"/>
                  </a:moveTo>
                  <a:lnTo>
                    <a:pt x="0" y="297484"/>
                  </a:lnTo>
                  <a:lnTo>
                    <a:pt x="0" y="486460"/>
                  </a:lnTo>
                  <a:lnTo>
                    <a:pt x="650748" y="486460"/>
                  </a:lnTo>
                  <a:lnTo>
                    <a:pt x="650748" y="2974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72281" y="3001391"/>
              <a:ext cx="5850255" cy="309880"/>
            </a:xfrm>
            <a:custGeom>
              <a:avLst/>
              <a:gdLst/>
              <a:ahLst/>
              <a:cxnLst/>
              <a:rect l="l" t="t" r="r" b="b"/>
              <a:pathLst>
                <a:path w="5850255" h="309879">
                  <a:moveTo>
                    <a:pt x="5850000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5850000" y="309372"/>
                  </a:lnTo>
                  <a:lnTo>
                    <a:pt x="5850000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91990" y="3092831"/>
              <a:ext cx="4421505" cy="190500"/>
            </a:xfrm>
            <a:custGeom>
              <a:avLst/>
              <a:gdLst/>
              <a:ahLst/>
              <a:cxnLst/>
              <a:rect l="l" t="t" r="r" b="b"/>
              <a:pathLst>
                <a:path w="4421505" h="190500">
                  <a:moveTo>
                    <a:pt x="4421378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4421378" y="190500"/>
                  </a:lnTo>
                  <a:lnTo>
                    <a:pt x="4421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36125" y="3001340"/>
              <a:ext cx="2071370" cy="1132840"/>
            </a:xfrm>
            <a:custGeom>
              <a:avLst/>
              <a:gdLst/>
              <a:ahLst/>
              <a:cxnLst/>
              <a:rect l="l" t="t" r="r" b="b"/>
              <a:pathLst>
                <a:path w="2071370" h="1132839">
                  <a:moveTo>
                    <a:pt x="2071116" y="0"/>
                  </a:moveTo>
                  <a:lnTo>
                    <a:pt x="0" y="0"/>
                  </a:lnTo>
                  <a:lnTo>
                    <a:pt x="0" y="1132636"/>
                  </a:lnTo>
                  <a:lnTo>
                    <a:pt x="2071116" y="1132636"/>
                  </a:lnTo>
                  <a:lnTo>
                    <a:pt x="2071116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34245" y="3170555"/>
              <a:ext cx="1485900" cy="189230"/>
            </a:xfrm>
            <a:custGeom>
              <a:avLst/>
              <a:gdLst/>
              <a:ahLst/>
              <a:cxnLst/>
              <a:rect l="l" t="t" r="r" b="b"/>
              <a:pathLst>
                <a:path w="1485900" h="189229">
                  <a:moveTo>
                    <a:pt x="1485900" y="0"/>
                  </a:moveTo>
                  <a:lnTo>
                    <a:pt x="0" y="0"/>
                  </a:lnTo>
                  <a:lnTo>
                    <a:pt x="0" y="188975"/>
                  </a:lnTo>
                  <a:lnTo>
                    <a:pt x="1485900" y="188975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219433" y="3001340"/>
              <a:ext cx="819150" cy="1132840"/>
            </a:xfrm>
            <a:custGeom>
              <a:avLst/>
              <a:gdLst/>
              <a:ahLst/>
              <a:cxnLst/>
              <a:rect l="l" t="t" r="r" b="b"/>
              <a:pathLst>
                <a:path w="819150" h="1132839">
                  <a:moveTo>
                    <a:pt x="818692" y="0"/>
                  </a:moveTo>
                  <a:lnTo>
                    <a:pt x="0" y="0"/>
                  </a:lnTo>
                  <a:lnTo>
                    <a:pt x="0" y="1132636"/>
                  </a:lnTo>
                  <a:lnTo>
                    <a:pt x="818692" y="1132636"/>
                  </a:lnTo>
                  <a:lnTo>
                    <a:pt x="818692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65830" y="3506088"/>
              <a:ext cx="8439785" cy="576580"/>
            </a:xfrm>
            <a:custGeom>
              <a:avLst/>
              <a:gdLst/>
              <a:ahLst/>
              <a:cxnLst/>
              <a:rect l="l" t="t" r="r" b="b"/>
              <a:pathLst>
                <a:path w="8439785" h="576579">
                  <a:moveTo>
                    <a:pt x="1044232" y="202692"/>
                  </a:moveTo>
                  <a:lnTo>
                    <a:pt x="0" y="202692"/>
                  </a:lnTo>
                  <a:lnTo>
                    <a:pt x="0" y="576072"/>
                  </a:lnTo>
                  <a:lnTo>
                    <a:pt x="1044232" y="576072"/>
                  </a:lnTo>
                  <a:lnTo>
                    <a:pt x="1044232" y="202692"/>
                  </a:lnTo>
                  <a:close/>
                </a:path>
                <a:path w="8439785" h="576579">
                  <a:moveTo>
                    <a:pt x="8439709" y="0"/>
                  </a:moveTo>
                  <a:lnTo>
                    <a:pt x="7887716" y="0"/>
                  </a:lnTo>
                  <a:lnTo>
                    <a:pt x="7887716" y="190500"/>
                  </a:lnTo>
                  <a:lnTo>
                    <a:pt x="8439709" y="190500"/>
                  </a:lnTo>
                  <a:lnTo>
                    <a:pt x="84397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26558" y="3322904"/>
              <a:ext cx="3328670" cy="811530"/>
            </a:xfrm>
            <a:custGeom>
              <a:avLst/>
              <a:gdLst/>
              <a:ahLst/>
              <a:cxnLst/>
              <a:rect l="l" t="t" r="r" b="b"/>
              <a:pathLst>
                <a:path w="3328670" h="811529">
                  <a:moveTo>
                    <a:pt x="3328669" y="0"/>
                  </a:moveTo>
                  <a:lnTo>
                    <a:pt x="0" y="0"/>
                  </a:lnTo>
                  <a:lnTo>
                    <a:pt x="0" y="811072"/>
                  </a:lnTo>
                  <a:lnTo>
                    <a:pt x="3328669" y="811072"/>
                  </a:lnTo>
                  <a:lnTo>
                    <a:pt x="3328669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91479" y="3666108"/>
              <a:ext cx="2969895" cy="416559"/>
            </a:xfrm>
            <a:custGeom>
              <a:avLst/>
              <a:gdLst/>
              <a:ahLst/>
              <a:cxnLst/>
              <a:rect l="l" t="t" r="r" b="b"/>
              <a:pathLst>
                <a:path w="2969895" h="416560">
                  <a:moveTo>
                    <a:pt x="809548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809548" y="190500"/>
                  </a:lnTo>
                  <a:lnTo>
                    <a:pt x="809548" y="0"/>
                  </a:lnTo>
                  <a:close/>
                </a:path>
                <a:path w="2969895" h="416560">
                  <a:moveTo>
                    <a:pt x="2969310" y="42672"/>
                  </a:moveTo>
                  <a:lnTo>
                    <a:pt x="2240534" y="42672"/>
                  </a:lnTo>
                  <a:lnTo>
                    <a:pt x="2240534" y="416052"/>
                  </a:lnTo>
                  <a:lnTo>
                    <a:pt x="2969310" y="416052"/>
                  </a:lnTo>
                  <a:lnTo>
                    <a:pt x="2969310" y="42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3682238" y="4208653"/>
            <a:ext cx="622300" cy="190500"/>
          </a:xfrm>
          <a:custGeom>
            <a:avLst/>
            <a:gdLst/>
            <a:ahLst/>
            <a:cxnLst/>
            <a:rect l="l" t="t" r="r" b="b"/>
            <a:pathLst>
              <a:path w="622300" h="190500">
                <a:moveTo>
                  <a:pt x="622096" y="0"/>
                </a:moveTo>
                <a:lnTo>
                  <a:pt x="0" y="0"/>
                </a:lnTo>
                <a:lnTo>
                  <a:pt x="0" y="190500"/>
                </a:lnTo>
                <a:lnTo>
                  <a:pt x="622096" y="190500"/>
                </a:lnTo>
                <a:lnTo>
                  <a:pt x="622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60342" y="4582033"/>
            <a:ext cx="466725" cy="190500"/>
          </a:xfrm>
          <a:custGeom>
            <a:avLst/>
            <a:gdLst/>
            <a:ahLst/>
            <a:cxnLst/>
            <a:rect l="l" t="t" r="r" b="b"/>
            <a:pathLst>
              <a:path w="466725" h="190500">
                <a:moveTo>
                  <a:pt x="466343" y="0"/>
                </a:moveTo>
                <a:lnTo>
                  <a:pt x="0" y="0"/>
                </a:lnTo>
                <a:lnTo>
                  <a:pt x="0" y="190500"/>
                </a:lnTo>
                <a:lnTo>
                  <a:pt x="466343" y="190500"/>
                </a:lnTo>
                <a:lnTo>
                  <a:pt x="466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04706" y="4582033"/>
            <a:ext cx="1983105" cy="190500"/>
          </a:xfrm>
          <a:custGeom>
            <a:avLst/>
            <a:gdLst/>
            <a:ahLst/>
            <a:cxnLst/>
            <a:rect l="l" t="t" r="r" b="b"/>
            <a:pathLst>
              <a:path w="1983104" h="190500">
                <a:moveTo>
                  <a:pt x="1982724" y="0"/>
                </a:moveTo>
                <a:lnTo>
                  <a:pt x="0" y="0"/>
                </a:lnTo>
                <a:lnTo>
                  <a:pt x="0" y="190500"/>
                </a:lnTo>
                <a:lnTo>
                  <a:pt x="1982724" y="190500"/>
                </a:lnTo>
                <a:lnTo>
                  <a:pt x="19827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04706" y="4879594"/>
            <a:ext cx="1828800" cy="190500"/>
          </a:xfrm>
          <a:custGeom>
            <a:avLst/>
            <a:gdLst/>
            <a:ahLst/>
            <a:cxnLst/>
            <a:rect l="l" t="t" r="r" b="b"/>
            <a:pathLst>
              <a:path w="1828800" h="190500">
                <a:moveTo>
                  <a:pt x="1828800" y="0"/>
                </a:moveTo>
                <a:lnTo>
                  <a:pt x="0" y="0"/>
                </a:lnTo>
                <a:lnTo>
                  <a:pt x="0" y="190499"/>
                </a:lnTo>
                <a:lnTo>
                  <a:pt x="1828800" y="190499"/>
                </a:lnTo>
                <a:lnTo>
                  <a:pt x="1828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04706" y="5550103"/>
            <a:ext cx="340360" cy="189230"/>
          </a:xfrm>
          <a:custGeom>
            <a:avLst/>
            <a:gdLst/>
            <a:ahLst/>
            <a:cxnLst/>
            <a:rect l="l" t="t" r="r" b="b"/>
            <a:pathLst>
              <a:path w="340359" h="189229">
                <a:moveTo>
                  <a:pt x="339851" y="0"/>
                </a:moveTo>
                <a:lnTo>
                  <a:pt x="0" y="0"/>
                </a:lnTo>
                <a:lnTo>
                  <a:pt x="0" y="188975"/>
                </a:lnTo>
                <a:lnTo>
                  <a:pt x="339851" y="188975"/>
                </a:lnTo>
                <a:lnTo>
                  <a:pt x="339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03181" y="6437376"/>
            <a:ext cx="815340" cy="190500"/>
          </a:xfrm>
          <a:custGeom>
            <a:avLst/>
            <a:gdLst/>
            <a:ahLst/>
            <a:cxnLst/>
            <a:rect l="l" t="t" r="r" b="b"/>
            <a:pathLst>
              <a:path w="815340" h="190500">
                <a:moveTo>
                  <a:pt x="815340" y="0"/>
                </a:moveTo>
                <a:lnTo>
                  <a:pt x="0" y="0"/>
                </a:lnTo>
                <a:lnTo>
                  <a:pt x="0" y="190500"/>
                </a:lnTo>
                <a:lnTo>
                  <a:pt x="815340" y="190500"/>
                </a:lnTo>
                <a:lnTo>
                  <a:pt x="815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429509" y="2989198"/>
          <a:ext cx="9616438" cy="3691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0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2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131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0805" marR="80645" indent="129539">
                        <a:lnSpc>
                          <a:spcPct val="150000"/>
                        </a:lnSpc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Tuần,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thángGia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Chương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trình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sách</a:t>
                      </a: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khoa</a:t>
                      </a: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b="1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Kết</a:t>
                      </a:r>
                      <a:r>
                        <a:rPr sz="13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nối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tri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thức</a:t>
                      </a:r>
                      <a:r>
                        <a:rPr sz="13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cuộc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sống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580390" marR="211454" indent="-376555">
                        <a:lnSpc>
                          <a:spcPct val="150100"/>
                        </a:lnSpc>
                        <a:spcBef>
                          <a:spcPts val="509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Nội</a:t>
                      </a:r>
                      <a:r>
                        <a:rPr sz="13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dung</a:t>
                      </a:r>
                      <a:r>
                        <a:rPr sz="13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điều</a:t>
                      </a:r>
                      <a:r>
                        <a:rPr sz="13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chỉnh,</a:t>
                      </a:r>
                      <a:r>
                        <a:rPr sz="13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bổ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sung</a:t>
                      </a:r>
                      <a:r>
                        <a:rPr sz="13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(nếu</a:t>
                      </a:r>
                      <a:r>
                        <a:rPr sz="13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có)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Ghi</a:t>
                      </a:r>
                      <a:r>
                        <a:rPr sz="13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chú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Chủ</a:t>
                      </a: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đề/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5176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4C5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Tên</a:t>
                      </a:r>
                      <a:r>
                        <a:rPr sz="13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học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học/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5176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4C5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1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Mạch</a:t>
                      </a:r>
                      <a:r>
                        <a:rPr sz="13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nội</a:t>
                      </a:r>
                      <a:r>
                        <a:rPr sz="13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dung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thời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lượng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824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 gridSpan="3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Chủ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đề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CHẤT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Bình</a:t>
                      </a:r>
                      <a:r>
                        <a:rPr sz="1300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tưới</a:t>
                      </a:r>
                      <a:r>
                        <a:rPr sz="1300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nhỏ</a:t>
                      </a:r>
                      <a:r>
                        <a:rPr sz="1300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giọt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tự</a:t>
                      </a:r>
                      <a:r>
                        <a:rPr sz="13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động</a:t>
                      </a:r>
                      <a:r>
                        <a:rPr sz="1300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300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4295" marR="260350">
                        <a:lnSpc>
                          <a:spcPct val="150000"/>
                        </a:lnSpc>
                        <a:spcBef>
                          <a:spcPts val="605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(Bài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Một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số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tính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chất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vai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trò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Làm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bình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tưới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nhỏ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giọt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tự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động)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tiết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sz="1300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STEM</a:t>
                      </a:r>
                      <a:r>
                        <a:rPr sz="1300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300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tăng</a:t>
                      </a:r>
                      <a:r>
                        <a:rPr sz="1300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tiết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4295" marR="83185">
                        <a:lnSpc>
                          <a:spcPct val="150200"/>
                        </a:lnSpc>
                        <a:spcBef>
                          <a:spcPts val="595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Danh</a:t>
                      </a:r>
                      <a:r>
                        <a:rPr sz="1300" spc="1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mục</a:t>
                      </a:r>
                      <a:r>
                        <a:rPr sz="1300" spc="1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dụng</a:t>
                      </a:r>
                      <a:r>
                        <a:rPr sz="1300" spc="1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cụ,</a:t>
                      </a:r>
                      <a:r>
                        <a:rPr sz="1300" spc="1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sz="1300" spc="1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liệu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làm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bình</a:t>
                      </a:r>
                      <a:r>
                        <a:rPr sz="1300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tưới</a:t>
                      </a:r>
                      <a:r>
                        <a:rPr sz="1300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nhỏ</a:t>
                      </a:r>
                      <a:r>
                        <a:rPr sz="13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giọt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4295" marR="179705">
                        <a:lnSpc>
                          <a:spcPct val="149200"/>
                        </a:lnSpc>
                        <a:spcBef>
                          <a:spcPts val="610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SHS,</a:t>
                      </a:r>
                      <a:r>
                        <a:rPr sz="1300" spc="17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SGV</a:t>
                      </a:r>
                      <a:r>
                        <a:rPr sz="1300" spc="1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1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sz="1300" spc="1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STEM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lớp</a:t>
                      </a:r>
                      <a:r>
                        <a:rPr sz="13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Bình</a:t>
                      </a:r>
                      <a:r>
                        <a:rPr sz="1300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tưới</a:t>
                      </a:r>
                      <a:r>
                        <a:rPr sz="1300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nhỏ</a:t>
                      </a:r>
                      <a:r>
                        <a:rPr sz="1300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giọt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tự</a:t>
                      </a:r>
                      <a:r>
                        <a:rPr sz="13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động</a:t>
                      </a:r>
                      <a:r>
                        <a:rPr sz="1300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300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Bình</a:t>
                      </a:r>
                      <a:r>
                        <a:rPr sz="1300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tưới</a:t>
                      </a:r>
                      <a:r>
                        <a:rPr sz="1300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nhỏ</a:t>
                      </a:r>
                      <a:r>
                        <a:rPr sz="1300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giọt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tự</a:t>
                      </a:r>
                      <a:r>
                        <a:rPr sz="13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động</a:t>
                      </a:r>
                      <a:r>
                        <a:rPr sz="1300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300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2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4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Sự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chuyển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thể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nước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Giảm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tiết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2" name="object 32"/>
          <p:cNvGrpSpPr/>
          <p:nvPr/>
        </p:nvGrpSpPr>
        <p:grpSpPr>
          <a:xfrm>
            <a:off x="117347" y="114249"/>
            <a:ext cx="8874125" cy="938530"/>
            <a:chOff x="117347" y="114249"/>
            <a:chExt cx="8874125" cy="938530"/>
          </a:xfrm>
        </p:grpSpPr>
        <p:sp>
          <p:nvSpPr>
            <p:cNvPr id="33" name="object 33"/>
            <p:cNvSpPr/>
            <p:nvPr/>
          </p:nvSpPr>
          <p:spPr>
            <a:xfrm>
              <a:off x="885824" y="369506"/>
              <a:ext cx="1480185" cy="683260"/>
            </a:xfrm>
            <a:custGeom>
              <a:avLst/>
              <a:gdLst/>
              <a:ahLst/>
              <a:cxnLst/>
              <a:rect l="l" t="t" r="r" b="b"/>
              <a:pathLst>
                <a:path w="1480185" h="683260">
                  <a:moveTo>
                    <a:pt x="1480058" y="0"/>
                  </a:moveTo>
                  <a:lnTo>
                    <a:pt x="0" y="0"/>
                  </a:lnTo>
                  <a:lnTo>
                    <a:pt x="0" y="682815"/>
                  </a:lnTo>
                  <a:lnTo>
                    <a:pt x="1480058" y="682815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48105" y="471170"/>
              <a:ext cx="554990" cy="182880"/>
            </a:xfrm>
            <a:custGeom>
              <a:avLst/>
              <a:gdLst/>
              <a:ahLst/>
              <a:cxnLst/>
              <a:rect l="l" t="t" r="r" b="b"/>
              <a:pathLst>
                <a:path w="554989" h="182879">
                  <a:moveTo>
                    <a:pt x="554736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554736" y="182879"/>
                  </a:lnTo>
                  <a:lnTo>
                    <a:pt x="554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20030" y="369506"/>
              <a:ext cx="986790" cy="683260"/>
            </a:xfrm>
            <a:custGeom>
              <a:avLst/>
              <a:gdLst/>
              <a:ahLst/>
              <a:cxnLst/>
              <a:rect l="l" t="t" r="r" b="b"/>
              <a:pathLst>
                <a:path w="986789" h="683260">
                  <a:moveTo>
                    <a:pt x="986548" y="0"/>
                  </a:moveTo>
                  <a:lnTo>
                    <a:pt x="0" y="0"/>
                  </a:lnTo>
                  <a:lnTo>
                    <a:pt x="0" y="682815"/>
                  </a:lnTo>
                  <a:lnTo>
                    <a:pt x="986548" y="682815"/>
                  </a:lnTo>
                  <a:lnTo>
                    <a:pt x="986548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04180" y="471170"/>
              <a:ext cx="615950" cy="182880"/>
            </a:xfrm>
            <a:custGeom>
              <a:avLst/>
              <a:gdLst/>
              <a:ahLst/>
              <a:cxnLst/>
              <a:rect l="l" t="t" r="r" b="b"/>
              <a:pathLst>
                <a:path w="615950" h="182879">
                  <a:moveTo>
                    <a:pt x="615696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615696" y="182879"/>
                  </a:lnTo>
                  <a:lnTo>
                    <a:pt x="6156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7347" y="114249"/>
              <a:ext cx="756285" cy="931544"/>
            </a:xfrm>
            <a:custGeom>
              <a:avLst/>
              <a:gdLst/>
              <a:ahLst/>
              <a:cxnLst/>
              <a:rect l="l" t="t" r="r" b="b"/>
              <a:pathLst>
                <a:path w="756285" h="931544">
                  <a:moveTo>
                    <a:pt x="755904" y="0"/>
                  </a:moveTo>
                  <a:lnTo>
                    <a:pt x="0" y="0"/>
                  </a:lnTo>
                  <a:lnTo>
                    <a:pt x="0" y="931468"/>
                  </a:lnTo>
                  <a:lnTo>
                    <a:pt x="755904" y="931468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0228" y="368807"/>
              <a:ext cx="437515" cy="486409"/>
            </a:xfrm>
            <a:custGeom>
              <a:avLst/>
              <a:gdLst/>
              <a:ahLst/>
              <a:cxnLst/>
              <a:rect l="l" t="t" r="r" b="b"/>
              <a:pathLst>
                <a:path w="437515" h="486409">
                  <a:moveTo>
                    <a:pt x="397764" y="297434"/>
                  </a:moveTo>
                  <a:lnTo>
                    <a:pt x="0" y="297434"/>
                  </a:lnTo>
                  <a:lnTo>
                    <a:pt x="0" y="486410"/>
                  </a:lnTo>
                  <a:lnTo>
                    <a:pt x="397764" y="486410"/>
                  </a:lnTo>
                  <a:lnTo>
                    <a:pt x="397764" y="297434"/>
                  </a:lnTo>
                  <a:close/>
                </a:path>
                <a:path w="437515" h="486409">
                  <a:moveTo>
                    <a:pt x="437388" y="0"/>
                  </a:moveTo>
                  <a:lnTo>
                    <a:pt x="0" y="0"/>
                  </a:lnTo>
                  <a:lnTo>
                    <a:pt x="0" y="188976"/>
                  </a:lnTo>
                  <a:lnTo>
                    <a:pt x="437388" y="188976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5443" y="114300"/>
              <a:ext cx="5409565" cy="248920"/>
            </a:xfrm>
            <a:custGeom>
              <a:avLst/>
              <a:gdLst/>
              <a:ahLst/>
              <a:cxnLst/>
              <a:rect l="l" t="t" r="r" b="b"/>
              <a:pathLst>
                <a:path w="5409565" h="248920">
                  <a:moveTo>
                    <a:pt x="5409564" y="0"/>
                  </a:moveTo>
                  <a:lnTo>
                    <a:pt x="0" y="0"/>
                  </a:lnTo>
                  <a:lnTo>
                    <a:pt x="0" y="248412"/>
                  </a:lnTo>
                  <a:lnTo>
                    <a:pt x="5409564" y="248412"/>
                  </a:lnTo>
                  <a:lnTo>
                    <a:pt x="5409564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62709" y="175260"/>
              <a:ext cx="4421505" cy="175260"/>
            </a:xfrm>
            <a:custGeom>
              <a:avLst/>
              <a:gdLst/>
              <a:ahLst/>
              <a:cxnLst/>
              <a:rect l="l" t="t" r="r" b="b"/>
              <a:pathLst>
                <a:path w="4421505" h="175260">
                  <a:moveTo>
                    <a:pt x="4421378" y="0"/>
                  </a:moveTo>
                  <a:lnTo>
                    <a:pt x="0" y="0"/>
                  </a:lnTo>
                  <a:lnTo>
                    <a:pt x="0" y="175259"/>
                  </a:lnTo>
                  <a:lnTo>
                    <a:pt x="4421378" y="175259"/>
                  </a:lnTo>
                  <a:lnTo>
                    <a:pt x="4421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07201" y="114249"/>
              <a:ext cx="1760220" cy="931544"/>
            </a:xfrm>
            <a:custGeom>
              <a:avLst/>
              <a:gdLst/>
              <a:ahLst/>
              <a:cxnLst/>
              <a:rect l="l" t="t" r="r" b="b"/>
              <a:pathLst>
                <a:path w="1760220" h="931544">
                  <a:moveTo>
                    <a:pt x="1760220" y="0"/>
                  </a:moveTo>
                  <a:lnTo>
                    <a:pt x="0" y="0"/>
                  </a:lnTo>
                  <a:lnTo>
                    <a:pt x="0" y="931468"/>
                  </a:lnTo>
                  <a:lnTo>
                    <a:pt x="1760220" y="931468"/>
                  </a:lnTo>
                  <a:lnTo>
                    <a:pt x="1760220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91605" y="182880"/>
              <a:ext cx="1515110" cy="189230"/>
            </a:xfrm>
            <a:custGeom>
              <a:avLst/>
              <a:gdLst/>
              <a:ahLst/>
              <a:cxnLst/>
              <a:rect l="l" t="t" r="r" b="b"/>
              <a:pathLst>
                <a:path w="1515109" h="189229">
                  <a:moveTo>
                    <a:pt x="1514855" y="0"/>
                  </a:moveTo>
                  <a:lnTo>
                    <a:pt x="0" y="0"/>
                  </a:lnTo>
                  <a:lnTo>
                    <a:pt x="0" y="188975"/>
                  </a:lnTo>
                  <a:lnTo>
                    <a:pt x="1514855" y="188975"/>
                  </a:lnTo>
                  <a:lnTo>
                    <a:pt x="15148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79613" y="114249"/>
              <a:ext cx="911860" cy="931544"/>
            </a:xfrm>
            <a:custGeom>
              <a:avLst/>
              <a:gdLst/>
              <a:ahLst/>
              <a:cxnLst/>
              <a:rect l="l" t="t" r="r" b="b"/>
              <a:pathLst>
                <a:path w="911859" h="931544">
                  <a:moveTo>
                    <a:pt x="911656" y="0"/>
                  </a:moveTo>
                  <a:lnTo>
                    <a:pt x="0" y="0"/>
                  </a:lnTo>
                  <a:lnTo>
                    <a:pt x="0" y="931468"/>
                  </a:lnTo>
                  <a:lnTo>
                    <a:pt x="911656" y="931468"/>
                  </a:lnTo>
                  <a:lnTo>
                    <a:pt x="911656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01852" y="518108"/>
              <a:ext cx="7709534" cy="506730"/>
            </a:xfrm>
            <a:custGeom>
              <a:avLst/>
              <a:gdLst/>
              <a:ahLst/>
              <a:cxnLst/>
              <a:rect l="l" t="t" r="r" b="b"/>
              <a:pathLst>
                <a:path w="7709534" h="506730">
                  <a:moveTo>
                    <a:pt x="1047292" y="315772"/>
                  </a:moveTo>
                  <a:lnTo>
                    <a:pt x="0" y="315772"/>
                  </a:lnTo>
                  <a:lnTo>
                    <a:pt x="0" y="506272"/>
                  </a:lnTo>
                  <a:lnTo>
                    <a:pt x="1047292" y="506272"/>
                  </a:lnTo>
                  <a:lnTo>
                    <a:pt x="1047292" y="315772"/>
                  </a:lnTo>
                  <a:close/>
                </a:path>
                <a:path w="7709534" h="506730">
                  <a:moveTo>
                    <a:pt x="7709281" y="0"/>
                  </a:moveTo>
                  <a:lnTo>
                    <a:pt x="7157593" y="0"/>
                  </a:lnTo>
                  <a:lnTo>
                    <a:pt x="7157593" y="189280"/>
                  </a:lnTo>
                  <a:lnTo>
                    <a:pt x="7709281" y="189280"/>
                  </a:lnTo>
                  <a:lnTo>
                    <a:pt x="77092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67025" y="376377"/>
              <a:ext cx="2941955" cy="669925"/>
            </a:xfrm>
            <a:custGeom>
              <a:avLst/>
              <a:gdLst/>
              <a:ahLst/>
              <a:cxnLst/>
              <a:rect l="l" t="t" r="r" b="b"/>
              <a:pathLst>
                <a:path w="2941954" h="669925">
                  <a:moveTo>
                    <a:pt x="2941574" y="0"/>
                  </a:moveTo>
                  <a:lnTo>
                    <a:pt x="0" y="0"/>
                  </a:lnTo>
                  <a:lnTo>
                    <a:pt x="0" y="669340"/>
                  </a:lnTo>
                  <a:lnTo>
                    <a:pt x="2941574" y="669340"/>
                  </a:lnTo>
                  <a:lnTo>
                    <a:pt x="2941574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38397" y="647648"/>
              <a:ext cx="2734945" cy="377190"/>
            </a:xfrm>
            <a:custGeom>
              <a:avLst/>
              <a:gdLst/>
              <a:ahLst/>
              <a:cxnLst/>
              <a:rect l="l" t="t" r="r" b="b"/>
              <a:pathLst>
                <a:path w="2734945" h="377190">
                  <a:moveTo>
                    <a:pt x="809548" y="0"/>
                  </a:moveTo>
                  <a:lnTo>
                    <a:pt x="0" y="0"/>
                  </a:lnTo>
                  <a:lnTo>
                    <a:pt x="0" y="190804"/>
                  </a:lnTo>
                  <a:lnTo>
                    <a:pt x="809548" y="190804"/>
                  </a:lnTo>
                  <a:lnTo>
                    <a:pt x="809548" y="0"/>
                  </a:lnTo>
                  <a:close/>
                </a:path>
                <a:path w="2734945" h="377190">
                  <a:moveTo>
                    <a:pt x="2734437" y="186232"/>
                  </a:moveTo>
                  <a:lnTo>
                    <a:pt x="2005965" y="186232"/>
                  </a:lnTo>
                  <a:lnTo>
                    <a:pt x="2005965" y="376732"/>
                  </a:lnTo>
                  <a:lnTo>
                    <a:pt x="2734437" y="376732"/>
                  </a:lnTo>
                  <a:lnTo>
                    <a:pt x="2734437" y="186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451102" y="1493774"/>
            <a:ext cx="338455" cy="190500"/>
          </a:xfrm>
          <a:custGeom>
            <a:avLst/>
            <a:gdLst/>
            <a:ahLst/>
            <a:cxnLst/>
            <a:rect l="l" t="t" r="r" b="b"/>
            <a:pathLst>
              <a:path w="338455" h="190500">
                <a:moveTo>
                  <a:pt x="338328" y="0"/>
                </a:moveTo>
                <a:lnTo>
                  <a:pt x="0" y="0"/>
                </a:lnTo>
                <a:lnTo>
                  <a:pt x="0" y="190500"/>
                </a:lnTo>
                <a:lnTo>
                  <a:pt x="338328" y="190500"/>
                </a:lnTo>
                <a:lnTo>
                  <a:pt x="338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105155" y="102107"/>
          <a:ext cx="8886189" cy="2581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0350">
                <a:tc rowSpan="2">
                  <a:txBody>
                    <a:bodyPr/>
                    <a:lstStyle/>
                    <a:p>
                      <a:pPr marL="188595" marR="164465">
                        <a:lnSpc>
                          <a:spcPct val="150100"/>
                        </a:lnSpc>
                        <a:spcBef>
                          <a:spcPts val="1180"/>
                        </a:spcBef>
                      </a:pP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Tuần,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tháng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8323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Chương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trình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sách</a:t>
                      </a: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khoa</a:t>
                      </a: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b="1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Kết</a:t>
                      </a:r>
                      <a:r>
                        <a:rPr sz="13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nối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tri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thức</a:t>
                      </a:r>
                      <a:r>
                        <a:rPr sz="13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cuộc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sống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Nội</a:t>
                      </a:r>
                      <a:r>
                        <a:rPr sz="13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dung</a:t>
                      </a:r>
                      <a:r>
                        <a:rPr sz="13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điều</a:t>
                      </a:r>
                      <a:r>
                        <a:rPr sz="13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chỉnh,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bổ</a:t>
                      </a:r>
                      <a:r>
                        <a:rPr sz="13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sung</a:t>
                      </a:r>
                      <a:r>
                        <a:rPr sz="13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(nếu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có)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Ghi</a:t>
                      </a:r>
                      <a:r>
                        <a:rPr sz="13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chú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Chủ</a:t>
                      </a:r>
                      <a:r>
                        <a:rPr sz="13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đề/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Mạch</a:t>
                      </a:r>
                      <a:r>
                        <a:rPr sz="13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nội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dung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Tên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học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3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học/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thời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lượng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Chủ</a:t>
                      </a:r>
                      <a:r>
                        <a:rPr sz="13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đề</a:t>
                      </a:r>
                      <a:r>
                        <a:rPr sz="13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Chất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2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300" spc="2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Một</a:t>
                      </a:r>
                      <a:r>
                        <a:rPr sz="1300" spc="2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số</a:t>
                      </a:r>
                      <a:r>
                        <a:rPr sz="1300" spc="2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tính</a:t>
                      </a:r>
                      <a:r>
                        <a:rPr sz="1300" spc="2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chất</a:t>
                      </a:r>
                      <a:r>
                        <a:rPr sz="1300" spc="2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300" spc="2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vai</a:t>
                      </a:r>
                      <a:r>
                        <a:rPr sz="1300" spc="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trò</a:t>
                      </a:r>
                      <a:r>
                        <a:rPr sz="1300" spc="2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của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254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3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tiết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1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2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300" spc="2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Một</a:t>
                      </a:r>
                      <a:r>
                        <a:rPr sz="1300" spc="2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số</a:t>
                      </a:r>
                      <a:r>
                        <a:rPr sz="1300" spc="2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tính</a:t>
                      </a:r>
                      <a:r>
                        <a:rPr sz="1300" spc="2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chất</a:t>
                      </a:r>
                      <a:r>
                        <a:rPr sz="1300" spc="2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300" spc="2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vai</a:t>
                      </a:r>
                      <a:r>
                        <a:rPr sz="1300" spc="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trò</a:t>
                      </a:r>
                      <a:r>
                        <a:rPr sz="1300" spc="2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của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254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3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6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Sự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chuyển thể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tiết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Bài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Sự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chuyển thể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840" y="1254760"/>
              <a:ext cx="5725160" cy="53168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1294" y="194310"/>
              <a:ext cx="4921250" cy="62388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0840" y="4911090"/>
              <a:ext cx="5725795" cy="1310640"/>
            </a:xfrm>
            <a:custGeom>
              <a:avLst/>
              <a:gdLst/>
              <a:ahLst/>
              <a:cxnLst/>
              <a:rect l="l" t="t" r="r" b="b"/>
              <a:pathLst>
                <a:path w="5725795" h="1310639">
                  <a:moveTo>
                    <a:pt x="0" y="218440"/>
                  </a:moveTo>
                  <a:lnTo>
                    <a:pt x="5765" y="168402"/>
                  </a:lnTo>
                  <a:lnTo>
                    <a:pt x="22199" y="122428"/>
                  </a:lnTo>
                  <a:lnTo>
                    <a:pt x="47980" y="81787"/>
                  </a:lnTo>
                  <a:lnTo>
                    <a:pt x="81800" y="48006"/>
                  </a:lnTo>
                  <a:lnTo>
                    <a:pt x="122351" y="22225"/>
                  </a:lnTo>
                  <a:lnTo>
                    <a:pt x="168325" y="5715"/>
                  </a:lnTo>
                  <a:lnTo>
                    <a:pt x="218401" y="0"/>
                  </a:lnTo>
                  <a:lnTo>
                    <a:pt x="5506847" y="0"/>
                  </a:lnTo>
                  <a:lnTo>
                    <a:pt x="5557012" y="5715"/>
                  </a:lnTo>
                  <a:lnTo>
                    <a:pt x="5602986" y="22225"/>
                  </a:lnTo>
                  <a:lnTo>
                    <a:pt x="5643499" y="48006"/>
                  </a:lnTo>
                  <a:lnTo>
                    <a:pt x="5677408" y="81787"/>
                  </a:lnTo>
                  <a:lnTo>
                    <a:pt x="5703189" y="122428"/>
                  </a:lnTo>
                  <a:lnTo>
                    <a:pt x="5719572" y="168402"/>
                  </a:lnTo>
                  <a:lnTo>
                    <a:pt x="5725287" y="218440"/>
                  </a:lnTo>
                  <a:lnTo>
                    <a:pt x="5725287" y="1091946"/>
                  </a:lnTo>
                  <a:lnTo>
                    <a:pt x="5719572" y="1142022"/>
                  </a:lnTo>
                  <a:lnTo>
                    <a:pt x="5703189" y="1187996"/>
                  </a:lnTo>
                  <a:lnTo>
                    <a:pt x="5677408" y="1228547"/>
                  </a:lnTo>
                  <a:lnTo>
                    <a:pt x="5643499" y="1262367"/>
                  </a:lnTo>
                  <a:lnTo>
                    <a:pt x="5602986" y="1288148"/>
                  </a:lnTo>
                  <a:lnTo>
                    <a:pt x="5557012" y="1304582"/>
                  </a:lnTo>
                  <a:lnTo>
                    <a:pt x="5506847" y="1310347"/>
                  </a:lnTo>
                  <a:lnTo>
                    <a:pt x="218401" y="1310347"/>
                  </a:lnTo>
                  <a:lnTo>
                    <a:pt x="168325" y="1304582"/>
                  </a:lnTo>
                  <a:lnTo>
                    <a:pt x="122351" y="1288148"/>
                  </a:lnTo>
                  <a:lnTo>
                    <a:pt x="81800" y="1262367"/>
                  </a:lnTo>
                  <a:lnTo>
                    <a:pt x="47980" y="1228547"/>
                  </a:lnTo>
                  <a:lnTo>
                    <a:pt x="22199" y="1187996"/>
                  </a:lnTo>
                  <a:lnTo>
                    <a:pt x="5765" y="1142022"/>
                  </a:lnTo>
                  <a:lnTo>
                    <a:pt x="0" y="1091946"/>
                  </a:lnTo>
                  <a:lnTo>
                    <a:pt x="0" y="21844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57875" y="1865629"/>
              <a:ext cx="5053330" cy="2941320"/>
            </a:xfrm>
            <a:custGeom>
              <a:avLst/>
              <a:gdLst/>
              <a:ahLst/>
              <a:cxnLst/>
              <a:rect l="l" t="t" r="r" b="b"/>
              <a:pathLst>
                <a:path w="5053330" h="2941320">
                  <a:moveTo>
                    <a:pt x="2882646" y="0"/>
                  </a:moveTo>
                  <a:lnTo>
                    <a:pt x="2831719" y="254"/>
                  </a:lnTo>
                  <a:lnTo>
                    <a:pt x="2780665" y="1143"/>
                  </a:lnTo>
                  <a:lnTo>
                    <a:pt x="2729610" y="2794"/>
                  </a:lnTo>
                  <a:lnTo>
                    <a:pt x="2678556" y="5207"/>
                  </a:lnTo>
                  <a:lnTo>
                    <a:pt x="2627503" y="8382"/>
                  </a:lnTo>
                  <a:lnTo>
                    <a:pt x="2576576" y="12319"/>
                  </a:lnTo>
                  <a:lnTo>
                    <a:pt x="2525649" y="16891"/>
                  </a:lnTo>
                  <a:lnTo>
                    <a:pt x="2474722" y="22352"/>
                  </a:lnTo>
                  <a:lnTo>
                    <a:pt x="2424049" y="28448"/>
                  </a:lnTo>
                  <a:lnTo>
                    <a:pt x="2373503" y="35306"/>
                  </a:lnTo>
                  <a:lnTo>
                    <a:pt x="2323083" y="43053"/>
                  </a:lnTo>
                  <a:lnTo>
                    <a:pt x="2272792" y="51435"/>
                  </a:lnTo>
                  <a:lnTo>
                    <a:pt x="2222754" y="60706"/>
                  </a:lnTo>
                  <a:lnTo>
                    <a:pt x="2172843" y="70612"/>
                  </a:lnTo>
                  <a:lnTo>
                    <a:pt x="2123313" y="81407"/>
                  </a:lnTo>
                  <a:lnTo>
                    <a:pt x="2073909" y="92964"/>
                  </a:lnTo>
                  <a:lnTo>
                    <a:pt x="2024888" y="105283"/>
                  </a:lnTo>
                  <a:lnTo>
                    <a:pt x="1976120" y="118364"/>
                  </a:lnTo>
                  <a:lnTo>
                    <a:pt x="1927732" y="132207"/>
                  </a:lnTo>
                  <a:lnTo>
                    <a:pt x="1879600" y="146812"/>
                  </a:lnTo>
                  <a:lnTo>
                    <a:pt x="1831848" y="162306"/>
                  </a:lnTo>
                  <a:lnTo>
                    <a:pt x="1784477" y="178562"/>
                  </a:lnTo>
                  <a:lnTo>
                    <a:pt x="1737614" y="195580"/>
                  </a:lnTo>
                  <a:lnTo>
                    <a:pt x="1683257" y="216662"/>
                  </a:lnTo>
                  <a:lnTo>
                    <a:pt x="1630172" y="238379"/>
                  </a:lnTo>
                  <a:lnTo>
                    <a:pt x="1578609" y="260985"/>
                  </a:lnTo>
                  <a:lnTo>
                    <a:pt x="1528318" y="284353"/>
                  </a:lnTo>
                  <a:lnTo>
                    <a:pt x="1479423" y="308483"/>
                  </a:lnTo>
                  <a:lnTo>
                    <a:pt x="1431925" y="333375"/>
                  </a:lnTo>
                  <a:lnTo>
                    <a:pt x="1385697" y="358902"/>
                  </a:lnTo>
                  <a:lnTo>
                    <a:pt x="1340993" y="385064"/>
                  </a:lnTo>
                  <a:lnTo>
                    <a:pt x="1297685" y="411988"/>
                  </a:lnTo>
                  <a:lnTo>
                    <a:pt x="1255902" y="439547"/>
                  </a:lnTo>
                  <a:lnTo>
                    <a:pt x="1215390" y="467741"/>
                  </a:lnTo>
                  <a:lnTo>
                    <a:pt x="1176401" y="496443"/>
                  </a:lnTo>
                  <a:lnTo>
                    <a:pt x="1138808" y="525780"/>
                  </a:lnTo>
                  <a:lnTo>
                    <a:pt x="1102741" y="555752"/>
                  </a:lnTo>
                  <a:lnTo>
                    <a:pt x="1068070" y="586232"/>
                  </a:lnTo>
                  <a:lnTo>
                    <a:pt x="1034923" y="617093"/>
                  </a:lnTo>
                  <a:lnTo>
                    <a:pt x="1003173" y="648589"/>
                  </a:lnTo>
                  <a:lnTo>
                    <a:pt x="972947" y="680466"/>
                  </a:lnTo>
                  <a:lnTo>
                    <a:pt x="944245" y="712851"/>
                  </a:lnTo>
                  <a:lnTo>
                    <a:pt x="917067" y="745617"/>
                  </a:lnTo>
                  <a:lnTo>
                    <a:pt x="891413" y="778891"/>
                  </a:lnTo>
                  <a:lnTo>
                    <a:pt x="867282" y="812419"/>
                  </a:lnTo>
                  <a:lnTo>
                    <a:pt x="844550" y="846455"/>
                  </a:lnTo>
                  <a:lnTo>
                    <a:pt x="823468" y="880745"/>
                  </a:lnTo>
                  <a:lnTo>
                    <a:pt x="803909" y="915289"/>
                  </a:lnTo>
                  <a:lnTo>
                    <a:pt x="786002" y="950214"/>
                  </a:lnTo>
                  <a:lnTo>
                    <a:pt x="769620" y="985393"/>
                  </a:lnTo>
                  <a:lnTo>
                    <a:pt x="754760" y="1020826"/>
                  </a:lnTo>
                  <a:lnTo>
                    <a:pt x="729742" y="1092454"/>
                  </a:lnTo>
                  <a:lnTo>
                    <a:pt x="711200" y="1164717"/>
                  </a:lnTo>
                  <a:lnTo>
                    <a:pt x="699134" y="1237742"/>
                  </a:lnTo>
                  <a:lnTo>
                    <a:pt x="693674" y="1311021"/>
                  </a:lnTo>
                  <a:lnTo>
                    <a:pt x="693420" y="1347851"/>
                  </a:lnTo>
                  <a:lnTo>
                    <a:pt x="694690" y="1384681"/>
                  </a:lnTo>
                  <a:lnTo>
                    <a:pt x="702436" y="1458341"/>
                  </a:lnTo>
                  <a:lnTo>
                    <a:pt x="716915" y="1532001"/>
                  </a:lnTo>
                  <a:lnTo>
                    <a:pt x="738251" y="1605280"/>
                  </a:lnTo>
                  <a:lnTo>
                    <a:pt x="751458" y="1641856"/>
                  </a:lnTo>
                  <a:lnTo>
                    <a:pt x="766445" y="1678178"/>
                  </a:lnTo>
                  <a:lnTo>
                    <a:pt x="783081" y="1714373"/>
                  </a:lnTo>
                  <a:lnTo>
                    <a:pt x="801497" y="1750441"/>
                  </a:lnTo>
                  <a:lnTo>
                    <a:pt x="821690" y="1786255"/>
                  </a:lnTo>
                  <a:lnTo>
                    <a:pt x="843660" y="1821942"/>
                  </a:lnTo>
                  <a:lnTo>
                    <a:pt x="867409" y="1857375"/>
                  </a:lnTo>
                  <a:lnTo>
                    <a:pt x="892936" y="1892427"/>
                  </a:lnTo>
                  <a:lnTo>
                    <a:pt x="920115" y="1927352"/>
                  </a:lnTo>
                  <a:lnTo>
                    <a:pt x="949198" y="1961896"/>
                  </a:lnTo>
                  <a:lnTo>
                    <a:pt x="980185" y="1996186"/>
                  </a:lnTo>
                  <a:lnTo>
                    <a:pt x="1012825" y="2029968"/>
                  </a:lnTo>
                  <a:lnTo>
                    <a:pt x="0" y="2941066"/>
                  </a:lnTo>
                  <a:lnTo>
                    <a:pt x="1573656" y="2406015"/>
                  </a:lnTo>
                  <a:lnTo>
                    <a:pt x="1616709" y="2425192"/>
                  </a:lnTo>
                  <a:lnTo>
                    <a:pt x="1660398" y="2443607"/>
                  </a:lnTo>
                  <a:lnTo>
                    <a:pt x="1704721" y="2461260"/>
                  </a:lnTo>
                  <a:lnTo>
                    <a:pt x="1749425" y="2478151"/>
                  </a:lnTo>
                  <a:lnTo>
                    <a:pt x="1794764" y="2494407"/>
                  </a:lnTo>
                  <a:lnTo>
                    <a:pt x="1840483" y="2509901"/>
                  </a:lnTo>
                  <a:lnTo>
                    <a:pt x="1886711" y="2524760"/>
                  </a:lnTo>
                  <a:lnTo>
                    <a:pt x="1933448" y="2538857"/>
                  </a:lnTo>
                  <a:lnTo>
                    <a:pt x="1980565" y="2552192"/>
                  </a:lnTo>
                  <a:lnTo>
                    <a:pt x="2028063" y="2564892"/>
                  </a:lnTo>
                  <a:lnTo>
                    <a:pt x="2075942" y="2576830"/>
                  </a:lnTo>
                  <a:lnTo>
                    <a:pt x="2124202" y="2588006"/>
                  </a:lnTo>
                  <a:lnTo>
                    <a:pt x="2172843" y="2598547"/>
                  </a:lnTo>
                  <a:lnTo>
                    <a:pt x="2221738" y="2608199"/>
                  </a:lnTo>
                  <a:lnTo>
                    <a:pt x="2270886" y="2617343"/>
                  </a:lnTo>
                  <a:lnTo>
                    <a:pt x="2320417" y="2625598"/>
                  </a:lnTo>
                  <a:lnTo>
                    <a:pt x="2370074" y="2633218"/>
                  </a:lnTo>
                  <a:lnTo>
                    <a:pt x="2420111" y="2640076"/>
                  </a:lnTo>
                  <a:lnTo>
                    <a:pt x="2470277" y="2646172"/>
                  </a:lnTo>
                  <a:lnTo>
                    <a:pt x="2520569" y="2651633"/>
                  </a:lnTo>
                  <a:lnTo>
                    <a:pt x="2571115" y="2656332"/>
                  </a:lnTo>
                  <a:lnTo>
                    <a:pt x="2621788" y="2660269"/>
                  </a:lnTo>
                  <a:lnTo>
                    <a:pt x="2672588" y="2663571"/>
                  </a:lnTo>
                  <a:lnTo>
                    <a:pt x="2723388" y="2666111"/>
                  </a:lnTo>
                  <a:lnTo>
                    <a:pt x="2774315" y="2667889"/>
                  </a:lnTo>
                  <a:lnTo>
                    <a:pt x="2825369" y="2668905"/>
                  </a:lnTo>
                  <a:lnTo>
                    <a:pt x="2876423" y="2669159"/>
                  </a:lnTo>
                  <a:lnTo>
                    <a:pt x="2927477" y="2668778"/>
                  </a:lnTo>
                  <a:lnTo>
                    <a:pt x="2978530" y="2667635"/>
                  </a:lnTo>
                  <a:lnTo>
                    <a:pt x="3029457" y="2665857"/>
                  </a:lnTo>
                  <a:lnTo>
                    <a:pt x="3080384" y="2663190"/>
                  </a:lnTo>
                  <a:lnTo>
                    <a:pt x="3131311" y="2659888"/>
                  </a:lnTo>
                  <a:lnTo>
                    <a:pt x="3182111" y="2655824"/>
                  </a:lnTo>
                  <a:lnTo>
                    <a:pt x="3232657" y="2650998"/>
                  </a:lnTo>
                  <a:lnTo>
                    <a:pt x="3283204" y="2645410"/>
                  </a:lnTo>
                  <a:lnTo>
                    <a:pt x="3333623" y="2639187"/>
                  </a:lnTo>
                  <a:lnTo>
                    <a:pt x="3383660" y="2632202"/>
                  </a:lnTo>
                  <a:lnTo>
                    <a:pt x="3433699" y="2624455"/>
                  </a:lnTo>
                  <a:lnTo>
                    <a:pt x="3483355" y="2615946"/>
                  </a:lnTo>
                  <a:lnTo>
                    <a:pt x="3532885" y="2606675"/>
                  </a:lnTo>
                  <a:lnTo>
                    <a:pt x="3582034" y="2596769"/>
                  </a:lnTo>
                  <a:lnTo>
                    <a:pt x="3630929" y="2586101"/>
                  </a:lnTo>
                  <a:lnTo>
                    <a:pt x="3679571" y="2574544"/>
                  </a:lnTo>
                  <a:lnTo>
                    <a:pt x="3727830" y="2562479"/>
                  </a:lnTo>
                  <a:lnTo>
                    <a:pt x="3775709" y="2549525"/>
                  </a:lnTo>
                  <a:lnTo>
                    <a:pt x="3823207" y="2535809"/>
                  </a:lnTo>
                  <a:lnTo>
                    <a:pt x="3870198" y="2521458"/>
                  </a:lnTo>
                  <a:lnTo>
                    <a:pt x="3916933" y="2506345"/>
                  </a:lnTo>
                  <a:lnTo>
                    <a:pt x="3963161" y="2490343"/>
                  </a:lnTo>
                  <a:lnTo>
                    <a:pt x="4008881" y="2473706"/>
                  </a:lnTo>
                  <a:lnTo>
                    <a:pt x="4063238" y="2452751"/>
                  </a:lnTo>
                  <a:lnTo>
                    <a:pt x="4116324" y="2431034"/>
                  </a:lnTo>
                  <a:lnTo>
                    <a:pt x="4167885" y="2408428"/>
                  </a:lnTo>
                  <a:lnTo>
                    <a:pt x="4218178" y="2385060"/>
                  </a:lnTo>
                  <a:lnTo>
                    <a:pt x="4267073" y="2360930"/>
                  </a:lnTo>
                  <a:lnTo>
                    <a:pt x="4314571" y="2336038"/>
                  </a:lnTo>
                  <a:lnTo>
                    <a:pt x="4360799" y="2310511"/>
                  </a:lnTo>
                  <a:lnTo>
                    <a:pt x="4405503" y="2284222"/>
                  </a:lnTo>
                  <a:lnTo>
                    <a:pt x="4448809" y="2257425"/>
                  </a:lnTo>
                  <a:lnTo>
                    <a:pt x="4490593" y="2229866"/>
                  </a:lnTo>
                  <a:lnTo>
                    <a:pt x="4531106" y="2201672"/>
                  </a:lnTo>
                  <a:lnTo>
                    <a:pt x="4570095" y="2172843"/>
                  </a:lnTo>
                  <a:lnTo>
                    <a:pt x="4607686" y="2143506"/>
                  </a:lnTo>
                  <a:lnTo>
                    <a:pt x="4643755" y="2113661"/>
                  </a:lnTo>
                  <a:lnTo>
                    <a:pt x="4678426" y="2083181"/>
                  </a:lnTo>
                  <a:lnTo>
                    <a:pt x="4711573" y="2052193"/>
                  </a:lnTo>
                  <a:lnTo>
                    <a:pt x="4743323" y="2020824"/>
                  </a:lnTo>
                  <a:lnTo>
                    <a:pt x="4773549" y="1988820"/>
                  </a:lnTo>
                  <a:lnTo>
                    <a:pt x="4802251" y="1956562"/>
                  </a:lnTo>
                  <a:lnTo>
                    <a:pt x="4829429" y="1923669"/>
                  </a:lnTo>
                  <a:lnTo>
                    <a:pt x="4855083" y="1890522"/>
                  </a:lnTo>
                  <a:lnTo>
                    <a:pt x="4879213" y="1856994"/>
                  </a:lnTo>
                  <a:lnTo>
                    <a:pt x="4901946" y="1822958"/>
                  </a:lnTo>
                  <a:lnTo>
                    <a:pt x="4923028" y="1788668"/>
                  </a:lnTo>
                  <a:lnTo>
                    <a:pt x="4942585" y="1754124"/>
                  </a:lnTo>
                  <a:lnTo>
                    <a:pt x="4960493" y="1719199"/>
                  </a:lnTo>
                  <a:lnTo>
                    <a:pt x="4976876" y="1684020"/>
                  </a:lnTo>
                  <a:lnTo>
                    <a:pt x="4991734" y="1648587"/>
                  </a:lnTo>
                  <a:lnTo>
                    <a:pt x="5016754" y="1576959"/>
                  </a:lnTo>
                  <a:lnTo>
                    <a:pt x="5035296" y="1504569"/>
                  </a:lnTo>
                  <a:lnTo>
                    <a:pt x="5047360" y="1431671"/>
                  </a:lnTo>
                  <a:lnTo>
                    <a:pt x="5052822" y="1358265"/>
                  </a:lnTo>
                  <a:lnTo>
                    <a:pt x="5053076" y="1321562"/>
                  </a:lnTo>
                  <a:lnTo>
                    <a:pt x="5051806" y="1284732"/>
                  </a:lnTo>
                  <a:lnTo>
                    <a:pt x="5044058" y="1211072"/>
                  </a:lnTo>
                  <a:lnTo>
                    <a:pt x="5029581" y="1137412"/>
                  </a:lnTo>
                  <a:lnTo>
                    <a:pt x="5008245" y="1064133"/>
                  </a:lnTo>
                  <a:lnTo>
                    <a:pt x="4995036" y="1027557"/>
                  </a:lnTo>
                  <a:lnTo>
                    <a:pt x="4980051" y="991235"/>
                  </a:lnTo>
                  <a:lnTo>
                    <a:pt x="4963414" y="955040"/>
                  </a:lnTo>
                  <a:lnTo>
                    <a:pt x="4944999" y="918972"/>
                  </a:lnTo>
                  <a:lnTo>
                    <a:pt x="4924806" y="883031"/>
                  </a:lnTo>
                  <a:lnTo>
                    <a:pt x="4902834" y="847471"/>
                  </a:lnTo>
                  <a:lnTo>
                    <a:pt x="4879085" y="812038"/>
                  </a:lnTo>
                  <a:lnTo>
                    <a:pt x="4853558" y="776859"/>
                  </a:lnTo>
                  <a:lnTo>
                    <a:pt x="4826381" y="742061"/>
                  </a:lnTo>
                  <a:lnTo>
                    <a:pt x="4797298" y="707517"/>
                  </a:lnTo>
                  <a:lnTo>
                    <a:pt x="4766309" y="673227"/>
                  </a:lnTo>
                  <a:lnTo>
                    <a:pt x="4733671" y="639318"/>
                  </a:lnTo>
                  <a:lnTo>
                    <a:pt x="4704715" y="611124"/>
                  </a:lnTo>
                  <a:lnTo>
                    <a:pt x="4674743" y="583311"/>
                  </a:lnTo>
                  <a:lnTo>
                    <a:pt x="4643882" y="556260"/>
                  </a:lnTo>
                  <a:lnTo>
                    <a:pt x="4612005" y="529717"/>
                  </a:lnTo>
                  <a:lnTo>
                    <a:pt x="4579239" y="503936"/>
                  </a:lnTo>
                  <a:lnTo>
                    <a:pt x="4545710" y="478536"/>
                  </a:lnTo>
                  <a:lnTo>
                    <a:pt x="4511294" y="453898"/>
                  </a:lnTo>
                  <a:lnTo>
                    <a:pt x="4475988" y="429895"/>
                  </a:lnTo>
                  <a:lnTo>
                    <a:pt x="4439920" y="406400"/>
                  </a:lnTo>
                  <a:lnTo>
                    <a:pt x="4402963" y="383667"/>
                  </a:lnTo>
                  <a:lnTo>
                    <a:pt x="4365371" y="361442"/>
                  </a:lnTo>
                  <a:lnTo>
                    <a:pt x="4326890" y="339852"/>
                  </a:lnTo>
                  <a:lnTo>
                    <a:pt x="4287774" y="318897"/>
                  </a:lnTo>
                  <a:lnTo>
                    <a:pt x="4248023" y="298577"/>
                  </a:lnTo>
                  <a:lnTo>
                    <a:pt x="4207509" y="278892"/>
                  </a:lnTo>
                  <a:lnTo>
                    <a:pt x="4166234" y="259969"/>
                  </a:lnTo>
                  <a:lnTo>
                    <a:pt x="4124452" y="241554"/>
                  </a:lnTo>
                  <a:lnTo>
                    <a:pt x="4082033" y="223774"/>
                  </a:lnTo>
                  <a:lnTo>
                    <a:pt x="4038980" y="206756"/>
                  </a:lnTo>
                  <a:lnTo>
                    <a:pt x="3995420" y="190246"/>
                  </a:lnTo>
                  <a:lnTo>
                    <a:pt x="3951224" y="174498"/>
                  </a:lnTo>
                  <a:lnTo>
                    <a:pt x="3906520" y="159385"/>
                  </a:lnTo>
                  <a:lnTo>
                    <a:pt x="3861307" y="144907"/>
                  </a:lnTo>
                  <a:lnTo>
                    <a:pt x="3815588" y="131191"/>
                  </a:lnTo>
                  <a:lnTo>
                    <a:pt x="3769486" y="118110"/>
                  </a:lnTo>
                  <a:lnTo>
                    <a:pt x="3722878" y="105664"/>
                  </a:lnTo>
                  <a:lnTo>
                    <a:pt x="3675760" y="93853"/>
                  </a:lnTo>
                  <a:lnTo>
                    <a:pt x="3628390" y="82804"/>
                  </a:lnTo>
                  <a:lnTo>
                    <a:pt x="3580510" y="72390"/>
                  </a:lnTo>
                  <a:lnTo>
                    <a:pt x="3532378" y="62611"/>
                  </a:lnTo>
                  <a:lnTo>
                    <a:pt x="3483864" y="53594"/>
                  </a:lnTo>
                  <a:lnTo>
                    <a:pt x="3434969" y="45212"/>
                  </a:lnTo>
                  <a:lnTo>
                    <a:pt x="3385820" y="37592"/>
                  </a:lnTo>
                  <a:lnTo>
                    <a:pt x="3336417" y="30607"/>
                  </a:lnTo>
                  <a:lnTo>
                    <a:pt x="3286759" y="24384"/>
                  </a:lnTo>
                  <a:lnTo>
                    <a:pt x="3236849" y="18796"/>
                  </a:lnTo>
                  <a:lnTo>
                    <a:pt x="3186683" y="13970"/>
                  </a:lnTo>
                  <a:lnTo>
                    <a:pt x="3136392" y="9906"/>
                  </a:lnTo>
                  <a:lnTo>
                    <a:pt x="3085846" y="6477"/>
                  </a:lnTo>
                  <a:lnTo>
                    <a:pt x="3035300" y="3810"/>
                  </a:lnTo>
                  <a:lnTo>
                    <a:pt x="2984500" y="1778"/>
                  </a:lnTo>
                  <a:lnTo>
                    <a:pt x="2933700" y="508"/>
                  </a:lnTo>
                  <a:lnTo>
                    <a:pt x="2882646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57875" y="1865629"/>
              <a:ext cx="5053330" cy="2941320"/>
            </a:xfrm>
            <a:custGeom>
              <a:avLst/>
              <a:gdLst/>
              <a:ahLst/>
              <a:cxnLst/>
              <a:rect l="l" t="t" r="r" b="b"/>
              <a:pathLst>
                <a:path w="5053330" h="2941320">
                  <a:moveTo>
                    <a:pt x="0" y="2941066"/>
                  </a:moveTo>
                  <a:lnTo>
                    <a:pt x="1012825" y="2029968"/>
                  </a:lnTo>
                  <a:lnTo>
                    <a:pt x="980185" y="1996186"/>
                  </a:lnTo>
                  <a:lnTo>
                    <a:pt x="949198" y="1961896"/>
                  </a:lnTo>
                  <a:lnTo>
                    <a:pt x="920115" y="1927352"/>
                  </a:lnTo>
                  <a:lnTo>
                    <a:pt x="892936" y="1892427"/>
                  </a:lnTo>
                  <a:lnTo>
                    <a:pt x="867409" y="1857375"/>
                  </a:lnTo>
                  <a:lnTo>
                    <a:pt x="843660" y="1821942"/>
                  </a:lnTo>
                  <a:lnTo>
                    <a:pt x="821690" y="1786255"/>
                  </a:lnTo>
                  <a:lnTo>
                    <a:pt x="801497" y="1750441"/>
                  </a:lnTo>
                  <a:lnTo>
                    <a:pt x="783081" y="1714373"/>
                  </a:lnTo>
                  <a:lnTo>
                    <a:pt x="766445" y="1678178"/>
                  </a:lnTo>
                  <a:lnTo>
                    <a:pt x="751458" y="1641856"/>
                  </a:lnTo>
                  <a:lnTo>
                    <a:pt x="738251" y="1605280"/>
                  </a:lnTo>
                  <a:lnTo>
                    <a:pt x="726821" y="1568704"/>
                  </a:lnTo>
                  <a:lnTo>
                    <a:pt x="708914" y="1495171"/>
                  </a:lnTo>
                  <a:lnTo>
                    <a:pt x="697738" y="1421511"/>
                  </a:lnTo>
                  <a:lnTo>
                    <a:pt x="693420" y="1347851"/>
                  </a:lnTo>
                  <a:lnTo>
                    <a:pt x="693674" y="1311021"/>
                  </a:lnTo>
                  <a:lnTo>
                    <a:pt x="699134" y="1237742"/>
                  </a:lnTo>
                  <a:lnTo>
                    <a:pt x="711200" y="1164717"/>
                  </a:lnTo>
                  <a:lnTo>
                    <a:pt x="729742" y="1092454"/>
                  </a:lnTo>
                  <a:lnTo>
                    <a:pt x="754760" y="1020826"/>
                  </a:lnTo>
                  <a:lnTo>
                    <a:pt x="769620" y="985393"/>
                  </a:lnTo>
                  <a:lnTo>
                    <a:pt x="786002" y="950214"/>
                  </a:lnTo>
                  <a:lnTo>
                    <a:pt x="803909" y="915289"/>
                  </a:lnTo>
                  <a:lnTo>
                    <a:pt x="823468" y="880745"/>
                  </a:lnTo>
                  <a:lnTo>
                    <a:pt x="844550" y="846455"/>
                  </a:lnTo>
                  <a:lnTo>
                    <a:pt x="867282" y="812419"/>
                  </a:lnTo>
                  <a:lnTo>
                    <a:pt x="891413" y="778891"/>
                  </a:lnTo>
                  <a:lnTo>
                    <a:pt x="917067" y="745617"/>
                  </a:lnTo>
                  <a:lnTo>
                    <a:pt x="944245" y="712851"/>
                  </a:lnTo>
                  <a:lnTo>
                    <a:pt x="972947" y="680466"/>
                  </a:lnTo>
                  <a:lnTo>
                    <a:pt x="1003173" y="648589"/>
                  </a:lnTo>
                  <a:lnTo>
                    <a:pt x="1034923" y="617093"/>
                  </a:lnTo>
                  <a:lnTo>
                    <a:pt x="1068070" y="586232"/>
                  </a:lnTo>
                  <a:lnTo>
                    <a:pt x="1102741" y="555752"/>
                  </a:lnTo>
                  <a:lnTo>
                    <a:pt x="1138808" y="525780"/>
                  </a:lnTo>
                  <a:lnTo>
                    <a:pt x="1176401" y="496443"/>
                  </a:lnTo>
                  <a:lnTo>
                    <a:pt x="1215390" y="467741"/>
                  </a:lnTo>
                  <a:lnTo>
                    <a:pt x="1255902" y="439547"/>
                  </a:lnTo>
                  <a:lnTo>
                    <a:pt x="1297685" y="411988"/>
                  </a:lnTo>
                  <a:lnTo>
                    <a:pt x="1340993" y="385064"/>
                  </a:lnTo>
                  <a:lnTo>
                    <a:pt x="1385697" y="358902"/>
                  </a:lnTo>
                  <a:lnTo>
                    <a:pt x="1431925" y="333375"/>
                  </a:lnTo>
                  <a:lnTo>
                    <a:pt x="1479423" y="308483"/>
                  </a:lnTo>
                  <a:lnTo>
                    <a:pt x="1528318" y="284353"/>
                  </a:lnTo>
                  <a:lnTo>
                    <a:pt x="1578609" y="260985"/>
                  </a:lnTo>
                  <a:lnTo>
                    <a:pt x="1630172" y="238379"/>
                  </a:lnTo>
                  <a:lnTo>
                    <a:pt x="1683257" y="216662"/>
                  </a:lnTo>
                  <a:lnTo>
                    <a:pt x="1737614" y="195580"/>
                  </a:lnTo>
                  <a:lnTo>
                    <a:pt x="1784477" y="178562"/>
                  </a:lnTo>
                  <a:lnTo>
                    <a:pt x="1831848" y="162306"/>
                  </a:lnTo>
                  <a:lnTo>
                    <a:pt x="1879600" y="146812"/>
                  </a:lnTo>
                  <a:lnTo>
                    <a:pt x="1927732" y="132207"/>
                  </a:lnTo>
                  <a:lnTo>
                    <a:pt x="1976120" y="118364"/>
                  </a:lnTo>
                  <a:lnTo>
                    <a:pt x="2024888" y="105283"/>
                  </a:lnTo>
                  <a:lnTo>
                    <a:pt x="2073909" y="92964"/>
                  </a:lnTo>
                  <a:lnTo>
                    <a:pt x="2123313" y="81407"/>
                  </a:lnTo>
                  <a:lnTo>
                    <a:pt x="2172843" y="70612"/>
                  </a:lnTo>
                  <a:lnTo>
                    <a:pt x="2222754" y="60706"/>
                  </a:lnTo>
                  <a:lnTo>
                    <a:pt x="2272792" y="51435"/>
                  </a:lnTo>
                  <a:lnTo>
                    <a:pt x="2323083" y="43053"/>
                  </a:lnTo>
                  <a:lnTo>
                    <a:pt x="2373503" y="35306"/>
                  </a:lnTo>
                  <a:lnTo>
                    <a:pt x="2424049" y="28448"/>
                  </a:lnTo>
                  <a:lnTo>
                    <a:pt x="2474722" y="22352"/>
                  </a:lnTo>
                  <a:lnTo>
                    <a:pt x="2525649" y="16891"/>
                  </a:lnTo>
                  <a:lnTo>
                    <a:pt x="2576576" y="12319"/>
                  </a:lnTo>
                  <a:lnTo>
                    <a:pt x="2627503" y="8382"/>
                  </a:lnTo>
                  <a:lnTo>
                    <a:pt x="2678556" y="5207"/>
                  </a:lnTo>
                  <a:lnTo>
                    <a:pt x="2729610" y="2794"/>
                  </a:lnTo>
                  <a:lnTo>
                    <a:pt x="2780665" y="1143"/>
                  </a:lnTo>
                  <a:lnTo>
                    <a:pt x="2831719" y="254"/>
                  </a:lnTo>
                  <a:lnTo>
                    <a:pt x="2882646" y="0"/>
                  </a:lnTo>
                  <a:lnTo>
                    <a:pt x="2933700" y="508"/>
                  </a:lnTo>
                  <a:lnTo>
                    <a:pt x="2984500" y="1778"/>
                  </a:lnTo>
                  <a:lnTo>
                    <a:pt x="3035300" y="3810"/>
                  </a:lnTo>
                  <a:lnTo>
                    <a:pt x="3085846" y="6477"/>
                  </a:lnTo>
                  <a:lnTo>
                    <a:pt x="3136392" y="9906"/>
                  </a:lnTo>
                  <a:lnTo>
                    <a:pt x="3186683" y="13970"/>
                  </a:lnTo>
                  <a:lnTo>
                    <a:pt x="3236849" y="18796"/>
                  </a:lnTo>
                  <a:lnTo>
                    <a:pt x="3286759" y="24384"/>
                  </a:lnTo>
                  <a:lnTo>
                    <a:pt x="3336417" y="30607"/>
                  </a:lnTo>
                  <a:lnTo>
                    <a:pt x="3385820" y="37592"/>
                  </a:lnTo>
                  <a:lnTo>
                    <a:pt x="3434969" y="45212"/>
                  </a:lnTo>
                  <a:lnTo>
                    <a:pt x="3483864" y="53594"/>
                  </a:lnTo>
                  <a:lnTo>
                    <a:pt x="3532378" y="62611"/>
                  </a:lnTo>
                  <a:lnTo>
                    <a:pt x="3580510" y="72390"/>
                  </a:lnTo>
                  <a:lnTo>
                    <a:pt x="3628390" y="82804"/>
                  </a:lnTo>
                  <a:lnTo>
                    <a:pt x="3675760" y="93853"/>
                  </a:lnTo>
                  <a:lnTo>
                    <a:pt x="3722878" y="105664"/>
                  </a:lnTo>
                  <a:lnTo>
                    <a:pt x="3769486" y="118110"/>
                  </a:lnTo>
                  <a:lnTo>
                    <a:pt x="3815588" y="131191"/>
                  </a:lnTo>
                  <a:lnTo>
                    <a:pt x="3861307" y="144907"/>
                  </a:lnTo>
                  <a:lnTo>
                    <a:pt x="3906520" y="159385"/>
                  </a:lnTo>
                  <a:lnTo>
                    <a:pt x="3951224" y="174498"/>
                  </a:lnTo>
                  <a:lnTo>
                    <a:pt x="3995420" y="190246"/>
                  </a:lnTo>
                  <a:lnTo>
                    <a:pt x="4038980" y="206756"/>
                  </a:lnTo>
                  <a:lnTo>
                    <a:pt x="4082033" y="223774"/>
                  </a:lnTo>
                  <a:lnTo>
                    <a:pt x="4124452" y="241554"/>
                  </a:lnTo>
                  <a:lnTo>
                    <a:pt x="4166234" y="259969"/>
                  </a:lnTo>
                  <a:lnTo>
                    <a:pt x="4207509" y="278892"/>
                  </a:lnTo>
                  <a:lnTo>
                    <a:pt x="4248023" y="298577"/>
                  </a:lnTo>
                  <a:lnTo>
                    <a:pt x="4287774" y="318897"/>
                  </a:lnTo>
                  <a:lnTo>
                    <a:pt x="4326890" y="339852"/>
                  </a:lnTo>
                  <a:lnTo>
                    <a:pt x="4365371" y="361442"/>
                  </a:lnTo>
                  <a:lnTo>
                    <a:pt x="4402963" y="383667"/>
                  </a:lnTo>
                  <a:lnTo>
                    <a:pt x="4439920" y="406400"/>
                  </a:lnTo>
                  <a:lnTo>
                    <a:pt x="4475988" y="429895"/>
                  </a:lnTo>
                  <a:lnTo>
                    <a:pt x="4511294" y="453898"/>
                  </a:lnTo>
                  <a:lnTo>
                    <a:pt x="4545710" y="478536"/>
                  </a:lnTo>
                  <a:lnTo>
                    <a:pt x="4579239" y="503936"/>
                  </a:lnTo>
                  <a:lnTo>
                    <a:pt x="4612005" y="529717"/>
                  </a:lnTo>
                  <a:lnTo>
                    <a:pt x="4643882" y="556260"/>
                  </a:lnTo>
                  <a:lnTo>
                    <a:pt x="4674743" y="583311"/>
                  </a:lnTo>
                  <a:lnTo>
                    <a:pt x="4704715" y="611124"/>
                  </a:lnTo>
                  <a:lnTo>
                    <a:pt x="4733671" y="639318"/>
                  </a:lnTo>
                  <a:lnTo>
                    <a:pt x="4766309" y="673227"/>
                  </a:lnTo>
                  <a:lnTo>
                    <a:pt x="4797298" y="707517"/>
                  </a:lnTo>
                  <a:lnTo>
                    <a:pt x="4826381" y="742061"/>
                  </a:lnTo>
                  <a:lnTo>
                    <a:pt x="4853558" y="776859"/>
                  </a:lnTo>
                  <a:lnTo>
                    <a:pt x="4879085" y="812038"/>
                  </a:lnTo>
                  <a:lnTo>
                    <a:pt x="4902834" y="847471"/>
                  </a:lnTo>
                  <a:lnTo>
                    <a:pt x="4924806" y="883031"/>
                  </a:lnTo>
                  <a:lnTo>
                    <a:pt x="4944999" y="918972"/>
                  </a:lnTo>
                  <a:lnTo>
                    <a:pt x="4963414" y="955040"/>
                  </a:lnTo>
                  <a:lnTo>
                    <a:pt x="4980051" y="991235"/>
                  </a:lnTo>
                  <a:lnTo>
                    <a:pt x="4995036" y="1027557"/>
                  </a:lnTo>
                  <a:lnTo>
                    <a:pt x="5008245" y="1064133"/>
                  </a:lnTo>
                  <a:lnTo>
                    <a:pt x="5019675" y="1100709"/>
                  </a:lnTo>
                  <a:lnTo>
                    <a:pt x="5037582" y="1174242"/>
                  </a:lnTo>
                  <a:lnTo>
                    <a:pt x="5048758" y="1247902"/>
                  </a:lnTo>
                  <a:lnTo>
                    <a:pt x="5053076" y="1321562"/>
                  </a:lnTo>
                  <a:lnTo>
                    <a:pt x="5052822" y="1358265"/>
                  </a:lnTo>
                  <a:lnTo>
                    <a:pt x="5047360" y="1431671"/>
                  </a:lnTo>
                  <a:lnTo>
                    <a:pt x="5035296" y="1504569"/>
                  </a:lnTo>
                  <a:lnTo>
                    <a:pt x="5016754" y="1576959"/>
                  </a:lnTo>
                  <a:lnTo>
                    <a:pt x="4991734" y="1648587"/>
                  </a:lnTo>
                  <a:lnTo>
                    <a:pt x="4976876" y="1684020"/>
                  </a:lnTo>
                  <a:lnTo>
                    <a:pt x="4960493" y="1719199"/>
                  </a:lnTo>
                  <a:lnTo>
                    <a:pt x="4942585" y="1754124"/>
                  </a:lnTo>
                  <a:lnTo>
                    <a:pt x="4923028" y="1788668"/>
                  </a:lnTo>
                  <a:lnTo>
                    <a:pt x="4901946" y="1822958"/>
                  </a:lnTo>
                  <a:lnTo>
                    <a:pt x="4879213" y="1856994"/>
                  </a:lnTo>
                  <a:lnTo>
                    <a:pt x="4855083" y="1890522"/>
                  </a:lnTo>
                  <a:lnTo>
                    <a:pt x="4829429" y="1923669"/>
                  </a:lnTo>
                  <a:lnTo>
                    <a:pt x="4802251" y="1956562"/>
                  </a:lnTo>
                  <a:lnTo>
                    <a:pt x="4773549" y="1988820"/>
                  </a:lnTo>
                  <a:lnTo>
                    <a:pt x="4743323" y="2020824"/>
                  </a:lnTo>
                  <a:lnTo>
                    <a:pt x="4711573" y="2052193"/>
                  </a:lnTo>
                  <a:lnTo>
                    <a:pt x="4678426" y="2083181"/>
                  </a:lnTo>
                  <a:lnTo>
                    <a:pt x="4643755" y="2113661"/>
                  </a:lnTo>
                  <a:lnTo>
                    <a:pt x="4607686" y="2143506"/>
                  </a:lnTo>
                  <a:lnTo>
                    <a:pt x="4570095" y="2172843"/>
                  </a:lnTo>
                  <a:lnTo>
                    <a:pt x="4531106" y="2201672"/>
                  </a:lnTo>
                  <a:lnTo>
                    <a:pt x="4490593" y="2229866"/>
                  </a:lnTo>
                  <a:lnTo>
                    <a:pt x="4448809" y="2257425"/>
                  </a:lnTo>
                  <a:lnTo>
                    <a:pt x="4405503" y="2284222"/>
                  </a:lnTo>
                  <a:lnTo>
                    <a:pt x="4360799" y="2310511"/>
                  </a:lnTo>
                  <a:lnTo>
                    <a:pt x="4314571" y="2336038"/>
                  </a:lnTo>
                  <a:lnTo>
                    <a:pt x="4267073" y="2360930"/>
                  </a:lnTo>
                  <a:lnTo>
                    <a:pt x="4218178" y="2385060"/>
                  </a:lnTo>
                  <a:lnTo>
                    <a:pt x="4167885" y="2408428"/>
                  </a:lnTo>
                  <a:lnTo>
                    <a:pt x="4116324" y="2431034"/>
                  </a:lnTo>
                  <a:lnTo>
                    <a:pt x="4063238" y="2452751"/>
                  </a:lnTo>
                  <a:lnTo>
                    <a:pt x="4008881" y="2473706"/>
                  </a:lnTo>
                  <a:lnTo>
                    <a:pt x="3963161" y="2490343"/>
                  </a:lnTo>
                  <a:lnTo>
                    <a:pt x="3916933" y="2506345"/>
                  </a:lnTo>
                  <a:lnTo>
                    <a:pt x="3870198" y="2521458"/>
                  </a:lnTo>
                  <a:lnTo>
                    <a:pt x="3823207" y="2535809"/>
                  </a:lnTo>
                  <a:lnTo>
                    <a:pt x="3775709" y="2549525"/>
                  </a:lnTo>
                  <a:lnTo>
                    <a:pt x="3727830" y="2562479"/>
                  </a:lnTo>
                  <a:lnTo>
                    <a:pt x="3679571" y="2574544"/>
                  </a:lnTo>
                  <a:lnTo>
                    <a:pt x="3630929" y="2586101"/>
                  </a:lnTo>
                  <a:lnTo>
                    <a:pt x="3582034" y="2596769"/>
                  </a:lnTo>
                  <a:lnTo>
                    <a:pt x="3532885" y="2606675"/>
                  </a:lnTo>
                  <a:lnTo>
                    <a:pt x="3483355" y="2615946"/>
                  </a:lnTo>
                  <a:lnTo>
                    <a:pt x="3433699" y="2624455"/>
                  </a:lnTo>
                  <a:lnTo>
                    <a:pt x="3383660" y="2632202"/>
                  </a:lnTo>
                  <a:lnTo>
                    <a:pt x="3333623" y="2639187"/>
                  </a:lnTo>
                  <a:lnTo>
                    <a:pt x="3283204" y="2645410"/>
                  </a:lnTo>
                  <a:lnTo>
                    <a:pt x="3232657" y="2650998"/>
                  </a:lnTo>
                  <a:lnTo>
                    <a:pt x="3182111" y="2655824"/>
                  </a:lnTo>
                  <a:lnTo>
                    <a:pt x="3131311" y="2659888"/>
                  </a:lnTo>
                  <a:lnTo>
                    <a:pt x="3080384" y="2663190"/>
                  </a:lnTo>
                  <a:lnTo>
                    <a:pt x="3029457" y="2665857"/>
                  </a:lnTo>
                  <a:lnTo>
                    <a:pt x="2978530" y="2667635"/>
                  </a:lnTo>
                  <a:lnTo>
                    <a:pt x="2927477" y="2668778"/>
                  </a:lnTo>
                  <a:lnTo>
                    <a:pt x="2876423" y="2669159"/>
                  </a:lnTo>
                  <a:lnTo>
                    <a:pt x="2825369" y="2668905"/>
                  </a:lnTo>
                  <a:lnTo>
                    <a:pt x="2774315" y="2667889"/>
                  </a:lnTo>
                  <a:lnTo>
                    <a:pt x="2723388" y="2666111"/>
                  </a:lnTo>
                  <a:lnTo>
                    <a:pt x="2672588" y="2663571"/>
                  </a:lnTo>
                  <a:lnTo>
                    <a:pt x="2621788" y="2660269"/>
                  </a:lnTo>
                  <a:lnTo>
                    <a:pt x="2571115" y="2656332"/>
                  </a:lnTo>
                  <a:lnTo>
                    <a:pt x="2520569" y="2651633"/>
                  </a:lnTo>
                  <a:lnTo>
                    <a:pt x="2470277" y="2646172"/>
                  </a:lnTo>
                  <a:lnTo>
                    <a:pt x="2420111" y="2640076"/>
                  </a:lnTo>
                  <a:lnTo>
                    <a:pt x="2370074" y="2633218"/>
                  </a:lnTo>
                  <a:lnTo>
                    <a:pt x="2320417" y="2625598"/>
                  </a:lnTo>
                  <a:lnTo>
                    <a:pt x="2270886" y="2617343"/>
                  </a:lnTo>
                  <a:lnTo>
                    <a:pt x="2221738" y="2608199"/>
                  </a:lnTo>
                  <a:lnTo>
                    <a:pt x="2172843" y="2598547"/>
                  </a:lnTo>
                  <a:lnTo>
                    <a:pt x="2124202" y="2588006"/>
                  </a:lnTo>
                  <a:lnTo>
                    <a:pt x="2075942" y="2576830"/>
                  </a:lnTo>
                  <a:lnTo>
                    <a:pt x="2028063" y="2564892"/>
                  </a:lnTo>
                  <a:lnTo>
                    <a:pt x="1980565" y="2552192"/>
                  </a:lnTo>
                  <a:lnTo>
                    <a:pt x="1933448" y="2538857"/>
                  </a:lnTo>
                  <a:lnTo>
                    <a:pt x="1886711" y="2524760"/>
                  </a:lnTo>
                  <a:lnTo>
                    <a:pt x="1840483" y="2509901"/>
                  </a:lnTo>
                  <a:lnTo>
                    <a:pt x="1794764" y="2494407"/>
                  </a:lnTo>
                  <a:lnTo>
                    <a:pt x="1749425" y="2478151"/>
                  </a:lnTo>
                  <a:lnTo>
                    <a:pt x="1704721" y="2461260"/>
                  </a:lnTo>
                  <a:lnTo>
                    <a:pt x="1660398" y="2443607"/>
                  </a:lnTo>
                  <a:lnTo>
                    <a:pt x="1616709" y="2425192"/>
                  </a:lnTo>
                  <a:lnTo>
                    <a:pt x="1573656" y="2406015"/>
                  </a:lnTo>
                  <a:lnTo>
                    <a:pt x="0" y="2941066"/>
                  </a:lnTo>
                  <a:close/>
                </a:path>
              </a:pathLst>
            </a:custGeom>
            <a:ln w="12700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26990" y="338073"/>
            <a:ext cx="1390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Kế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hoạch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1431" y="235965"/>
            <a:ext cx="4126865" cy="865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85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PHỤ</a:t>
            </a:r>
            <a:r>
              <a:rPr sz="3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LỤC</a:t>
            </a:r>
            <a:r>
              <a:rPr sz="3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1-</a:t>
            </a:r>
            <a:r>
              <a:rPr sz="3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CV</a:t>
            </a:r>
            <a:r>
              <a:rPr sz="3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Arial"/>
                <a:cs typeface="Arial"/>
              </a:rPr>
              <a:t>2345: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2825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giáo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dục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của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nhà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trường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32572" y="2142870"/>
            <a:ext cx="2198370" cy="23507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93800"/>
              </a:lnSpc>
              <a:spcBef>
                <a:spcPts val="390"/>
              </a:spcBef>
            </a:pP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Hoạt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động 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trải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nghiệm 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64814" y="1454785"/>
              <a:ext cx="9038590" cy="4813935"/>
            </a:xfrm>
            <a:custGeom>
              <a:avLst/>
              <a:gdLst/>
              <a:ahLst/>
              <a:cxnLst/>
              <a:rect l="l" t="t" r="r" b="b"/>
              <a:pathLst>
                <a:path w="9038590" h="4813935">
                  <a:moveTo>
                    <a:pt x="9038590" y="0"/>
                  </a:moveTo>
                  <a:lnTo>
                    <a:pt x="0" y="0"/>
                  </a:lnTo>
                  <a:lnTo>
                    <a:pt x="0" y="4813681"/>
                  </a:lnTo>
                  <a:lnTo>
                    <a:pt x="9038590" y="4813681"/>
                  </a:lnTo>
                  <a:lnTo>
                    <a:pt x="9038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20264"/>
              <a:ext cx="3093085" cy="30930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97897" y="2355214"/>
              <a:ext cx="1127760" cy="445134"/>
            </a:xfrm>
            <a:custGeom>
              <a:avLst/>
              <a:gdLst/>
              <a:ahLst/>
              <a:cxnLst/>
              <a:rect l="l" t="t" r="r" b="b"/>
              <a:pathLst>
                <a:path w="1127759" h="445135">
                  <a:moveTo>
                    <a:pt x="1127759" y="0"/>
                  </a:moveTo>
                  <a:lnTo>
                    <a:pt x="0" y="0"/>
                  </a:lnTo>
                  <a:lnTo>
                    <a:pt x="0" y="445008"/>
                  </a:lnTo>
                  <a:lnTo>
                    <a:pt x="1127759" y="445008"/>
                  </a:lnTo>
                  <a:lnTo>
                    <a:pt x="11277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43173" y="1415541"/>
            <a:ext cx="8789035" cy="13893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464820" marR="5080" indent="-452755">
              <a:lnSpc>
                <a:spcPts val="3450"/>
              </a:lnSpc>
              <a:spcBef>
                <a:spcPts val="540"/>
              </a:spcBef>
            </a:pP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Có</a:t>
            </a:r>
            <a:r>
              <a:rPr sz="3200" spc="-3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rất</a:t>
            </a:r>
            <a:r>
              <a:rPr sz="3200" spc="-4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nhiều</a:t>
            </a:r>
            <a:r>
              <a:rPr sz="3200" spc="-5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bài</a:t>
            </a:r>
            <a:r>
              <a:rPr sz="3200" spc="-4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học</a:t>
            </a:r>
            <a:r>
              <a:rPr sz="3200" spc="-4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có</a:t>
            </a:r>
            <a:r>
              <a:rPr sz="3200" spc="-3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sự</a:t>
            </a:r>
            <a:r>
              <a:rPr sz="3200" spc="-2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liên</a:t>
            </a:r>
            <a:r>
              <a:rPr sz="3200" spc="-5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hệ</a:t>
            </a:r>
            <a:r>
              <a:rPr sz="3200" spc="-3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đến</a:t>
            </a:r>
            <a:r>
              <a:rPr sz="3200" spc="-4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các</a:t>
            </a:r>
            <a:r>
              <a:rPr sz="3200" spc="-2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vấn</a:t>
            </a:r>
            <a:r>
              <a:rPr sz="3200" spc="-4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đề</a:t>
            </a:r>
            <a:r>
              <a:rPr sz="3200" spc="-2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55EA8"/>
                </a:solidFill>
                <a:latin typeface="Times New Roman"/>
                <a:cs typeface="Times New Roman"/>
              </a:rPr>
              <a:t>thực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tiễn</a:t>
            </a:r>
            <a:r>
              <a:rPr sz="3200" spc="-5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spc="-310" dirty="0">
                <a:solidFill>
                  <a:srgbClr val="355EA8"/>
                </a:solidFill>
                <a:latin typeface="Wingdings"/>
                <a:cs typeface="Wingdings"/>
              </a:rPr>
              <a:t></a:t>
            </a:r>
            <a:r>
              <a:rPr sz="3200" spc="-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Chọn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vấn</a:t>
            </a:r>
            <a:r>
              <a:rPr sz="32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đề</a:t>
            </a:r>
            <a:r>
              <a:rPr sz="32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thực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tiễn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nào?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sz="32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nào?</a:t>
            </a:r>
            <a:endParaRPr sz="3200">
              <a:latin typeface="Times New Roman"/>
              <a:cs typeface="Times New Roman"/>
            </a:endParaRPr>
          </a:p>
          <a:p>
            <a:pPr marL="464820">
              <a:lnSpc>
                <a:spcPts val="3390"/>
              </a:lnSpc>
              <a:spcBef>
                <a:spcPts val="5"/>
              </a:spcBef>
            </a:pP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Nhiệm</a:t>
            </a:r>
            <a:r>
              <a:rPr sz="3200" spc="-3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vụ</a:t>
            </a:r>
            <a:r>
              <a:rPr sz="3200" spc="-2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yêu</a:t>
            </a:r>
            <a:r>
              <a:rPr sz="32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cầu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giải</a:t>
            </a:r>
            <a:r>
              <a:rPr sz="32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quyết</a:t>
            </a:r>
            <a:r>
              <a:rPr sz="32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ntn</a:t>
            </a:r>
            <a:r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cho</a:t>
            </a:r>
            <a:r>
              <a:rPr sz="3200" spc="-2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phù</a:t>
            </a:r>
            <a:r>
              <a:rPr sz="3200" spc="-3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hợp</a:t>
            </a:r>
            <a:r>
              <a:rPr sz="3200" spc="-20" dirty="0">
                <a:solidFill>
                  <a:srgbClr val="355EA8"/>
                </a:solidFill>
                <a:latin typeface="Times New Roman"/>
                <a:cs typeface="Times New Roman"/>
              </a:rPr>
              <a:t> với: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3073" y="2897758"/>
            <a:ext cx="1131570" cy="4679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29"/>
              </a:lnSpc>
            </a:pPr>
            <a:r>
              <a:rPr sz="3200" spc="-20" dirty="0">
                <a:solidFill>
                  <a:srgbClr val="355EA8"/>
                </a:solidFill>
                <a:latin typeface="Times New Roman"/>
                <a:cs typeface="Times New Roman"/>
              </a:rPr>
              <a:t>YCCĐ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0622" y="2857626"/>
            <a:ext cx="21920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của</a:t>
            </a:r>
            <a:r>
              <a:rPr sz="3200" spc="-3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môn</a:t>
            </a:r>
            <a:r>
              <a:rPr sz="3200" spc="-3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55EA8"/>
                </a:solidFill>
                <a:latin typeface="Times New Roman"/>
                <a:cs typeface="Times New Roman"/>
              </a:rPr>
              <a:t>học,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44698" y="2780258"/>
            <a:ext cx="345440" cy="115697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3200" spc="-50" dirty="0">
                <a:solidFill>
                  <a:srgbClr val="73292A"/>
                </a:solidFill>
                <a:latin typeface="Wingdings"/>
                <a:cs typeface="Wingdings"/>
              </a:rPr>
              <a:t></a:t>
            </a:r>
            <a:endParaRPr sz="3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200" spc="-50" dirty="0">
                <a:solidFill>
                  <a:srgbClr val="73292A"/>
                </a:solidFill>
                <a:latin typeface="Wingdings"/>
                <a:cs typeface="Wingdings"/>
              </a:rPr>
              <a:t>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3073" y="3463416"/>
            <a:ext cx="1838960" cy="4679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29"/>
              </a:lnSpc>
            </a:pP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Thời</a:t>
            </a:r>
            <a:r>
              <a:rPr sz="3200" spc="-3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55EA8"/>
                </a:solidFill>
                <a:latin typeface="Times New Roman"/>
                <a:cs typeface="Times New Roman"/>
              </a:rPr>
              <a:t>lượng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8246" y="4030345"/>
            <a:ext cx="6199505" cy="4679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29"/>
              </a:lnSpc>
            </a:pP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HS</a:t>
            </a:r>
            <a:r>
              <a:rPr sz="3200" spc="-2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(khả</a:t>
            </a:r>
            <a:r>
              <a:rPr sz="3200" spc="-5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năng</a:t>
            </a:r>
            <a:r>
              <a:rPr sz="3200" spc="-3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thực</a:t>
            </a:r>
            <a:r>
              <a:rPr sz="3200" spc="-2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hiện,</a:t>
            </a:r>
            <a:r>
              <a:rPr sz="3200" spc="-2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tính</a:t>
            </a:r>
            <a:r>
              <a:rPr sz="3200" spc="-3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hấp</a:t>
            </a:r>
            <a:r>
              <a:rPr sz="3200" spc="-20" dirty="0">
                <a:solidFill>
                  <a:srgbClr val="355EA8"/>
                </a:solidFill>
                <a:latin typeface="Times New Roman"/>
                <a:cs typeface="Times New Roman"/>
              </a:rPr>
              <a:t> dẫn)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44698" y="3912717"/>
            <a:ext cx="2145665" cy="115697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467995" indent="-455295">
              <a:lnSpc>
                <a:spcPct val="100000"/>
              </a:lnSpc>
              <a:spcBef>
                <a:spcPts val="715"/>
              </a:spcBef>
              <a:buClr>
                <a:srgbClr val="73292A"/>
              </a:buClr>
              <a:buFont typeface="Wingdings"/>
              <a:buChar char=""/>
              <a:tabLst>
                <a:tab pos="467995" algn="l"/>
              </a:tabLst>
            </a:pP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Đối</a:t>
            </a:r>
            <a:r>
              <a:rPr sz="3200" spc="-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55EA8"/>
                </a:solidFill>
                <a:latin typeface="Times New Roman"/>
                <a:cs typeface="Times New Roman"/>
              </a:rPr>
              <a:t>tượng</a:t>
            </a:r>
            <a:endParaRPr sz="3200">
              <a:latin typeface="Times New Roman"/>
              <a:cs typeface="Times New Roman"/>
            </a:endParaRPr>
          </a:p>
          <a:p>
            <a:pPr marL="467995" indent="-455295">
              <a:lnSpc>
                <a:spcPct val="100000"/>
              </a:lnSpc>
              <a:spcBef>
                <a:spcPts val="615"/>
              </a:spcBef>
              <a:buClr>
                <a:srgbClr val="73292A"/>
              </a:buClr>
              <a:buFont typeface="Wingdings"/>
              <a:buChar char=""/>
              <a:tabLst>
                <a:tab pos="467995" algn="l"/>
              </a:tabLst>
            </a:pP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Điều</a:t>
            </a:r>
            <a:r>
              <a:rPr sz="3200" spc="-3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55EA8"/>
                </a:solidFill>
                <a:latin typeface="Times New Roman"/>
                <a:cs typeface="Times New Roman"/>
              </a:rPr>
              <a:t>kiện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3571" y="4595825"/>
            <a:ext cx="2343150" cy="4686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29"/>
              </a:lnSpc>
            </a:pP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cơ</a:t>
            </a:r>
            <a:r>
              <a:rPr sz="3200" spc="-1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sở</a:t>
            </a:r>
            <a:r>
              <a:rPr sz="3200" spc="-3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vật</a:t>
            </a:r>
            <a:r>
              <a:rPr sz="3200" spc="-2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55EA8"/>
                </a:solidFill>
                <a:latin typeface="Times New Roman"/>
                <a:cs typeface="Times New Roman"/>
              </a:rPr>
              <a:t>chất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3513" y="4555997"/>
            <a:ext cx="189801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nhà</a:t>
            </a:r>
            <a:r>
              <a:rPr sz="3200" spc="-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55EA8"/>
                </a:solidFill>
                <a:latin typeface="Times New Roman"/>
                <a:cs typeface="Times New Roman"/>
              </a:rPr>
              <a:t>trường,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13073" y="5161483"/>
            <a:ext cx="2189480" cy="4679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29"/>
              </a:lnSpc>
            </a:pP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Năng</a:t>
            </a:r>
            <a:r>
              <a:rPr sz="3200" spc="-35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lực</a:t>
            </a:r>
            <a:r>
              <a:rPr sz="3200" spc="-3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55EA8"/>
                </a:solidFill>
                <a:latin typeface="Times New Roman"/>
                <a:cs typeface="Times New Roman"/>
              </a:rPr>
              <a:t>GV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44698" y="5042814"/>
            <a:ext cx="345440" cy="11595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200" spc="-50" dirty="0">
                <a:solidFill>
                  <a:srgbClr val="73292A"/>
                </a:solidFill>
                <a:latin typeface="Wingdings"/>
                <a:cs typeface="Wingdings"/>
              </a:rPr>
              <a:t></a:t>
            </a:r>
            <a:endParaRPr sz="3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3200" spc="-50" dirty="0">
                <a:solidFill>
                  <a:srgbClr val="73292A"/>
                </a:solidFill>
                <a:latin typeface="Wingdings"/>
                <a:cs typeface="Wingdings"/>
              </a:rPr>
              <a:t>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13073" y="5728411"/>
            <a:ext cx="1986914" cy="4679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29"/>
              </a:lnSpc>
            </a:pP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Tính</a:t>
            </a:r>
            <a:r>
              <a:rPr sz="3200" spc="-2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55EA8"/>
                </a:solidFill>
                <a:latin typeface="Times New Roman"/>
                <a:cs typeface="Times New Roman"/>
              </a:rPr>
              <a:t>khả</a:t>
            </a:r>
            <a:r>
              <a:rPr sz="3200" spc="-40" dirty="0">
                <a:solidFill>
                  <a:srgbClr val="355EA8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55EA8"/>
                </a:solidFill>
                <a:latin typeface="Times New Roman"/>
                <a:cs typeface="Times New Roman"/>
              </a:rPr>
              <a:t>thi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4875" y="571500"/>
            <a:ext cx="10775315" cy="8083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715"/>
              </a:lnSpc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CHỌN,</a:t>
            </a:r>
            <a:r>
              <a:rPr sz="32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ĐƯA</a:t>
            </a:r>
            <a:r>
              <a:rPr sz="3200" b="1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BH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STEM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310" dirty="0">
                <a:solidFill>
                  <a:srgbClr val="FF0000"/>
                </a:solidFill>
                <a:latin typeface="Wingdings"/>
                <a:cs typeface="Wingdings"/>
              </a:rPr>
              <a:t>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KHGD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NHÀ</a:t>
            </a:r>
            <a:r>
              <a:rPr sz="32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TRƯỜNG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9559" y="4051300"/>
              <a:ext cx="5265420" cy="21602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66840" y="3845559"/>
              <a:ext cx="5505450" cy="2388870"/>
            </a:xfrm>
            <a:custGeom>
              <a:avLst/>
              <a:gdLst/>
              <a:ahLst/>
              <a:cxnLst/>
              <a:rect l="l" t="t" r="r" b="b"/>
              <a:pathLst>
                <a:path w="5505450" h="2388870">
                  <a:moveTo>
                    <a:pt x="0" y="2388870"/>
                  </a:moveTo>
                  <a:lnTo>
                    <a:pt x="5505450" y="2388870"/>
                  </a:lnTo>
                  <a:lnTo>
                    <a:pt x="5505450" y="0"/>
                  </a:lnTo>
                  <a:lnTo>
                    <a:pt x="0" y="0"/>
                  </a:lnTo>
                  <a:lnTo>
                    <a:pt x="0" y="238887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7509" y="3882390"/>
              <a:ext cx="878205" cy="476884"/>
            </a:xfrm>
            <a:custGeom>
              <a:avLst/>
              <a:gdLst/>
              <a:ahLst/>
              <a:cxnLst/>
              <a:rect l="l" t="t" r="r" b="b"/>
              <a:pathLst>
                <a:path w="878204" h="476885">
                  <a:moveTo>
                    <a:pt x="798576" y="0"/>
                  </a:moveTo>
                  <a:lnTo>
                    <a:pt x="574801" y="89154"/>
                  </a:lnTo>
                  <a:lnTo>
                    <a:pt x="650493" y="117348"/>
                  </a:lnTo>
                  <a:lnTo>
                    <a:pt x="619887" y="162052"/>
                  </a:lnTo>
                  <a:lnTo>
                    <a:pt x="586993" y="203454"/>
                  </a:lnTo>
                  <a:lnTo>
                    <a:pt x="551814" y="241554"/>
                  </a:lnTo>
                  <a:lnTo>
                    <a:pt x="514730" y="276225"/>
                  </a:lnTo>
                  <a:lnTo>
                    <a:pt x="475995" y="307467"/>
                  </a:lnTo>
                  <a:lnTo>
                    <a:pt x="435737" y="335026"/>
                  </a:lnTo>
                  <a:lnTo>
                    <a:pt x="394207" y="359029"/>
                  </a:lnTo>
                  <a:lnTo>
                    <a:pt x="351536" y="379095"/>
                  </a:lnTo>
                  <a:lnTo>
                    <a:pt x="308228" y="395351"/>
                  </a:lnTo>
                  <a:lnTo>
                    <a:pt x="264160" y="407670"/>
                  </a:lnTo>
                  <a:lnTo>
                    <a:pt x="219837" y="415925"/>
                  </a:lnTo>
                  <a:lnTo>
                    <a:pt x="175260" y="419989"/>
                  </a:lnTo>
                  <a:lnTo>
                    <a:pt x="130810" y="419735"/>
                  </a:lnTo>
                  <a:lnTo>
                    <a:pt x="86613" y="415163"/>
                  </a:lnTo>
                  <a:lnTo>
                    <a:pt x="42925" y="406273"/>
                  </a:lnTo>
                  <a:lnTo>
                    <a:pt x="0" y="392684"/>
                  </a:lnTo>
                  <a:lnTo>
                    <a:pt x="151511" y="449072"/>
                  </a:lnTo>
                  <a:lnTo>
                    <a:pt x="194437" y="462661"/>
                  </a:lnTo>
                  <a:lnTo>
                    <a:pt x="238125" y="471551"/>
                  </a:lnTo>
                  <a:lnTo>
                    <a:pt x="282320" y="476123"/>
                  </a:lnTo>
                  <a:lnTo>
                    <a:pt x="326770" y="476377"/>
                  </a:lnTo>
                  <a:lnTo>
                    <a:pt x="371348" y="472313"/>
                  </a:lnTo>
                  <a:lnTo>
                    <a:pt x="415670" y="464058"/>
                  </a:lnTo>
                  <a:lnTo>
                    <a:pt x="459739" y="451866"/>
                  </a:lnTo>
                  <a:lnTo>
                    <a:pt x="503047" y="435610"/>
                  </a:lnTo>
                  <a:lnTo>
                    <a:pt x="545718" y="415417"/>
                  </a:lnTo>
                  <a:lnTo>
                    <a:pt x="587248" y="391541"/>
                  </a:lnTo>
                  <a:lnTo>
                    <a:pt x="627506" y="363982"/>
                  </a:lnTo>
                  <a:lnTo>
                    <a:pt x="666241" y="332740"/>
                  </a:lnTo>
                  <a:lnTo>
                    <a:pt x="703326" y="298069"/>
                  </a:lnTo>
                  <a:lnTo>
                    <a:pt x="738504" y="259969"/>
                  </a:lnTo>
                  <a:lnTo>
                    <a:pt x="771398" y="218567"/>
                  </a:lnTo>
                  <a:lnTo>
                    <a:pt x="802004" y="173862"/>
                  </a:lnTo>
                  <a:lnTo>
                    <a:pt x="877824" y="202057"/>
                  </a:lnTo>
                  <a:lnTo>
                    <a:pt x="7985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58104" y="3483609"/>
              <a:ext cx="398145" cy="812800"/>
            </a:xfrm>
            <a:custGeom>
              <a:avLst/>
              <a:gdLst/>
              <a:ahLst/>
              <a:cxnLst/>
              <a:rect l="l" t="t" r="r" b="b"/>
              <a:pathLst>
                <a:path w="398145" h="812800">
                  <a:moveTo>
                    <a:pt x="48768" y="0"/>
                  </a:moveTo>
                  <a:lnTo>
                    <a:pt x="33020" y="46862"/>
                  </a:lnTo>
                  <a:lnTo>
                    <a:pt x="20193" y="94614"/>
                  </a:lnTo>
                  <a:lnTo>
                    <a:pt x="9779" y="146303"/>
                  </a:lnTo>
                  <a:lnTo>
                    <a:pt x="3175" y="197612"/>
                  </a:lnTo>
                  <a:lnTo>
                    <a:pt x="0" y="248031"/>
                  </a:lnTo>
                  <a:lnTo>
                    <a:pt x="381" y="297560"/>
                  </a:lnTo>
                  <a:lnTo>
                    <a:pt x="4064" y="345947"/>
                  </a:lnTo>
                  <a:lnTo>
                    <a:pt x="11049" y="392938"/>
                  </a:lnTo>
                  <a:lnTo>
                    <a:pt x="21209" y="438657"/>
                  </a:lnTo>
                  <a:lnTo>
                    <a:pt x="34417" y="482600"/>
                  </a:lnTo>
                  <a:lnTo>
                    <a:pt x="50673" y="524637"/>
                  </a:lnTo>
                  <a:lnTo>
                    <a:pt x="69723" y="564641"/>
                  </a:lnTo>
                  <a:lnTo>
                    <a:pt x="91694" y="602488"/>
                  </a:lnTo>
                  <a:lnTo>
                    <a:pt x="116205" y="637920"/>
                  </a:lnTo>
                  <a:lnTo>
                    <a:pt x="143510" y="670687"/>
                  </a:lnTo>
                  <a:lnTo>
                    <a:pt x="173100" y="700785"/>
                  </a:lnTo>
                  <a:lnTo>
                    <a:pt x="205232" y="727837"/>
                  </a:lnTo>
                  <a:lnTo>
                    <a:pt x="239522" y="751839"/>
                  </a:lnTo>
                  <a:lnTo>
                    <a:pt x="276098" y="772413"/>
                  </a:lnTo>
                  <a:lnTo>
                    <a:pt x="314833" y="789558"/>
                  </a:lnTo>
                  <a:lnTo>
                    <a:pt x="355600" y="802894"/>
                  </a:lnTo>
                  <a:lnTo>
                    <a:pt x="398145" y="812419"/>
                  </a:lnTo>
                  <a:lnTo>
                    <a:pt x="361950" y="788034"/>
                  </a:lnTo>
                  <a:lnTo>
                    <a:pt x="328295" y="760602"/>
                  </a:lnTo>
                  <a:lnTo>
                    <a:pt x="297561" y="729995"/>
                  </a:lnTo>
                  <a:lnTo>
                    <a:pt x="269494" y="696721"/>
                  </a:lnTo>
                  <a:lnTo>
                    <a:pt x="244221" y="660781"/>
                  </a:lnTo>
                  <a:lnTo>
                    <a:pt x="221996" y="622553"/>
                  </a:lnTo>
                  <a:lnTo>
                    <a:pt x="202565" y="582040"/>
                  </a:lnTo>
                  <a:lnTo>
                    <a:pt x="186182" y="539750"/>
                  </a:lnTo>
                  <a:lnTo>
                    <a:pt x="172974" y="495681"/>
                  </a:lnTo>
                  <a:lnTo>
                    <a:pt x="162687" y="450088"/>
                  </a:lnTo>
                  <a:lnTo>
                    <a:pt x="155702" y="403225"/>
                  </a:lnTo>
                  <a:lnTo>
                    <a:pt x="152019" y="355219"/>
                  </a:lnTo>
                  <a:lnTo>
                    <a:pt x="151511" y="306323"/>
                  </a:lnTo>
                  <a:lnTo>
                    <a:pt x="154305" y="256920"/>
                  </a:lnTo>
                  <a:lnTo>
                    <a:pt x="160528" y="206882"/>
                  </a:lnTo>
                  <a:lnTo>
                    <a:pt x="170307" y="156717"/>
                  </a:lnTo>
                  <a:lnTo>
                    <a:pt x="183515" y="106552"/>
                  </a:lnTo>
                  <a:lnTo>
                    <a:pt x="200279" y="56514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58104" y="3483609"/>
              <a:ext cx="1198245" cy="875030"/>
            </a:xfrm>
            <a:custGeom>
              <a:avLst/>
              <a:gdLst/>
              <a:ahLst/>
              <a:cxnLst/>
              <a:rect l="l" t="t" r="r" b="b"/>
              <a:pathLst>
                <a:path w="1198245" h="875029">
                  <a:moveTo>
                    <a:pt x="319913" y="791337"/>
                  </a:moveTo>
                  <a:lnTo>
                    <a:pt x="362839" y="804926"/>
                  </a:lnTo>
                  <a:lnTo>
                    <a:pt x="406527" y="813815"/>
                  </a:lnTo>
                  <a:lnTo>
                    <a:pt x="450596" y="818388"/>
                  </a:lnTo>
                  <a:lnTo>
                    <a:pt x="495173" y="818641"/>
                  </a:lnTo>
                  <a:lnTo>
                    <a:pt x="539623" y="814577"/>
                  </a:lnTo>
                  <a:lnTo>
                    <a:pt x="584073" y="806322"/>
                  </a:lnTo>
                  <a:lnTo>
                    <a:pt x="628015" y="794003"/>
                  </a:lnTo>
                  <a:lnTo>
                    <a:pt x="671449" y="777747"/>
                  </a:lnTo>
                  <a:lnTo>
                    <a:pt x="713994" y="757682"/>
                  </a:lnTo>
                  <a:lnTo>
                    <a:pt x="755650" y="733678"/>
                  </a:lnTo>
                  <a:lnTo>
                    <a:pt x="795909" y="706119"/>
                  </a:lnTo>
                  <a:lnTo>
                    <a:pt x="834644" y="674877"/>
                  </a:lnTo>
                  <a:lnTo>
                    <a:pt x="871728" y="640207"/>
                  </a:lnTo>
                  <a:lnTo>
                    <a:pt x="906780" y="602107"/>
                  </a:lnTo>
                  <a:lnTo>
                    <a:pt x="939800" y="560704"/>
                  </a:lnTo>
                  <a:lnTo>
                    <a:pt x="970407" y="516000"/>
                  </a:lnTo>
                  <a:lnTo>
                    <a:pt x="894715" y="487806"/>
                  </a:lnTo>
                  <a:lnTo>
                    <a:pt x="1118489" y="398652"/>
                  </a:lnTo>
                  <a:lnTo>
                    <a:pt x="1197737" y="600709"/>
                  </a:lnTo>
                  <a:lnTo>
                    <a:pt x="1121918" y="572515"/>
                  </a:lnTo>
                  <a:lnTo>
                    <a:pt x="1091311" y="617219"/>
                  </a:lnTo>
                  <a:lnTo>
                    <a:pt x="1058291" y="658621"/>
                  </a:lnTo>
                  <a:lnTo>
                    <a:pt x="1023239" y="696721"/>
                  </a:lnTo>
                  <a:lnTo>
                    <a:pt x="986155" y="731392"/>
                  </a:lnTo>
                  <a:lnTo>
                    <a:pt x="947420" y="762634"/>
                  </a:lnTo>
                  <a:lnTo>
                    <a:pt x="907161" y="790194"/>
                  </a:lnTo>
                  <a:lnTo>
                    <a:pt x="865505" y="814069"/>
                  </a:lnTo>
                  <a:lnTo>
                    <a:pt x="822960" y="834263"/>
                  </a:lnTo>
                  <a:lnTo>
                    <a:pt x="779526" y="850519"/>
                  </a:lnTo>
                  <a:lnTo>
                    <a:pt x="735584" y="862710"/>
                  </a:lnTo>
                  <a:lnTo>
                    <a:pt x="691134" y="870965"/>
                  </a:lnTo>
                  <a:lnTo>
                    <a:pt x="646684" y="875029"/>
                  </a:lnTo>
                  <a:lnTo>
                    <a:pt x="602107" y="874776"/>
                  </a:lnTo>
                  <a:lnTo>
                    <a:pt x="558038" y="870203"/>
                  </a:lnTo>
                  <a:lnTo>
                    <a:pt x="514350" y="861313"/>
                  </a:lnTo>
                  <a:lnTo>
                    <a:pt x="471424" y="847725"/>
                  </a:lnTo>
                  <a:lnTo>
                    <a:pt x="319913" y="791337"/>
                  </a:lnTo>
                  <a:lnTo>
                    <a:pt x="279908" y="774064"/>
                  </a:lnTo>
                  <a:lnTo>
                    <a:pt x="242189" y="753363"/>
                  </a:lnTo>
                  <a:lnTo>
                    <a:pt x="207010" y="729233"/>
                  </a:lnTo>
                  <a:lnTo>
                    <a:pt x="174371" y="701928"/>
                  </a:lnTo>
                  <a:lnTo>
                    <a:pt x="144272" y="671576"/>
                  </a:lnTo>
                  <a:lnTo>
                    <a:pt x="116712" y="638556"/>
                  </a:lnTo>
                  <a:lnTo>
                    <a:pt x="91948" y="602995"/>
                  </a:lnTo>
                  <a:lnTo>
                    <a:pt x="69977" y="565022"/>
                  </a:lnTo>
                  <a:lnTo>
                    <a:pt x="50927" y="524890"/>
                  </a:lnTo>
                  <a:lnTo>
                    <a:pt x="34671" y="482853"/>
                  </a:lnTo>
                  <a:lnTo>
                    <a:pt x="21462" y="439038"/>
                  </a:lnTo>
                  <a:lnTo>
                    <a:pt x="11303" y="393700"/>
                  </a:lnTo>
                  <a:lnTo>
                    <a:pt x="4318" y="346963"/>
                  </a:lnTo>
                  <a:lnTo>
                    <a:pt x="508" y="299212"/>
                  </a:lnTo>
                  <a:lnTo>
                    <a:pt x="0" y="250444"/>
                  </a:lnTo>
                  <a:lnTo>
                    <a:pt x="2794" y="201040"/>
                  </a:lnTo>
                  <a:lnTo>
                    <a:pt x="9017" y="151002"/>
                  </a:lnTo>
                  <a:lnTo>
                    <a:pt x="18796" y="100711"/>
                  </a:lnTo>
                  <a:lnTo>
                    <a:pt x="32004" y="50291"/>
                  </a:lnTo>
                  <a:lnTo>
                    <a:pt x="48895" y="0"/>
                  </a:lnTo>
                  <a:lnTo>
                    <a:pt x="200406" y="56514"/>
                  </a:lnTo>
                  <a:lnTo>
                    <a:pt x="183642" y="106552"/>
                  </a:lnTo>
                  <a:lnTo>
                    <a:pt x="170434" y="156717"/>
                  </a:lnTo>
                  <a:lnTo>
                    <a:pt x="160655" y="206882"/>
                  </a:lnTo>
                  <a:lnTo>
                    <a:pt x="154432" y="256920"/>
                  </a:lnTo>
                  <a:lnTo>
                    <a:pt x="151511" y="306323"/>
                  </a:lnTo>
                  <a:lnTo>
                    <a:pt x="152019" y="355219"/>
                  </a:lnTo>
                  <a:lnTo>
                    <a:pt x="155829" y="403225"/>
                  </a:lnTo>
                  <a:lnTo>
                    <a:pt x="162814" y="450088"/>
                  </a:lnTo>
                  <a:lnTo>
                    <a:pt x="172974" y="495681"/>
                  </a:lnTo>
                  <a:lnTo>
                    <a:pt x="186309" y="539750"/>
                  </a:lnTo>
                  <a:lnTo>
                    <a:pt x="202692" y="582040"/>
                  </a:lnTo>
                  <a:lnTo>
                    <a:pt x="221996" y="622553"/>
                  </a:lnTo>
                  <a:lnTo>
                    <a:pt x="244348" y="660781"/>
                  </a:lnTo>
                  <a:lnTo>
                    <a:pt x="269621" y="696721"/>
                  </a:lnTo>
                  <a:lnTo>
                    <a:pt x="297561" y="729995"/>
                  </a:lnTo>
                  <a:lnTo>
                    <a:pt x="328422" y="760602"/>
                  </a:lnTo>
                  <a:lnTo>
                    <a:pt x="361950" y="788034"/>
                  </a:lnTo>
                  <a:lnTo>
                    <a:pt x="398272" y="81241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3690" y="1506855"/>
            <a:ext cx="5442585" cy="197738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170" marR="77470" algn="just">
              <a:lnSpc>
                <a:spcPct val="89900"/>
              </a:lnSpc>
              <a:spcBef>
                <a:spcPts val="250"/>
              </a:spcBef>
            </a:pPr>
            <a:r>
              <a:rPr sz="3200" dirty="0">
                <a:latin typeface="Times New Roman"/>
                <a:cs typeface="Times New Roman"/>
              </a:rPr>
              <a:t>-</a:t>
            </a:r>
            <a:r>
              <a:rPr sz="3200" spc="2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Danh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mục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các</a:t>
            </a:r>
            <a:r>
              <a:rPr sz="3200" spc="2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bài</a:t>
            </a:r>
            <a:r>
              <a:rPr sz="3200" spc="2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học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STEM </a:t>
            </a:r>
            <a:r>
              <a:rPr sz="3200" dirty="0">
                <a:latin typeface="Times New Roman"/>
                <a:cs typeface="Times New Roman"/>
              </a:rPr>
              <a:t>gợi  ý</a:t>
            </a:r>
            <a:r>
              <a:rPr sz="3200" spc="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trong</a:t>
            </a:r>
            <a:r>
              <a:rPr sz="3200" spc="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tài  liệu  của  </a:t>
            </a:r>
            <a:r>
              <a:rPr sz="3200" spc="-25" dirty="0">
                <a:latin typeface="Times New Roman"/>
                <a:cs typeface="Times New Roman"/>
              </a:rPr>
              <a:t>BGD </a:t>
            </a:r>
            <a:r>
              <a:rPr sz="3200" dirty="0">
                <a:latin typeface="Times New Roman"/>
                <a:cs typeface="Times New Roman"/>
              </a:rPr>
              <a:t>ĐT,</a:t>
            </a:r>
            <a:r>
              <a:rPr sz="3200" spc="7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bộ  sách</a:t>
            </a:r>
            <a:r>
              <a:rPr sz="3200" b="1" spc="5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bài  học</a:t>
            </a:r>
            <a:r>
              <a:rPr sz="3200" b="1" spc="10" dirty="0">
                <a:latin typeface="Times New Roman"/>
                <a:cs typeface="Times New Roman"/>
              </a:rPr>
              <a:t>  </a:t>
            </a:r>
            <a:r>
              <a:rPr sz="3200" b="1" spc="-10" dirty="0">
                <a:latin typeface="Times New Roman"/>
                <a:cs typeface="Times New Roman"/>
              </a:rPr>
              <a:t>STEM</a:t>
            </a:r>
            <a:r>
              <a:rPr sz="3200" spc="-10" dirty="0">
                <a:latin typeface="Times New Roman"/>
                <a:cs typeface="Times New Roman"/>
              </a:rPr>
              <a:t>, </a:t>
            </a:r>
            <a:r>
              <a:rPr sz="3200" dirty="0">
                <a:latin typeface="Times New Roman"/>
                <a:cs typeface="Times New Roman"/>
              </a:rPr>
              <a:t>chia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sẻ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từ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các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GV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đã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thực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hiện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462395" y="2265679"/>
            <a:ext cx="5442585" cy="1384935"/>
            <a:chOff x="6462395" y="2265679"/>
            <a:chExt cx="5442585" cy="1384935"/>
          </a:xfrm>
        </p:grpSpPr>
        <p:sp>
          <p:nvSpPr>
            <p:cNvPr id="11" name="object 11"/>
            <p:cNvSpPr/>
            <p:nvPr/>
          </p:nvSpPr>
          <p:spPr>
            <a:xfrm>
              <a:off x="6462395" y="2265679"/>
              <a:ext cx="5442585" cy="1384935"/>
            </a:xfrm>
            <a:custGeom>
              <a:avLst/>
              <a:gdLst/>
              <a:ahLst/>
              <a:cxnLst/>
              <a:rect l="l" t="t" r="r" b="b"/>
              <a:pathLst>
                <a:path w="5442584" h="1384935">
                  <a:moveTo>
                    <a:pt x="5442585" y="0"/>
                  </a:moveTo>
                  <a:lnTo>
                    <a:pt x="0" y="0"/>
                  </a:lnTo>
                  <a:lnTo>
                    <a:pt x="0" y="1384935"/>
                  </a:lnTo>
                  <a:lnTo>
                    <a:pt x="5442585" y="1384935"/>
                  </a:lnTo>
                  <a:lnTo>
                    <a:pt x="5442585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97442" y="2324734"/>
              <a:ext cx="1943100" cy="833755"/>
            </a:xfrm>
            <a:custGeom>
              <a:avLst/>
              <a:gdLst/>
              <a:ahLst/>
              <a:cxnLst/>
              <a:rect l="l" t="t" r="r" b="b"/>
              <a:pathLst>
                <a:path w="1943100" h="833755">
                  <a:moveTo>
                    <a:pt x="1240536" y="423672"/>
                  </a:moveTo>
                  <a:lnTo>
                    <a:pt x="0" y="423672"/>
                  </a:lnTo>
                  <a:lnTo>
                    <a:pt x="0" y="833628"/>
                  </a:lnTo>
                  <a:lnTo>
                    <a:pt x="1240536" y="833628"/>
                  </a:lnTo>
                  <a:lnTo>
                    <a:pt x="1240536" y="423672"/>
                  </a:lnTo>
                  <a:close/>
                </a:path>
                <a:path w="1943100" h="833755">
                  <a:moveTo>
                    <a:pt x="1943100" y="0"/>
                  </a:moveTo>
                  <a:lnTo>
                    <a:pt x="598932" y="0"/>
                  </a:lnTo>
                  <a:lnTo>
                    <a:pt x="598932" y="409956"/>
                  </a:lnTo>
                  <a:lnTo>
                    <a:pt x="1943100" y="409956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62395" y="2265679"/>
            <a:ext cx="5442585" cy="13849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91440" marR="501015">
              <a:lnSpc>
                <a:spcPct val="99300"/>
              </a:lnSpc>
              <a:spcBef>
                <a:spcPts val="315"/>
              </a:spcBef>
            </a:pPr>
            <a:r>
              <a:rPr sz="2800" dirty="0">
                <a:latin typeface="Times New Roman"/>
                <a:cs typeface="Times New Roman"/>
              </a:rPr>
              <a:t>Nhà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trường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lựa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chọn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linh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hoạt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Wingdings"/>
                <a:cs typeface="Wingdings"/>
              </a:rPr>
              <a:t>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KHDH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môn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học/phù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hợp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với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điều </a:t>
            </a:r>
            <a:r>
              <a:rPr sz="2800" dirty="0">
                <a:latin typeface="Times New Roman"/>
                <a:cs typeface="Times New Roman"/>
              </a:rPr>
              <a:t>kiện,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hoàn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cảnh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nhà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trường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51180" y="278638"/>
            <a:ext cx="1002347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45"/>
              </a:lnSpc>
              <a:spcBef>
                <a:spcPts val="100"/>
              </a:spcBef>
            </a:pPr>
            <a:r>
              <a:rPr sz="3200" spc="-100" dirty="0">
                <a:solidFill>
                  <a:srgbClr val="48391C"/>
                </a:solidFill>
              </a:rPr>
              <a:t>GIẢI</a:t>
            </a:r>
            <a:r>
              <a:rPr sz="3200" spc="-165" dirty="0">
                <a:solidFill>
                  <a:srgbClr val="48391C"/>
                </a:solidFill>
              </a:rPr>
              <a:t> </a:t>
            </a:r>
            <a:r>
              <a:rPr sz="3200" spc="-20" dirty="0">
                <a:solidFill>
                  <a:srgbClr val="48391C"/>
                </a:solidFill>
              </a:rPr>
              <a:t>PHÁP</a:t>
            </a:r>
            <a:endParaRPr sz="3200"/>
          </a:p>
          <a:p>
            <a:pPr marL="1381125">
              <a:lnSpc>
                <a:spcPts val="4125"/>
              </a:lnSpc>
            </a:pPr>
            <a:r>
              <a:rPr sz="3600" dirty="0">
                <a:solidFill>
                  <a:srgbClr val="FF0000"/>
                </a:solidFill>
              </a:rPr>
              <a:t>Chọn,</a:t>
            </a:r>
            <a:r>
              <a:rPr sz="3600" spc="-3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đưa</a:t>
            </a:r>
            <a:r>
              <a:rPr sz="3600" spc="-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BH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STEM</a:t>
            </a:r>
            <a:r>
              <a:rPr sz="3600" spc="-10" dirty="0">
                <a:solidFill>
                  <a:srgbClr val="FF0000"/>
                </a:solidFill>
              </a:rPr>
              <a:t> </a:t>
            </a:r>
            <a:r>
              <a:rPr sz="3600" b="0" spc="-350" dirty="0">
                <a:solidFill>
                  <a:srgbClr val="FF0000"/>
                </a:solidFill>
                <a:latin typeface="Wingdings"/>
                <a:cs typeface="Wingdings"/>
              </a:rPr>
              <a:t></a:t>
            </a:r>
            <a:r>
              <a:rPr sz="3600" b="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</a:rPr>
              <a:t>KHGD</a:t>
            </a:r>
            <a:r>
              <a:rPr sz="3600" spc="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nhà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trường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2684" y="4249292"/>
            <a:ext cx="2181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35" dirty="0">
                <a:solidFill>
                  <a:srgbClr val="FF0000"/>
                </a:solidFill>
                <a:latin typeface="Arial"/>
                <a:cs typeface="Arial"/>
              </a:rPr>
              <a:t>Phân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0000"/>
                </a:solidFill>
                <a:latin typeface="Arial"/>
                <a:cs typeface="Arial"/>
              </a:rPr>
              <a:t>tích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29" dirty="0">
                <a:solidFill>
                  <a:srgbClr val="FF0000"/>
                </a:solidFill>
                <a:latin typeface="Arial"/>
                <a:cs typeface="Arial"/>
              </a:rPr>
              <a:t>đánh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0000"/>
                </a:solidFill>
                <a:latin typeface="Arial"/>
                <a:cs typeface="Arial"/>
              </a:rPr>
              <a:t>giá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1283" y="4656582"/>
            <a:ext cx="1236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1.</a:t>
            </a:r>
            <a:r>
              <a:rPr sz="1800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Đảm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bảo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8301" y="4682693"/>
            <a:ext cx="2015489" cy="2641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5"/>
              </a:lnSpc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YCCĐ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thời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lượng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35861" y="5010658"/>
            <a:ext cx="967740" cy="2476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45"/>
              </a:lnSpc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tích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hợp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1283" y="4984242"/>
            <a:ext cx="2098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1810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2.</a:t>
            </a:r>
            <a:r>
              <a:rPr sz="1800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Tính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để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19070" y="5010658"/>
            <a:ext cx="1863089" cy="2476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45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giải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quyết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vấn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đề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6886" y="4984242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1283" y="5313426"/>
            <a:ext cx="3211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3.</a:t>
            </a:r>
            <a:r>
              <a:rPr sz="1800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Sản</a:t>
            </a:r>
            <a:r>
              <a:rPr sz="18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phẩm/giải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pháp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gần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gũi,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98201" y="5323420"/>
            <a:ext cx="862965" cy="2819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hấp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dẫn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1283" y="5642559"/>
            <a:ext cx="16789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4.</a:t>
            </a:r>
            <a:r>
              <a:rPr sz="1800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Đảm</a:t>
            </a: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bảo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tính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47214" y="5668975"/>
            <a:ext cx="4343400" cy="2641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khả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thi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(đối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tượng</a:t>
            </a:r>
            <a:r>
              <a:rPr sz="18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HS,</a:t>
            </a:r>
            <a:r>
              <a:rPr sz="18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CSVC,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đội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ngũ</a:t>
            </a:r>
            <a:r>
              <a:rPr sz="18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GV)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37386" y="5998159"/>
            <a:ext cx="873760" cy="266065"/>
          </a:xfrm>
          <a:custGeom>
            <a:avLst/>
            <a:gdLst/>
            <a:ahLst/>
            <a:cxnLst/>
            <a:rect l="l" t="t" r="r" b="b"/>
            <a:pathLst>
              <a:path w="873760" h="266064">
                <a:moveTo>
                  <a:pt x="873251" y="0"/>
                </a:moveTo>
                <a:lnTo>
                  <a:pt x="0" y="0"/>
                </a:lnTo>
                <a:lnTo>
                  <a:pt x="0" y="265480"/>
                </a:lnTo>
                <a:lnTo>
                  <a:pt x="873251" y="265480"/>
                </a:lnTo>
                <a:lnTo>
                  <a:pt x="87325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1283" y="5971743"/>
            <a:ext cx="2896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5.</a:t>
            </a:r>
            <a:r>
              <a:rPr sz="1800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Tính</a:t>
            </a:r>
            <a:r>
              <a:rPr sz="18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đa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dạng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phong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phú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8972" y="6327647"/>
            <a:ext cx="1009650" cy="2641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Số</a:t>
            </a:r>
            <a:r>
              <a:rPr sz="18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lượng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1283" y="6301232"/>
            <a:ext cx="7124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6195" algn="l"/>
              </a:tabLst>
            </a:pP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6.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	bài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học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STEM</a:t>
            </a:r>
            <a:r>
              <a:rPr sz="18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thống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nhất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thực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hiện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cho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khối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lớp,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học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kì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8"/>
            <a:ext cx="12192000" cy="6877684"/>
            <a:chOff x="0" y="-38"/>
            <a:chExt cx="12192000" cy="6877684"/>
          </a:xfrm>
        </p:grpSpPr>
        <p:sp>
          <p:nvSpPr>
            <p:cNvPr id="3" name="object 3"/>
            <p:cNvSpPr/>
            <p:nvPr/>
          </p:nvSpPr>
          <p:spPr>
            <a:xfrm>
              <a:off x="6620509" y="1399540"/>
              <a:ext cx="676910" cy="1215390"/>
            </a:xfrm>
            <a:custGeom>
              <a:avLst/>
              <a:gdLst/>
              <a:ahLst/>
              <a:cxnLst/>
              <a:rect l="l" t="t" r="r" b="b"/>
              <a:pathLst>
                <a:path w="676909" h="1215389">
                  <a:moveTo>
                    <a:pt x="338200" y="0"/>
                  </a:moveTo>
                  <a:lnTo>
                    <a:pt x="338200" y="303784"/>
                  </a:lnTo>
                  <a:lnTo>
                    <a:pt x="0" y="303784"/>
                  </a:lnTo>
                  <a:lnTo>
                    <a:pt x="0" y="911225"/>
                  </a:lnTo>
                  <a:lnTo>
                    <a:pt x="338200" y="911225"/>
                  </a:lnTo>
                  <a:lnTo>
                    <a:pt x="338200" y="1215009"/>
                  </a:lnTo>
                  <a:lnTo>
                    <a:pt x="676401" y="607568"/>
                  </a:lnTo>
                  <a:lnTo>
                    <a:pt x="338200" y="0"/>
                  </a:lnTo>
                  <a:close/>
                </a:path>
              </a:pathLst>
            </a:custGeom>
            <a:solidFill>
              <a:srgbClr val="7C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20509" y="1399540"/>
              <a:ext cx="676910" cy="1215390"/>
            </a:xfrm>
            <a:custGeom>
              <a:avLst/>
              <a:gdLst/>
              <a:ahLst/>
              <a:cxnLst/>
              <a:rect l="l" t="t" r="r" b="b"/>
              <a:pathLst>
                <a:path w="676909" h="1215389">
                  <a:moveTo>
                    <a:pt x="0" y="303784"/>
                  </a:moveTo>
                  <a:lnTo>
                    <a:pt x="338200" y="303784"/>
                  </a:lnTo>
                  <a:lnTo>
                    <a:pt x="338200" y="0"/>
                  </a:lnTo>
                  <a:lnTo>
                    <a:pt x="676401" y="607568"/>
                  </a:lnTo>
                  <a:lnTo>
                    <a:pt x="338200" y="1215009"/>
                  </a:lnTo>
                  <a:lnTo>
                    <a:pt x="338200" y="911225"/>
                  </a:lnTo>
                  <a:lnTo>
                    <a:pt x="0" y="911225"/>
                  </a:lnTo>
                  <a:lnTo>
                    <a:pt x="0" y="303784"/>
                  </a:lnTo>
                  <a:close/>
                </a:path>
              </a:pathLst>
            </a:custGeom>
            <a:ln w="12699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8275" y="2956559"/>
              <a:ext cx="4004309" cy="12992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727825" cy="36925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1570" y="4255767"/>
              <a:ext cx="8652510" cy="26022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62084" y="3963669"/>
              <a:ext cx="2388870" cy="2894965"/>
            </a:xfrm>
            <a:custGeom>
              <a:avLst/>
              <a:gdLst/>
              <a:ahLst/>
              <a:cxnLst/>
              <a:rect l="l" t="t" r="r" b="b"/>
              <a:pathLst>
                <a:path w="2388870" h="2894965">
                  <a:moveTo>
                    <a:pt x="0" y="1607311"/>
                  </a:moveTo>
                  <a:lnTo>
                    <a:pt x="635" y="1552066"/>
                  </a:lnTo>
                  <a:lnTo>
                    <a:pt x="2794" y="1497202"/>
                  </a:lnTo>
                  <a:lnTo>
                    <a:pt x="6223" y="1442973"/>
                  </a:lnTo>
                  <a:lnTo>
                    <a:pt x="10922" y="1389252"/>
                  </a:lnTo>
                  <a:lnTo>
                    <a:pt x="16891" y="1336039"/>
                  </a:lnTo>
                  <a:lnTo>
                    <a:pt x="24257" y="1283334"/>
                  </a:lnTo>
                  <a:lnTo>
                    <a:pt x="32893" y="1231391"/>
                  </a:lnTo>
                  <a:lnTo>
                    <a:pt x="42672" y="1179956"/>
                  </a:lnTo>
                  <a:lnTo>
                    <a:pt x="53721" y="1129283"/>
                  </a:lnTo>
                  <a:lnTo>
                    <a:pt x="65913" y="1079372"/>
                  </a:lnTo>
                  <a:lnTo>
                    <a:pt x="79375" y="1030096"/>
                  </a:lnTo>
                  <a:lnTo>
                    <a:pt x="93853" y="981709"/>
                  </a:lnTo>
                  <a:lnTo>
                    <a:pt x="109600" y="933957"/>
                  </a:lnTo>
                  <a:lnTo>
                    <a:pt x="126365" y="887094"/>
                  </a:lnTo>
                  <a:lnTo>
                    <a:pt x="144145" y="841120"/>
                  </a:lnTo>
                  <a:lnTo>
                    <a:pt x="163068" y="796035"/>
                  </a:lnTo>
                  <a:lnTo>
                    <a:pt x="183007" y="751839"/>
                  </a:lnTo>
                  <a:lnTo>
                    <a:pt x="203962" y="708659"/>
                  </a:lnTo>
                  <a:lnTo>
                    <a:pt x="225933" y="666368"/>
                  </a:lnTo>
                  <a:lnTo>
                    <a:pt x="248920" y="625093"/>
                  </a:lnTo>
                  <a:lnTo>
                    <a:pt x="272796" y="584834"/>
                  </a:lnTo>
                  <a:lnTo>
                    <a:pt x="297561" y="545718"/>
                  </a:lnTo>
                  <a:lnTo>
                    <a:pt x="323215" y="507745"/>
                  </a:lnTo>
                  <a:lnTo>
                    <a:pt x="349885" y="470788"/>
                  </a:lnTo>
                  <a:lnTo>
                    <a:pt x="377317" y="434974"/>
                  </a:lnTo>
                  <a:lnTo>
                    <a:pt x="405638" y="400430"/>
                  </a:lnTo>
                  <a:lnTo>
                    <a:pt x="434721" y="367029"/>
                  </a:lnTo>
                  <a:lnTo>
                    <a:pt x="464566" y="334898"/>
                  </a:lnTo>
                  <a:lnTo>
                    <a:pt x="495173" y="304037"/>
                  </a:lnTo>
                  <a:lnTo>
                    <a:pt x="526669" y="274446"/>
                  </a:lnTo>
                  <a:lnTo>
                    <a:pt x="558800" y="246252"/>
                  </a:lnTo>
                  <a:lnTo>
                    <a:pt x="591566" y="219455"/>
                  </a:lnTo>
                  <a:lnTo>
                    <a:pt x="625094" y="193928"/>
                  </a:lnTo>
                  <a:lnTo>
                    <a:pt x="659257" y="169925"/>
                  </a:lnTo>
                  <a:lnTo>
                    <a:pt x="694055" y="147446"/>
                  </a:lnTo>
                  <a:lnTo>
                    <a:pt x="729488" y="126364"/>
                  </a:lnTo>
                  <a:lnTo>
                    <a:pt x="765556" y="106679"/>
                  </a:lnTo>
                  <a:lnTo>
                    <a:pt x="802132" y="88645"/>
                  </a:lnTo>
                  <a:lnTo>
                    <a:pt x="839216" y="72262"/>
                  </a:lnTo>
                  <a:lnTo>
                    <a:pt x="876935" y="57403"/>
                  </a:lnTo>
                  <a:lnTo>
                    <a:pt x="915035" y="44195"/>
                  </a:lnTo>
                  <a:lnTo>
                    <a:pt x="953770" y="32638"/>
                  </a:lnTo>
                  <a:lnTo>
                    <a:pt x="992886" y="22859"/>
                  </a:lnTo>
                  <a:lnTo>
                    <a:pt x="1032383" y="14731"/>
                  </a:lnTo>
                  <a:lnTo>
                    <a:pt x="1072261" y="8254"/>
                  </a:lnTo>
                  <a:lnTo>
                    <a:pt x="1112647" y="3682"/>
                  </a:lnTo>
                  <a:lnTo>
                    <a:pt x="1153414" y="888"/>
                  </a:lnTo>
                  <a:lnTo>
                    <a:pt x="1194435" y="0"/>
                  </a:lnTo>
                  <a:lnTo>
                    <a:pt x="1235456" y="888"/>
                  </a:lnTo>
                  <a:lnTo>
                    <a:pt x="1276223" y="3682"/>
                  </a:lnTo>
                  <a:lnTo>
                    <a:pt x="1316609" y="8254"/>
                  </a:lnTo>
                  <a:lnTo>
                    <a:pt x="1356487" y="14731"/>
                  </a:lnTo>
                  <a:lnTo>
                    <a:pt x="1395984" y="22859"/>
                  </a:lnTo>
                  <a:lnTo>
                    <a:pt x="1435100" y="32638"/>
                  </a:lnTo>
                  <a:lnTo>
                    <a:pt x="1473835" y="44195"/>
                  </a:lnTo>
                  <a:lnTo>
                    <a:pt x="1511935" y="57403"/>
                  </a:lnTo>
                  <a:lnTo>
                    <a:pt x="1549654" y="72262"/>
                  </a:lnTo>
                  <a:lnTo>
                    <a:pt x="1586738" y="88645"/>
                  </a:lnTo>
                  <a:lnTo>
                    <a:pt x="1623314" y="106679"/>
                  </a:lnTo>
                  <a:lnTo>
                    <a:pt x="1659382" y="126364"/>
                  </a:lnTo>
                  <a:lnTo>
                    <a:pt x="1694815" y="147446"/>
                  </a:lnTo>
                  <a:lnTo>
                    <a:pt x="1729613" y="169925"/>
                  </a:lnTo>
                  <a:lnTo>
                    <a:pt x="1763776" y="193928"/>
                  </a:lnTo>
                  <a:lnTo>
                    <a:pt x="1797304" y="219455"/>
                  </a:lnTo>
                  <a:lnTo>
                    <a:pt x="1830070" y="246252"/>
                  </a:lnTo>
                  <a:lnTo>
                    <a:pt x="1862201" y="274446"/>
                  </a:lnTo>
                  <a:lnTo>
                    <a:pt x="1893697" y="304037"/>
                  </a:lnTo>
                  <a:lnTo>
                    <a:pt x="1924304" y="334898"/>
                  </a:lnTo>
                  <a:lnTo>
                    <a:pt x="1954149" y="367029"/>
                  </a:lnTo>
                  <a:lnTo>
                    <a:pt x="1983232" y="400430"/>
                  </a:lnTo>
                  <a:lnTo>
                    <a:pt x="2011553" y="434974"/>
                  </a:lnTo>
                  <a:lnTo>
                    <a:pt x="2038985" y="470788"/>
                  </a:lnTo>
                  <a:lnTo>
                    <a:pt x="2065655" y="507745"/>
                  </a:lnTo>
                  <a:lnTo>
                    <a:pt x="2091309" y="545718"/>
                  </a:lnTo>
                  <a:lnTo>
                    <a:pt x="2116074" y="584834"/>
                  </a:lnTo>
                  <a:lnTo>
                    <a:pt x="2139950" y="625093"/>
                  </a:lnTo>
                  <a:lnTo>
                    <a:pt x="2162937" y="666368"/>
                  </a:lnTo>
                  <a:lnTo>
                    <a:pt x="2184908" y="708659"/>
                  </a:lnTo>
                  <a:lnTo>
                    <a:pt x="2205863" y="751839"/>
                  </a:lnTo>
                  <a:lnTo>
                    <a:pt x="2225802" y="796035"/>
                  </a:lnTo>
                  <a:lnTo>
                    <a:pt x="2244725" y="841120"/>
                  </a:lnTo>
                  <a:lnTo>
                    <a:pt x="2262505" y="887094"/>
                  </a:lnTo>
                  <a:lnTo>
                    <a:pt x="2279269" y="933957"/>
                  </a:lnTo>
                  <a:lnTo>
                    <a:pt x="2295017" y="981709"/>
                  </a:lnTo>
                  <a:lnTo>
                    <a:pt x="2309495" y="1030096"/>
                  </a:lnTo>
                  <a:lnTo>
                    <a:pt x="2322957" y="1079372"/>
                  </a:lnTo>
                  <a:lnTo>
                    <a:pt x="2335149" y="1129283"/>
                  </a:lnTo>
                  <a:lnTo>
                    <a:pt x="2346198" y="1179956"/>
                  </a:lnTo>
                  <a:lnTo>
                    <a:pt x="2355977" y="1231391"/>
                  </a:lnTo>
                  <a:lnTo>
                    <a:pt x="2364613" y="1283334"/>
                  </a:lnTo>
                  <a:lnTo>
                    <a:pt x="2371979" y="1336039"/>
                  </a:lnTo>
                  <a:lnTo>
                    <a:pt x="2377948" y="1389252"/>
                  </a:lnTo>
                  <a:lnTo>
                    <a:pt x="2382647" y="1442973"/>
                  </a:lnTo>
                  <a:lnTo>
                    <a:pt x="2386076" y="1497202"/>
                  </a:lnTo>
                  <a:lnTo>
                    <a:pt x="2388235" y="1552066"/>
                  </a:lnTo>
                  <a:lnTo>
                    <a:pt x="2388870" y="1607311"/>
                  </a:lnTo>
                  <a:lnTo>
                    <a:pt x="2388235" y="1662569"/>
                  </a:lnTo>
                  <a:lnTo>
                    <a:pt x="2386076" y="1717357"/>
                  </a:lnTo>
                  <a:lnTo>
                    <a:pt x="2382647" y="1771649"/>
                  </a:lnTo>
                  <a:lnTo>
                    <a:pt x="2377948" y="1825409"/>
                  </a:lnTo>
                  <a:lnTo>
                    <a:pt x="2371979" y="1878609"/>
                  </a:lnTo>
                  <a:lnTo>
                    <a:pt x="2364613" y="1931225"/>
                  </a:lnTo>
                  <a:lnTo>
                    <a:pt x="2355977" y="1983231"/>
                  </a:lnTo>
                  <a:lnTo>
                    <a:pt x="2346198" y="2034590"/>
                  </a:lnTo>
                  <a:lnTo>
                    <a:pt x="2335149" y="2085263"/>
                  </a:lnTo>
                  <a:lnTo>
                    <a:pt x="2322957" y="2135225"/>
                  </a:lnTo>
                  <a:lnTo>
                    <a:pt x="2309495" y="2184463"/>
                  </a:lnTo>
                  <a:lnTo>
                    <a:pt x="2295017" y="2232926"/>
                  </a:lnTo>
                  <a:lnTo>
                    <a:pt x="2279269" y="2280602"/>
                  </a:lnTo>
                  <a:lnTo>
                    <a:pt x="2262505" y="2327440"/>
                  </a:lnTo>
                  <a:lnTo>
                    <a:pt x="2244725" y="2373426"/>
                  </a:lnTo>
                  <a:lnTo>
                    <a:pt x="2225802" y="2418524"/>
                  </a:lnTo>
                  <a:lnTo>
                    <a:pt x="2205863" y="2462707"/>
                  </a:lnTo>
                  <a:lnTo>
                    <a:pt x="2184908" y="2505951"/>
                  </a:lnTo>
                  <a:lnTo>
                    <a:pt x="2162937" y="2548204"/>
                  </a:lnTo>
                  <a:lnTo>
                    <a:pt x="2139950" y="2589466"/>
                  </a:lnTo>
                  <a:lnTo>
                    <a:pt x="2116074" y="2629674"/>
                  </a:lnTo>
                  <a:lnTo>
                    <a:pt x="2091309" y="2668828"/>
                  </a:lnTo>
                  <a:lnTo>
                    <a:pt x="2065655" y="2706890"/>
                  </a:lnTo>
                  <a:lnTo>
                    <a:pt x="2038985" y="2743822"/>
                  </a:lnTo>
                  <a:lnTo>
                    <a:pt x="2011553" y="2779590"/>
                  </a:lnTo>
                  <a:lnTo>
                    <a:pt x="1983232" y="2814180"/>
                  </a:lnTo>
                  <a:lnTo>
                    <a:pt x="1954149" y="2847553"/>
                  </a:lnTo>
                  <a:lnTo>
                    <a:pt x="1924304" y="2879679"/>
                  </a:lnTo>
                  <a:lnTo>
                    <a:pt x="1909445" y="2894581"/>
                  </a:lnTo>
                </a:path>
                <a:path w="2388870" h="2894965">
                  <a:moveTo>
                    <a:pt x="479425" y="2894581"/>
                  </a:moveTo>
                  <a:lnTo>
                    <a:pt x="434721" y="2847553"/>
                  </a:lnTo>
                  <a:lnTo>
                    <a:pt x="405638" y="2814180"/>
                  </a:lnTo>
                  <a:lnTo>
                    <a:pt x="377317" y="2779590"/>
                  </a:lnTo>
                  <a:lnTo>
                    <a:pt x="349885" y="2743822"/>
                  </a:lnTo>
                  <a:lnTo>
                    <a:pt x="323215" y="2706890"/>
                  </a:lnTo>
                  <a:lnTo>
                    <a:pt x="297561" y="2668828"/>
                  </a:lnTo>
                  <a:lnTo>
                    <a:pt x="272796" y="2629674"/>
                  </a:lnTo>
                  <a:lnTo>
                    <a:pt x="248920" y="2589466"/>
                  </a:lnTo>
                  <a:lnTo>
                    <a:pt x="225933" y="2548204"/>
                  </a:lnTo>
                  <a:lnTo>
                    <a:pt x="203962" y="2505951"/>
                  </a:lnTo>
                  <a:lnTo>
                    <a:pt x="183007" y="2462707"/>
                  </a:lnTo>
                  <a:lnTo>
                    <a:pt x="163068" y="2418524"/>
                  </a:lnTo>
                  <a:lnTo>
                    <a:pt x="144145" y="2373426"/>
                  </a:lnTo>
                  <a:lnTo>
                    <a:pt x="126365" y="2327440"/>
                  </a:lnTo>
                  <a:lnTo>
                    <a:pt x="109600" y="2280602"/>
                  </a:lnTo>
                  <a:lnTo>
                    <a:pt x="93853" y="2232926"/>
                  </a:lnTo>
                  <a:lnTo>
                    <a:pt x="79375" y="2184463"/>
                  </a:lnTo>
                  <a:lnTo>
                    <a:pt x="65913" y="2135225"/>
                  </a:lnTo>
                  <a:lnTo>
                    <a:pt x="53721" y="2085263"/>
                  </a:lnTo>
                  <a:lnTo>
                    <a:pt x="42672" y="2034590"/>
                  </a:lnTo>
                  <a:lnTo>
                    <a:pt x="32893" y="1983231"/>
                  </a:lnTo>
                  <a:lnTo>
                    <a:pt x="24257" y="1931225"/>
                  </a:lnTo>
                  <a:lnTo>
                    <a:pt x="16891" y="1878609"/>
                  </a:lnTo>
                  <a:lnTo>
                    <a:pt x="10922" y="1825409"/>
                  </a:lnTo>
                  <a:lnTo>
                    <a:pt x="6223" y="1771649"/>
                  </a:lnTo>
                  <a:lnTo>
                    <a:pt x="2794" y="1717357"/>
                  </a:lnTo>
                  <a:lnTo>
                    <a:pt x="635" y="1662569"/>
                  </a:lnTo>
                  <a:lnTo>
                    <a:pt x="0" y="160731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63053" y="1307338"/>
            <a:ext cx="4370705" cy="16687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algn="ctr">
              <a:lnSpc>
                <a:spcPts val="4300"/>
              </a:lnSpc>
              <a:spcBef>
                <a:spcPts val="260"/>
              </a:spcBef>
            </a:pP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KẾ</a:t>
            </a:r>
            <a:r>
              <a:rPr sz="36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HOẠCH</a:t>
            </a:r>
            <a:r>
              <a:rPr sz="36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GD</a:t>
            </a:r>
            <a:r>
              <a:rPr sz="36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FF0000"/>
                </a:solidFill>
                <a:latin typeface="Arial"/>
                <a:cs typeface="Arial"/>
              </a:rPr>
              <a:t>CÁC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MÔN</a:t>
            </a:r>
            <a:r>
              <a:rPr sz="36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HỌC,</a:t>
            </a:r>
            <a:r>
              <a:rPr sz="3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FF0000"/>
                </a:solidFill>
                <a:latin typeface="Arial"/>
                <a:cs typeface="Arial"/>
              </a:rPr>
              <a:t>HĐGD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4180"/>
              </a:lnSpc>
            </a:pP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–CV</a:t>
            </a:r>
            <a:r>
              <a:rPr sz="3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FF0000"/>
                </a:solidFill>
                <a:latin typeface="Arial"/>
                <a:cs typeface="Arial"/>
              </a:rPr>
              <a:t>2345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624" y="4195953"/>
            <a:ext cx="1697989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2800" b="1" spc="-30" dirty="0">
                <a:latin typeface="Arial"/>
                <a:cs typeface="Arial"/>
              </a:rPr>
              <a:t>Đề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cương </a:t>
            </a:r>
            <a:r>
              <a:rPr sz="2800" b="1" dirty="0">
                <a:latin typeface="Arial"/>
                <a:cs typeface="Arial"/>
              </a:rPr>
              <a:t>chi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tiết </a:t>
            </a:r>
            <a:r>
              <a:rPr sz="2800" b="1" dirty="0">
                <a:latin typeface="Arial"/>
                <a:cs typeface="Arial"/>
              </a:rPr>
              <a:t>lớp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1-</a:t>
            </a:r>
            <a:r>
              <a:rPr sz="2800" b="1" spc="-50" dirty="0"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7498" y="2644282"/>
            <a:ext cx="1318052" cy="1343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4813" y="693147"/>
            <a:ext cx="3417173" cy="18412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4110" y="5856478"/>
            <a:ext cx="890906" cy="610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4976" y="3233591"/>
            <a:ext cx="1501115" cy="28060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00709" y="4247327"/>
            <a:ext cx="1391277" cy="179235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8480" y="909940"/>
            <a:ext cx="0" cy="720725"/>
          </a:xfrm>
          <a:custGeom>
            <a:avLst/>
            <a:gdLst/>
            <a:ahLst/>
            <a:cxnLst/>
            <a:rect l="l" t="t" r="r" b="b"/>
            <a:pathLst>
              <a:path h="720725">
                <a:moveTo>
                  <a:pt x="0" y="720606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480" y="2082453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647324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8504" y="909940"/>
            <a:ext cx="0" cy="5007610"/>
          </a:xfrm>
          <a:custGeom>
            <a:avLst/>
            <a:gdLst/>
            <a:ahLst/>
            <a:cxnLst/>
            <a:rect l="l" t="t" r="r" b="b"/>
            <a:pathLst>
              <a:path h="5007610">
                <a:moveTo>
                  <a:pt x="0" y="5007607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8527" y="909940"/>
            <a:ext cx="0" cy="5007610"/>
          </a:xfrm>
          <a:custGeom>
            <a:avLst/>
            <a:gdLst/>
            <a:ahLst/>
            <a:cxnLst/>
            <a:rect l="l" t="t" r="r" b="b"/>
            <a:pathLst>
              <a:path h="5007610">
                <a:moveTo>
                  <a:pt x="0" y="5007607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4154" y="909940"/>
            <a:ext cx="0" cy="5007610"/>
          </a:xfrm>
          <a:custGeom>
            <a:avLst/>
            <a:gdLst/>
            <a:ahLst/>
            <a:cxnLst/>
            <a:rect l="l" t="t" r="r" b="b"/>
            <a:pathLst>
              <a:path h="5007610">
                <a:moveTo>
                  <a:pt x="0" y="5007607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9457" y="909940"/>
            <a:ext cx="0" cy="5007610"/>
          </a:xfrm>
          <a:custGeom>
            <a:avLst/>
            <a:gdLst/>
            <a:ahLst/>
            <a:cxnLst/>
            <a:rect l="l" t="t" r="r" b="b"/>
            <a:pathLst>
              <a:path h="5007610">
                <a:moveTo>
                  <a:pt x="0" y="5007607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9156" y="909940"/>
            <a:ext cx="0" cy="5007610"/>
          </a:xfrm>
          <a:custGeom>
            <a:avLst/>
            <a:gdLst/>
            <a:ahLst/>
            <a:cxnLst/>
            <a:rect l="l" t="t" r="r" b="b"/>
            <a:pathLst>
              <a:path h="5007610">
                <a:moveTo>
                  <a:pt x="0" y="5007607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15804" y="909940"/>
            <a:ext cx="0" cy="5007610"/>
          </a:xfrm>
          <a:custGeom>
            <a:avLst/>
            <a:gdLst/>
            <a:ahLst/>
            <a:cxnLst/>
            <a:rect l="l" t="t" r="r" b="b"/>
            <a:pathLst>
              <a:path h="5007610">
                <a:moveTo>
                  <a:pt x="0" y="5007607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5369" y="909940"/>
            <a:ext cx="0" cy="5007610"/>
          </a:xfrm>
          <a:custGeom>
            <a:avLst/>
            <a:gdLst/>
            <a:ahLst/>
            <a:cxnLst/>
            <a:rect l="l" t="t" r="r" b="b"/>
            <a:pathLst>
              <a:path h="5007610">
                <a:moveTo>
                  <a:pt x="0" y="5007607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53457" y="2497718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732820"/>
                </a:moveTo>
                <a:lnTo>
                  <a:pt x="0" y="0"/>
                </a:lnTo>
              </a:path>
            </a:pathLst>
          </a:custGeom>
          <a:ln w="57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5000" y="2497718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732820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12855" y="2497718"/>
            <a:ext cx="0" cy="2137410"/>
          </a:xfrm>
          <a:custGeom>
            <a:avLst/>
            <a:gdLst/>
            <a:ahLst/>
            <a:cxnLst/>
            <a:rect l="l" t="t" r="r" b="b"/>
            <a:pathLst>
              <a:path h="2137410">
                <a:moveTo>
                  <a:pt x="0" y="2137393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02764" y="2534359"/>
            <a:ext cx="0" cy="1478280"/>
          </a:xfrm>
          <a:custGeom>
            <a:avLst/>
            <a:gdLst/>
            <a:ahLst/>
            <a:cxnLst/>
            <a:rect l="l" t="t" r="r" b="b"/>
            <a:pathLst>
              <a:path h="1478279">
                <a:moveTo>
                  <a:pt x="0" y="1477854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960108" y="2534359"/>
            <a:ext cx="0" cy="1710055"/>
          </a:xfrm>
          <a:custGeom>
            <a:avLst/>
            <a:gdLst/>
            <a:ahLst/>
            <a:cxnLst/>
            <a:rect l="l" t="t" r="r" b="b"/>
            <a:pathLst>
              <a:path h="1710054">
                <a:moveTo>
                  <a:pt x="0" y="1709914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73681" y="3816795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488547"/>
                </a:moveTo>
                <a:lnTo>
                  <a:pt x="0" y="0"/>
                </a:lnTo>
              </a:path>
            </a:pathLst>
          </a:custGeom>
          <a:ln w="30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173681" y="2473290"/>
            <a:ext cx="0" cy="476884"/>
          </a:xfrm>
          <a:custGeom>
            <a:avLst/>
            <a:gdLst/>
            <a:ahLst/>
            <a:cxnLst/>
            <a:rect l="l" t="t" r="r" b="b"/>
            <a:pathLst>
              <a:path h="476885">
                <a:moveTo>
                  <a:pt x="0" y="476333"/>
                </a:moveTo>
                <a:lnTo>
                  <a:pt x="0" y="0"/>
                </a:lnTo>
              </a:path>
            </a:pathLst>
          </a:custGeom>
          <a:ln w="30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41075" y="925207"/>
            <a:ext cx="2905125" cy="0"/>
          </a:xfrm>
          <a:custGeom>
            <a:avLst/>
            <a:gdLst/>
            <a:ahLst/>
            <a:cxnLst/>
            <a:rect l="l" t="t" r="r" b="b"/>
            <a:pathLst>
              <a:path w="2905125">
                <a:moveTo>
                  <a:pt x="0" y="0"/>
                </a:moveTo>
                <a:lnTo>
                  <a:pt x="2904597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925207"/>
            <a:ext cx="4198620" cy="0"/>
          </a:xfrm>
          <a:custGeom>
            <a:avLst/>
            <a:gdLst/>
            <a:ahLst/>
            <a:cxnLst/>
            <a:rect l="l" t="t" r="r" b="b"/>
            <a:pathLst>
              <a:path w="4198620">
                <a:moveTo>
                  <a:pt x="0" y="0"/>
                </a:moveTo>
                <a:lnTo>
                  <a:pt x="4198242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429" y="2748098"/>
            <a:ext cx="3112135" cy="0"/>
          </a:xfrm>
          <a:custGeom>
            <a:avLst/>
            <a:gdLst/>
            <a:ahLst/>
            <a:cxnLst/>
            <a:rect l="l" t="t" r="r" b="b"/>
            <a:pathLst>
              <a:path w="3112135">
                <a:moveTo>
                  <a:pt x="0" y="0"/>
                </a:moveTo>
                <a:lnTo>
                  <a:pt x="3112069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5832052"/>
            <a:ext cx="8994775" cy="0"/>
          </a:xfrm>
          <a:custGeom>
            <a:avLst/>
            <a:gdLst/>
            <a:ahLst/>
            <a:cxnLst/>
            <a:rect l="l" t="t" r="r" b="b"/>
            <a:pathLst>
              <a:path w="8994775">
                <a:moveTo>
                  <a:pt x="0" y="0"/>
                </a:moveTo>
                <a:lnTo>
                  <a:pt x="8994489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166092" y="601831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4618" y="0"/>
                </a:lnTo>
              </a:path>
            </a:pathLst>
          </a:custGeom>
          <a:ln w="61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45011" y="1775607"/>
            <a:ext cx="1352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4D568C"/>
                </a:solidFill>
                <a:latin typeface="Times New Roman"/>
                <a:cs typeface="Times New Roman"/>
              </a:rPr>
              <a:t>K2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3886" y="1781968"/>
            <a:ext cx="7239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0" dirty="0">
                <a:solidFill>
                  <a:srgbClr val="3D447C"/>
                </a:solidFill>
                <a:latin typeface="Arial"/>
                <a:cs typeface="Arial"/>
              </a:rPr>
              <a:t>6</a:t>
            </a:r>
            <a:endParaRPr sz="7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3461" y="1696218"/>
            <a:ext cx="362585" cy="28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marR="5080" indent="-30480">
              <a:lnSpc>
                <a:spcPct val="107700"/>
              </a:lnSpc>
              <a:spcBef>
                <a:spcPts val="100"/>
              </a:spcBef>
            </a:pPr>
            <a:r>
              <a:rPr sz="800" spc="75" dirty="0">
                <a:solidFill>
                  <a:srgbClr val="3D447C"/>
                </a:solidFill>
                <a:latin typeface="Times New Roman"/>
                <a:cs typeface="Times New Roman"/>
              </a:rPr>
              <a:t>8a</a:t>
            </a:r>
            <a:r>
              <a:rPr sz="800" spc="75" dirty="0">
                <a:solidFill>
                  <a:srgbClr val="60699E"/>
                </a:solidFill>
                <a:latin typeface="Times New Roman"/>
                <a:cs typeface="Times New Roman"/>
              </a:rPr>
              <a:t>ih</a:t>
            </a:r>
            <a:r>
              <a:rPr sz="800" spc="75" dirty="0">
                <a:solidFill>
                  <a:srgbClr val="2D3470"/>
                </a:solidFill>
                <a:latin typeface="Times New Roman"/>
                <a:cs typeface="Times New Roman"/>
              </a:rPr>
              <a:t>9c </a:t>
            </a:r>
            <a:r>
              <a:rPr sz="800" spc="100" dirty="0">
                <a:solidFill>
                  <a:srgbClr val="4D568C"/>
                </a:solidFill>
                <a:latin typeface="Times New Roman"/>
                <a:cs typeface="Times New Roman"/>
              </a:rPr>
              <a:t>SHM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02274" y="1605887"/>
            <a:ext cx="603250" cy="4470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800" spc="70" dirty="0">
                <a:solidFill>
                  <a:srgbClr val="3D447C"/>
                </a:solidFill>
                <a:latin typeface="Times New Roman"/>
                <a:cs typeface="Times New Roman"/>
              </a:rPr>
              <a:t>C</a:t>
            </a:r>
            <a:r>
              <a:rPr sz="800" spc="70" dirty="0">
                <a:solidFill>
                  <a:srgbClr val="60699E"/>
                </a:solidFill>
                <a:latin typeface="Times New Roman"/>
                <a:cs typeface="Times New Roman"/>
              </a:rPr>
              <a:t>h</a:t>
            </a:r>
            <a:r>
              <a:rPr sz="800" spc="40" dirty="0">
                <a:solidFill>
                  <a:srgbClr val="60699E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60699E"/>
                </a:solidFill>
                <a:latin typeface="Times New Roman"/>
                <a:cs typeface="Times New Roman"/>
              </a:rPr>
              <a:t>u</a:t>
            </a:r>
            <a:r>
              <a:rPr sz="800" spc="30" dirty="0">
                <a:solidFill>
                  <a:srgbClr val="60699E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3D447C"/>
                </a:solidFill>
                <a:latin typeface="Times New Roman"/>
                <a:cs typeface="Times New Roman"/>
              </a:rPr>
              <a:t>cay</a:t>
            </a:r>
            <a:r>
              <a:rPr sz="850" spc="20" dirty="0">
                <a:solidFill>
                  <a:srgbClr val="3D447C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60699E"/>
                </a:solidFill>
                <a:latin typeface="Times New Roman"/>
                <a:cs typeface="Times New Roman"/>
              </a:rPr>
              <a:t>h</a:t>
            </a:r>
            <a:r>
              <a:rPr sz="800" spc="-25" dirty="0">
                <a:solidFill>
                  <a:srgbClr val="2D3470"/>
                </a:solidFill>
                <a:latin typeface="Times New Roman"/>
                <a:cs typeface="Times New Roman"/>
              </a:rPr>
              <a:t>a</a:t>
            </a:r>
            <a:r>
              <a:rPr sz="800" spc="-25" dirty="0">
                <a:solidFill>
                  <a:srgbClr val="60699E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  <a:p>
            <a:pPr marR="6985" algn="ctr">
              <a:lnSpc>
                <a:spcPts val="1015"/>
              </a:lnSpc>
              <a:spcBef>
                <a:spcPts val="135"/>
              </a:spcBef>
            </a:pPr>
            <a:r>
              <a:rPr sz="850" spc="-20" dirty="0">
                <a:solidFill>
                  <a:srgbClr val="4D568C"/>
                </a:solidFill>
                <a:latin typeface="Times New Roman"/>
                <a:cs typeface="Times New Roman"/>
              </a:rPr>
              <a:t>tang</a:t>
            </a:r>
            <a:endParaRPr sz="850">
              <a:latin typeface="Times New Roman"/>
              <a:cs typeface="Times New Roman"/>
            </a:endParaRPr>
          </a:p>
          <a:p>
            <a:pPr algn="ctr">
              <a:lnSpc>
                <a:spcPts val="1015"/>
              </a:lnSpc>
            </a:pPr>
            <a:r>
              <a:rPr sz="850" spc="-10" dirty="0">
                <a:solidFill>
                  <a:srgbClr val="708597"/>
                </a:solidFill>
                <a:latin typeface="Arial"/>
                <a:cs typeface="Arial"/>
              </a:rPr>
              <a:t>(</a:t>
            </a:r>
            <a:r>
              <a:rPr sz="850" spc="-10" dirty="0">
                <a:solidFill>
                  <a:srgbClr val="3D447C"/>
                </a:solidFill>
                <a:latin typeface="Arial"/>
                <a:cs typeface="Arial"/>
              </a:rPr>
              <a:t>2</a:t>
            </a:r>
            <a:r>
              <a:rPr sz="850" spc="-55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568C"/>
                </a:solidFill>
                <a:latin typeface="Times New Roman"/>
                <a:cs typeface="Times New Roman"/>
              </a:rPr>
              <a:t>t@t</a:t>
            </a:r>
            <a:r>
              <a:rPr sz="800" spc="-20" dirty="0">
                <a:solidFill>
                  <a:srgbClr val="708597"/>
                </a:solidFill>
                <a:latin typeface="Times New Roman"/>
                <a:cs typeface="Times New Roman"/>
              </a:rPr>
              <a:t>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30735" y="1775607"/>
            <a:ext cx="2508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3D447C"/>
                </a:solidFill>
                <a:latin typeface="Times New Roman"/>
                <a:cs typeface="Times New Roman"/>
              </a:rPr>
              <a:t>2</a:t>
            </a:r>
            <a:r>
              <a:rPr sz="800" spc="-40" dirty="0">
                <a:solidFill>
                  <a:srgbClr val="3D447C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4D568C"/>
                </a:solidFill>
                <a:latin typeface="Times New Roman"/>
                <a:cs typeface="Times New Roman"/>
              </a:rPr>
              <a:t>tie'.</a:t>
            </a:r>
            <a:r>
              <a:rPr sz="800" spc="-25" dirty="0">
                <a:solidFill>
                  <a:srgbClr val="2D3470"/>
                </a:solidFill>
                <a:latin typeface="Times New Roman"/>
                <a:cs typeface="Times New Roman"/>
              </a:rPr>
              <a:t>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97314" y="1775607"/>
            <a:ext cx="2749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60699E"/>
                </a:solidFill>
                <a:latin typeface="Times New Roman"/>
                <a:cs typeface="Times New Roman"/>
              </a:rPr>
              <a:t>illlXH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1684" y="4215288"/>
            <a:ext cx="2063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708597"/>
                </a:solidFill>
                <a:latin typeface="Times New Roman"/>
                <a:cs typeface="Times New Roman"/>
              </a:rPr>
              <a:t>HK.2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3028" y="4221649"/>
            <a:ext cx="6858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0" dirty="0">
                <a:solidFill>
                  <a:srgbClr val="5E7587"/>
                </a:solidFill>
                <a:latin typeface="Arial"/>
                <a:cs typeface="Arial"/>
              </a:rPr>
              <a:t>7</a:t>
            </a:r>
            <a:endParaRPr sz="7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97834" y="4157273"/>
            <a:ext cx="358140" cy="28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solidFill>
                  <a:srgbClr val="5E7587"/>
                </a:solidFill>
                <a:latin typeface="Times New Roman"/>
                <a:cs typeface="Times New Roman"/>
              </a:rPr>
              <a:t>Ba</a:t>
            </a:r>
            <a:r>
              <a:rPr sz="800" spc="45" dirty="0">
                <a:solidFill>
                  <a:srgbClr val="8093A7"/>
                </a:solidFill>
                <a:latin typeface="Times New Roman"/>
                <a:cs typeface="Times New Roman"/>
              </a:rPr>
              <a:t>ih</a:t>
            </a:r>
            <a:r>
              <a:rPr sz="800" spc="45" dirty="0">
                <a:solidFill>
                  <a:srgbClr val="5E7587"/>
                </a:solidFill>
                <a:latin typeface="Times New Roman"/>
                <a:cs typeface="Times New Roman"/>
              </a:rPr>
              <a:t>9c</a:t>
            </a:r>
            <a:endParaRPr sz="800">
              <a:latin typeface="Times New Roman"/>
              <a:cs typeface="Times New Roman"/>
            </a:endParaRPr>
          </a:p>
          <a:p>
            <a:pPr marL="46990">
              <a:lnSpc>
                <a:spcPct val="100000"/>
              </a:lnSpc>
              <a:spcBef>
                <a:spcPts val="25"/>
              </a:spcBef>
            </a:pPr>
            <a:r>
              <a:rPr sz="850" spc="-20" dirty="0">
                <a:solidFill>
                  <a:srgbClr val="5E7587"/>
                </a:solidFill>
                <a:latin typeface="Times New Roman"/>
                <a:cs typeface="Times New Roman"/>
              </a:rPr>
              <a:t>STEM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34927" y="4069250"/>
            <a:ext cx="537845" cy="43878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850" dirty="0">
                <a:solidFill>
                  <a:srgbClr val="708597"/>
                </a:solidFill>
                <a:latin typeface="Times New Roman"/>
                <a:cs typeface="Times New Roman"/>
              </a:rPr>
              <a:t>Mp</a:t>
            </a:r>
            <a:r>
              <a:rPr sz="850" spc="21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be</a:t>
            </a:r>
            <a:r>
              <a:rPr sz="750" spc="11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600" spc="85" dirty="0">
                <a:solidFill>
                  <a:srgbClr val="5E7587"/>
                </a:solidFill>
                <a:latin typeface="Times New Roman"/>
                <a:cs typeface="Times New Roman"/>
              </a:rPr>
              <a:t>1J</a:t>
            </a:r>
            <a:r>
              <a:rPr sz="600" spc="1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600" spc="55" dirty="0">
                <a:solidFill>
                  <a:srgbClr val="5E7587"/>
                </a:solidFill>
                <a:latin typeface="Times New Roman"/>
                <a:cs typeface="Times New Roman"/>
              </a:rPr>
              <a:t>n</a:t>
            </a:r>
            <a:endParaRPr sz="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800" spc="-10" dirty="0">
                <a:solidFill>
                  <a:srgbClr val="5E7587"/>
                </a:solidFill>
                <a:latin typeface="Times New Roman"/>
                <a:cs typeface="Times New Roman"/>
              </a:rPr>
              <a:t>dq.11g</a:t>
            </a:r>
            <a:endParaRPr sz="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850" spc="-10" dirty="0">
                <a:solidFill>
                  <a:srgbClr val="8093A7"/>
                </a:solidFill>
                <a:latin typeface="Times New Roman"/>
                <a:cs typeface="Times New Roman"/>
              </a:rPr>
              <a:t>(</a:t>
            </a:r>
            <a:r>
              <a:rPr sz="850" spc="-10" dirty="0">
                <a:solidFill>
                  <a:srgbClr val="5E7587"/>
                </a:solidFill>
                <a:latin typeface="Times New Roman"/>
                <a:cs typeface="Times New Roman"/>
              </a:rPr>
              <a:t>4</a:t>
            </a:r>
            <a:r>
              <a:rPr sz="850" spc="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5E7587"/>
                </a:solidFill>
                <a:latin typeface="Times New Roman"/>
                <a:cs typeface="Times New Roman"/>
              </a:rPr>
              <a:t>t'i:et</a:t>
            </a:r>
            <a:r>
              <a:rPr sz="800" spc="-10" dirty="0">
                <a:solidFill>
                  <a:srgbClr val="8093A7"/>
                </a:solidFill>
                <a:latin typeface="Times New Roman"/>
                <a:cs typeface="Times New Roman"/>
              </a:rPr>
              <a:t>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97314" y="4215288"/>
            <a:ext cx="2743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solidFill>
                  <a:srgbClr val="708597"/>
                </a:solidFill>
                <a:latin typeface="Times New Roman"/>
                <a:cs typeface="Times New Roman"/>
              </a:rPr>
              <a:t>TNXH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04401" y="913525"/>
            <a:ext cx="3288665" cy="73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A75969"/>
                </a:solidFill>
                <a:latin typeface="Times New Roman"/>
                <a:cs typeface="Times New Roman"/>
              </a:rPr>
              <a:t>Tl!</a:t>
            </a:r>
            <a:r>
              <a:rPr sz="1000" spc="-114" dirty="0">
                <a:solidFill>
                  <a:srgbClr val="A75969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A75969"/>
                </a:solidFill>
                <a:latin typeface="Times New Roman"/>
                <a:cs typeface="Times New Roman"/>
              </a:rPr>
              <a:t>rit.iien</a:t>
            </a:r>
            <a:r>
              <a:rPr sz="800" spc="10" dirty="0">
                <a:solidFill>
                  <a:srgbClr val="A75969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364299"/>
                </a:solidFill>
                <a:latin typeface="Arial"/>
                <a:cs typeface="Arial"/>
              </a:rPr>
              <a:t>Y</a:t>
            </a:r>
            <a:r>
              <a:rPr sz="700" spc="-10" dirty="0">
                <a:solidFill>
                  <a:srgbClr val="2D3470"/>
                </a:solidFill>
                <a:latin typeface="Arial"/>
                <a:cs typeface="Arial"/>
              </a:rPr>
              <a:t>a</a:t>
            </a:r>
            <a:r>
              <a:rPr sz="700" spc="-75" dirty="0">
                <a:solidFill>
                  <a:srgbClr val="2D3470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3D447C"/>
                </a:solidFill>
                <a:latin typeface="Arial"/>
                <a:cs typeface="Arial"/>
              </a:rPr>
              <a:t>Xa</a:t>
            </a:r>
            <a:r>
              <a:rPr sz="750" spc="45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2D3470"/>
                </a:solidFill>
                <a:latin typeface="Arial"/>
                <a:cs typeface="Arial"/>
              </a:rPr>
              <a:t>h-</a:t>
            </a:r>
            <a:r>
              <a:rPr sz="750" spc="-35" dirty="0">
                <a:solidFill>
                  <a:srgbClr val="2D3470"/>
                </a:solidFill>
                <a:latin typeface="Arial"/>
                <a:cs typeface="Arial"/>
              </a:rPr>
              <a:t>g</a:t>
            </a:r>
            <a:r>
              <a:rPr sz="750" spc="-35" dirty="0">
                <a:solidFill>
                  <a:srgbClr val="0E1856"/>
                </a:solidFill>
                <a:latin typeface="Arial"/>
                <a:cs typeface="Arial"/>
              </a:rPr>
              <a:t>i</a:t>
            </a:r>
            <a:endParaRPr sz="750">
              <a:latin typeface="Arial"/>
              <a:cs typeface="Arial"/>
            </a:endParaRPr>
          </a:p>
          <a:p>
            <a:pPr marL="106680" indent="-67945">
              <a:lnSpc>
                <a:spcPts val="1010"/>
              </a:lnSpc>
              <a:spcBef>
                <a:spcPts val="10"/>
              </a:spcBef>
              <a:buClr>
                <a:srgbClr val="5E7587"/>
              </a:buClr>
              <a:buChar char="-"/>
              <a:tabLst>
                <a:tab pos="106680" algn="l"/>
              </a:tabLst>
            </a:pPr>
            <a:r>
              <a:rPr sz="800" dirty="0">
                <a:solidFill>
                  <a:srgbClr val="4D568C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2D3470"/>
                </a:solidFill>
                <a:latin typeface="Arial"/>
                <a:cs typeface="Arial"/>
              </a:rPr>
              <a:t>eu</a:t>
            </a:r>
            <a:r>
              <a:rPr sz="800" spc="-80" dirty="0">
                <a:solidFill>
                  <a:srgbClr val="2D3470"/>
                </a:solidFill>
                <a:latin typeface="Arial"/>
                <a:cs typeface="Arial"/>
              </a:rPr>
              <a:t> </a:t>
            </a:r>
            <a:r>
              <a:rPr sz="750" spc="160" dirty="0">
                <a:solidFill>
                  <a:srgbClr val="3D447C"/>
                </a:solidFill>
                <a:latin typeface="Arial"/>
                <a:cs typeface="Arial"/>
              </a:rPr>
              <a:t>dlf9'cvi</a:t>
            </a:r>
            <a:r>
              <a:rPr sz="750" spc="20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4D568C"/>
                </a:solidFill>
                <a:latin typeface="Arial"/>
                <a:cs typeface="Arial"/>
              </a:rPr>
              <a:t>lam</a:t>
            </a:r>
            <a:r>
              <a:rPr sz="750" spc="4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750" spc="60" dirty="0">
                <a:solidFill>
                  <a:srgbClr val="4D568C"/>
                </a:solidFill>
                <a:latin typeface="Arial"/>
                <a:cs typeface="Arial"/>
              </a:rPr>
              <a:t>phii</a:t>
            </a:r>
            <a:r>
              <a:rPr sz="750" spc="5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750" spc="90" dirty="0">
                <a:solidFill>
                  <a:srgbClr val="3D447C"/>
                </a:solidFill>
                <a:latin typeface="Arial"/>
                <a:cs typeface="Arial"/>
              </a:rPr>
              <a:t>hgp</a:t>
            </a:r>
            <a:r>
              <a:rPr sz="750" spc="-50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800" spc="80" dirty="0">
                <a:solidFill>
                  <a:srgbClr val="4D568C"/>
                </a:solidFill>
                <a:latin typeface="Times New Roman"/>
                <a:cs typeface="Times New Roman"/>
              </a:rPr>
              <a:t>de</a:t>
            </a:r>
            <a:r>
              <a:rPr sz="800" spc="5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800" spc="-45" dirty="0">
                <a:solidFill>
                  <a:srgbClr val="2D3470"/>
                </a:solidFill>
                <a:latin typeface="Arial"/>
                <a:cs typeface="Arial"/>
              </a:rPr>
              <a:t>,;:</a:t>
            </a:r>
            <a:r>
              <a:rPr sz="800" spc="-45" dirty="0">
                <a:solidFill>
                  <a:srgbClr val="4D568C"/>
                </a:solidFill>
                <a:latin typeface="Arial"/>
                <a:cs typeface="Arial"/>
              </a:rPr>
              <a:t>ham</a:t>
            </a:r>
            <a:r>
              <a:rPr sz="800" spc="40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D3470"/>
                </a:solidFill>
                <a:latin typeface="Arial"/>
                <a:cs typeface="Arial"/>
              </a:rPr>
              <a:t>s</a:t>
            </a:r>
            <a:r>
              <a:rPr sz="800" spc="-20" dirty="0">
                <a:solidFill>
                  <a:srgbClr val="4D568C"/>
                </a:solidFill>
                <a:latin typeface="Arial"/>
                <a:cs typeface="Arial"/>
              </a:rPr>
              <a:t>oc</a:t>
            </a:r>
            <a:r>
              <a:rPr sz="800" spc="-20" dirty="0">
                <a:solidFill>
                  <a:srgbClr val="708597"/>
                </a:solidFill>
                <a:latin typeface="Arial"/>
                <a:cs typeface="Arial"/>
              </a:rPr>
              <a:t>,</a:t>
            </a:r>
            <a:r>
              <a:rPr sz="800" spc="4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4D568C"/>
                </a:solidFill>
                <a:latin typeface="Arial"/>
                <a:cs typeface="Arial"/>
              </a:rPr>
              <a:t>ba</a:t>
            </a:r>
            <a:r>
              <a:rPr sz="750" dirty="0">
                <a:solidFill>
                  <a:srgbClr val="2D3470"/>
                </a:solidFill>
                <a:latin typeface="Arial"/>
                <a:cs typeface="Arial"/>
              </a:rPr>
              <a:t>o</a:t>
            </a:r>
            <a:r>
              <a:rPr sz="750" spc="459" dirty="0">
                <a:solidFill>
                  <a:srgbClr val="2D3470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3D447C"/>
                </a:solidFill>
                <a:latin typeface="Arial"/>
                <a:cs typeface="Arial"/>
              </a:rPr>
              <a:t>i::a'II</a:t>
            </a:r>
            <a:r>
              <a:rPr sz="850" spc="-50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750" spc="60" dirty="0">
                <a:solidFill>
                  <a:srgbClr val="3D447C"/>
                </a:solidFill>
                <a:latin typeface="Arial"/>
                <a:cs typeface="Arial"/>
              </a:rPr>
              <a:t>trwig</a:t>
            </a:r>
            <a:r>
              <a:rPr sz="750" spc="60" dirty="0">
                <a:solidFill>
                  <a:srgbClr val="2B384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  <a:p>
            <a:pPr marL="108585" indent="-64135">
              <a:lnSpc>
                <a:spcPts val="1190"/>
              </a:lnSpc>
              <a:buChar char="-"/>
              <a:tabLst>
                <a:tab pos="108585" algn="l"/>
              </a:tabLst>
            </a:pPr>
            <a:r>
              <a:rPr sz="750" spc="100" dirty="0">
                <a:solidFill>
                  <a:srgbClr val="3D447C"/>
                </a:solidFill>
                <a:latin typeface="Arial"/>
                <a:cs typeface="Arial"/>
              </a:rPr>
              <a:t>lam</a:t>
            </a:r>
            <a:r>
              <a:rPr sz="750" spc="5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800" spc="-45" dirty="0">
                <a:solidFill>
                  <a:srgbClr val="4D568C"/>
                </a:solidFill>
                <a:latin typeface="Arial"/>
                <a:cs typeface="Arial"/>
              </a:rPr>
              <a:t>aU'i;,</a:t>
            </a:r>
            <a:r>
              <a:rPr sz="800" spc="-45" dirty="0">
                <a:solidFill>
                  <a:srgbClr val="2D3470"/>
                </a:solidFill>
                <a:latin typeface="Arial"/>
                <a:cs typeface="Arial"/>
              </a:rPr>
              <a:t>c</a:t>
            </a:r>
            <a:r>
              <a:rPr sz="800" spc="-90" dirty="0">
                <a:solidFill>
                  <a:srgbClr val="2D347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0699E"/>
                </a:solidFill>
                <a:latin typeface="Arial"/>
                <a:cs typeface="Arial"/>
              </a:rPr>
              <a:t>m</a:t>
            </a:r>
            <a:r>
              <a:rPr sz="800" dirty="0">
                <a:solidFill>
                  <a:srgbClr val="3D447C"/>
                </a:solidFill>
                <a:latin typeface="Arial"/>
                <a:cs typeface="Arial"/>
              </a:rPr>
              <a:t>gt</a:t>
            </a:r>
            <a:r>
              <a:rPr sz="800" spc="105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D3470"/>
                </a:solidFill>
                <a:latin typeface="Arial"/>
                <a:cs typeface="Arial"/>
              </a:rPr>
              <a:t>so</a:t>
            </a:r>
            <a:r>
              <a:rPr sz="800" spc="-100" dirty="0">
                <a:solidFill>
                  <a:srgbClr val="2D3470"/>
                </a:solidFill>
                <a:latin typeface="Arial"/>
                <a:cs typeface="Arial"/>
              </a:rPr>
              <a:t> </a:t>
            </a:r>
            <a:r>
              <a:rPr sz="950" spc="-100" dirty="0">
                <a:solidFill>
                  <a:srgbClr val="708597"/>
                </a:solidFill>
                <a:latin typeface="Times New Roman"/>
                <a:cs typeface="Times New Roman"/>
              </a:rPr>
              <a:t>Vi</a:t>
            </a:r>
            <a:r>
              <a:rPr sz="950" spc="-100" dirty="0">
                <a:solidFill>
                  <a:srgbClr val="3D447C"/>
                </a:solidFill>
                <a:latin typeface="Times New Roman"/>
                <a:cs typeface="Times New Roman"/>
              </a:rPr>
              <a:t>%,</a:t>
            </a:r>
            <a:r>
              <a:rPr sz="800" spc="-100" dirty="0">
                <a:solidFill>
                  <a:srgbClr val="4D568C"/>
                </a:solidFill>
                <a:latin typeface="Arial"/>
                <a:cs typeface="Arial"/>
              </a:rPr>
              <a:t>p</a:t>
            </a:r>
            <a:r>
              <a:rPr sz="950" spc="-100" dirty="0">
                <a:solidFill>
                  <a:srgbClr val="3D447C"/>
                </a:solidFill>
                <a:latin typeface="Times New Roman"/>
                <a:cs typeface="Times New Roman"/>
              </a:rPr>
              <a:t>::</a:t>
            </a:r>
            <a:r>
              <a:rPr sz="800" spc="-100" dirty="0">
                <a:solidFill>
                  <a:srgbClr val="4D568C"/>
                </a:solidFill>
                <a:latin typeface="Arial"/>
                <a:cs typeface="Arial"/>
              </a:rPr>
              <a:t>h</a:t>
            </a:r>
            <a:r>
              <a:rPr sz="800" spc="-100" dirty="0">
                <a:solidFill>
                  <a:srgbClr val="708597"/>
                </a:solidFill>
                <a:latin typeface="Arial"/>
                <a:cs typeface="Arial"/>
              </a:rPr>
              <a:t>u</a:t>
            </a:r>
            <a:r>
              <a:rPr sz="800" spc="-5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spc="80" dirty="0">
                <a:solidFill>
                  <a:srgbClr val="4D568C"/>
                </a:solidFill>
                <a:latin typeface="Arial"/>
                <a:cs typeface="Arial"/>
              </a:rPr>
              <a:t>llqp</a:t>
            </a:r>
            <a:r>
              <a:rPr sz="750" spc="-4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D447C"/>
                </a:solidFill>
                <a:latin typeface="Arial"/>
                <a:cs typeface="Arial"/>
              </a:rPr>
              <a:t>de'.</a:t>
            </a:r>
            <a:r>
              <a:rPr sz="750" dirty="0">
                <a:solidFill>
                  <a:srgbClr val="4D568C"/>
                </a:solidFill>
                <a:latin typeface="Arial"/>
                <a:cs typeface="Arial"/>
              </a:rPr>
              <a:t>cham</a:t>
            </a:r>
            <a:r>
              <a:rPr sz="750" spc="-2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D447C"/>
                </a:solidFill>
                <a:latin typeface="Arial"/>
                <a:cs typeface="Arial"/>
              </a:rPr>
              <a:t>soc</a:t>
            </a:r>
            <a:r>
              <a:rPr sz="900" baseline="-27777" dirty="0">
                <a:solidFill>
                  <a:srgbClr val="708597"/>
                </a:solidFill>
                <a:latin typeface="Times New Roman"/>
                <a:cs typeface="Times New Roman"/>
              </a:rPr>
              <a:t>1</a:t>
            </a:r>
            <a:r>
              <a:rPr sz="900" spc="15" baseline="-27777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3D447C"/>
                </a:solidFill>
                <a:latin typeface="Arial"/>
                <a:cs typeface="Arial"/>
              </a:rPr>
              <a:t>bfa</a:t>
            </a:r>
            <a:r>
              <a:rPr sz="800" spc="260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568C"/>
                </a:solidFill>
                <a:latin typeface="Arial"/>
                <a:cs typeface="Arial"/>
              </a:rPr>
              <a:t>"'</a:t>
            </a:r>
            <a:r>
              <a:rPr sz="800" spc="45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900" i="1" spc="145" dirty="0">
                <a:solidFill>
                  <a:srgbClr val="2D3470"/>
                </a:solidFill>
                <a:latin typeface="Times New Roman"/>
                <a:cs typeface="Times New Roman"/>
              </a:rPr>
              <a:t>d</a:t>
            </a:r>
            <a:r>
              <a:rPr sz="900" i="1" spc="145" dirty="0">
                <a:solidFill>
                  <a:srgbClr val="60699E"/>
                </a:solidFill>
                <a:latin typeface="Times New Roman"/>
                <a:cs typeface="Times New Roman"/>
              </a:rPr>
              <a:t>y</a:t>
            </a:r>
            <a:r>
              <a:rPr sz="900" i="1" spc="340" dirty="0">
                <a:solidFill>
                  <a:srgbClr val="60699E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D3470"/>
                </a:solidFill>
                <a:latin typeface="Arial"/>
                <a:cs typeface="Arial"/>
              </a:rPr>
              <a:t>ro</a:t>
            </a:r>
            <a:r>
              <a:rPr sz="800" dirty="0">
                <a:solidFill>
                  <a:srgbClr val="60699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D447C"/>
                </a:solidFill>
                <a:latin typeface="Arial"/>
                <a:cs typeface="Arial"/>
              </a:rPr>
              <a:t>g</a:t>
            </a:r>
            <a:r>
              <a:rPr sz="800" spc="-135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4D568C"/>
                </a:solidFill>
                <a:latin typeface="Times New Roman"/>
                <a:cs typeface="Times New Roman"/>
              </a:rPr>
              <a:t>it</a:t>
            </a:r>
            <a:r>
              <a:rPr sz="1000" i="1" spc="20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2D3470"/>
                </a:solidFill>
                <a:latin typeface="Arial"/>
                <a:cs typeface="Arial"/>
              </a:rPr>
              <a:t>t</a:t>
            </a:r>
            <a:r>
              <a:rPr sz="800" spc="-10" dirty="0">
                <a:solidFill>
                  <a:srgbClr val="4D568C"/>
                </a:solidFill>
                <a:latin typeface="Arial"/>
                <a:cs typeface="Arial"/>
              </a:rPr>
              <a:t>rlla</a:t>
            </a:r>
            <a:endParaRPr sz="800">
              <a:latin typeface="Arial"/>
              <a:cs typeface="Arial"/>
            </a:endParaRPr>
          </a:p>
          <a:p>
            <a:pPr marL="46990">
              <a:lnSpc>
                <a:spcPct val="100000"/>
              </a:lnSpc>
              <a:spcBef>
                <a:spcPts val="30"/>
              </a:spcBef>
            </a:pPr>
            <a:r>
              <a:rPr sz="800" spc="-10" dirty="0">
                <a:solidFill>
                  <a:srgbClr val="4D568C"/>
                </a:solidFill>
                <a:latin typeface="Times New Roman"/>
                <a:cs typeface="Times New Roman"/>
              </a:rPr>
              <a:t>&amp;nhai</a:t>
            </a:r>
            <a:r>
              <a:rPr sz="800" spc="-10" dirty="0">
                <a:solidFill>
                  <a:srgbClr val="1A284B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900" spc="-10" dirty="0">
                <a:solidFill>
                  <a:srgbClr val="2D3470"/>
                </a:solidFill>
                <a:latin typeface="Times New Roman"/>
                <a:cs typeface="Times New Roman"/>
              </a:rPr>
              <a:t>Mit!hu¥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36273" y="1219884"/>
            <a:ext cx="3270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2D3470"/>
                </a:solidFill>
                <a:latin typeface="Arial"/>
                <a:cs typeface="Arial"/>
              </a:rPr>
              <a:t>"'</a:t>
            </a:r>
            <a:r>
              <a:rPr sz="800" spc="-80" dirty="0">
                <a:solidFill>
                  <a:srgbClr val="2D3470"/>
                </a:solidFill>
                <a:latin typeface="Arial"/>
                <a:cs typeface="Arial"/>
              </a:rPr>
              <a:t> </a:t>
            </a:r>
            <a:r>
              <a:rPr sz="800" spc="75" dirty="0">
                <a:solidFill>
                  <a:srgbClr val="60699E"/>
                </a:solidFill>
                <a:latin typeface="Arial"/>
                <a:cs typeface="Arial"/>
              </a:rPr>
              <a:t>h</a:t>
            </a:r>
            <a:r>
              <a:rPr sz="800" spc="75" dirty="0">
                <a:solidFill>
                  <a:srgbClr val="2D3470"/>
                </a:solidFill>
                <a:latin typeface="Arial"/>
                <a:cs typeface="Arial"/>
              </a:rPr>
              <a:t>o</a:t>
            </a:r>
            <a:r>
              <a:rPr sz="800" spc="60" dirty="0">
                <a:solidFill>
                  <a:srgbClr val="2D3470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2D3470"/>
                </a:solidFill>
                <a:latin typeface="Arial"/>
                <a:cs typeface="Arial"/>
              </a:rPr>
              <a:t>c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30659" y="1629042"/>
            <a:ext cx="441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49546E"/>
                </a:solidFill>
                <a:latin typeface="Arial"/>
                <a:cs typeface="Arial"/>
              </a:rPr>
              <a:t>-</a:t>
            </a:r>
            <a:r>
              <a:rPr sz="750" spc="-15" dirty="0">
                <a:solidFill>
                  <a:srgbClr val="49546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60699E"/>
                </a:solidFill>
                <a:latin typeface="Arial"/>
                <a:cs typeface="Arial"/>
              </a:rPr>
              <a:t>Thl,l'c</a:t>
            </a:r>
            <a:r>
              <a:rPr sz="750" spc="15" dirty="0">
                <a:solidFill>
                  <a:srgbClr val="60699E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568C"/>
                </a:solidFill>
                <a:latin typeface="Times New Roman"/>
                <a:cs typeface="Times New Roman"/>
              </a:rPr>
              <a:t>h</a:t>
            </a:r>
            <a:r>
              <a:rPr sz="800" spc="-25" dirty="0">
                <a:solidFill>
                  <a:srgbClr val="708597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78798" y="1603597"/>
            <a:ext cx="229044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90" dirty="0">
                <a:solidFill>
                  <a:srgbClr val="2D3470"/>
                </a:solidFill>
                <a:latin typeface="Arial"/>
                <a:cs typeface="Arial"/>
              </a:rPr>
              <a:t>011'</a:t>
            </a:r>
            <a:r>
              <a:rPr sz="750" spc="-90" dirty="0">
                <a:solidFill>
                  <a:srgbClr val="4D568C"/>
                </a:solidFill>
                <a:latin typeface="Arial"/>
                <a:cs typeface="Arial"/>
              </a:rPr>
              <a:t>9'1:</a:t>
            </a:r>
            <a:r>
              <a:rPr sz="750" spc="-90" dirty="0">
                <a:solidFill>
                  <a:srgbClr val="5E7587"/>
                </a:solidFill>
                <a:latin typeface="Arial"/>
                <a:cs typeface="Arial"/>
              </a:rPr>
              <a:t>:</a:t>
            </a:r>
            <a:r>
              <a:rPr sz="750" spc="-7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3D447C"/>
                </a:solidFill>
                <a:latin typeface="Times New Roman"/>
                <a:cs typeface="Times New Roman"/>
              </a:rPr>
              <a:t>ca,c</a:t>
            </a:r>
            <a:r>
              <a:rPr sz="1000" spc="-5" dirty="0">
                <a:solidFill>
                  <a:srgbClr val="3D447C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4D568C"/>
                </a:solidFill>
                <a:latin typeface="Arial"/>
                <a:cs typeface="Arial"/>
              </a:rPr>
              <a:t>bU'o'ctrortg</a:t>
            </a:r>
            <a:r>
              <a:rPr sz="700" spc="7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D3470"/>
                </a:solidFill>
                <a:latin typeface="Times New Roman"/>
                <a:cs typeface="Times New Roman"/>
              </a:rPr>
              <a:t>t</a:t>
            </a:r>
            <a:r>
              <a:rPr sz="800" dirty="0">
                <a:solidFill>
                  <a:srgbClr val="60699E"/>
                </a:solidFill>
                <a:latin typeface="Times New Roman"/>
                <a:cs typeface="Times New Roman"/>
              </a:rPr>
              <a:t>hy'c</a:t>
            </a:r>
            <a:r>
              <a:rPr sz="800" spc="35" dirty="0">
                <a:solidFill>
                  <a:srgbClr val="60699E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4D568C"/>
                </a:solidFill>
                <a:latin typeface="Times New Roman"/>
                <a:cs typeface="Times New Roman"/>
              </a:rPr>
              <a:t>hanh</a:t>
            </a:r>
            <a:r>
              <a:rPr sz="800" spc="420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700" spc="55" dirty="0">
                <a:solidFill>
                  <a:srgbClr val="3D447C"/>
                </a:solidFill>
                <a:latin typeface="Arial"/>
                <a:cs typeface="Arial"/>
              </a:rPr>
              <a:t>o</a:t>
            </a:r>
            <a:r>
              <a:rPr sz="700" spc="325" dirty="0">
                <a:solidFill>
                  <a:srgbClr val="3D447C"/>
                </a:solidFill>
                <a:latin typeface="Arial"/>
                <a:cs typeface="Arial"/>
              </a:rPr>
              <a:t>  </a:t>
            </a:r>
            <a:r>
              <a:rPr sz="700" dirty="0">
                <a:solidFill>
                  <a:srgbClr val="3D447C"/>
                </a:solidFill>
                <a:latin typeface="Arial"/>
                <a:cs typeface="Arial"/>
              </a:rPr>
              <a:t>ra</a:t>
            </a:r>
            <a:r>
              <a:rPr sz="700" spc="90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D3470"/>
                </a:solidFill>
                <a:latin typeface="Times New Roman"/>
                <a:cs typeface="Times New Roman"/>
              </a:rPr>
              <a:t>skn</a:t>
            </a:r>
            <a:r>
              <a:rPr sz="800" spc="175" dirty="0">
                <a:solidFill>
                  <a:srgbClr val="2D3470"/>
                </a:solidFill>
                <a:latin typeface="Times New Roman"/>
                <a:cs typeface="Times New Roman"/>
              </a:rPr>
              <a:t> </a:t>
            </a:r>
            <a:r>
              <a:rPr sz="750" spc="75" dirty="0">
                <a:solidFill>
                  <a:srgbClr val="4D568C"/>
                </a:solidFill>
                <a:latin typeface="Arial"/>
                <a:cs typeface="Arial"/>
              </a:rPr>
              <a:t>phim.</a:t>
            </a:r>
            <a:endParaRPr sz="7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330581" y="1790894"/>
            <a:ext cx="6350" cy="130175"/>
          </a:xfrm>
          <a:custGeom>
            <a:avLst/>
            <a:gdLst/>
            <a:ahLst/>
            <a:cxnLst/>
            <a:rect l="l" t="t" r="r" b="b"/>
            <a:pathLst>
              <a:path w="6350" h="130175">
                <a:moveTo>
                  <a:pt x="6102" y="130176"/>
                </a:moveTo>
                <a:lnTo>
                  <a:pt x="0" y="130176"/>
                </a:lnTo>
                <a:lnTo>
                  <a:pt x="0" y="0"/>
                </a:lnTo>
                <a:lnTo>
                  <a:pt x="6102" y="0"/>
                </a:lnTo>
                <a:lnTo>
                  <a:pt x="6102" y="130176"/>
                </a:lnTo>
                <a:close/>
              </a:path>
            </a:pathLst>
          </a:custGeom>
          <a:solidFill>
            <a:srgbClr val="CDD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228319" y="1775607"/>
            <a:ext cx="354012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ts val="835"/>
              </a:lnSpc>
              <a:spcBef>
                <a:spcPts val="100"/>
              </a:spcBef>
            </a:pPr>
            <a:r>
              <a:rPr sz="800" spc="-10" dirty="0">
                <a:solidFill>
                  <a:srgbClr val="3D447C"/>
                </a:solidFill>
                <a:latin typeface="Arial"/>
                <a:cs typeface="Arial"/>
              </a:rPr>
              <a:t>-SU'</a:t>
            </a:r>
            <a:r>
              <a:rPr sz="800" spc="-25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0699E"/>
                </a:solidFill>
                <a:latin typeface="Arial"/>
                <a:cs typeface="Arial"/>
              </a:rPr>
              <a:t>dy</a:t>
            </a:r>
            <a:r>
              <a:rPr sz="800" spc="-95" dirty="0">
                <a:solidFill>
                  <a:srgbClr val="60699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568C"/>
                </a:solidFill>
                <a:latin typeface="Times New Roman"/>
                <a:cs typeface="Times New Roman"/>
              </a:rPr>
              <a:t>ng </a:t>
            </a:r>
            <a:r>
              <a:rPr sz="800" spc="-70" dirty="0">
                <a:solidFill>
                  <a:srgbClr val="4D568C"/>
                </a:solidFill>
                <a:latin typeface="Arial"/>
                <a:cs typeface="Arial"/>
              </a:rPr>
              <a:t>dlu•i;tc</a:t>
            </a:r>
            <a:r>
              <a:rPr sz="800" spc="-20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00" spc="-85" dirty="0">
                <a:solidFill>
                  <a:srgbClr val="4D568C"/>
                </a:solidFill>
                <a:latin typeface="Arial"/>
                <a:cs typeface="Arial"/>
              </a:rPr>
              <a:t>...</a:t>
            </a:r>
            <a:r>
              <a:rPr sz="800" spc="-40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568C"/>
                </a:solidFill>
                <a:latin typeface="Times New Roman"/>
                <a:cs typeface="Times New Roman"/>
              </a:rPr>
              <a:t>t</a:t>
            </a:r>
            <a:r>
              <a:rPr sz="800" spc="395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l'i</a:t>
            </a:r>
            <a:r>
              <a:rPr sz="750" spc="6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3D447C"/>
                </a:solidFill>
                <a:latin typeface="Arial"/>
                <a:cs typeface="Arial"/>
              </a:rPr>
              <a:t>u</a:t>
            </a:r>
            <a:r>
              <a:rPr sz="750" dirty="0">
                <a:solidFill>
                  <a:srgbClr val="AAAFE8"/>
                </a:solidFill>
                <a:latin typeface="Arial"/>
                <a:cs typeface="Arial"/>
              </a:rPr>
              <a:t>·</a:t>
            </a:r>
            <a:r>
              <a:rPr sz="750" dirty="0">
                <a:solidFill>
                  <a:srgbClr val="3D447C"/>
                </a:solidFill>
                <a:latin typeface="Arial"/>
                <a:cs typeface="Arial"/>
              </a:rPr>
              <a:t>s1n</a:t>
            </a:r>
            <a:r>
              <a:rPr sz="750" spc="60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800" spc="-65" dirty="0">
                <a:solidFill>
                  <a:srgbClr val="3D447C"/>
                </a:solidFill>
                <a:latin typeface="Arial"/>
                <a:cs typeface="Arial"/>
              </a:rPr>
              <a:t>00</a:t>
            </a:r>
            <a:r>
              <a:rPr sz="800" spc="-85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D447C"/>
                </a:solidFill>
                <a:latin typeface="Arial"/>
                <a:cs typeface="Arial"/>
              </a:rPr>
              <a:t>dt</a:t>
            </a:r>
            <a:r>
              <a:rPr sz="800" spc="450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3D447C"/>
                </a:solidFill>
                <a:latin typeface="Times New Roman"/>
                <a:cs typeface="Times New Roman"/>
              </a:rPr>
              <a:t>t</a:t>
            </a:r>
            <a:r>
              <a:rPr sz="800" spc="65" dirty="0">
                <a:solidFill>
                  <a:srgbClr val="60699E"/>
                </a:solidFill>
                <a:latin typeface="Times New Roman"/>
                <a:cs typeface="Times New Roman"/>
              </a:rPr>
              <a:t>hl/</a:t>
            </a:r>
            <a:r>
              <a:rPr sz="800" spc="65" dirty="0">
                <a:solidFill>
                  <a:srgbClr val="2D3470"/>
                </a:solidFill>
                <a:latin typeface="Times New Roman"/>
                <a:cs typeface="Times New Roman"/>
              </a:rPr>
              <a:t>C</a:t>
            </a:r>
            <a:r>
              <a:rPr sz="800" spc="65" dirty="0">
                <a:solidFill>
                  <a:srgbClr val="4D568C"/>
                </a:solidFill>
                <a:latin typeface="Times New Roman"/>
                <a:cs typeface="Times New Roman"/>
              </a:rPr>
              <a:t>Mnh,</a:t>
            </a:r>
            <a:r>
              <a:rPr sz="800" spc="-70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4D568C"/>
                </a:solidFill>
                <a:latin typeface="Arial"/>
                <a:cs typeface="Arial"/>
              </a:rPr>
              <a:t>:s</a:t>
            </a:r>
            <a:r>
              <a:rPr sz="800" spc="-10" dirty="0">
                <a:solidFill>
                  <a:srgbClr val="2D3470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4D568C"/>
                </a:solidFill>
                <a:latin typeface="Arial"/>
                <a:cs typeface="Arial"/>
              </a:rPr>
              <a:t>n</a:t>
            </a:r>
            <a:r>
              <a:rPr sz="800" spc="-10" dirty="0">
                <a:solidFill>
                  <a:srgbClr val="2D3470"/>
                </a:solidFill>
                <a:latin typeface="Arial"/>
                <a:cs typeface="Arial"/>
              </a:rPr>
              <a:t>g</a:t>
            </a:r>
            <a:r>
              <a:rPr sz="550" spc="-10" dirty="0">
                <a:solidFill>
                  <a:srgbClr val="2D3470"/>
                </a:solidFill>
                <a:latin typeface="Arial"/>
                <a:cs typeface="Arial"/>
              </a:rPr>
              <a:t>!,;</a:t>
            </a:r>
            <a:r>
              <a:rPr sz="550" spc="-10" dirty="0">
                <a:solidFill>
                  <a:srgbClr val="708597"/>
                </a:solidFill>
                <a:latin typeface="Arial"/>
                <a:cs typeface="Arial"/>
              </a:rPr>
              <a:t>,</a:t>
            </a:r>
            <a:r>
              <a:rPr sz="550" spc="-10" dirty="0">
                <a:solidFill>
                  <a:srgbClr val="4D568C"/>
                </a:solidFill>
                <a:latin typeface="Arial"/>
                <a:cs typeface="Arial"/>
              </a:rPr>
              <a:t>Cl</a:t>
            </a:r>
            <a:r>
              <a:rPr sz="550" spc="-10" dirty="0">
                <a:solidFill>
                  <a:srgbClr val="5E7587"/>
                </a:solidFill>
                <a:latin typeface="Arial"/>
                <a:cs typeface="Arial"/>
              </a:rPr>
              <a:t>_</a:t>
            </a:r>
            <a:endParaRPr sz="550">
              <a:latin typeface="Arial"/>
              <a:cs typeface="Arial"/>
            </a:endParaRPr>
          </a:p>
          <a:p>
            <a:pPr marL="84455" indent="-64769">
              <a:lnSpc>
                <a:spcPts val="1255"/>
              </a:lnSpc>
              <a:buClr>
                <a:srgbClr val="5E7587"/>
              </a:buClr>
              <a:buChar char="-"/>
              <a:tabLst>
                <a:tab pos="84455" algn="l"/>
              </a:tabLst>
            </a:pPr>
            <a:r>
              <a:rPr sz="800" spc="-80" dirty="0">
                <a:solidFill>
                  <a:srgbClr val="3D447C"/>
                </a:solidFill>
                <a:latin typeface="Times New Roman"/>
                <a:cs typeface="Times New Roman"/>
              </a:rPr>
              <a:t>S.ie1:</a:t>
            </a:r>
            <a:r>
              <a:rPr sz="800" spc="15" dirty="0">
                <a:solidFill>
                  <a:srgbClr val="3D447C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3D447C"/>
                </a:solidFill>
                <a:latin typeface="Times New Roman"/>
                <a:cs typeface="Times New Roman"/>
              </a:rPr>
              <a:t>ch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i</a:t>
            </a:r>
            <a:r>
              <a:rPr sz="800" dirty="0">
                <a:solidFill>
                  <a:srgbClr val="2D3470"/>
                </a:solidFill>
                <a:latin typeface="Times New Roman"/>
                <a:cs typeface="Times New Roman"/>
              </a:rPr>
              <a:t>a</a:t>
            </a:r>
            <a:r>
              <a:rPr sz="800" spc="-50" dirty="0">
                <a:solidFill>
                  <a:srgbClr val="2D3470"/>
                </a:solidFill>
                <a:latin typeface="Times New Roman"/>
                <a:cs typeface="Times New Roman"/>
              </a:rPr>
              <a:t> </a:t>
            </a:r>
            <a:r>
              <a:rPr sz="750" spc="-40" dirty="0">
                <a:solidFill>
                  <a:srgbClr val="4D568C"/>
                </a:solidFill>
                <a:latin typeface="Arial"/>
                <a:cs typeface="Arial"/>
              </a:rPr>
              <a:t>:se</a:t>
            </a:r>
            <a:r>
              <a:rPr sz="750" spc="-3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1150" spc="-135" dirty="0">
                <a:solidFill>
                  <a:srgbClr val="60699E"/>
                </a:solidFill>
                <a:latin typeface="Arial"/>
                <a:cs typeface="Arial"/>
              </a:rPr>
              <a:t>'I'</a:t>
            </a:r>
            <a:r>
              <a:rPr sz="1150" spc="-100" dirty="0">
                <a:solidFill>
                  <a:srgbClr val="60699E"/>
                </a:solidFill>
                <a:latin typeface="Arial"/>
                <a:cs typeface="Arial"/>
              </a:rPr>
              <a:t> </a:t>
            </a:r>
            <a:r>
              <a:rPr sz="750" spc="60" dirty="0">
                <a:solidFill>
                  <a:srgbClr val="4D568C"/>
                </a:solidFill>
                <a:latin typeface="Arial"/>
                <a:cs typeface="Arial"/>
              </a:rPr>
              <a:t>aj</a:t>
            </a:r>
            <a:r>
              <a:rPr sz="750" spc="60" dirty="0">
                <a:solidFill>
                  <a:srgbClr val="708597"/>
                </a:solidFill>
                <a:latin typeface="Arial"/>
                <a:cs typeface="Arial"/>
              </a:rPr>
              <a:t>n</a:t>
            </a:r>
            <a:r>
              <a:rPr sz="750" spc="60" dirty="0">
                <a:solidFill>
                  <a:srgbClr val="3D447C"/>
                </a:solidFill>
                <a:latin typeface="Arial"/>
                <a:cs typeface="Arial"/>
              </a:rPr>
              <a:t>h</a:t>
            </a:r>
            <a:r>
              <a:rPr sz="750" spc="30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D3470"/>
                </a:solidFill>
                <a:latin typeface="Arial"/>
                <a:cs typeface="Arial"/>
              </a:rPr>
              <a:t>s</a:t>
            </a:r>
            <a:r>
              <a:rPr sz="800" spc="-10" dirty="0">
                <a:solidFill>
                  <a:srgbClr val="4D568C"/>
                </a:solidFill>
                <a:latin typeface="Arial"/>
                <a:cs typeface="Arial"/>
              </a:rPr>
              <a:t>h</a:t>
            </a:r>
            <a:r>
              <a:rPr sz="800" spc="14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00" spc="70" dirty="0">
                <a:solidFill>
                  <a:srgbClr val="4D568C"/>
                </a:solidFill>
                <a:latin typeface="Arial"/>
                <a:cs typeface="Arial"/>
              </a:rPr>
              <a:t>d</a:t>
            </a:r>
            <a:r>
              <a:rPr sz="800" spc="6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568C"/>
                </a:solidFill>
                <a:latin typeface="Arial"/>
                <a:cs typeface="Arial"/>
              </a:rPr>
              <a:t>r,g</a:t>
            </a:r>
            <a:r>
              <a:rPr sz="800" spc="-8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750" spc="-40" dirty="0">
                <a:solidFill>
                  <a:srgbClr val="3D447C"/>
                </a:solidFill>
                <a:latin typeface="Arial"/>
                <a:cs typeface="Arial"/>
              </a:rPr>
              <a:t>s.a</a:t>
            </a:r>
            <a:r>
              <a:rPr sz="750" spc="-40" dirty="0">
                <a:solidFill>
                  <a:srgbClr val="60699E"/>
                </a:solidFill>
                <a:latin typeface="Arial"/>
                <a:cs typeface="Arial"/>
              </a:rPr>
              <a:t>n</a:t>
            </a:r>
            <a:r>
              <a:rPr sz="750" dirty="0">
                <a:solidFill>
                  <a:srgbClr val="60699E"/>
                </a:solidFill>
                <a:latin typeface="Arial"/>
                <a:cs typeface="Arial"/>
              </a:rPr>
              <a:t> </a:t>
            </a:r>
            <a:r>
              <a:rPr sz="800" spc="225" dirty="0">
                <a:solidFill>
                  <a:srgbClr val="4D568C"/>
                </a:solidFill>
                <a:latin typeface="Arial"/>
                <a:cs typeface="Arial"/>
              </a:rPr>
              <a:t>p</a:t>
            </a:r>
            <a:r>
              <a:rPr sz="800" spc="160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4D568C"/>
                </a:solidFill>
                <a:latin typeface="Arial"/>
                <a:cs typeface="Arial"/>
              </a:rPr>
              <a:t>m</a:t>
            </a:r>
            <a:r>
              <a:rPr sz="800" spc="210" dirty="0">
                <a:solidFill>
                  <a:srgbClr val="2B384F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  <a:p>
            <a:pPr marL="83820" indent="-70485">
              <a:lnSpc>
                <a:spcPct val="100000"/>
              </a:lnSpc>
              <a:spcBef>
                <a:spcPts val="50"/>
              </a:spcBef>
              <a:buClr>
                <a:srgbClr val="49546E"/>
              </a:buClr>
              <a:buChar char="-"/>
              <a:tabLst>
                <a:tab pos="83820" algn="l"/>
              </a:tabLst>
            </a:pPr>
            <a:r>
              <a:rPr sz="800" dirty="0">
                <a:solidFill>
                  <a:srgbClr val="3D447C"/>
                </a:solidFill>
                <a:latin typeface="Times New Roman"/>
                <a:cs typeface="Times New Roman"/>
              </a:rPr>
              <a:t>S.iet</a:t>
            </a:r>
            <a:r>
              <a:rPr sz="800" spc="35" dirty="0">
                <a:solidFill>
                  <a:srgbClr val="3D447C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3D447C"/>
                </a:solidFill>
                <a:latin typeface="Times New Roman"/>
                <a:cs typeface="Times New Roman"/>
              </a:rPr>
              <a:t>cacti</a:t>
            </a:r>
            <a:r>
              <a:rPr sz="800" spc="-55" dirty="0">
                <a:solidFill>
                  <a:srgbClr val="3D447C"/>
                </a:solidFill>
                <a:latin typeface="Times New Roman"/>
                <a:cs typeface="Times New Roman"/>
              </a:rPr>
              <a:t> </a:t>
            </a:r>
            <a:r>
              <a:rPr sz="800" spc="-35" dirty="0">
                <a:solidFill>
                  <a:srgbClr val="4D568C"/>
                </a:solidFill>
                <a:latin typeface="Arial"/>
                <a:cs typeface="Arial"/>
              </a:rPr>
              <a:t>:sll'</a:t>
            </a:r>
            <a:r>
              <a:rPr sz="800" spc="-30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568C"/>
                </a:solidFill>
                <a:latin typeface="Arial"/>
                <a:cs typeface="Arial"/>
              </a:rPr>
              <a:t>dyn</a:t>
            </a:r>
            <a:r>
              <a:rPr sz="800" dirty="0">
                <a:solidFill>
                  <a:srgbClr val="2D3470"/>
                </a:solidFill>
                <a:latin typeface="Arial"/>
                <a:cs typeface="Arial"/>
              </a:rPr>
              <a:t>g</a:t>
            </a:r>
            <a:r>
              <a:rPr sz="800" spc="-40" dirty="0">
                <a:solidFill>
                  <a:srgbClr val="2D3470"/>
                </a:solidFill>
                <a:latin typeface="Arial"/>
                <a:cs typeface="Arial"/>
              </a:rPr>
              <a:t> </a:t>
            </a:r>
            <a:r>
              <a:rPr sz="800" spc="-110" dirty="0">
                <a:solidFill>
                  <a:srgbClr val="3D447C"/>
                </a:solidFill>
                <a:latin typeface="Arial"/>
                <a:cs typeface="Arial"/>
              </a:rPr>
              <a:t>d111g</a:t>
            </a:r>
            <a:r>
              <a:rPr sz="800" spc="-105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650" spc="-50" dirty="0">
                <a:solidFill>
                  <a:srgbClr val="4D568C"/>
                </a:solidFill>
                <a:latin typeface="Times New Roman"/>
                <a:cs typeface="Times New Roman"/>
              </a:rPr>
              <a:t>01,1</a:t>
            </a:r>
            <a:r>
              <a:rPr sz="650" spc="60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3D447C"/>
                </a:solidFill>
                <a:latin typeface="Arial"/>
                <a:cs typeface="Arial"/>
              </a:rPr>
              <a:t>p:h</a:t>
            </a:r>
            <a:r>
              <a:rPr sz="800" dirty="0">
                <a:solidFill>
                  <a:srgbClr val="708597"/>
                </a:solidFill>
                <a:latin typeface="Arial"/>
                <a:cs typeface="Arial"/>
              </a:rPr>
              <a:t>i:I</a:t>
            </a:r>
            <a:r>
              <a:rPr sz="750" dirty="0">
                <a:solidFill>
                  <a:srgbClr val="60699E"/>
                </a:solidFill>
                <a:latin typeface="Arial"/>
                <a:cs typeface="Arial"/>
              </a:rPr>
              <a:t>h</a:t>
            </a:r>
            <a:r>
              <a:rPr sz="750" dirty="0">
                <a:solidFill>
                  <a:srgbClr val="2D3470"/>
                </a:solidFill>
                <a:latin typeface="Arial"/>
                <a:cs typeface="Arial"/>
              </a:rPr>
              <a:t>qp</a:t>
            </a:r>
            <a:r>
              <a:rPr sz="750" dirty="0">
                <a:solidFill>
                  <a:srgbClr val="9199CD"/>
                </a:solidFill>
                <a:latin typeface="Arial"/>
                <a:cs typeface="Arial"/>
              </a:rPr>
              <a:t>,</a:t>
            </a:r>
            <a:r>
              <a:rPr sz="800" dirty="0">
                <a:solidFill>
                  <a:srgbClr val="4D568C"/>
                </a:solidFill>
                <a:latin typeface="Times New Roman"/>
                <a:cs typeface="Times New Roman"/>
              </a:rPr>
              <a:t>"'iii</a:t>
            </a:r>
            <a:r>
              <a:rPr sz="800" spc="20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800" spc="-85" dirty="0">
                <a:solidFill>
                  <a:srgbClr val="60699E"/>
                </a:solidFill>
                <a:latin typeface="Times New Roman"/>
                <a:cs typeface="Times New Roman"/>
              </a:rPr>
              <a:t>\'@</a:t>
            </a:r>
            <a:r>
              <a:rPr sz="800" spc="-85" dirty="0">
                <a:solidFill>
                  <a:srgbClr val="3D447C"/>
                </a:solidFill>
                <a:latin typeface="Times New Roman"/>
                <a:cs typeface="Times New Roman"/>
              </a:rPr>
              <a:t>t</a:t>
            </a:r>
            <a:r>
              <a:rPr sz="800" spc="10" dirty="0">
                <a:solidFill>
                  <a:srgbClr val="3D447C"/>
                </a:solidFill>
                <a:latin typeface="Times New Roman"/>
                <a:cs typeface="Times New Roman"/>
              </a:rPr>
              <a:t> </a:t>
            </a:r>
            <a:r>
              <a:rPr sz="750" spc="70" dirty="0">
                <a:solidFill>
                  <a:srgbClr val="708597"/>
                </a:solidFill>
                <a:latin typeface="Arial"/>
                <a:cs typeface="Arial"/>
              </a:rPr>
              <a:t>l</a:t>
            </a:r>
            <a:r>
              <a:rPr sz="750" spc="70" dirty="0">
                <a:solidFill>
                  <a:srgbClr val="4D568C"/>
                </a:solidFill>
                <a:latin typeface="Arial"/>
                <a:cs typeface="Arial"/>
              </a:rPr>
              <a:t>i</a:t>
            </a:r>
            <a:r>
              <a:rPr sz="750" spc="90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750" spc="175" dirty="0">
                <a:solidFill>
                  <a:srgbClr val="4D568C"/>
                </a:solidFill>
                <a:latin typeface="Arial"/>
                <a:cs typeface="Arial"/>
              </a:rPr>
              <a:t>u</a:t>
            </a:r>
            <a:r>
              <a:rPr sz="750" spc="-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50" spc="-65" dirty="0">
                <a:solidFill>
                  <a:srgbClr val="4D568C"/>
                </a:solidFill>
                <a:latin typeface="Arial"/>
                <a:cs typeface="Arial"/>
              </a:rPr>
              <a:t>'ii3</a:t>
            </a:r>
            <a:r>
              <a:rPr sz="850" spc="-100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750" spc="-35" dirty="0">
                <a:solidFill>
                  <a:srgbClr val="9199CD"/>
                </a:solidFill>
                <a:latin typeface="Arial"/>
                <a:cs typeface="Arial"/>
              </a:rPr>
              <a:t>.</a:t>
            </a:r>
            <a:r>
              <a:rPr sz="750" spc="-35" dirty="0">
                <a:solidFill>
                  <a:srgbClr val="2D3470"/>
                </a:solidFill>
                <a:latin typeface="Arial"/>
                <a:cs typeface="Arial"/>
              </a:rPr>
              <a:t>;;,</a:t>
            </a:r>
            <a:r>
              <a:rPr sz="750" spc="-35" dirty="0">
                <a:solidFill>
                  <a:srgbClr val="60699E"/>
                </a:solidFill>
                <a:latin typeface="Arial"/>
                <a:cs typeface="Arial"/>
              </a:rPr>
              <a:t>n</a:t>
            </a:r>
            <a:r>
              <a:rPr sz="750" spc="240" dirty="0">
                <a:solidFill>
                  <a:srgbClr val="60699E"/>
                </a:solidFill>
                <a:latin typeface="Arial"/>
                <a:cs typeface="Arial"/>
              </a:rPr>
              <a:t> </a:t>
            </a:r>
            <a:r>
              <a:rPr sz="800" spc="110" dirty="0">
                <a:solidFill>
                  <a:srgbClr val="4D568C"/>
                </a:solidFill>
                <a:latin typeface="Arial"/>
                <a:cs typeface="Arial"/>
              </a:rPr>
              <a:t>o</a:t>
            </a:r>
            <a:r>
              <a:rPr sz="800" spc="6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00" spc="110" dirty="0">
                <a:solidFill>
                  <a:srgbClr val="4D568C"/>
                </a:solidFill>
                <a:latin typeface="Arial"/>
                <a:cs typeface="Arial"/>
              </a:rPr>
              <a:t>n</a:t>
            </a:r>
            <a:r>
              <a:rPr sz="800" spc="300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3D447C"/>
                </a:solidFill>
                <a:latin typeface="Times New Roman"/>
                <a:cs typeface="Times New Roman"/>
              </a:rPr>
              <a:t>r&lt;mg</a:t>
            </a:r>
            <a:r>
              <a:rPr sz="800" spc="-50" dirty="0">
                <a:solidFill>
                  <a:srgbClr val="3D447C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4D568C"/>
                </a:solidFill>
                <a:latin typeface="Times New Roman"/>
                <a:cs typeface="Times New Roman"/>
              </a:rPr>
              <a:t>thl,ilc</a:t>
            </a:r>
            <a:r>
              <a:rPr sz="800" spc="10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60699E"/>
                </a:solidFill>
                <a:latin typeface="Times New Roman"/>
                <a:cs typeface="Times New Roman"/>
              </a:rPr>
              <a:t>h</a:t>
            </a:r>
            <a:r>
              <a:rPr sz="800" spc="-10" dirty="0">
                <a:solidFill>
                  <a:srgbClr val="3D447C"/>
                </a:solidFill>
                <a:latin typeface="Times New Roman"/>
                <a:cs typeface="Times New Roman"/>
              </a:rPr>
              <a:t>anh</a:t>
            </a:r>
            <a:r>
              <a:rPr sz="800" spc="-10" dirty="0">
                <a:solidFill>
                  <a:srgbClr val="5E7587"/>
                </a:solidFill>
                <a:latin typeface="Times New Roman"/>
                <a:cs typeface="Times New Roman"/>
              </a:rPr>
              <a:t>,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50" dirty="0">
                <a:solidFill>
                  <a:srgbClr val="3D447C"/>
                </a:solidFill>
                <a:latin typeface="Times New Roman"/>
                <a:cs typeface="Times New Roman"/>
              </a:rPr>
              <a:t>s,fog</a:t>
            </a:r>
            <a:r>
              <a:rPr sz="850" spc="10" dirty="0">
                <a:solidFill>
                  <a:srgbClr val="3D447C"/>
                </a:solidFill>
                <a:latin typeface="Times New Roman"/>
                <a:cs typeface="Times New Roman"/>
              </a:rPr>
              <a:t> </a:t>
            </a:r>
            <a:r>
              <a:rPr sz="850" spc="-10" dirty="0">
                <a:solidFill>
                  <a:srgbClr val="2D3470"/>
                </a:solidFill>
                <a:latin typeface="Times New Roman"/>
                <a:cs typeface="Times New Roman"/>
              </a:rPr>
              <a:t>t.;</a:t>
            </a:r>
            <a:r>
              <a:rPr sz="850" spc="-10" dirty="0">
                <a:solidFill>
                  <a:srgbClr val="7C85CD"/>
                </a:solidFill>
                <a:latin typeface="Times New Roman"/>
                <a:cs typeface="Times New Roman"/>
              </a:rPr>
              <a:t>.</a:t>
            </a:r>
            <a:r>
              <a:rPr sz="850" spc="-10" dirty="0">
                <a:solidFill>
                  <a:srgbClr val="4D568C"/>
                </a:solidFill>
                <a:latin typeface="Times New Roman"/>
                <a:cs typeface="Times New Roman"/>
              </a:rPr>
              <a:t>D..</a:t>
            </a:r>
            <a:endParaRPr sz="850">
              <a:latin typeface="Times New Roman"/>
              <a:cs typeface="Times New Roman"/>
            </a:endParaRPr>
          </a:p>
          <a:p>
            <a:pPr marL="14604">
              <a:lnSpc>
                <a:spcPts val="910"/>
              </a:lnSpc>
              <a:spcBef>
                <a:spcPts val="204"/>
              </a:spcBef>
            </a:pPr>
            <a:r>
              <a:rPr sz="800" spc="-10" dirty="0">
                <a:solidFill>
                  <a:srgbClr val="3D447C"/>
                </a:solidFill>
                <a:latin typeface="Times New Roman"/>
                <a:cs typeface="Times New Roman"/>
              </a:rPr>
              <a:t>To:ar1</a:t>
            </a:r>
            <a:endParaRPr sz="800">
              <a:latin typeface="Times New Roman"/>
              <a:cs typeface="Times New Roman"/>
            </a:endParaRPr>
          </a:p>
          <a:p>
            <a:pPr marL="83820" indent="-69215">
              <a:lnSpc>
                <a:spcPts val="1150"/>
              </a:lnSpc>
              <a:buClr>
                <a:srgbClr val="3D447C"/>
              </a:buClr>
              <a:buChar char="-"/>
              <a:tabLst>
                <a:tab pos="83820" algn="l"/>
              </a:tabLst>
            </a:pPr>
            <a:r>
              <a:rPr sz="750" spc="350" dirty="0">
                <a:solidFill>
                  <a:srgbClr val="4D568C"/>
                </a:solidFill>
                <a:latin typeface="Arial"/>
                <a:cs typeface="Arial"/>
              </a:rPr>
              <a:t>N</a:t>
            </a:r>
            <a:r>
              <a:rPr sz="750" spc="160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750" spc="275" dirty="0">
                <a:solidFill>
                  <a:srgbClr val="708597"/>
                </a:solidFill>
                <a:latin typeface="Arial"/>
                <a:cs typeface="Arial"/>
              </a:rPr>
              <a:t>n</a:t>
            </a:r>
            <a:r>
              <a:rPr sz="750" spc="-1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60699E"/>
                </a:solidFill>
                <a:latin typeface="Arial"/>
                <a:cs typeface="Arial"/>
              </a:rPr>
              <a:t>kliifu</a:t>
            </a:r>
            <a:r>
              <a:rPr sz="800" spc="-60" dirty="0">
                <a:solidFill>
                  <a:srgbClr val="60699E"/>
                </a:solidFill>
                <a:latin typeface="Arial"/>
                <a:cs typeface="Arial"/>
              </a:rPr>
              <a:t> </a:t>
            </a:r>
            <a:r>
              <a:rPr sz="750" spc="190" dirty="0">
                <a:solidFill>
                  <a:srgbClr val="4D568C"/>
                </a:solidFill>
                <a:latin typeface="Arial"/>
                <a:cs typeface="Arial"/>
              </a:rPr>
              <a:t>,j</a:t>
            </a:r>
            <a:r>
              <a:rPr sz="750" spc="250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750" spc="390" dirty="0">
                <a:solidFill>
                  <a:srgbClr val="2D3470"/>
                </a:solidFill>
                <a:latin typeface="Arial"/>
                <a:cs typeface="Arial"/>
              </a:rPr>
              <a:t>c</a:t>
            </a:r>
            <a:r>
              <a:rPr sz="750" spc="-15" dirty="0">
                <a:solidFill>
                  <a:srgbClr val="2D3470"/>
                </a:solidFill>
                <a:latin typeface="Arial"/>
                <a:cs typeface="Arial"/>
              </a:rPr>
              <a:t> </a:t>
            </a:r>
            <a:r>
              <a:rPr sz="800" spc="-85" dirty="0">
                <a:solidFill>
                  <a:srgbClr val="4D568C"/>
                </a:solidFill>
                <a:latin typeface="Arial"/>
                <a:cs typeface="Arial"/>
              </a:rPr>
              <a:t>acr.n</a:t>
            </a:r>
            <a:r>
              <a:rPr sz="800" spc="10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50" spc="-50" dirty="0">
                <a:solidFill>
                  <a:srgbClr val="4D568C"/>
                </a:solidFill>
                <a:latin typeface="Times New Roman"/>
                <a:cs typeface="Times New Roman"/>
              </a:rPr>
              <a:t>!J</a:t>
            </a:r>
            <a:r>
              <a:rPr sz="850" spc="-50" dirty="0">
                <a:solidFill>
                  <a:srgbClr val="5E7587"/>
                </a:solidFill>
                <a:latin typeface="Times New Roman"/>
                <a:cs typeface="Times New Roman"/>
              </a:rPr>
              <a:t>[</a:t>
            </a:r>
            <a:r>
              <a:rPr sz="850" spc="-10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spc="-20" dirty="0">
                <a:solidFill>
                  <a:srgbClr val="4D568C"/>
                </a:solidFill>
                <a:latin typeface="Arial"/>
                <a:cs typeface="Arial"/>
              </a:rPr>
              <a:t>alo</a:t>
            </a:r>
            <a:r>
              <a:rPr sz="750" spc="-1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650" spc="145" dirty="0">
                <a:solidFill>
                  <a:srgbClr val="4D568C"/>
                </a:solidFill>
                <a:latin typeface="Times New Roman"/>
                <a:cs typeface="Times New Roman"/>
              </a:rPr>
              <a:t>,:i</a:t>
            </a:r>
            <a:r>
              <a:rPr sz="650" spc="125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2D3470"/>
                </a:solidFill>
                <a:latin typeface="Arial"/>
                <a:cs typeface="Arial"/>
              </a:rPr>
              <a:t>da</a:t>
            </a:r>
            <a:r>
              <a:rPr sz="800" spc="-10" dirty="0">
                <a:solidFill>
                  <a:srgbClr val="4D568C"/>
                </a:solidFill>
                <a:latin typeface="Arial"/>
                <a:cs typeface="Arial"/>
              </a:rPr>
              <a:t>i</a:t>
            </a:r>
            <a:r>
              <a:rPr sz="800" spc="-10" dirty="0">
                <a:solidFill>
                  <a:srgbClr val="5E7587"/>
                </a:solidFill>
                <a:latin typeface="Arial"/>
                <a:cs typeface="Arial"/>
              </a:rPr>
              <a:t>:</a:t>
            </a:r>
            <a:r>
              <a:rPr sz="800" spc="-5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60699E"/>
                </a:solidFill>
                <a:latin typeface="Arial"/>
                <a:cs typeface="Arial"/>
              </a:rPr>
              <a:t>cm</a:t>
            </a:r>
            <a:r>
              <a:rPr sz="750" spc="155" dirty="0">
                <a:solidFill>
                  <a:srgbClr val="60699E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5E7587"/>
                </a:solidFill>
                <a:latin typeface="Times New Roman"/>
                <a:cs typeface="Times New Roman"/>
              </a:rPr>
              <a:t>[</a:t>
            </a:r>
            <a:r>
              <a:rPr sz="800" spc="-60" dirty="0">
                <a:solidFill>
                  <a:srgbClr val="4D568C"/>
                </a:solidFill>
                <a:latin typeface="Times New Roman"/>
                <a:cs typeface="Times New Roman"/>
              </a:rPr>
              <a:t>.:0</a:t>
            </a:r>
            <a:r>
              <a:rPr sz="800" spc="-60" dirty="0">
                <a:solidFill>
                  <a:srgbClr val="2D3470"/>
                </a:solidFill>
                <a:latin typeface="Times New Roman"/>
                <a:cs typeface="Times New Roman"/>
              </a:rPr>
              <a:t>..11g'-</a:t>
            </a:r>
            <a:r>
              <a:rPr sz="800" spc="-50" dirty="0">
                <a:solidFill>
                  <a:srgbClr val="2D3470"/>
                </a:solidFill>
                <a:latin typeface="Times New Roman"/>
                <a:cs typeface="Times New Roman"/>
              </a:rPr>
              <a:t>'</a:t>
            </a:r>
            <a:r>
              <a:rPr sz="800" spc="-50" dirty="0">
                <a:solidFill>
                  <a:srgbClr val="4D568C"/>
                </a:solidFill>
                <a:latin typeface="Times New Roman"/>
                <a:cs typeface="Times New Roman"/>
              </a:rPr>
              <a:t>ti-</a:t>
            </a:r>
            <a:r>
              <a:rPr sz="800" spc="-60" dirty="0">
                <a:solidFill>
                  <a:srgbClr val="4D568C"/>
                </a:solidFill>
                <a:latin typeface="Times New Roman"/>
                <a:cs typeface="Times New Roman"/>
              </a:rPr>
              <a:t>-</a:t>
            </a:r>
            <a:r>
              <a:rPr sz="800" spc="-25" dirty="0">
                <a:solidFill>
                  <a:srgbClr val="4D568C"/>
                </a:solidFill>
                <a:latin typeface="Times New Roman"/>
                <a:cs typeface="Times New Roman"/>
              </a:rPr>
              <a:t>met</a:t>
            </a:r>
            <a:r>
              <a:rPr sz="800" spc="-25" dirty="0">
                <a:solidFill>
                  <a:srgbClr val="708597"/>
                </a:solidFill>
                <a:latin typeface="Times New Roman"/>
                <a:cs typeface="Times New Roman"/>
              </a:rPr>
              <a:t>t</a:t>
            </a:r>
            <a:r>
              <a:rPr sz="800" spc="34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4D568C"/>
                </a:solidFill>
                <a:latin typeface="Arial"/>
                <a:cs typeface="Arial"/>
              </a:rPr>
              <a:t>a9</a:t>
            </a:r>
            <a:r>
              <a:rPr sz="750" spc="55" dirty="0">
                <a:solidFill>
                  <a:srgbClr val="2D3470"/>
                </a:solidFill>
                <a:latin typeface="Arial"/>
                <a:cs typeface="Arial"/>
              </a:rPr>
              <a:t>c</a:t>
            </a:r>
            <a:r>
              <a:rPr sz="750" spc="-15" dirty="0">
                <a:solidFill>
                  <a:srgbClr val="2D3470"/>
                </a:solidFill>
                <a:latin typeface="Arial"/>
                <a:cs typeface="Arial"/>
              </a:rPr>
              <a:t> </a:t>
            </a:r>
            <a:r>
              <a:rPr sz="700" spc="-35" dirty="0">
                <a:solidFill>
                  <a:srgbClr val="60699E"/>
                </a:solidFill>
                <a:latin typeface="Arial"/>
                <a:cs typeface="Arial"/>
              </a:rPr>
              <a:t>Ya</a:t>
            </a:r>
            <a:r>
              <a:rPr sz="700" spc="15" dirty="0">
                <a:solidFill>
                  <a:srgbClr val="60699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568C"/>
                </a:solidFill>
                <a:latin typeface="Arial"/>
                <a:cs typeface="Arial"/>
              </a:rPr>
              <a:t>vier</a:t>
            </a:r>
            <a:r>
              <a:rPr sz="800" spc="-5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700" spc="-95" dirty="0">
                <a:solidFill>
                  <a:srgbClr val="3D447C"/>
                </a:solidFill>
                <a:latin typeface="Arial"/>
                <a:cs typeface="Arial"/>
              </a:rPr>
              <a:t>-</a:t>
            </a:r>
            <a:r>
              <a:rPr sz="700" spc="-105" dirty="0">
                <a:solidFill>
                  <a:srgbClr val="3D447C"/>
                </a:solidFill>
                <a:latin typeface="Arial"/>
                <a:cs typeface="Arial"/>
              </a:rPr>
              <a:t>IJL.l/,q'C</a:t>
            </a:r>
            <a:r>
              <a:rPr sz="700" spc="40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D3470"/>
                </a:solidFill>
                <a:latin typeface="Times New Roman"/>
                <a:cs typeface="Times New Roman"/>
              </a:rPr>
              <a:t>s8</a:t>
            </a:r>
            <a:r>
              <a:rPr sz="750" spc="-20" dirty="0">
                <a:solidFill>
                  <a:srgbClr val="3D447C"/>
                </a:solidFill>
                <a:latin typeface="Arial"/>
                <a:cs typeface="Arial"/>
              </a:rPr>
              <a:t>do</a:t>
            </a:r>
            <a:endParaRPr sz="7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29801" y="2714278"/>
            <a:ext cx="89789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A75969"/>
                </a:solidFill>
                <a:latin typeface="Times New Roman"/>
                <a:cs typeface="Times New Roman"/>
              </a:rPr>
              <a:t>Tl!</a:t>
            </a:r>
            <a:r>
              <a:rPr sz="1000" spc="-105" dirty="0">
                <a:solidFill>
                  <a:srgbClr val="A75969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A75969"/>
                </a:solidFill>
                <a:latin typeface="Times New Roman"/>
                <a:cs typeface="Times New Roman"/>
              </a:rPr>
              <a:t>n</a:t>
            </a:r>
            <a:r>
              <a:rPr sz="850" spc="265" dirty="0">
                <a:solidFill>
                  <a:srgbClr val="A75969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A75969"/>
                </a:solidFill>
                <a:latin typeface="Times New Roman"/>
                <a:cs typeface="Times New Roman"/>
              </a:rPr>
              <a:t>ten</a:t>
            </a:r>
            <a:r>
              <a:rPr sz="850" spc="100" dirty="0">
                <a:solidFill>
                  <a:srgbClr val="A75969"/>
                </a:solidFill>
                <a:latin typeface="Times New Roman"/>
                <a:cs typeface="Times New Roman"/>
              </a:rPr>
              <a:t> </a:t>
            </a:r>
            <a:r>
              <a:rPr sz="900" spc="-180" dirty="0">
                <a:solidFill>
                  <a:srgbClr val="5E7587"/>
                </a:solidFill>
                <a:latin typeface="Times New Roman"/>
                <a:cs typeface="Times New Roman"/>
              </a:rPr>
              <a:t>!Lia</a:t>
            </a:r>
            <a:r>
              <a:rPr sz="900" spc="7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1150" spc="-90" dirty="0">
                <a:solidFill>
                  <a:srgbClr val="5E7587"/>
                </a:solidFill>
                <a:latin typeface="Arial"/>
                <a:cs typeface="Arial"/>
              </a:rPr>
              <a:t>xa</a:t>
            </a:r>
            <a:r>
              <a:rPr sz="850" spc="-90" dirty="0">
                <a:solidFill>
                  <a:srgbClr val="5E7587"/>
                </a:solidFill>
                <a:latin typeface="Times New Roman"/>
                <a:cs typeface="Times New Roman"/>
              </a:rPr>
              <a:t>11,gi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30462" y="2893158"/>
            <a:ext cx="36302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solidFill>
                  <a:srgbClr val="5E7587"/>
                </a:solidFill>
                <a:latin typeface="Arial"/>
                <a:cs typeface="Arial"/>
              </a:rPr>
              <a:t>-</a:t>
            </a:r>
            <a:r>
              <a:rPr sz="800" spc="-55" dirty="0">
                <a:solidFill>
                  <a:srgbClr val="5E7587"/>
                </a:solidFill>
                <a:latin typeface="Arial"/>
                <a:cs typeface="Arial"/>
              </a:rPr>
              <a:t>Xa.c.</a:t>
            </a:r>
            <a:r>
              <a:rPr sz="800" spc="-1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5E7587"/>
                </a:solidFill>
                <a:latin typeface="Times New Roman"/>
                <a:cs typeface="Times New Roman"/>
              </a:rPr>
              <a:t>c'irn</a:t>
            </a:r>
            <a:r>
              <a:rPr sz="800" spc="-40" dirty="0">
                <a:solidFill>
                  <a:srgbClr val="8093A7"/>
                </a:solidFill>
                <a:latin typeface="Times New Roman"/>
                <a:cs typeface="Times New Roman"/>
              </a:rPr>
              <a:t>h</a:t>
            </a:r>
            <a:r>
              <a:rPr sz="800" spc="75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d'Liqc.ten,</a:t>
            </a:r>
            <a:r>
              <a:rPr sz="750" spc="-2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9EB1C4"/>
                </a:solidFill>
                <a:latin typeface="Times New Roman"/>
                <a:cs typeface="Times New Roman"/>
              </a:rPr>
              <a:t>.</a:t>
            </a:r>
            <a:r>
              <a:rPr sz="800" spc="50" dirty="0">
                <a:solidFill>
                  <a:srgbClr val="5E7587"/>
                </a:solidFill>
                <a:latin typeface="Times New Roman"/>
                <a:cs typeface="Times New Roman"/>
              </a:rPr>
              <a:t>ho</a:t>
            </a:r>
            <a:r>
              <a:rPr sz="800" spc="7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tdg-</a:t>
            </a:r>
            <a:r>
              <a:rPr sz="800" spc="60" dirty="0">
                <a:solidFill>
                  <a:srgbClr val="5E7587"/>
                </a:solidFill>
                <a:latin typeface="Times New Roman"/>
                <a:cs typeface="Times New Roman"/>
              </a:rPr>
              <a:t>ng</a:t>
            </a:r>
            <a:r>
              <a:rPr sz="800" spc="7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5E7587"/>
                </a:solidFill>
                <a:latin typeface="Times New Roman"/>
                <a:cs typeface="Times New Roman"/>
              </a:rPr>
              <a:t>c.ac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bg</a:t>
            </a:r>
            <a:r>
              <a:rPr sz="800" spc="18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5E7587"/>
                </a:solidFill>
                <a:latin typeface="Times New Roman"/>
                <a:cs typeface="Times New Roman"/>
              </a:rPr>
              <a:t>phin</a:t>
            </a:r>
            <a:r>
              <a:rPr sz="800" spc="13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ben</a:t>
            </a:r>
            <a:r>
              <a:rPr sz="800" spc="9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ngoai</a:t>
            </a:r>
            <a:r>
              <a:rPr sz="800" spc="7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ciia</a:t>
            </a:r>
            <a:r>
              <a:rPr sz="800" spc="7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550" i="1" dirty="0">
                <a:solidFill>
                  <a:srgbClr val="708597"/>
                </a:solidFill>
                <a:latin typeface="Arial"/>
                <a:cs typeface="Arial"/>
              </a:rPr>
              <a:t>c,;:t</a:t>
            </a:r>
            <a:r>
              <a:rPr sz="550" i="1" spc="13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the</a:t>
            </a:r>
            <a:r>
              <a:rPr sz="750" spc="18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[ht;lcsinh</a:t>
            </a:r>
            <a:r>
              <a:rPr sz="800" spc="8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5E7587"/>
                </a:solidFill>
                <a:latin typeface="Times New Roman"/>
                <a:cs typeface="Times New Roman"/>
              </a:rPr>
              <a:t>chi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27919" y="2941249"/>
            <a:ext cx="3583940" cy="150177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6510" marR="55244" indent="10160">
              <a:lnSpc>
                <a:spcPct val="72500"/>
              </a:lnSpc>
              <a:spcBef>
                <a:spcPts val="615"/>
              </a:spcBef>
            </a:pPr>
            <a:r>
              <a:rPr sz="550" dirty="0">
                <a:solidFill>
                  <a:srgbClr val="5E7587"/>
                </a:solidFill>
                <a:latin typeface="Arial"/>
                <a:cs typeface="Arial"/>
              </a:rPr>
              <a:t>Y</a:t>
            </a:r>
            <a:r>
              <a:rPr sz="550" spc="434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-60" dirty="0">
                <a:solidFill>
                  <a:srgbClr val="708597"/>
                </a:solidFill>
                <a:latin typeface="Arial"/>
                <a:cs typeface="Arial"/>
              </a:rPr>
              <a:t>116[</a:t>
            </a:r>
            <a:r>
              <a:rPr sz="750" spc="5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dlfl;rcte</a:t>
            </a:r>
            <a:r>
              <a:rPr sz="750" spc="170" dirty="0">
                <a:solidFill>
                  <a:srgbClr val="5E7587"/>
                </a:solidFill>
                <a:latin typeface="Arial"/>
                <a:cs typeface="Arial"/>
              </a:rPr>
              <a:t>  </a:t>
            </a:r>
            <a:r>
              <a:rPr sz="750" spc="65" dirty="0">
                <a:solidFill>
                  <a:srgbClr val="5E7587"/>
                </a:solidFill>
                <a:latin typeface="Arial"/>
                <a:cs typeface="Arial"/>
              </a:rPr>
              <a:t>cacbg</a:t>
            </a:r>
            <a:r>
              <a:rPr sz="750" spc="13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80" dirty="0">
                <a:solidFill>
                  <a:srgbClr val="5E7587"/>
                </a:solidFill>
                <a:latin typeface="Times New Roman"/>
                <a:cs typeface="Times New Roman"/>
              </a:rPr>
              <a:t>ph n</a:t>
            </a:r>
            <a:r>
              <a:rPr sz="800" spc="5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spc="80" dirty="0">
                <a:solidFill>
                  <a:srgbClr val="5E7587"/>
                </a:solidFill>
                <a:latin typeface="Arial"/>
                <a:cs typeface="Arial"/>
              </a:rPr>
              <a:t>cd</a:t>
            </a:r>
            <a:r>
              <a:rPr sz="750" spc="-3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80" dirty="0">
                <a:solidFill>
                  <a:srgbClr val="5E7587"/>
                </a:solidFill>
                <a:latin typeface="Arial"/>
                <a:cs typeface="Arial"/>
              </a:rPr>
              <a:t>ban</a:t>
            </a:r>
            <a:r>
              <a:rPr sz="750" spc="80" dirty="0">
                <a:solidFill>
                  <a:srgbClr val="8093A7"/>
                </a:solidFill>
                <a:latin typeface="Arial"/>
                <a:cs typeface="Arial"/>
              </a:rPr>
              <a:t>l</a:t>
            </a:r>
            <a:r>
              <a:rPr sz="750" spc="80" dirty="0">
                <a:solidFill>
                  <a:srgbClr val="5E7587"/>
                </a:solidFill>
                <a:latin typeface="Arial"/>
                <a:cs typeface="Arial"/>
              </a:rPr>
              <a:t>a</a:t>
            </a:r>
            <a:r>
              <a:rPr sz="750" spc="-2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1550" spc="-70" dirty="0">
                <a:solidFill>
                  <a:srgbClr val="5E7587"/>
                </a:solidFill>
                <a:latin typeface="Arial"/>
                <a:cs typeface="Arial"/>
              </a:rPr>
              <a:t>□</a:t>
            </a:r>
            <a:r>
              <a:rPr sz="700" spc="-70" dirty="0">
                <a:solidFill>
                  <a:srgbClr val="5E7587"/>
                </a:solidFill>
                <a:latin typeface="Arial"/>
                <a:cs typeface="Arial"/>
              </a:rPr>
              <a:t>a</a:t>
            </a:r>
            <a:r>
              <a:rPr sz="700" spc="-70" dirty="0">
                <a:solidFill>
                  <a:srgbClr val="8093A7"/>
                </a:solidFill>
                <a:latin typeface="Arial"/>
                <a:cs typeface="Arial"/>
              </a:rPr>
              <a:t>u,</a:t>
            </a:r>
            <a:r>
              <a:rPr sz="700" spc="204" dirty="0">
                <a:solidFill>
                  <a:srgbClr val="8093A7"/>
                </a:solidFill>
                <a:latin typeface="Arial"/>
                <a:cs typeface="Arial"/>
              </a:rPr>
              <a:t> </a:t>
            </a:r>
            <a:r>
              <a:rPr sz="800" spc="75" dirty="0">
                <a:solidFill>
                  <a:srgbClr val="5E7587"/>
                </a:solidFill>
                <a:latin typeface="Times New Roman"/>
                <a:cs typeface="Times New Roman"/>
              </a:rPr>
              <a:t>thin</a:t>
            </a:r>
            <a:r>
              <a:rPr sz="800" spc="16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minh,</a:t>
            </a:r>
            <a:r>
              <a:rPr sz="800" spc="-7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tay,</a:t>
            </a:r>
            <a:r>
              <a:rPr sz="750" spc="-5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5E7587"/>
                </a:solidFill>
                <a:latin typeface="Times New Roman"/>
                <a:cs typeface="Times New Roman"/>
              </a:rPr>
              <a:t>chin</a:t>
            </a:r>
            <a:r>
              <a:rPr sz="800" spc="65" dirty="0">
                <a:solidFill>
                  <a:srgbClr val="8093A7"/>
                </a:solidFill>
                <a:latin typeface="Times New Roman"/>
                <a:cs typeface="Times New Roman"/>
              </a:rPr>
              <a:t>,</a:t>
            </a:r>
            <a:r>
              <a:rPr sz="800" spc="150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ng</a:t>
            </a:r>
            <a:r>
              <a:rPr sz="850" dirty="0">
                <a:solidFill>
                  <a:srgbClr val="5E7587"/>
                </a:solidFill>
                <a:latin typeface="Arial"/>
                <a:cs typeface="Arial"/>
              </a:rPr>
              <a:t>□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ai</a:t>
            </a:r>
            <a:r>
              <a:rPr sz="800" spc="5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5E7587"/>
                </a:solidFill>
                <a:latin typeface="Arial"/>
                <a:cs typeface="Arial"/>
              </a:rPr>
              <a:t>ra</a:t>
            </a:r>
            <a:r>
              <a:rPr sz="700" spc="16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-25" dirty="0">
                <a:solidFill>
                  <a:srgbClr val="5E7587"/>
                </a:solidFill>
                <a:latin typeface="Arial"/>
                <a:cs typeface="Arial"/>
              </a:rPr>
              <a:t>co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the</a:t>
            </a:r>
            <a:r>
              <a:rPr sz="750" spc="24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5E7587"/>
                </a:solidFill>
                <a:latin typeface="Times New Roman"/>
                <a:cs typeface="Times New Roman"/>
              </a:rPr>
              <a:t>ke</a:t>
            </a:r>
            <a:r>
              <a:rPr sz="1000" spc="-6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ch</a:t>
            </a:r>
            <a:r>
              <a:rPr sz="800" dirty="0">
                <a:solidFill>
                  <a:srgbClr val="8093A7"/>
                </a:solidFill>
                <a:latin typeface="Times New Roman"/>
                <a:cs typeface="Times New Roman"/>
              </a:rPr>
              <a:t>i</a:t>
            </a:r>
            <a:r>
              <a:rPr sz="800" spc="5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1150" spc="-65" dirty="0">
                <a:solidFill>
                  <a:srgbClr val="5E7587"/>
                </a:solidFill>
                <a:latin typeface="Times New Roman"/>
                <a:cs typeface="Times New Roman"/>
              </a:rPr>
              <a:t>tiEt</a:t>
            </a:r>
            <a:r>
              <a:rPr sz="1150" spc="37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650" dirty="0">
                <a:solidFill>
                  <a:srgbClr val="708597"/>
                </a:solidFill>
                <a:latin typeface="Arial"/>
                <a:cs typeface="Arial"/>
              </a:rPr>
              <a:t>D'n</a:t>
            </a:r>
            <a:r>
              <a:rPr sz="650" spc="2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n</a:t>
            </a:r>
            <a:r>
              <a:rPr sz="800" spc="28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650" b="1" spc="-55" dirty="0">
                <a:solidFill>
                  <a:srgbClr val="708597"/>
                </a:solidFill>
                <a:latin typeface="Arial"/>
                <a:cs typeface="Arial"/>
              </a:rPr>
              <a:t>LI'</a:t>
            </a:r>
            <a:r>
              <a:rPr sz="650" b="1" spc="1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aau</a:t>
            </a:r>
            <a:r>
              <a:rPr sz="800" spc="170" dirty="0">
                <a:solidFill>
                  <a:srgbClr val="5E7587"/>
                </a:solidFill>
                <a:latin typeface="Times New Roman"/>
                <a:cs typeface="Times New Roman"/>
              </a:rPr>
              <a:t>  </a:t>
            </a:r>
            <a:r>
              <a:rPr sz="950" spc="-140" dirty="0">
                <a:solidFill>
                  <a:srgbClr val="5E7587"/>
                </a:solidFill>
                <a:latin typeface="Times New Roman"/>
                <a:cs typeface="Times New Roman"/>
              </a:rPr>
              <a:t>o:5</a:t>
            </a:r>
            <a:r>
              <a:rPr sz="950" spc="-2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mait,</a:t>
            </a:r>
            <a:r>
              <a:rPr sz="800" spc="-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mui,</a:t>
            </a:r>
            <a:r>
              <a:rPr sz="800" spc="1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tai</a:t>
            </a:r>
            <a:r>
              <a:rPr sz="750" dirty="0">
                <a:solidFill>
                  <a:srgbClr val="8093A7"/>
                </a:solidFill>
                <a:latin typeface="Arial"/>
                <a:cs typeface="Arial"/>
              </a:rPr>
              <a:t>,</a:t>
            </a:r>
            <a:r>
              <a:rPr sz="750" spc="-10" dirty="0">
                <a:solidFill>
                  <a:srgbClr val="8093A7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5E7587"/>
                </a:solidFill>
                <a:latin typeface="Times New Roman"/>
                <a:cs typeface="Times New Roman"/>
              </a:rPr>
              <a:t>m</a:t>
            </a:r>
            <a:r>
              <a:rPr sz="800" spc="50" dirty="0">
                <a:solidFill>
                  <a:srgbClr val="8093A7"/>
                </a:solidFill>
                <a:latin typeface="Times New Roman"/>
                <a:cs typeface="Times New Roman"/>
              </a:rPr>
              <a:t>i</a:t>
            </a:r>
            <a:r>
              <a:rPr sz="800" spc="25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spc="35" dirty="0">
                <a:solidFill>
                  <a:srgbClr val="8093A7"/>
                </a:solidFill>
                <a:latin typeface="Times New Roman"/>
                <a:cs typeface="Times New Roman"/>
              </a:rPr>
              <a:t>n</a:t>
            </a:r>
            <a:r>
              <a:rPr sz="800" spc="35" dirty="0">
                <a:solidFill>
                  <a:srgbClr val="5E7587"/>
                </a:solidFill>
                <a:latin typeface="Times New Roman"/>
                <a:cs typeface="Times New Roman"/>
              </a:rPr>
              <a:t>g</a:t>
            </a:r>
            <a:r>
              <a:rPr sz="800" spc="35" dirty="0">
                <a:solidFill>
                  <a:srgbClr val="8093A7"/>
                </a:solidFill>
                <a:latin typeface="Times New Roman"/>
                <a:cs typeface="Times New Roman"/>
              </a:rPr>
              <a:t>,_</a:t>
            </a:r>
            <a:r>
              <a:rPr sz="800" spc="35" dirty="0">
                <a:solidFill>
                  <a:srgbClr val="49546E"/>
                </a:solidFill>
                <a:latin typeface="Times New Roman"/>
                <a:cs typeface="Times New Roman"/>
              </a:rPr>
              <a:t>.</a:t>
            </a:r>
            <a:r>
              <a:rPr sz="800" spc="35" dirty="0">
                <a:solidFill>
                  <a:srgbClr val="8093A7"/>
                </a:solidFill>
                <a:latin typeface="Times New Roman"/>
                <a:cs typeface="Times New Roman"/>
              </a:rPr>
              <a:t>]_</a:t>
            </a:r>
            <a:endParaRPr sz="800">
              <a:latin typeface="Times New Roman"/>
              <a:cs typeface="Times New Roman"/>
            </a:endParaRPr>
          </a:p>
          <a:p>
            <a:pPr marL="14604">
              <a:lnSpc>
                <a:spcPts val="1135"/>
              </a:lnSpc>
            </a:pPr>
            <a:r>
              <a:rPr sz="850" spc="-25" dirty="0">
                <a:solidFill>
                  <a:srgbClr val="708597"/>
                </a:solidFill>
                <a:latin typeface="Arial"/>
                <a:cs typeface="Arial"/>
              </a:rPr>
              <a:t>-</a:t>
            </a:r>
            <a:r>
              <a:rPr sz="850" spc="-30" dirty="0">
                <a:solidFill>
                  <a:srgbClr val="708597"/>
                </a:solidFill>
                <a:latin typeface="Arial"/>
                <a:cs typeface="Arial"/>
              </a:rPr>
              <a:t>Xaic</a:t>
            </a:r>
            <a:r>
              <a:rPr sz="850" spc="-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E7587"/>
                </a:solidFill>
                <a:latin typeface="Arial"/>
                <a:cs typeface="Arial"/>
              </a:rPr>
              <a:t>illrn</a:t>
            </a:r>
            <a:r>
              <a:rPr sz="800" spc="-20" dirty="0">
                <a:solidFill>
                  <a:srgbClr val="8093A7"/>
                </a:solidFill>
                <a:latin typeface="Arial"/>
                <a:cs typeface="Arial"/>
              </a:rPr>
              <a:t>h</a:t>
            </a:r>
            <a:r>
              <a:rPr sz="800" spc="5" dirty="0">
                <a:solidFill>
                  <a:srgbClr val="8093A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aLil;fc.cichoijit</a:t>
            </a:r>
            <a:r>
              <a:rPr sz="750" spc="7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70" dirty="0">
                <a:solidFill>
                  <a:srgbClr val="5E7587"/>
                </a:solidFill>
                <a:latin typeface="Times New Roman"/>
                <a:cs typeface="Times New Roman"/>
              </a:rPr>
              <a:t>dgng</a:t>
            </a:r>
            <a:r>
              <a:rPr sz="800" spc="-3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80" dirty="0">
                <a:solidFill>
                  <a:srgbClr val="708597"/>
                </a:solidFill>
                <a:latin typeface="Arial"/>
                <a:cs typeface="Arial"/>
              </a:rPr>
              <a:t>1i1jn</a:t>
            </a:r>
            <a:r>
              <a:rPr sz="800" spc="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5E7587"/>
                </a:solidFill>
                <a:latin typeface="Arial"/>
                <a:cs typeface="Arial"/>
              </a:rPr>
              <a:t>di;lng</a:t>
            </a:r>
            <a:r>
              <a:rPr sz="800" spc="-6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1200" i="1" spc="-195" dirty="0">
                <a:solidFill>
                  <a:srgbClr val="708597"/>
                </a:solidFill>
                <a:latin typeface="Arial"/>
                <a:cs typeface="Arial"/>
              </a:rPr>
              <a:t>va</a:t>
            </a:r>
            <a:r>
              <a:rPr sz="1200" i="1" spc="-1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nghi</a:t>
            </a:r>
            <a:r>
              <a:rPr sz="800" spc="4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ngm</a:t>
            </a:r>
            <a:r>
              <a:rPr sz="750" spc="15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co</a:t>
            </a:r>
            <a:r>
              <a:rPr sz="800" spc="5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70" dirty="0">
                <a:solidFill>
                  <a:srgbClr val="708597"/>
                </a:solidFill>
                <a:latin typeface="Arial"/>
                <a:cs typeface="Arial"/>
              </a:rPr>
              <a:t>IQ'i</a:t>
            </a:r>
            <a:r>
              <a:rPr sz="800" spc="1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die</a:t>
            </a:r>
            <a:r>
              <a:rPr sz="750" spc="245" dirty="0">
                <a:solidFill>
                  <a:srgbClr val="708597"/>
                </a:solidFill>
                <a:latin typeface="Arial"/>
                <a:cs typeface="Arial"/>
              </a:rPr>
              <a:t>  </a:t>
            </a:r>
            <a:r>
              <a:rPr sz="800" spc="60" dirty="0">
                <a:solidFill>
                  <a:srgbClr val="5E7587"/>
                </a:solidFill>
                <a:latin typeface="Times New Roman"/>
                <a:cs typeface="Times New Roman"/>
              </a:rPr>
              <a:t>si/c</a:t>
            </a:r>
            <a:r>
              <a:rPr sz="800" spc="-11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Arial"/>
                <a:cs typeface="Arial"/>
              </a:rPr>
              <a:t>khoe</a:t>
            </a:r>
            <a:r>
              <a:rPr sz="800" spc="-1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08597"/>
                </a:solidFill>
                <a:latin typeface="Arial"/>
                <a:cs typeface="Arial"/>
              </a:rPr>
              <a:t>ql.fil</a:t>
            </a:r>
            <a:endParaRPr sz="800">
              <a:latin typeface="Arial"/>
              <a:cs typeface="Arial"/>
            </a:endParaRPr>
          </a:p>
          <a:p>
            <a:pPr marL="24130">
              <a:lnSpc>
                <a:spcPts val="1050"/>
              </a:lnSpc>
            </a:pPr>
            <a:r>
              <a:rPr sz="800" spc="50" dirty="0">
                <a:solidFill>
                  <a:srgbClr val="5E7587"/>
                </a:solidFill>
                <a:latin typeface="Times New Roman"/>
                <a:cs typeface="Times New Roman"/>
              </a:rPr>
              <a:t>quan</a:t>
            </a:r>
            <a:r>
              <a:rPr sz="800" spc="1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-sit</a:t>
            </a:r>
            <a:r>
              <a:rPr sz="800" spc="4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5E7587"/>
                </a:solidFill>
                <a:latin typeface="Times New Roman"/>
                <a:cs typeface="Times New Roman"/>
              </a:rPr>
              <a:t>tra</a:t>
            </a:r>
            <a:r>
              <a:rPr sz="800" spc="50" dirty="0">
                <a:solidFill>
                  <a:srgbClr val="8093A7"/>
                </a:solidFill>
                <a:latin typeface="Times New Roman"/>
                <a:cs typeface="Times New Roman"/>
              </a:rPr>
              <a:t>nh </a:t>
            </a:r>
            <a:r>
              <a:rPr sz="800" spc="65" dirty="0">
                <a:solidFill>
                  <a:srgbClr val="5E7587"/>
                </a:solidFill>
                <a:latin typeface="Times New Roman"/>
                <a:cs typeface="Times New Roman"/>
              </a:rPr>
              <a:t>anh</a:t>
            </a:r>
            <a:r>
              <a:rPr sz="800" spc="1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900" spc="-145" dirty="0">
                <a:solidFill>
                  <a:srgbClr val="708597"/>
                </a:solidFill>
                <a:latin typeface="Times New Roman"/>
                <a:cs typeface="Times New Roman"/>
              </a:rPr>
              <a:t>'r/'aJ</a:t>
            </a:r>
            <a:r>
              <a:rPr sz="900" spc="2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85" dirty="0">
                <a:solidFill>
                  <a:srgbClr val="8093A7"/>
                </a:solidFill>
                <a:latin typeface="Times New Roman"/>
                <a:cs typeface="Times New Roman"/>
              </a:rPr>
              <a:t>lh</a:t>
            </a:r>
            <a:r>
              <a:rPr sz="800" spc="85" dirty="0">
                <a:solidFill>
                  <a:srgbClr val="5E7587"/>
                </a:solidFill>
                <a:latin typeface="Times New Roman"/>
                <a:cs typeface="Times New Roman"/>
              </a:rPr>
              <a:t>o</a:t>
            </a:r>
            <a:r>
              <a:rPr sz="800" spc="7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5E7587"/>
                </a:solidFill>
                <a:latin typeface="Times New Roman"/>
                <a:cs typeface="Times New Roman"/>
              </a:rPr>
              <a:t>cl</a:t>
            </a:r>
            <a:r>
              <a:rPr sz="800" spc="-3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708597"/>
                </a:solidFill>
                <a:latin typeface="Arial"/>
                <a:cs typeface="Arial"/>
              </a:rPr>
              <a:t>vTdeo; </a:t>
            </a:r>
            <a:r>
              <a:rPr sz="750" spc="60" dirty="0">
                <a:solidFill>
                  <a:srgbClr val="708597"/>
                </a:solidFill>
                <a:latin typeface="Arial"/>
                <a:cs typeface="Arial"/>
              </a:rPr>
              <a:t>lien</a:t>
            </a:r>
            <a:r>
              <a:rPr sz="750" spc="-9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-80" dirty="0">
                <a:solidFill>
                  <a:srgbClr val="708597"/>
                </a:solidFill>
                <a:latin typeface="Arial"/>
                <a:cs typeface="Arial"/>
              </a:rPr>
              <a:t>h¼</a:t>
            </a:r>
            <a:r>
              <a:rPr sz="800" spc="-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spc="75" dirty="0">
                <a:solidFill>
                  <a:srgbClr val="708597"/>
                </a:solidFill>
                <a:latin typeface="Arial"/>
                <a:cs typeface="Arial"/>
              </a:rPr>
              <a:t>"'°'</a:t>
            </a:r>
            <a:r>
              <a:rPr sz="750" spc="-2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5E7587"/>
                </a:solidFill>
                <a:latin typeface="Times New Roman"/>
                <a:cs typeface="Times New Roman"/>
              </a:rPr>
              <a:t>nhu'n&lt;g</a:t>
            </a:r>
            <a:r>
              <a:rPr sz="800" spc="2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708597"/>
                </a:solidFill>
                <a:latin typeface="Arial"/>
                <a:cs typeface="Arial"/>
              </a:rPr>
              <a:t>hDijit</a:t>
            </a:r>
            <a:r>
              <a:rPr sz="800" spc="2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ag,rig</a:t>
            </a:r>
            <a:r>
              <a:rPr sz="800" spc="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8093A7"/>
                </a:solidFill>
                <a:latin typeface="Arial"/>
                <a:cs typeface="Arial"/>
              </a:rPr>
              <a:t>h</a:t>
            </a: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ang</a:t>
            </a:r>
            <a:r>
              <a:rPr sz="800" spc="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E7587"/>
                </a:solidFill>
                <a:latin typeface="Times New Roman"/>
                <a:cs typeface="Times New Roman"/>
              </a:rPr>
              <a:t>ngay</a:t>
            </a:r>
            <a:endParaRPr sz="8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  <a:spcBef>
                <a:spcPts val="75"/>
              </a:spcBef>
            </a:pPr>
            <a:r>
              <a:rPr sz="800" spc="-10" dirty="0">
                <a:solidFill>
                  <a:srgbClr val="5E7587"/>
                </a:solidFill>
                <a:latin typeface="Arial"/>
                <a:cs typeface="Arial"/>
              </a:rPr>
              <a:t>cua</a:t>
            </a:r>
            <a:r>
              <a:rPr sz="800" spc="-4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ban</a:t>
            </a:r>
            <a:r>
              <a:rPr sz="750" spc="19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5E7587"/>
                </a:solidFill>
                <a:latin typeface="Times New Roman"/>
                <a:cs typeface="Times New Roman"/>
              </a:rPr>
              <a:t>than</a:t>
            </a:r>
            <a:r>
              <a:rPr sz="800" spc="7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5E7587"/>
                </a:solidFill>
                <a:latin typeface="Arial"/>
                <a:cs typeface="Arial"/>
              </a:rPr>
              <a:t>va</a:t>
            </a:r>
            <a:r>
              <a:rPr sz="800" spc="5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70" dirty="0">
                <a:solidFill>
                  <a:srgbClr val="708597"/>
                </a:solidFill>
                <a:latin typeface="Arial"/>
                <a:cs typeface="Arial"/>
              </a:rPr>
              <a:t>iJU'a</a:t>
            </a:r>
            <a:r>
              <a:rPr sz="800" spc="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ra</a:t>
            </a:r>
            <a:r>
              <a:rPr sz="800" spc="-3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5E7587"/>
                </a:solidFill>
                <a:latin typeface="Arial"/>
                <a:cs typeface="Arial"/>
              </a:rPr>
              <a:t>d'tn;rc</a:t>
            </a:r>
            <a:r>
              <a:rPr sz="800" spc="6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708597"/>
                </a:solidFill>
                <a:latin typeface="Times New Roman"/>
                <a:cs typeface="Times New Roman"/>
              </a:rPr>
              <a:t>ho-</a:t>
            </a:r>
            <a:r>
              <a:rPr sz="800" spc="-35" dirty="0">
                <a:solidFill>
                  <a:srgbClr val="708597"/>
                </a:solidFill>
                <a:latin typeface="Times New Roman"/>
                <a:cs typeface="Times New Roman"/>
              </a:rPr>
              <a:t>?it</a:t>
            </a:r>
            <a:r>
              <a:rPr sz="800" spc="4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750" spc="65" dirty="0">
                <a:solidFill>
                  <a:srgbClr val="5E7587"/>
                </a:solidFill>
                <a:latin typeface="Arial"/>
                <a:cs typeface="Arial"/>
              </a:rPr>
              <a:t>ll</a:t>
            </a:r>
            <a:r>
              <a:rPr sz="750" spc="12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170" dirty="0">
                <a:solidFill>
                  <a:srgbClr val="5E7587"/>
                </a:solidFill>
                <a:latin typeface="Arial"/>
                <a:cs typeface="Arial"/>
              </a:rPr>
              <a:t>ng</a:t>
            </a:r>
            <a:r>
              <a:rPr sz="750" spc="-9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nao </a:t>
            </a:r>
            <a:r>
              <a:rPr sz="850" dirty="0">
                <a:solidFill>
                  <a:srgbClr val="5E7587"/>
                </a:solidFill>
                <a:latin typeface="Times New Roman"/>
                <a:cs typeface="Times New Roman"/>
              </a:rPr>
              <a:t>can</a:t>
            </a:r>
            <a:r>
              <a:rPr sz="850" spc="11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dan</a:t>
            </a:r>
            <a:r>
              <a:rPr sz="800" dirty="0">
                <a:solidFill>
                  <a:srgbClr val="708597"/>
                </a:solidFill>
                <a:latin typeface="Arial"/>
                <a:cs typeface="Arial"/>
              </a:rPr>
              <a:t>h</a:t>
            </a:r>
            <a:r>
              <a:rPr sz="800" spc="4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5E7587"/>
                </a:solidFill>
                <a:latin typeface="Times New Roman"/>
                <a:cs typeface="Times New Roman"/>
              </a:rPr>
              <a:t>ntleu</a:t>
            </a:r>
            <a:r>
              <a:rPr sz="850" spc="9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5E7587"/>
                </a:solidFill>
                <a:latin typeface="Arial"/>
                <a:cs typeface="Arial"/>
              </a:rPr>
              <a:t>thm</a:t>
            </a:r>
            <a:r>
              <a:rPr sz="750" spc="10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gian</a:t>
            </a:r>
            <a:r>
              <a:rPr sz="800" spc="-3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de</a:t>
            </a:r>
            <a:r>
              <a:rPr sz="750" spc="10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5E7587"/>
                </a:solidFill>
                <a:latin typeface="Arial"/>
                <a:cs typeface="Arial"/>
              </a:rPr>
              <a:t>co·</a:t>
            </a:r>
            <a:endParaRPr sz="8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65"/>
              </a:spcBef>
              <a:tabLst>
                <a:tab pos="312420" algn="l"/>
              </a:tabLst>
            </a:pPr>
            <a:r>
              <a:rPr sz="800" spc="-10" dirty="0">
                <a:solidFill>
                  <a:srgbClr val="708597"/>
                </a:solidFill>
                <a:latin typeface="Times New Roman"/>
                <a:cs typeface="Times New Roman"/>
              </a:rPr>
              <a:t>th,g: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	</a:t>
            </a:r>
            <a:r>
              <a:rPr sz="800" spc="-10" dirty="0">
                <a:solidFill>
                  <a:srgbClr val="5E7587"/>
                </a:solidFill>
                <a:latin typeface="Times New Roman"/>
                <a:cs typeface="Times New Roman"/>
              </a:rPr>
              <a:t>61:</a:t>
            </a:r>
            <a:r>
              <a:rPr sz="800" spc="-3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114" dirty="0">
                <a:solidFill>
                  <a:srgbClr val="708597"/>
                </a:solidFill>
                <a:latin typeface="Times New Roman"/>
                <a:cs typeface="Times New Roman"/>
              </a:rPr>
              <a:t>rn</a:t>
            </a:r>
            <a:r>
              <a:rPr sz="800" spc="8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708597"/>
                </a:solidFill>
                <a:latin typeface="Times New Roman"/>
                <a:cs typeface="Times New Roman"/>
              </a:rPr>
              <a:t>h..</a:t>
            </a:r>
            <a:endParaRPr sz="800">
              <a:latin typeface="Times New Roman"/>
              <a:cs typeface="Times New Roman"/>
            </a:endParaRPr>
          </a:p>
          <a:p>
            <a:pPr marL="15240">
              <a:lnSpc>
                <a:spcPts val="844"/>
              </a:lnSpc>
              <a:spcBef>
                <a:spcPts val="145"/>
              </a:spcBef>
            </a:pPr>
            <a:r>
              <a:rPr sz="800" spc="-10" dirty="0">
                <a:solidFill>
                  <a:srgbClr val="5E7587"/>
                </a:solidFill>
                <a:latin typeface="Times New Roman"/>
                <a:cs typeface="Times New Roman"/>
              </a:rPr>
              <a:t>To.in,</a:t>
            </a:r>
            <a:endParaRPr sz="800">
              <a:latin typeface="Times New Roman"/>
              <a:cs typeface="Times New Roman"/>
            </a:endParaRPr>
          </a:p>
          <a:p>
            <a:pPr marL="24130">
              <a:lnSpc>
                <a:spcPts val="1180"/>
              </a:lnSpc>
            </a:pPr>
            <a:r>
              <a:rPr sz="750" spc="-10" dirty="0">
                <a:solidFill>
                  <a:srgbClr val="49546E"/>
                </a:solidFill>
                <a:latin typeface="Arial"/>
                <a:cs typeface="Arial"/>
              </a:rPr>
              <a:t>-</a:t>
            </a:r>
            <a:r>
              <a:rPr sz="750" spc="75" dirty="0">
                <a:solidFill>
                  <a:srgbClr val="9EB1C4"/>
                </a:solidFill>
                <a:latin typeface="Arial"/>
                <a:cs typeface="Arial"/>
              </a:rPr>
              <a:t>·</a:t>
            </a:r>
            <a:r>
              <a:rPr sz="750" spc="75" dirty="0">
                <a:solidFill>
                  <a:srgbClr val="5E7587"/>
                </a:solidFill>
                <a:latin typeface="Arial"/>
                <a:cs typeface="Arial"/>
              </a:rPr>
              <a:t>Nh</a:t>
            </a:r>
            <a:r>
              <a:rPr sz="750" spc="7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114" dirty="0">
                <a:solidFill>
                  <a:srgbClr val="5E7587"/>
                </a:solidFill>
                <a:latin typeface="Arial"/>
                <a:cs typeface="Arial"/>
              </a:rPr>
              <a:t>n</a:t>
            </a:r>
            <a:r>
              <a:rPr sz="750" spc="-7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b="1" spc="-75" dirty="0">
                <a:solidFill>
                  <a:srgbClr val="708597"/>
                </a:solidFill>
                <a:latin typeface="Arial"/>
                <a:cs typeface="Arial"/>
              </a:rPr>
              <a:t>clijing</a:t>
            </a:r>
            <a:r>
              <a:rPr sz="750" b="1" spc="1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1200" spc="380" dirty="0">
                <a:solidFill>
                  <a:srgbClr val="5E7587"/>
                </a:solidFill>
                <a:latin typeface="Arial"/>
                <a:cs typeface="Arial"/>
              </a:rPr>
              <a:t>□</a:t>
            </a:r>
            <a:r>
              <a:rPr sz="1200" spc="1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195" dirty="0">
                <a:solidFill>
                  <a:srgbClr val="5E7587"/>
                </a:solidFill>
                <a:latin typeface="Arial"/>
                <a:cs typeface="Arial"/>
              </a:rPr>
              <a:t>c</a:t>
            </a:r>
            <a:r>
              <a:rPr sz="750" spc="-4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55" dirty="0">
                <a:solidFill>
                  <a:srgbClr val="8093A7"/>
                </a:solidFill>
                <a:latin typeface="Arial"/>
                <a:cs typeface="Arial"/>
              </a:rPr>
              <a:t>hinh</a:t>
            </a:r>
            <a:r>
              <a:rPr sz="750" spc="-45" dirty="0">
                <a:solidFill>
                  <a:srgbClr val="8093A7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8093A7"/>
                </a:solidFill>
                <a:latin typeface="Times New Roman"/>
                <a:cs typeface="Times New Roman"/>
              </a:rPr>
              <a:t>YI.lon</a:t>
            </a:r>
            <a:r>
              <a:rPr sz="800" spc="-30" dirty="0">
                <a:solidFill>
                  <a:srgbClr val="5E7587"/>
                </a:solidFill>
                <a:latin typeface="Times New Roman"/>
                <a:cs typeface="Times New Roman"/>
              </a:rPr>
              <a:t>g,</a:t>
            </a:r>
            <a:r>
              <a:rPr sz="800" spc="12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hinh</a:t>
            </a:r>
            <a:r>
              <a:rPr sz="800" spc="3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5E7587"/>
                </a:solidFill>
                <a:latin typeface="Times New Roman"/>
                <a:cs typeface="Times New Roman"/>
              </a:rPr>
              <a:t>tran</a:t>
            </a:r>
            <a:r>
              <a:rPr sz="800" spc="60" dirty="0">
                <a:solidFill>
                  <a:srgbClr val="8093A7"/>
                </a:solidFill>
                <a:latin typeface="Times New Roman"/>
                <a:cs typeface="Times New Roman"/>
              </a:rPr>
              <a:t>,</a:t>
            </a:r>
            <a:r>
              <a:rPr sz="800" spc="20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h1nh</a:t>
            </a:r>
            <a:r>
              <a:rPr sz="800" spc="4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tam</a:t>
            </a:r>
            <a:r>
              <a:rPr sz="750" spc="21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i;</a:t>
            </a:r>
            <a:r>
              <a:rPr sz="750" dirty="0">
                <a:solidFill>
                  <a:srgbClr val="8093A7"/>
                </a:solidFill>
                <a:latin typeface="Arial"/>
                <a:cs typeface="Arial"/>
              </a:rPr>
              <a:t>t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:iic,</a:t>
            </a:r>
            <a:r>
              <a:rPr sz="750" spc="8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hinh</a:t>
            </a:r>
            <a:r>
              <a:rPr sz="800" spc="2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chtf</a:t>
            </a:r>
            <a:r>
              <a:rPr sz="800" spc="-2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65" dirty="0">
                <a:solidFill>
                  <a:srgbClr val="5E7587"/>
                </a:solidFill>
                <a:latin typeface="Times New Roman"/>
                <a:cs typeface="Times New Roman"/>
              </a:rPr>
              <a:t>11h</a:t>
            </a:r>
            <a:r>
              <a:rPr sz="800" spc="5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5E7587"/>
                </a:solidFill>
                <a:latin typeface="Times New Roman"/>
                <a:cs typeface="Times New Roman"/>
              </a:rPr>
              <a:t>tt</a:t>
            </a:r>
            <a:r>
              <a:rPr sz="800" spc="45" dirty="0">
                <a:solidFill>
                  <a:srgbClr val="8093A7"/>
                </a:solidFill>
                <a:latin typeface="Times New Roman"/>
                <a:cs typeface="Times New Roman"/>
              </a:rPr>
              <a:t>ho</a:t>
            </a:r>
            <a:r>
              <a:rPr sz="800" spc="45" dirty="0">
                <a:solidFill>
                  <a:srgbClr val="5E7587"/>
                </a:solidFill>
                <a:latin typeface="Times New Roman"/>
                <a:cs typeface="Times New Roman"/>
              </a:rPr>
              <a:t>ng</a:t>
            </a:r>
            <a:endParaRPr sz="800">
              <a:latin typeface="Times New Roman"/>
              <a:cs typeface="Times New Roman"/>
            </a:endParaRPr>
          </a:p>
          <a:p>
            <a:pPr marL="24130">
              <a:lnSpc>
                <a:spcPts val="1230"/>
              </a:lnSpc>
            </a:pP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qlfai</a:t>
            </a:r>
            <a:r>
              <a:rPr sz="750" spc="-6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708597"/>
                </a:solidFill>
                <a:latin typeface="Arial"/>
                <a:cs typeface="Arial"/>
              </a:rPr>
              <a:t>'o'f</a:t>
            </a:r>
            <a:r>
              <a:rPr sz="750" spc="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c</a:t>
            </a:r>
            <a:r>
              <a:rPr sz="750" spc="3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50" spc="-114" dirty="0">
                <a:solidFill>
                  <a:srgbClr val="5E7587"/>
                </a:solidFill>
                <a:latin typeface="Arial"/>
                <a:cs typeface="Arial"/>
              </a:rPr>
              <a:t>SL!</a:t>
            </a:r>
            <a:r>
              <a:rPr sz="850" spc="-10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di,mg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.b9</a:t>
            </a:r>
            <a:r>
              <a:rPr sz="800" spc="-8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1200" spc="-75" dirty="0">
                <a:solidFill>
                  <a:srgbClr val="5E7587"/>
                </a:solidFill>
                <a:latin typeface="Arial"/>
                <a:cs typeface="Arial"/>
              </a:rPr>
              <a:t>□</a:t>
            </a:r>
            <a:r>
              <a:rPr sz="1000" spc="-75" dirty="0">
                <a:solidFill>
                  <a:srgbClr val="5E7587"/>
                </a:solidFill>
                <a:latin typeface="Arial"/>
                <a:cs typeface="Arial"/>
              </a:rPr>
              <a:t>ti</a:t>
            </a:r>
            <a:r>
              <a:rPr sz="1000" spc="-8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08597"/>
                </a:solidFill>
                <a:latin typeface="Times New Roman"/>
                <a:cs typeface="Times New Roman"/>
              </a:rPr>
              <a:t>dLing</a:t>
            </a:r>
            <a:r>
              <a:rPr sz="800" spc="1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750" spc="165" dirty="0">
                <a:solidFill>
                  <a:srgbClr val="8093A7"/>
                </a:solidFill>
                <a:latin typeface="Arial"/>
                <a:cs typeface="Arial"/>
              </a:rPr>
              <a:t>h</a:t>
            </a:r>
            <a:r>
              <a:rPr sz="750" spc="110" dirty="0">
                <a:solidFill>
                  <a:srgbClr val="8093A7"/>
                </a:solidFill>
                <a:latin typeface="Arial"/>
                <a:cs typeface="Arial"/>
              </a:rPr>
              <a:t> </a:t>
            </a:r>
            <a:r>
              <a:rPr sz="750" spc="150" dirty="0">
                <a:solidFill>
                  <a:srgbClr val="5E7587"/>
                </a:solidFill>
                <a:latin typeface="Arial"/>
                <a:cs typeface="Arial"/>
              </a:rPr>
              <a:t>c</a:t>
            </a:r>
            <a:r>
              <a:rPr sz="750" spc="229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165" dirty="0">
                <a:solidFill>
                  <a:srgbClr val="5E7587"/>
                </a:solidFill>
                <a:latin typeface="Arial"/>
                <a:cs typeface="Arial"/>
              </a:rPr>
              <a:t>p</a:t>
            </a:r>
            <a:r>
              <a:rPr sz="750" spc="39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1150" spc="-210" dirty="0">
                <a:solidFill>
                  <a:srgbClr val="5E7587"/>
                </a:solidFill>
                <a:latin typeface="Arial"/>
                <a:cs typeface="Arial"/>
              </a:rPr>
              <a:t>ca</a:t>
            </a:r>
            <a:r>
              <a:rPr sz="1150" spc="-9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708597"/>
                </a:solidFill>
                <a:latin typeface="Times New Roman"/>
                <a:cs typeface="Times New Roman"/>
              </a:rPr>
              <a:t>nnan</a:t>
            </a:r>
            <a:r>
              <a:rPr sz="800" spc="13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100" dirty="0">
                <a:solidFill>
                  <a:srgbClr val="5E7587"/>
                </a:solidFill>
                <a:latin typeface="Times New Roman"/>
                <a:cs typeface="Times New Roman"/>
              </a:rPr>
              <a:t>ho</a:t>
            </a:r>
            <a:r>
              <a:rPr sz="800" spc="7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90" dirty="0">
                <a:solidFill>
                  <a:srgbClr val="5E7587"/>
                </a:solidFill>
                <a:latin typeface="Times New Roman"/>
                <a:cs typeface="Times New Roman"/>
              </a:rPr>
              <a:t>c</a:t>
            </a:r>
            <a:r>
              <a:rPr sz="800" spc="-1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b="1" dirty="0">
                <a:solidFill>
                  <a:srgbClr val="5E7587"/>
                </a:solidFill>
                <a:latin typeface="Times New Roman"/>
                <a:cs typeface="Times New Roman"/>
              </a:rPr>
              <a:t>..,</a:t>
            </a:r>
            <a:r>
              <a:rPr sz="750" b="1" spc="4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b="1" dirty="0">
                <a:solidFill>
                  <a:srgbClr val="5E7587"/>
                </a:solidFill>
                <a:latin typeface="Times New Roman"/>
                <a:cs typeface="Times New Roman"/>
              </a:rPr>
              <a:t>t</a:t>
            </a:r>
            <a:r>
              <a:rPr sz="750" b="1" spc="3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50" b="1" spc="55" dirty="0">
                <a:solidFill>
                  <a:srgbClr val="708597"/>
                </a:solidFill>
                <a:latin typeface="Times New Roman"/>
                <a:cs typeface="Times New Roman"/>
              </a:rPr>
              <a:t>th</a:t>
            </a:r>
            <a:r>
              <a:rPr sz="850" b="1" spc="6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50" b="1" spc="-25" dirty="0">
                <a:solidFill>
                  <a:srgbClr val="708597"/>
                </a:solidFill>
                <a:latin typeface="Times New Roman"/>
                <a:cs typeface="Times New Roman"/>
              </a:rPr>
              <a:t>t.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075"/>
              </a:lnSpc>
            </a:pPr>
            <a:r>
              <a:rPr sz="800" b="1" spc="245" dirty="0">
                <a:solidFill>
                  <a:srgbClr val="5E7587"/>
                </a:solidFill>
                <a:latin typeface="Arial"/>
                <a:cs typeface="Arial"/>
              </a:rPr>
              <a:t>-</a:t>
            </a:r>
            <a:r>
              <a:rPr sz="800" b="1" spc="470" dirty="0">
                <a:solidFill>
                  <a:srgbClr val="5E7587"/>
                </a:solidFill>
                <a:latin typeface="Arial"/>
                <a:cs typeface="Arial"/>
              </a:rPr>
              <a:t>Th</a:t>
            </a:r>
            <a:r>
              <a:rPr sz="800" b="1" spc="-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70" dirty="0">
                <a:solidFill>
                  <a:srgbClr val="5E7587"/>
                </a:solidFill>
                <a:latin typeface="Times New Roman"/>
                <a:cs typeface="Times New Roman"/>
              </a:rPr>
              <a:t>h</a:t>
            </a:r>
            <a:r>
              <a:rPr sz="800" spc="70" dirty="0">
                <a:solidFill>
                  <a:srgbClr val="8093A7"/>
                </a:solidFill>
                <a:latin typeface="Times New Roman"/>
                <a:cs typeface="Times New Roman"/>
              </a:rPr>
              <a:t>i</a:t>
            </a:r>
            <a:r>
              <a:rPr sz="800" spc="80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spc="95" dirty="0">
                <a:solidFill>
                  <a:srgbClr val="5E7587"/>
                </a:solidFill>
                <a:latin typeface="Times New Roman"/>
                <a:cs typeface="Times New Roman"/>
              </a:rPr>
              <a:t>n</a:t>
            </a:r>
            <a:r>
              <a:rPr sz="800" spc="1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dlf9't.</a:t>
            </a:r>
            <a:r>
              <a:rPr sz="800" spc="-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Yi</a:t>
            </a:r>
            <a:r>
              <a:rPr sz="800" spc="3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c</a:t>
            </a:r>
            <a:r>
              <a:rPr sz="800" spc="-1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5E7587"/>
                </a:solidFill>
                <a:latin typeface="Arial"/>
                <a:cs typeface="Arial"/>
              </a:rPr>
              <a:t>l1p</a:t>
            </a:r>
            <a:r>
              <a:rPr sz="800" spc="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5E7587"/>
                </a:solidFill>
                <a:latin typeface="Arial"/>
                <a:cs typeface="Arial"/>
              </a:rPr>
              <a:t>g</a:t>
            </a:r>
            <a:r>
              <a:rPr sz="800" spc="-40" dirty="0">
                <a:solidFill>
                  <a:srgbClr val="8093A7"/>
                </a:solidFill>
                <a:latin typeface="Arial"/>
                <a:cs typeface="Arial"/>
              </a:rPr>
              <a:t>h</a:t>
            </a:r>
            <a:r>
              <a:rPr sz="800" spc="-40" dirty="0">
                <a:solidFill>
                  <a:srgbClr val="5E7587"/>
                </a:solidFill>
                <a:latin typeface="Arial"/>
                <a:cs typeface="Arial"/>
              </a:rPr>
              <a:t>e-</a:t>
            </a:r>
            <a:r>
              <a:rPr sz="800" spc="-35" dirty="0">
                <a:solidFill>
                  <a:srgbClr val="5E7587"/>
                </a:solidFill>
                <a:latin typeface="Arial"/>
                <a:cs typeface="Arial"/>
              </a:rPr>
              <a:t>p</a:t>
            </a:r>
            <a:r>
              <a:rPr sz="800" spc="-35" dirty="0">
                <a:solidFill>
                  <a:srgbClr val="8093A7"/>
                </a:solidFill>
                <a:latin typeface="Arial"/>
                <a:cs typeface="Arial"/>
              </a:rPr>
              <a:t>,</a:t>
            </a:r>
            <a:r>
              <a:rPr sz="800" spc="-50" dirty="0">
                <a:solidFill>
                  <a:srgbClr val="8093A7"/>
                </a:solidFill>
                <a:latin typeface="Arial"/>
                <a:cs typeface="Arial"/>
              </a:rPr>
              <a:t> </a:t>
            </a:r>
            <a:r>
              <a:rPr sz="950" spc="-160" dirty="0">
                <a:solidFill>
                  <a:srgbClr val="5E7587"/>
                </a:solidFill>
                <a:latin typeface="Times New Roman"/>
                <a:cs typeface="Times New Roman"/>
              </a:rPr>
              <a:t>xe'.:P</a:t>
            </a:r>
            <a:r>
              <a:rPr sz="950" spc="5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h</a:t>
            </a:r>
            <a:r>
              <a:rPr sz="800" dirty="0">
                <a:solidFill>
                  <a:srgbClr val="8093A7"/>
                </a:solidFill>
                <a:latin typeface="Times New Roman"/>
                <a:cs typeface="Times New Roman"/>
              </a:rPr>
              <a:t>lrd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1g</a:t>
            </a:r>
            <a:r>
              <a:rPr sz="800" spc="3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n</a:t>
            </a:r>
            <a:r>
              <a:rPr sz="800" spc="38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50" spc="-70" dirty="0">
                <a:solidFill>
                  <a:srgbClr val="708597"/>
                </a:solidFill>
                <a:latin typeface="Arial"/>
                <a:cs typeface="Arial"/>
              </a:rPr>
              <a:t>vcri</a:t>
            </a:r>
            <a:r>
              <a:rPr sz="850" spc="-6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5E7587"/>
                </a:solidFill>
                <a:latin typeface="Times New Roman"/>
                <a:cs typeface="Times New Roman"/>
              </a:rPr>
              <a:t>.sll'</a:t>
            </a:r>
            <a:r>
              <a:rPr sz="900" spc="-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60" dirty="0">
                <a:solidFill>
                  <a:srgbClr val="708597"/>
                </a:solidFill>
                <a:latin typeface="Times New Roman"/>
                <a:cs typeface="Times New Roman"/>
              </a:rPr>
              <a:t>cl1,rng</a:t>
            </a:r>
            <a:r>
              <a:rPr sz="800" spc="10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708597"/>
                </a:solidFill>
                <a:latin typeface="Times New Roman"/>
                <a:cs typeface="Times New Roman"/>
              </a:rPr>
              <a:t>h\?</a:t>
            </a:r>
            <a:r>
              <a:rPr sz="800" spc="-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d8</a:t>
            </a:r>
            <a:r>
              <a:rPr sz="800" spc="-3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dung</a:t>
            </a:r>
            <a:r>
              <a:rPr sz="800" spc="-6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-40" dirty="0">
                <a:solidFill>
                  <a:srgbClr val="5E7587"/>
                </a:solidFill>
                <a:latin typeface="Arial"/>
                <a:cs typeface="Arial"/>
              </a:rPr>
              <a:t>hc;ic</a:t>
            </a:r>
            <a:r>
              <a:rPr sz="750" spc="-3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b="1" spc="-40" dirty="0">
                <a:solidFill>
                  <a:srgbClr val="708597"/>
                </a:solidFill>
                <a:latin typeface="Times New Roman"/>
                <a:cs typeface="Times New Roman"/>
              </a:rPr>
              <a:t>t</a:t>
            </a:r>
            <a:r>
              <a:rPr sz="800" b="1" spc="-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b="1" spc="-50" dirty="0">
                <a:solidFill>
                  <a:srgbClr val="708597"/>
                </a:solidFill>
                <a:latin typeface="Times New Roman"/>
                <a:cs typeface="Times New Roman"/>
              </a:rPr>
              <a:t>p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25186" y="4432081"/>
            <a:ext cx="1457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cat</a:t>
            </a:r>
            <a:r>
              <a:rPr sz="750" spc="7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h1n</a:t>
            </a:r>
            <a:r>
              <a:rPr sz="750" spc="48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-65" dirty="0">
                <a:solidFill>
                  <a:srgbClr val="8093A7"/>
                </a:solidFill>
                <a:latin typeface="Times New Roman"/>
                <a:cs typeface="Times New Roman"/>
              </a:rPr>
              <a:t>hr</a:t>
            </a:r>
            <a:r>
              <a:rPr sz="800" spc="-65" dirty="0">
                <a:solidFill>
                  <a:srgbClr val="5E7587"/>
                </a:solidFill>
                <a:latin typeface="Times New Roman"/>
                <a:cs typeface="Times New Roman"/>
              </a:rPr>
              <a:t>11'h</a:t>
            </a:r>
            <a:r>
              <a:rPr sz="800" spc="-4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95" dirty="0">
                <a:solidFill>
                  <a:srgbClr val="5E7587"/>
                </a:solidFill>
                <a:latin typeface="Arial"/>
                <a:cs typeface="Arial"/>
              </a:rPr>
              <a:t>h</a:t>
            </a:r>
            <a:r>
              <a:rPr sz="800" spc="-4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c</a:t>
            </a:r>
            <a:r>
              <a:rPr sz="800" spc="38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5E7587"/>
                </a:solidFill>
                <a:latin typeface="Arial"/>
                <a:cs typeface="Arial"/>
              </a:rPr>
              <a:t>de</a:t>
            </a:r>
            <a:r>
              <a:rPr sz="750" b="1" spc="22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5E7587"/>
                </a:solidFill>
                <a:latin typeface="Arial"/>
                <a:cs typeface="Arial"/>
              </a:rPr>
              <a:t>tij!O</a:t>
            </a:r>
            <a:r>
              <a:rPr sz="600" spc="-1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ra </a:t>
            </a:r>
            <a:r>
              <a:rPr sz="750" spc="-25" dirty="0">
                <a:solidFill>
                  <a:srgbClr val="708597"/>
                </a:solidFill>
                <a:latin typeface="Arial"/>
                <a:cs typeface="Arial"/>
              </a:rPr>
              <a:t>ma.</a:t>
            </a:r>
            <a:endParaRPr sz="7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38954" y="4412997"/>
            <a:ext cx="1877060" cy="45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00"/>
              </a:lnSpc>
              <a:spcBef>
                <a:spcPts val="100"/>
              </a:spcBef>
            </a:pP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ca</a:t>
            </a:r>
            <a:r>
              <a:rPr sz="750" spc="-7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950" b="1" spc="-105" dirty="0">
                <a:solidFill>
                  <a:srgbClr val="708597"/>
                </a:solidFill>
                <a:latin typeface="Arial"/>
                <a:cs typeface="Arial"/>
              </a:rPr>
              <a:t>nn;;n</a:t>
            </a:r>
            <a:r>
              <a:rPr sz="950" b="1" spc="-2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ho</a:t>
            </a:r>
            <a:r>
              <a:rPr sz="800" spc="2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i:: </a:t>
            </a:r>
            <a:r>
              <a:rPr sz="550" b="1" dirty="0">
                <a:solidFill>
                  <a:srgbClr val="708597"/>
                </a:solidFill>
                <a:latin typeface="Arial"/>
                <a:cs typeface="Arial"/>
              </a:rPr>
              <a:t>Y</a:t>
            </a:r>
            <a:r>
              <a:rPr sz="550" b="1" spc="1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708597"/>
                </a:solidFill>
                <a:latin typeface="Arial"/>
                <a:cs typeface="Arial"/>
              </a:rPr>
              <a:t>t</a:t>
            </a:r>
            <a:r>
              <a:rPr sz="550" b="1" spc="41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spc="135" dirty="0">
                <a:solidFill>
                  <a:srgbClr val="708597"/>
                </a:solidFill>
                <a:latin typeface="Arial"/>
                <a:cs typeface="Arial"/>
              </a:rPr>
              <a:t>tn</a:t>
            </a:r>
            <a:r>
              <a:rPr sz="750" spc="114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spc="85" dirty="0">
                <a:solidFill>
                  <a:srgbClr val="708597"/>
                </a:solidFill>
                <a:latin typeface="Arial"/>
                <a:cs typeface="Arial"/>
              </a:rPr>
              <a:t>t</a:t>
            </a:r>
            <a:r>
              <a:rPr sz="750" spc="-2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spc="100" dirty="0">
                <a:solidFill>
                  <a:srgbClr val="8093A7"/>
                </a:solidFill>
                <a:latin typeface="Arial"/>
                <a:cs typeface="Arial"/>
              </a:rPr>
              <a:t>(</a:t>
            </a:r>
            <a:r>
              <a:rPr sz="750" spc="100" dirty="0">
                <a:solidFill>
                  <a:srgbClr val="5E7587"/>
                </a:solidFill>
                <a:latin typeface="Arial"/>
                <a:cs typeface="Arial"/>
              </a:rPr>
              <a:t>h</a:t>
            </a:r>
            <a:r>
              <a:rPr sz="750" spc="8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114" dirty="0">
                <a:solidFill>
                  <a:srgbClr val="5E7587"/>
                </a:solidFill>
                <a:latin typeface="Arial"/>
                <a:cs typeface="Arial"/>
              </a:rPr>
              <a:t>c</a:t>
            </a:r>
            <a:r>
              <a:rPr sz="750" spc="-3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s.inh</a:t>
            </a:r>
            <a:r>
              <a:rPr sz="800" spc="-1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§hep</a:t>
            </a:r>
            <a:r>
              <a:rPr sz="750" spc="10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a</a:t>
            </a:r>
            <a:r>
              <a:rPr sz="750" spc="2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-50" dirty="0">
                <a:solidFill>
                  <a:srgbClr val="5E7587"/>
                </a:solidFill>
                <a:latin typeface="Arial"/>
                <a:cs typeface="Arial"/>
              </a:rPr>
              <a:t>c</a:t>
            </a:r>
            <a:endParaRPr sz="750">
              <a:latin typeface="Arial"/>
              <a:cs typeface="Arial"/>
            </a:endParaRPr>
          </a:p>
          <a:p>
            <a:pPr marL="15240">
              <a:lnSpc>
                <a:spcPts val="1240"/>
              </a:lnSpc>
            </a:pP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hinh</a:t>
            </a:r>
            <a:r>
              <a:rPr sz="800" spc="204" dirty="0">
                <a:solidFill>
                  <a:srgbClr val="708597"/>
                </a:solidFill>
                <a:latin typeface="Times New Roman"/>
                <a:cs typeface="Times New Roman"/>
              </a:rPr>
              <a:t>  </a:t>
            </a:r>
            <a:r>
              <a:rPr sz="1150" spc="-10" dirty="0">
                <a:solidFill>
                  <a:srgbClr val="5E7587"/>
                </a:solidFill>
                <a:latin typeface="Times New Roman"/>
                <a:cs typeface="Times New Roman"/>
              </a:rPr>
              <a:t>g\lm</a:t>
            </a:r>
            <a:r>
              <a:rPr sz="1150" spc="-10" dirty="0">
                <a:solidFill>
                  <a:srgbClr val="8093A7"/>
                </a:solidFill>
                <a:latin typeface="Times New Roman"/>
                <a:cs typeface="Times New Roman"/>
              </a:rPr>
              <a:t>l.</a:t>
            </a:r>
            <a:endParaRPr sz="11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150"/>
              </a:spcBef>
            </a:pPr>
            <a:r>
              <a:rPr sz="800" b="1" spc="105" dirty="0">
                <a:solidFill>
                  <a:srgbClr val="5E7587"/>
                </a:solidFill>
                <a:latin typeface="Times New Roman"/>
                <a:cs typeface="Times New Roman"/>
              </a:rPr>
              <a:t>Mitlllu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36761" y="4840984"/>
            <a:ext cx="214630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5" dirty="0">
                <a:solidFill>
                  <a:srgbClr val="5E7587"/>
                </a:solidFill>
                <a:latin typeface="Arial"/>
                <a:cs typeface="Arial"/>
              </a:rPr>
              <a:t>-</a:t>
            </a:r>
            <a:r>
              <a:rPr sz="750" spc="-20" dirty="0">
                <a:solidFill>
                  <a:srgbClr val="5E7587"/>
                </a:solidFill>
                <a:latin typeface="Arial"/>
                <a:cs typeface="Arial"/>
              </a:rPr>
              <a:t>Tij!O</a:t>
            </a:r>
            <a:r>
              <a:rPr sz="750" spc="7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90" dirty="0">
                <a:solidFill>
                  <a:srgbClr val="5E7587"/>
                </a:solidFill>
                <a:latin typeface="Arial"/>
                <a:cs typeface="Arial"/>
              </a:rPr>
              <a:t>i:'l</a:t>
            </a:r>
            <a:r>
              <a:rPr sz="750" spc="14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204" dirty="0">
                <a:solidFill>
                  <a:srgbClr val="5E7587"/>
                </a:solidFill>
                <a:latin typeface="Arial"/>
                <a:cs typeface="Arial"/>
              </a:rPr>
              <a:t>c</a:t>
            </a:r>
            <a:r>
              <a:rPr sz="750" spc="-4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runh</a:t>
            </a:r>
            <a:r>
              <a:rPr sz="750" spc="-3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dijing</a:t>
            </a:r>
            <a:r>
              <a:rPr sz="750" spc="-4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5E7587"/>
                </a:solidFill>
                <a:latin typeface="Arial"/>
                <a:cs typeface="Arial"/>
              </a:rPr>
              <a:t>cct</a:t>
            </a:r>
            <a:r>
              <a:rPr sz="650" i="1" spc="11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708597"/>
                </a:solidFill>
                <a:latin typeface="Times New Roman"/>
                <a:cs typeface="Times New Roman"/>
              </a:rPr>
              <a:t>ban</a:t>
            </a:r>
            <a:r>
              <a:rPr sz="850" spc="9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l</a:t>
            </a:r>
            <a:r>
              <a:rPr sz="800" spc="3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o</a:t>
            </a:r>
            <a:r>
              <a:rPr sz="800" spc="235" dirty="0">
                <a:solidFill>
                  <a:srgbClr val="708597"/>
                </a:solidFill>
                <a:latin typeface="Times New Roman"/>
                <a:cs typeface="Times New Roman"/>
              </a:rPr>
              <a:t>  </a:t>
            </a:r>
            <a:r>
              <a:rPr sz="800" spc="-45" dirty="0">
                <a:solidFill>
                  <a:srgbClr val="708597"/>
                </a:solidFill>
                <a:latin typeface="Times New Roman"/>
                <a:cs typeface="Times New Roman"/>
              </a:rPr>
              <a:t>h1nt'I</a:t>
            </a:r>
            <a:r>
              <a:rPr sz="800" spc="114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5E7587"/>
                </a:solidFill>
                <a:latin typeface="Times New Roman"/>
                <a:cs typeface="Times New Roman"/>
              </a:rPr>
              <a:t>ng)Jlli'</a:t>
            </a:r>
            <a:r>
              <a:rPr sz="800" spc="-10" dirty="0">
                <a:solidFill>
                  <a:srgbClr val="8093A7"/>
                </a:solidFill>
                <a:latin typeface="Times New Roman"/>
                <a:cs typeface="Times New Roman"/>
              </a:rPr>
              <a:t>).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30265" y="4901799"/>
            <a:ext cx="357759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5E7587"/>
                </a:solidFill>
                <a:latin typeface="Arial"/>
                <a:cs typeface="Arial"/>
              </a:rPr>
              <a:t>-</a:t>
            </a:r>
            <a:r>
              <a:rPr sz="850" spc="229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50" spc="-35" dirty="0">
                <a:solidFill>
                  <a:srgbClr val="708597"/>
                </a:solidFill>
                <a:latin typeface="Arial"/>
                <a:cs typeface="Arial"/>
              </a:rPr>
              <a:t>LI'</a:t>
            </a:r>
            <a:r>
              <a:rPr sz="850" spc="-4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08597"/>
                </a:solidFill>
                <a:latin typeface="Arial"/>
                <a:cs typeface="Arial"/>
              </a:rPr>
              <a:t>dyng</a:t>
            </a:r>
            <a:r>
              <a:rPr sz="800" spc="-4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08597"/>
                </a:solidFill>
                <a:latin typeface="Times New Roman"/>
                <a:cs typeface="Times New Roman"/>
              </a:rPr>
              <a:t>liuli;lc</a:t>
            </a:r>
            <a:r>
              <a:rPr sz="800" spc="5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550" b="1" spc="-30" dirty="0">
                <a:solidFill>
                  <a:srgbClr val="708597"/>
                </a:solidFill>
                <a:latin typeface="Arial"/>
                <a:cs typeface="Arial"/>
              </a:rPr>
              <a:t>Y</a:t>
            </a:r>
            <a:r>
              <a:rPr sz="550" b="1" spc="-1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550" b="1" dirty="0">
                <a:solidFill>
                  <a:srgbClr val="708597"/>
                </a:solidFill>
                <a:latin typeface="Arial"/>
                <a:cs typeface="Arial"/>
              </a:rPr>
              <a:t>t</a:t>
            </a:r>
            <a:r>
              <a:rPr sz="550" b="1" spc="44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-130" dirty="0">
                <a:solidFill>
                  <a:srgbClr val="8093A7"/>
                </a:solidFill>
                <a:latin typeface="Times New Roman"/>
                <a:cs typeface="Times New Roman"/>
              </a:rPr>
              <a:t>11</a:t>
            </a:r>
            <a:r>
              <a:rPr sz="800" spc="-130" dirty="0">
                <a:solidFill>
                  <a:srgbClr val="5E7587"/>
                </a:solidFill>
                <a:latin typeface="Times New Roman"/>
                <a:cs typeface="Times New Roman"/>
              </a:rPr>
              <a:t>-</a:t>
            </a:r>
            <a:r>
              <a:rPr sz="800" spc="-125" dirty="0">
                <a:solidFill>
                  <a:srgbClr val="5E7587"/>
                </a:solidFill>
                <a:latin typeface="Times New Roman"/>
                <a:cs typeface="Times New Roman"/>
              </a:rPr>
              <a:t>?"U</a:t>
            </a:r>
            <a:r>
              <a:rPr sz="1100" spc="-125" dirty="0">
                <a:solidFill>
                  <a:srgbClr val="5E7587"/>
                </a:solidFill>
                <a:latin typeface="Arial"/>
                <a:cs typeface="Arial"/>
              </a:rPr>
              <a:t>Jn</a:t>
            </a:r>
            <a:r>
              <a:rPr sz="1100" spc="105" dirty="0">
                <a:solidFill>
                  <a:srgbClr val="5E7587"/>
                </a:solidFill>
                <a:latin typeface="Arial"/>
                <a:cs typeface="Arial"/>
              </a:rPr>
              <a:t>  </a:t>
            </a:r>
            <a:r>
              <a:rPr sz="1150" spc="-260" dirty="0">
                <a:solidFill>
                  <a:srgbClr val="5E7587"/>
                </a:solidFill>
                <a:latin typeface="Arial"/>
                <a:cs typeface="Arial"/>
              </a:rPr>
              <a:t>oo</a:t>
            </a:r>
            <a:r>
              <a:rPr sz="1150" spc="-8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1150" spc="-45" dirty="0">
                <a:solidFill>
                  <a:srgbClr val="5E7587"/>
                </a:solidFill>
                <a:latin typeface="Arial"/>
                <a:cs typeface="Arial"/>
              </a:rPr>
              <a:t>□</a:t>
            </a:r>
            <a:r>
              <a:rPr sz="1500" spc="-45" dirty="0">
                <a:solidFill>
                  <a:srgbClr val="5E7587"/>
                </a:solidFill>
                <a:latin typeface="Times New Roman"/>
                <a:cs typeface="Times New Roman"/>
              </a:rPr>
              <a:t>.e</a:t>
            </a:r>
            <a:r>
              <a:rPr sz="750" spc="-45" dirty="0">
                <a:solidFill>
                  <a:srgbClr val="5E7587"/>
                </a:solidFill>
                <a:latin typeface="Arial"/>
                <a:cs typeface="Arial"/>
              </a:rPr>
              <a:t>thl,l't</a:t>
            </a:r>
            <a:r>
              <a:rPr sz="750" spc="4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114" dirty="0">
                <a:solidFill>
                  <a:srgbClr val="708597"/>
                </a:solidFill>
                <a:latin typeface="Times New Roman"/>
                <a:cs typeface="Times New Roman"/>
              </a:rPr>
              <a:t>h:2111h,</a:t>
            </a:r>
            <a:r>
              <a:rPr sz="800" spc="-2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:sang</a:t>
            </a:r>
            <a:r>
              <a:rPr sz="800" spc="-7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5E7587"/>
                </a:solidFill>
                <a:latin typeface="Times New Roman"/>
                <a:cs typeface="Times New Roman"/>
              </a:rPr>
              <a:t>'t.?D</a:t>
            </a:r>
            <a:r>
              <a:rPr sz="800" spc="-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8093A7"/>
                </a:solidFill>
                <a:latin typeface="Times New Roman"/>
                <a:cs typeface="Times New Roman"/>
              </a:rPr>
              <a:t>(h</a:t>
            </a:r>
            <a:r>
              <a:rPr sz="800" spc="-20" dirty="0">
                <a:solidFill>
                  <a:srgbClr val="5E7587"/>
                </a:solidFill>
                <a:latin typeface="Times New Roman"/>
                <a:cs typeface="Times New Roman"/>
              </a:rPr>
              <a:t>,;&gt;e,;</a:t>
            </a:r>
            <a:r>
              <a:rPr sz="800" spc="-20" dirty="0">
                <a:solidFill>
                  <a:srgbClr val="8093A7"/>
                </a:solidFill>
                <a:latin typeface="Times New Roman"/>
                <a:cs typeface="Times New Roman"/>
              </a:rPr>
              <a:t>i</a:t>
            </a:r>
            <a:r>
              <a:rPr sz="800" spc="-20" dirty="0">
                <a:solidFill>
                  <a:srgbClr val="5E7587"/>
                </a:solidFill>
                <a:latin typeface="Times New Roman"/>
                <a:cs typeface="Times New Roman"/>
              </a:rPr>
              <a:t>nh</a:t>
            </a:r>
            <a:r>
              <a:rPr sz="800" spc="-8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:sii</a:t>
            </a:r>
            <a:r>
              <a:rPr sz="800" spc="-7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55" dirty="0">
                <a:solidFill>
                  <a:srgbClr val="708597"/>
                </a:solidFill>
                <a:latin typeface="Times New Roman"/>
                <a:cs typeface="Times New Roman"/>
              </a:rPr>
              <a:t>d1,mg</a:t>
            </a:r>
            <a:r>
              <a:rPr sz="800" spc="2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8093A7"/>
                </a:solidFill>
                <a:latin typeface="Arial"/>
                <a:cs typeface="Arial"/>
              </a:rPr>
              <a:t>h1</a:t>
            </a:r>
            <a:r>
              <a:rPr sz="800" spc="-10" dirty="0">
                <a:solidFill>
                  <a:srgbClr val="5E7587"/>
                </a:solidFill>
                <a:latin typeface="Arial"/>
                <a:cs typeface="Arial"/>
              </a:rPr>
              <a:t>.n</a:t>
            </a:r>
            <a:r>
              <a:rPr sz="800" spc="-10" dirty="0">
                <a:solidFill>
                  <a:srgbClr val="8093A7"/>
                </a:solidFill>
                <a:latin typeface="Arial"/>
                <a:cs typeface="Arial"/>
              </a:rPr>
              <a:t>b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678857" y="5133882"/>
            <a:ext cx="9525" cy="137160"/>
          </a:xfrm>
          <a:custGeom>
            <a:avLst/>
            <a:gdLst/>
            <a:ahLst/>
            <a:cxnLst/>
            <a:rect l="l" t="t" r="r" b="b"/>
            <a:pathLst>
              <a:path w="9525" h="137160">
                <a:moveTo>
                  <a:pt x="9153" y="137016"/>
                </a:moveTo>
                <a:lnTo>
                  <a:pt x="0" y="137016"/>
                </a:lnTo>
                <a:lnTo>
                  <a:pt x="0" y="0"/>
                </a:lnTo>
                <a:lnTo>
                  <a:pt x="9153" y="0"/>
                </a:lnTo>
                <a:lnTo>
                  <a:pt x="9153" y="137016"/>
                </a:lnTo>
                <a:close/>
              </a:path>
            </a:pathLst>
          </a:custGeom>
          <a:solidFill>
            <a:srgbClr val="CDD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238903" y="5080678"/>
            <a:ext cx="188912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fu!llh</a:t>
            </a:r>
            <a:r>
              <a:rPr sz="800" spc="195" dirty="0">
                <a:solidFill>
                  <a:srgbClr val="708597"/>
                </a:solidFill>
                <a:latin typeface="Times New Roman"/>
                <a:cs typeface="Times New Roman"/>
              </a:rPr>
              <a:t> 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i;ic</a:t>
            </a:r>
            <a:r>
              <a:rPr sz="800" dirty="0">
                <a:solidFill>
                  <a:srgbClr val="BAC6CD"/>
                </a:solidFill>
                <a:latin typeface="Times New Roman"/>
                <a:cs typeface="Times New Roman"/>
              </a:rPr>
              <a:t>.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b</a:t>
            </a:r>
            <a:r>
              <a:rPr sz="800" spc="3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n.g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b</a:t>
            </a:r>
            <a:r>
              <a:rPr sz="750" dirty="0">
                <a:solidFill>
                  <a:srgbClr val="8093A7"/>
                </a:solidFill>
                <a:latin typeface="Arial"/>
                <a:cs typeface="Arial"/>
              </a:rPr>
              <a:t>r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a</a:t>
            </a:r>
            <a:r>
              <a:rPr sz="750" spc="-2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708597"/>
                </a:solidFill>
                <a:latin typeface="Times New Roman"/>
                <a:cs typeface="Times New Roman"/>
              </a:rPr>
              <a:t>C</a:t>
            </a:r>
            <a:r>
              <a:rPr sz="600" spc="409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708597"/>
                </a:solidFill>
                <a:latin typeface="Times New Roman"/>
                <a:cs typeface="Times New Roman"/>
              </a:rPr>
              <a:t>D</a:t>
            </a:r>
            <a:r>
              <a:rPr sz="600" spc="4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1150" i="1" dirty="0">
                <a:solidFill>
                  <a:srgbClr val="5E7587"/>
                </a:solidFill>
                <a:latin typeface="Times New Roman"/>
                <a:cs typeface="Times New Roman"/>
              </a:rPr>
              <a:t>dn</a:t>
            </a:r>
            <a:r>
              <a:rPr sz="1150" i="1" dirty="0">
                <a:solidFill>
                  <a:srgbClr val="8093A7"/>
                </a:solidFill>
                <a:latin typeface="Times New Roman"/>
                <a:cs typeface="Times New Roman"/>
              </a:rPr>
              <a:t>.</a:t>
            </a:r>
            <a:r>
              <a:rPr sz="1150" i="1" spc="-170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gnim</a:t>
            </a:r>
            <a:r>
              <a:rPr sz="800" spc="7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can</a:t>
            </a:r>
            <a:r>
              <a:rPr sz="800" spc="225" dirty="0">
                <a:solidFill>
                  <a:srgbClr val="5E7587"/>
                </a:solidFill>
                <a:latin typeface="Times New Roman"/>
                <a:cs typeface="Times New Roman"/>
              </a:rPr>
              <a:t>  </a:t>
            </a:r>
            <a:r>
              <a:rPr sz="800" spc="-25" dirty="0">
                <a:solidFill>
                  <a:srgbClr val="708597"/>
                </a:solidFill>
                <a:latin typeface="Times New Roman"/>
                <a:cs typeface="Times New Roman"/>
              </a:rPr>
              <a:t>ph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381457" y="5125207"/>
            <a:ext cx="12020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de</a:t>
            </a:r>
            <a:r>
              <a:rPr sz="750" spc="1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8093A7"/>
                </a:solidFill>
                <a:latin typeface="Times New Roman"/>
                <a:cs typeface="Times New Roman"/>
              </a:rPr>
              <a:t>l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a</a:t>
            </a:r>
            <a:r>
              <a:rPr sz="800" spc="3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9EB1C4"/>
                </a:solidFill>
                <a:latin typeface="Times New Roman"/>
                <a:cs typeface="Times New Roman"/>
              </a:rPr>
              <a:t>'</a:t>
            </a:r>
            <a:r>
              <a:rPr sz="800" spc="430" dirty="0">
                <a:solidFill>
                  <a:srgbClr val="9EB1C4"/>
                </a:solidFill>
                <a:latin typeface="Times New Roman"/>
                <a:cs typeface="Times New Roman"/>
              </a:rPr>
              <a:t> </a:t>
            </a:r>
            <a:r>
              <a:rPr sz="750" spc="65" dirty="0">
                <a:solidFill>
                  <a:srgbClr val="5E7587"/>
                </a:solidFill>
                <a:latin typeface="Arial"/>
                <a:cs typeface="Arial"/>
              </a:rPr>
              <a:t>b</a:t>
            </a:r>
            <a:r>
              <a:rPr sz="750" spc="65" dirty="0">
                <a:solidFill>
                  <a:srgbClr val="8093A7"/>
                </a:solidFill>
                <a:latin typeface="Arial"/>
                <a:cs typeface="Arial"/>
              </a:rPr>
              <a:t>u</a:t>
            </a:r>
            <a:r>
              <a:rPr sz="750" spc="65" dirty="0">
                <a:solidFill>
                  <a:srgbClr val="5E7587"/>
                </a:solidFill>
                <a:latin typeface="Arial"/>
                <a:cs typeface="Arial"/>
              </a:rPr>
              <a:t>p</a:t>
            </a:r>
            <a:r>
              <a:rPr sz="750" spc="-1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60" dirty="0">
                <a:solidFill>
                  <a:srgbClr val="5E7587"/>
                </a:solidFill>
                <a:latin typeface="Arial"/>
                <a:cs typeface="Arial"/>
              </a:rPr>
              <a:t>be</a:t>
            </a:r>
            <a:r>
              <a:rPr sz="750" spc="1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135" dirty="0">
                <a:solidFill>
                  <a:srgbClr val="708597"/>
                </a:solidFill>
                <a:latin typeface="Times New Roman"/>
                <a:cs typeface="Times New Roman"/>
              </a:rPr>
              <a:t>IJ@n</a:t>
            </a:r>
            <a:r>
              <a:rPr sz="800" spc="6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750" spc="50" dirty="0">
                <a:solidFill>
                  <a:srgbClr val="5E7587"/>
                </a:solidFill>
                <a:latin typeface="Arial"/>
                <a:cs typeface="Arial"/>
              </a:rPr>
              <a:t>d</a:t>
            </a:r>
            <a:r>
              <a:rPr sz="750" spc="3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5E7587"/>
                </a:solidFill>
                <a:latin typeface="Arial"/>
                <a:cs typeface="Arial"/>
              </a:rPr>
              <a:t>n.g</a:t>
            </a:r>
            <a:r>
              <a:rPr sz="750" spc="-10" dirty="0">
                <a:solidFill>
                  <a:srgbClr val="8093A7"/>
                </a:solidFill>
                <a:latin typeface="Arial"/>
                <a:cs typeface="Arial"/>
              </a:rPr>
              <a:t>].</a:t>
            </a:r>
            <a:endParaRPr sz="7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30659" y="5243272"/>
            <a:ext cx="3569335" cy="5924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4130" marR="5080" indent="-12065">
              <a:lnSpc>
                <a:spcPts val="1080"/>
              </a:lnSpc>
              <a:spcBef>
                <a:spcPts val="235"/>
              </a:spcBef>
              <a:tabLst>
                <a:tab pos="699135" algn="l"/>
              </a:tabLst>
            </a:pP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-</a:t>
            </a:r>
            <a:r>
              <a:rPr sz="750" spc="-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Tnl'rlg</a:t>
            </a:r>
            <a:r>
              <a:rPr sz="750" spc="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E7587"/>
                </a:solidFill>
                <a:latin typeface="Times New Roman"/>
                <a:cs typeface="Times New Roman"/>
              </a:rPr>
              <a:t>ba'(-k</a:t>
            </a:r>
            <a:r>
              <a:rPr sz="900" spc="6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55" dirty="0">
                <a:solidFill>
                  <a:srgbClr val="708597"/>
                </a:solidFill>
                <a:latin typeface="Times New Roman"/>
                <a:cs typeface="Times New Roman"/>
              </a:rPr>
              <a:t>neau</a:t>
            </a:r>
            <a:r>
              <a:rPr sz="800" spc="1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5E7587"/>
                </a:solidFill>
                <a:latin typeface="Times New Roman"/>
                <a:cs typeface="Times New Roman"/>
              </a:rPr>
              <a:t>dU'qcte</a:t>
            </a:r>
            <a:r>
              <a:rPr sz="800" spc="55" dirty="0">
                <a:solidFill>
                  <a:srgbClr val="8093A7"/>
                </a:solidFill>
                <a:latin typeface="Times New Roman"/>
                <a:cs typeface="Times New Roman"/>
              </a:rPr>
              <a:t>n</a:t>
            </a:r>
            <a:r>
              <a:rPr sz="800" spc="20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s,an</a:t>
            </a:r>
            <a:r>
              <a:rPr sz="800" spc="14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225" dirty="0">
                <a:solidFill>
                  <a:srgbClr val="708597"/>
                </a:solidFill>
                <a:latin typeface="Times New Roman"/>
                <a:cs typeface="Times New Roman"/>
              </a:rPr>
              <a:t>p</a:t>
            </a:r>
            <a:r>
              <a:rPr sz="800" spc="11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229" dirty="0">
                <a:solidFill>
                  <a:srgbClr val="708597"/>
                </a:solidFill>
                <a:latin typeface="Times New Roman"/>
                <a:cs typeface="Times New Roman"/>
              </a:rPr>
              <a:t>m,</a:t>
            </a:r>
            <a:r>
              <a:rPr sz="800" spc="5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ch</a:t>
            </a:r>
            <a:r>
              <a:rPr sz="750" dirty="0">
                <a:solidFill>
                  <a:srgbClr val="8093A7"/>
                </a:solidFill>
                <a:latin typeface="Arial"/>
                <a:cs typeface="Arial"/>
              </a:rPr>
              <a:t>·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a</a:t>
            </a:r>
            <a:r>
              <a:rPr sz="750" spc="-8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E7587"/>
                </a:solidFill>
                <a:latin typeface="Times New Roman"/>
                <a:cs typeface="Times New Roman"/>
              </a:rPr>
              <a:t>se-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cim</a:t>
            </a:r>
            <a:r>
              <a:rPr sz="750" spc="33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08597"/>
                </a:solidFill>
                <a:latin typeface="Times New Roman"/>
                <a:cs typeface="Times New Roman"/>
              </a:rPr>
              <a:t>11fl</a:t>
            </a:r>
            <a:r>
              <a:rPr sz="800" spc="-1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n</a:t>
            </a:r>
            <a:r>
              <a:rPr sz="800" spc="7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60" dirty="0">
                <a:solidFill>
                  <a:srgbClr val="708597"/>
                </a:solidFill>
                <a:latin typeface="Times New Roman"/>
                <a:cs typeface="Times New Roman"/>
              </a:rPr>
              <a:t>1,1e-</a:t>
            </a:r>
            <a:r>
              <a:rPr sz="800" spc="-25" dirty="0">
                <a:solidFill>
                  <a:srgbClr val="708597"/>
                </a:solidFill>
                <a:latin typeface="Times New Roman"/>
                <a:cs typeface="Times New Roman"/>
              </a:rPr>
              <a:t>san</a:t>
            </a:r>
            <a:r>
              <a:rPr sz="800" spc="18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p,ham</a:t>
            </a:r>
            <a:r>
              <a:rPr sz="800" spc="1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1000" spc="-30" dirty="0">
                <a:solidFill>
                  <a:srgbClr val="5E7587"/>
                </a:solidFill>
                <a:latin typeface="Times New Roman"/>
                <a:cs typeface="Times New Roman"/>
              </a:rPr>
              <a:t>cua</a:t>
            </a:r>
            <a:r>
              <a:rPr sz="1000" spc="4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5E7587"/>
                </a:solidFill>
                <a:latin typeface="Times New Roman"/>
                <a:cs typeface="Times New Roman"/>
              </a:rPr>
              <a:t>ca</a:t>
            </a:r>
            <a:r>
              <a:rPr sz="800" spc="5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708597"/>
                </a:solidFill>
                <a:latin typeface="Times New Roman"/>
                <a:cs typeface="Times New Roman"/>
              </a:rPr>
              <a:t>nhan,</a:t>
            </a:r>
            <a:r>
              <a:rPr sz="800" spc="-5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708597"/>
                </a:solidFill>
                <a:latin typeface="Times New Roman"/>
                <a:cs typeface="Times New Roman"/>
              </a:rPr>
              <a:t>cua</a:t>
            </a:r>
            <a:r>
              <a:rPr sz="1000" spc="10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5E7587"/>
                </a:solidFill>
                <a:latin typeface="Times New Roman"/>
                <a:cs typeface="Times New Roman"/>
              </a:rPr>
              <a:t>n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	</a:t>
            </a:r>
            <a:r>
              <a:rPr sz="1000" spc="-30" dirty="0">
                <a:solidFill>
                  <a:srgbClr val="708597"/>
                </a:solidFill>
                <a:latin typeface="Times New Roman"/>
                <a:cs typeface="Times New Roman"/>
              </a:rPr>
              <a:t>be</a:t>
            </a:r>
            <a:r>
              <a:rPr sz="1000" spc="-4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8093A7"/>
                </a:solidFill>
                <a:latin typeface="Times New Roman"/>
                <a:cs typeface="Times New Roman"/>
              </a:rPr>
              <a:t>lh</a:t>
            </a:r>
            <a:r>
              <a:rPr sz="800" spc="50" dirty="0">
                <a:solidFill>
                  <a:srgbClr val="5E7587"/>
                </a:solidFill>
                <a:latin typeface="Times New Roman"/>
                <a:cs typeface="Times New Roman"/>
              </a:rPr>
              <a:t>9c</a:t>
            </a:r>
            <a:r>
              <a:rPr sz="800" spc="1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s</a:t>
            </a:r>
            <a:r>
              <a:rPr sz="800" dirty="0">
                <a:solidFill>
                  <a:srgbClr val="8093A7"/>
                </a:solidFill>
                <a:latin typeface="Times New Roman"/>
                <a:cs typeface="Times New Roman"/>
              </a:rPr>
              <a:t>in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h</a:t>
            </a:r>
            <a:r>
              <a:rPr sz="800" spc="8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125" dirty="0">
                <a:solidFill>
                  <a:srgbClr val="5E7587"/>
                </a:solidFill>
                <a:latin typeface="Times New Roman"/>
                <a:cs typeface="Times New Roman"/>
              </a:rPr>
              <a:t>gc;i,i</a:t>
            </a:r>
            <a:r>
              <a:rPr sz="800" spc="8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dU'qc</a:t>
            </a:r>
            <a:r>
              <a:rPr sz="800" spc="1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5E7587"/>
                </a:solidFill>
                <a:latin typeface="Times New Roman"/>
                <a:cs typeface="Times New Roman"/>
              </a:rPr>
              <a:t>tens.a</a:t>
            </a:r>
            <a:r>
              <a:rPr sz="800" spc="50" dirty="0">
                <a:solidFill>
                  <a:srgbClr val="8093A7"/>
                </a:solidFill>
                <a:latin typeface="Times New Roman"/>
                <a:cs typeface="Times New Roman"/>
              </a:rPr>
              <a:t>n</a:t>
            </a:r>
            <a:r>
              <a:rPr sz="800" spc="114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5E7587"/>
                </a:solidFill>
                <a:latin typeface="Times New Roman"/>
                <a:cs typeface="Times New Roman"/>
              </a:rPr>
              <a:t>pham</a:t>
            </a:r>
            <a:r>
              <a:rPr sz="800" spc="-8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STEM</a:t>
            </a:r>
            <a:r>
              <a:rPr sz="800" spc="6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la</a:t>
            </a:r>
            <a:r>
              <a:rPr sz="750" spc="8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120" dirty="0">
                <a:solidFill>
                  <a:srgbClr val="5E7587"/>
                </a:solidFill>
                <a:latin typeface="Times New Roman"/>
                <a:cs typeface="Times New Roman"/>
              </a:rPr>
              <a:t>b</a:t>
            </a:r>
            <a:r>
              <a:rPr sz="800" spc="120" dirty="0">
                <a:solidFill>
                  <a:srgbClr val="8093A7"/>
                </a:solidFill>
                <a:latin typeface="Times New Roman"/>
                <a:cs typeface="Times New Roman"/>
              </a:rPr>
              <a:t>.</a:t>
            </a:r>
            <a:r>
              <a:rPr sz="800" spc="-60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50" spc="-95" dirty="0">
                <a:solidFill>
                  <a:srgbClr val="5E7587"/>
                </a:solidFill>
                <a:latin typeface="Times New Roman"/>
                <a:cs typeface="Times New Roman"/>
              </a:rPr>
              <a:t>P'</a:t>
            </a:r>
            <a:r>
              <a:rPr sz="850" spc="1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5E7587"/>
                </a:solidFill>
                <a:latin typeface="Times New Roman"/>
                <a:cs typeface="Times New Roman"/>
              </a:rPr>
              <a:t>be</a:t>
            </a:r>
            <a:r>
              <a:rPr sz="850" spc="-9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1t¥1</a:t>
            </a:r>
            <a:r>
              <a:rPr sz="800" spc="1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5E7587"/>
                </a:solidFill>
                <a:latin typeface="Times New Roman"/>
                <a:cs typeface="Times New Roman"/>
              </a:rPr>
              <a:t>lii;,ng,</a:t>
            </a:r>
            <a:endParaRPr sz="800">
              <a:latin typeface="Times New Roman"/>
              <a:cs typeface="Times New Roman"/>
            </a:endParaRPr>
          </a:p>
          <a:p>
            <a:pPr marL="23495" marR="62230">
              <a:lnSpc>
                <a:spcPts val="1060"/>
              </a:lnSpc>
              <a:spcBef>
                <a:spcPts val="70"/>
              </a:spcBef>
            </a:pP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trinh</a:t>
            </a:r>
            <a:r>
              <a:rPr sz="800" spc="11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dii</a:t>
            </a:r>
            <a:r>
              <a:rPr sz="800" spc="1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n</a:t>
            </a:r>
            <a:r>
              <a:rPr sz="800" spc="10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spc="-35" dirty="0">
                <a:solidFill>
                  <a:srgbClr val="5E7587"/>
                </a:solidFill>
                <a:latin typeface="Times New Roman"/>
                <a:cs typeface="Times New Roman"/>
              </a:rPr>
              <a:t>lilli;f'C</a:t>
            </a:r>
            <a:r>
              <a:rPr sz="750" spc="3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spc="-25" dirty="0">
                <a:solidFill>
                  <a:srgbClr val="5E7587"/>
                </a:solidFill>
                <a:latin typeface="Times New Roman"/>
                <a:cs typeface="Times New Roman"/>
              </a:rPr>
              <a:t>C3Ch</a:t>
            </a:r>
            <a:r>
              <a:rPr sz="750" spc="10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spc="-80" dirty="0">
                <a:solidFill>
                  <a:srgbClr val="5E7587"/>
                </a:solidFill>
                <a:latin typeface="Times New Roman"/>
                <a:cs typeface="Times New Roman"/>
              </a:rPr>
              <a:t>SU'</a:t>
            </a:r>
            <a:r>
              <a:rPr sz="750" spc="1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65" dirty="0">
                <a:solidFill>
                  <a:srgbClr val="5E7587"/>
                </a:solidFill>
                <a:latin typeface="Times New Roman"/>
                <a:cs typeface="Times New Roman"/>
              </a:rPr>
              <a:t>d1,1ng</a:t>
            </a:r>
            <a:r>
              <a:rPr sz="800" spc="4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hup</a:t>
            </a:r>
            <a:r>
              <a:rPr sz="800" spc="47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be</a:t>
            </a:r>
            <a:r>
              <a:rPr sz="800" spc="29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55" dirty="0">
                <a:solidFill>
                  <a:srgbClr val="5E7587"/>
                </a:solidFill>
                <a:latin typeface="Times New Roman"/>
                <a:cs typeface="Times New Roman"/>
              </a:rPr>
              <a:t>i:'le</a:t>
            </a:r>
            <a:r>
              <a:rPr sz="800" spc="5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708597"/>
                </a:solidFill>
                <a:latin typeface="Times New Roman"/>
                <a:cs typeface="Times New Roman"/>
              </a:rPr>
              <a:t>mo</a:t>
            </a:r>
            <a:r>
              <a:rPr sz="800" spc="38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phongtlll'the'.</a:t>
            </a:r>
            <a:r>
              <a:rPr sz="800" spc="-9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itau</a:t>
            </a:r>
            <a:r>
              <a:rPr sz="800" dirty="0">
                <a:solidFill>
                  <a:srgbClr val="8093A7"/>
                </a:solidFill>
                <a:latin typeface="Times New Roman"/>
                <a:cs typeface="Times New Roman"/>
              </a:rPr>
              <a:t>,</a:t>
            </a:r>
            <a:r>
              <a:rPr sz="800" spc="15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5E7587"/>
                </a:solidFill>
                <a:latin typeface="Times New Roman"/>
                <a:cs typeface="Times New Roman"/>
              </a:rPr>
              <a:t>ta'f'</a:t>
            </a:r>
            <a:r>
              <a:rPr sz="800" spc="-20" dirty="0">
                <a:solidFill>
                  <a:srgbClr val="8093A7"/>
                </a:solidFill>
                <a:latin typeface="Times New Roman"/>
                <a:cs typeface="Times New Roman"/>
              </a:rPr>
              <a:t>,</a:t>
            </a:r>
            <a:r>
              <a:rPr sz="800" spc="-5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ch.an</a:t>
            </a:r>
            <a:r>
              <a:rPr sz="800" spc="5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708597"/>
                </a:solidFill>
                <a:latin typeface="Times New Roman"/>
                <a:cs typeface="Times New Roman"/>
              </a:rPr>
              <a:t>ld7r</a:t>
            </a:r>
            <a:r>
              <a:rPr sz="800" spc="50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Y</a:t>
            </a:r>
            <a:r>
              <a:rPr sz="800" spc="-1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n</a:t>
            </a:r>
            <a:r>
              <a:rPr sz="800" spc="-1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5E7587"/>
                </a:solidFill>
                <a:latin typeface="Arial"/>
                <a:cs typeface="Arial"/>
              </a:rPr>
              <a:t>ai;i</a:t>
            </a:r>
            <a:r>
              <a:rPr sz="950" spc="15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g</a:t>
            </a:r>
            <a:r>
              <a:rPr sz="800" spc="-1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40" dirty="0">
                <a:solidFill>
                  <a:srgbClr val="708597"/>
                </a:solidFill>
                <a:latin typeface="Times New Roman"/>
                <a:cs typeface="Times New Roman"/>
              </a:rPr>
              <a:t>the,11</a:t>
            </a:r>
            <a:r>
              <a:rPr sz="800" spc="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155" dirty="0">
                <a:solidFill>
                  <a:srgbClr val="5E7587"/>
                </a:solidFill>
                <a:latin typeface="Times New Roman"/>
                <a:cs typeface="Times New Roman"/>
              </a:rPr>
              <a:t>m</a:t>
            </a:r>
            <a:r>
              <a:rPr sz="800" spc="4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100" dirty="0">
                <a:solidFill>
                  <a:srgbClr val="8093A7"/>
                </a:solidFill>
                <a:latin typeface="Times New Roman"/>
                <a:cs typeface="Times New Roman"/>
              </a:rPr>
              <a:t>u</a:t>
            </a:r>
            <a:r>
              <a:rPr sz="800" spc="10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5E7587"/>
                </a:solidFill>
                <a:latin typeface="Arial"/>
                <a:cs typeface="Arial"/>
              </a:rPr>
              <a:t>cha</a:t>
            </a:r>
            <a:r>
              <a:rPr sz="800" spc="-9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:s</a:t>
            </a:r>
            <a:r>
              <a:rPr sz="800" spc="-25" dirty="0">
                <a:solidFill>
                  <a:srgbClr val="5E7587"/>
                </a:solidFill>
                <a:latin typeface="Arial"/>
                <a:cs typeface="Arial"/>
              </a:rPr>
              <a:t> n</a:t>
            </a:r>
            <a:r>
              <a:rPr sz="800" spc="-25" dirty="0">
                <a:solidFill>
                  <a:srgbClr val="8093A7"/>
                </a:solidFill>
                <a:latin typeface="Arial"/>
                <a:cs typeface="Arial"/>
              </a:rPr>
              <a:t>J</a:t>
            </a:r>
            <a:r>
              <a:rPr sz="800" spc="-25" dirty="0">
                <a:solidFill>
                  <a:srgbClr val="9EB1C4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908487" y="1471093"/>
            <a:ext cx="2009139" cy="7315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85"/>
              </a:spcBef>
            </a:pPr>
            <a:r>
              <a:rPr sz="800" dirty="0">
                <a:solidFill>
                  <a:srgbClr val="4D568C"/>
                </a:solidFill>
                <a:latin typeface="Times New Roman"/>
                <a:cs typeface="Times New Roman"/>
              </a:rPr>
              <a:t>gc </a:t>
            </a:r>
            <a:r>
              <a:rPr sz="800" spc="-40" dirty="0">
                <a:solidFill>
                  <a:srgbClr val="3D447C"/>
                </a:solidFill>
                <a:latin typeface="Arial"/>
                <a:cs typeface="Arial"/>
              </a:rPr>
              <a:t>si</a:t>
            </a:r>
            <a:r>
              <a:rPr sz="800" spc="-40" dirty="0">
                <a:solidFill>
                  <a:srgbClr val="4D568C"/>
                </a:solidFill>
                <a:latin typeface="Arial"/>
                <a:cs typeface="Arial"/>
              </a:rPr>
              <a:t>n:h</a:t>
            </a:r>
            <a:r>
              <a:rPr sz="800" spc="-3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D568C"/>
                </a:solidFill>
                <a:latin typeface="Times New Roman"/>
                <a:cs typeface="Times New Roman"/>
              </a:rPr>
              <a:t>ti!</a:t>
            </a:r>
            <a:r>
              <a:rPr sz="900" spc="100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750" spc="-10" dirty="0">
                <a:solidFill>
                  <a:srgbClr val="4D568C"/>
                </a:solidFill>
                <a:latin typeface="Arial"/>
                <a:cs typeface="Arial"/>
              </a:rPr>
              <a:t>che</a:t>
            </a:r>
            <a:r>
              <a:rPr sz="750" spc="290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D447C"/>
                </a:solidFill>
                <a:latin typeface="Times New Roman"/>
                <a:cs typeface="Times New Roman"/>
              </a:rPr>
              <a:t>m,gt </a:t>
            </a:r>
            <a:r>
              <a:rPr sz="800" spc="60" dirty="0">
                <a:solidFill>
                  <a:srgbClr val="4D568C"/>
                </a:solidFill>
                <a:latin typeface="Arial"/>
                <a:cs typeface="Arial"/>
              </a:rPr>
              <a:t>ch</a:t>
            </a:r>
            <a:r>
              <a:rPr sz="800" spc="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00" spc="60" dirty="0">
                <a:solidFill>
                  <a:srgbClr val="708597"/>
                </a:solidFill>
                <a:latin typeface="Arial"/>
                <a:cs typeface="Arial"/>
              </a:rPr>
              <a:t>u</a:t>
            </a:r>
            <a:r>
              <a:rPr sz="800" spc="-6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3D447C"/>
                </a:solidFill>
                <a:latin typeface="Arial"/>
                <a:cs typeface="Arial"/>
              </a:rPr>
              <a:t>ca</a:t>
            </a:r>
            <a:r>
              <a:rPr sz="750" dirty="0">
                <a:solidFill>
                  <a:srgbClr val="60699E"/>
                </a:solidFill>
                <a:latin typeface="Arial"/>
                <a:cs typeface="Arial"/>
              </a:rPr>
              <a:t>y</a:t>
            </a:r>
            <a:r>
              <a:rPr sz="750" spc="35" dirty="0">
                <a:solidFill>
                  <a:srgbClr val="60699E"/>
                </a:solidFill>
                <a:latin typeface="Arial"/>
                <a:cs typeface="Arial"/>
              </a:rPr>
              <a:t> </a:t>
            </a:r>
            <a:r>
              <a:rPr sz="800" spc="90" dirty="0">
                <a:solidFill>
                  <a:srgbClr val="4D568C"/>
                </a:solidFill>
                <a:latin typeface="Times New Roman"/>
                <a:cs typeface="Times New Roman"/>
              </a:rPr>
              <a:t>h</a:t>
            </a:r>
            <a:r>
              <a:rPr sz="750" spc="90" dirty="0">
                <a:solidFill>
                  <a:srgbClr val="9199CD"/>
                </a:solidFill>
                <a:latin typeface="Arial"/>
                <a:cs typeface="Arial"/>
              </a:rPr>
              <a:t>;</a:t>
            </a:r>
            <a:r>
              <a:rPr sz="750" spc="90" dirty="0">
                <a:solidFill>
                  <a:srgbClr val="5E7587"/>
                </a:solidFill>
                <a:latin typeface="Arial"/>
                <a:cs typeface="Arial"/>
              </a:rPr>
              <a:t>i</a:t>
            </a:r>
            <a:r>
              <a:rPr sz="750" spc="-5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D447C"/>
                </a:solidFill>
                <a:latin typeface="Times New Roman"/>
                <a:cs typeface="Times New Roman"/>
              </a:rPr>
              <a:t>tling:</a:t>
            </a:r>
            <a:endParaRPr sz="800">
              <a:latin typeface="Times New Roman"/>
              <a:cs typeface="Times New Roman"/>
            </a:endParaRPr>
          </a:p>
          <a:p>
            <a:pPr marL="71755" indent="-57150">
              <a:lnSpc>
                <a:spcPct val="100000"/>
              </a:lnSpc>
              <a:spcBef>
                <a:spcPts val="80"/>
              </a:spcBef>
              <a:buClr>
                <a:srgbClr val="49546E"/>
              </a:buClr>
              <a:buChar char="-"/>
              <a:tabLst>
                <a:tab pos="71755" algn="l"/>
              </a:tabLst>
            </a:pPr>
            <a:r>
              <a:rPr sz="700" spc="55" dirty="0">
                <a:solidFill>
                  <a:srgbClr val="3D447C"/>
                </a:solidFill>
                <a:latin typeface="Arial"/>
                <a:cs typeface="Arial"/>
              </a:rPr>
              <a:t>Lang</a:t>
            </a:r>
            <a:r>
              <a:rPr sz="700" spc="10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800" spc="-65" dirty="0">
                <a:solidFill>
                  <a:srgbClr val="60699E"/>
                </a:solidFill>
                <a:latin typeface="Times New Roman"/>
                <a:cs typeface="Times New Roman"/>
              </a:rPr>
              <a:t>clt.ro'l</a:t>
            </a:r>
            <a:r>
              <a:rPr sz="800" spc="45" dirty="0">
                <a:solidFill>
                  <a:srgbClr val="60699E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60699E"/>
                </a:solidFill>
                <a:latin typeface="Arial"/>
                <a:cs typeface="Arial"/>
              </a:rPr>
              <a:t>ciiu</a:t>
            </a:r>
            <a:r>
              <a:rPr sz="750" spc="55" dirty="0">
                <a:solidFill>
                  <a:srgbClr val="2D3470"/>
                </a:solidFill>
                <a:latin typeface="Arial"/>
                <a:cs typeface="Arial"/>
              </a:rPr>
              <a:t>a</a:t>
            </a:r>
            <a:r>
              <a:rPr sz="750" spc="110" dirty="0">
                <a:solidFill>
                  <a:srgbClr val="2D347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3D447C"/>
                </a:solidFill>
                <a:latin typeface="Arial"/>
                <a:cs typeface="Arial"/>
              </a:rPr>
              <a:t>n</a:t>
            </a:r>
            <a:r>
              <a:rPr sz="700" spc="-10" dirty="0">
                <a:solidFill>
                  <a:srgbClr val="4D568C"/>
                </a:solidFill>
                <a:latin typeface="Arial"/>
                <a:cs typeface="Arial"/>
              </a:rPr>
              <a:t>Lfc'c;</a:t>
            </a:r>
            <a:endParaRPr sz="700">
              <a:latin typeface="Arial"/>
              <a:cs typeface="Arial"/>
            </a:endParaRPr>
          </a:p>
          <a:p>
            <a:pPr marL="70485" indent="-57785">
              <a:lnSpc>
                <a:spcPct val="100000"/>
              </a:lnSpc>
              <a:spcBef>
                <a:spcPts val="70"/>
              </a:spcBef>
              <a:buClr>
                <a:srgbClr val="5E7587"/>
              </a:buClr>
              <a:buChar char="-"/>
              <a:tabLst>
                <a:tab pos="70485" algn="l"/>
              </a:tabLst>
            </a:pPr>
            <a:r>
              <a:rPr sz="800" spc="-40" dirty="0">
                <a:solidFill>
                  <a:srgbClr val="3D447C"/>
                </a:solidFill>
                <a:latin typeface="Times New Roman"/>
                <a:cs typeface="Times New Roman"/>
              </a:rPr>
              <a:t>"[</a:t>
            </a:r>
            <a:r>
              <a:rPr sz="800" spc="-10" dirty="0">
                <a:solidFill>
                  <a:srgbClr val="3D447C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3D447C"/>
                </a:solidFill>
                <a:latin typeface="Times New Roman"/>
                <a:cs typeface="Times New Roman"/>
              </a:rPr>
              <a:t>h1g</a:t>
            </a:r>
            <a:r>
              <a:rPr sz="800" spc="-20" dirty="0">
                <a:solidFill>
                  <a:srgbClr val="3D447C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60699E"/>
                </a:solidFill>
                <a:latin typeface="Times New Roman"/>
                <a:cs typeface="Times New Roman"/>
              </a:rPr>
              <a:t>tren</a:t>
            </a:r>
            <a:r>
              <a:rPr sz="850" spc="15" dirty="0">
                <a:solidFill>
                  <a:srgbClr val="60699E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3D447C"/>
                </a:solidFill>
                <a:latin typeface="Times New Roman"/>
                <a:cs typeface="Times New Roman"/>
              </a:rPr>
              <a:t>chira</a:t>
            </a:r>
            <a:r>
              <a:rPr sz="800" spc="125" dirty="0">
                <a:solidFill>
                  <a:srgbClr val="3D447C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3D447C"/>
                </a:solidFill>
                <a:latin typeface="Times New Roman"/>
                <a:cs typeface="Times New Roman"/>
              </a:rPr>
              <a:t>dat</a:t>
            </a:r>
            <a:r>
              <a:rPr sz="900" spc="30" dirty="0">
                <a:solidFill>
                  <a:srgbClr val="3D447C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60699E"/>
                </a:solidFill>
                <a:latin typeface="Arial"/>
                <a:cs typeface="Arial"/>
              </a:rPr>
              <a:t>Y</a:t>
            </a:r>
            <a:r>
              <a:rPr sz="700" spc="-10" dirty="0">
                <a:solidFill>
                  <a:srgbClr val="3D447C"/>
                </a:solidFill>
                <a:latin typeface="Arial"/>
                <a:cs typeface="Arial"/>
              </a:rPr>
              <a:t>a</a:t>
            </a:r>
            <a:r>
              <a:rPr sz="700" spc="95" dirty="0">
                <a:solidFill>
                  <a:srgbClr val="3D447C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4D568C"/>
                </a:solidFill>
                <a:latin typeface="Times New Roman"/>
                <a:cs typeface="Times New Roman"/>
              </a:rPr>
              <a:t>cay</a:t>
            </a:r>
            <a:r>
              <a:rPr sz="900" spc="-20" dirty="0">
                <a:solidFill>
                  <a:srgbClr val="5E7587"/>
                </a:solidFill>
                <a:latin typeface="Times New Roman"/>
                <a:cs typeface="Times New Roman"/>
              </a:rPr>
              <a:t>;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49546E"/>
                </a:solidFill>
                <a:latin typeface="Times New Roman"/>
                <a:cs typeface="Times New Roman"/>
              </a:rPr>
              <a:t>-</a:t>
            </a:r>
            <a:r>
              <a:rPr sz="900" dirty="0">
                <a:solidFill>
                  <a:srgbClr val="49546E"/>
                </a:solidFill>
                <a:latin typeface="Times New Roman"/>
                <a:cs typeface="Times New Roman"/>
              </a:rPr>
              <a:t>06</a:t>
            </a:r>
            <a:r>
              <a:rPr sz="900" spc="405" dirty="0">
                <a:solidFill>
                  <a:srgbClr val="49546E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4D568C"/>
                </a:solidFill>
                <a:latin typeface="Times New Roman"/>
                <a:cs typeface="Times New Roman"/>
              </a:rPr>
              <a:t>day</a:t>
            </a:r>
            <a:r>
              <a:rPr sz="900" spc="-15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750" spc="50" dirty="0">
                <a:solidFill>
                  <a:srgbClr val="4D568C"/>
                </a:solidFill>
                <a:latin typeface="Arial"/>
                <a:cs typeface="Arial"/>
              </a:rPr>
              <a:t>ci</a:t>
            </a:r>
            <a:r>
              <a:rPr sz="750" spc="5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750" spc="85" dirty="0">
                <a:solidFill>
                  <a:srgbClr val="4D568C"/>
                </a:solidFill>
                <a:latin typeface="Arial"/>
                <a:cs typeface="Arial"/>
              </a:rPr>
              <a:t>n</a:t>
            </a:r>
            <a:r>
              <a:rPr sz="750" spc="-10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4D568C"/>
                </a:solidFill>
                <a:latin typeface="Arial"/>
                <a:cs typeface="Arial"/>
              </a:rPr>
              <a:t>m!&amp;c</a:t>
            </a:r>
            <a:r>
              <a:rPr sz="750" spc="40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2D3470"/>
                </a:solidFill>
                <a:latin typeface="Times New Roman"/>
                <a:cs typeface="Times New Roman"/>
              </a:rPr>
              <a:t>t</a:t>
            </a:r>
            <a:r>
              <a:rPr sz="800" spc="50" dirty="0">
                <a:solidFill>
                  <a:srgbClr val="4D568C"/>
                </a:solidFill>
                <a:latin typeface="Times New Roman"/>
                <a:cs typeface="Times New Roman"/>
              </a:rPr>
              <a:t>u</a:t>
            </a:r>
            <a:r>
              <a:rPr sz="800" spc="165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800" spc="-30" dirty="0">
                <a:solidFill>
                  <a:srgbClr val="4D568C"/>
                </a:solidFill>
                <a:latin typeface="Times New Roman"/>
                <a:cs typeface="Times New Roman"/>
              </a:rPr>
              <a:t>t'.ang</a:t>
            </a:r>
            <a:r>
              <a:rPr sz="800" spc="20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3D447C"/>
                </a:solidFill>
                <a:latin typeface="Arial"/>
                <a:cs typeface="Arial"/>
              </a:rPr>
              <a:t>du</a:t>
            </a:r>
            <a:r>
              <a:rPr sz="750" spc="55" dirty="0">
                <a:solidFill>
                  <a:srgbClr val="60699E"/>
                </a:solidFill>
                <a:latin typeface="Arial"/>
                <a:cs typeface="Arial"/>
              </a:rPr>
              <a:t>oi</a:t>
            </a:r>
            <a:r>
              <a:rPr sz="750" spc="105" dirty="0">
                <a:solidFill>
                  <a:srgbClr val="60699E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708597"/>
                </a:solidFill>
                <a:latin typeface="Times New Roman"/>
                <a:cs typeface="Times New Roman"/>
              </a:rPr>
              <a:t>l</a:t>
            </a:r>
            <a:r>
              <a:rPr sz="850" dirty="0">
                <a:solidFill>
                  <a:srgbClr val="3D447C"/>
                </a:solidFill>
                <a:latin typeface="Times New Roman"/>
                <a:cs typeface="Times New Roman"/>
              </a:rPr>
              <a:t>e</a:t>
            </a:r>
            <a:r>
              <a:rPr sz="850" dirty="0">
                <a:solidFill>
                  <a:srgbClr val="60699E"/>
                </a:solidFill>
                <a:latin typeface="Times New Roman"/>
                <a:cs typeface="Times New Roman"/>
              </a:rPr>
              <a:t>n</a:t>
            </a:r>
            <a:r>
              <a:rPr sz="850" spc="45" dirty="0">
                <a:solidFill>
                  <a:srgbClr val="60699E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2D3470"/>
                </a:solidFill>
                <a:latin typeface="Arial"/>
                <a:cs typeface="Arial"/>
              </a:rPr>
              <a:t>t</a:t>
            </a:r>
            <a:r>
              <a:rPr sz="750" spc="65" dirty="0">
                <a:solidFill>
                  <a:srgbClr val="2D3470"/>
                </a:solidFill>
                <a:latin typeface="Arial"/>
                <a:cs typeface="Arial"/>
              </a:rPr>
              <a:t> </a:t>
            </a:r>
            <a:r>
              <a:rPr sz="750" spc="70" dirty="0">
                <a:solidFill>
                  <a:srgbClr val="4D568C"/>
                </a:solidFill>
                <a:latin typeface="Arial"/>
                <a:cs typeface="Arial"/>
              </a:rPr>
              <a:t>ngtre</a:t>
            </a:r>
            <a:endParaRPr sz="75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750" spc="75" dirty="0">
                <a:solidFill>
                  <a:srgbClr val="4D568C"/>
                </a:solidFill>
                <a:latin typeface="Times New Roman"/>
                <a:cs typeface="Times New Roman"/>
              </a:rPr>
              <a:t>de</a:t>
            </a:r>
            <a:r>
              <a:rPr sz="750" spc="470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750" spc="100" dirty="0">
                <a:solidFill>
                  <a:srgbClr val="4D568C"/>
                </a:solidFill>
                <a:latin typeface="Arial"/>
                <a:cs typeface="Arial"/>
              </a:rPr>
              <a:t>him</a:t>
            </a:r>
            <a:r>
              <a:rPr sz="750" spc="125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4D568C"/>
                </a:solidFill>
                <a:latin typeface="Arial"/>
                <a:cs typeface="Arial"/>
              </a:rPr>
              <a:t>Lttit</a:t>
            </a:r>
            <a:r>
              <a:rPr sz="850" spc="10" dirty="0">
                <a:solidFill>
                  <a:srgbClr val="4D568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568C"/>
                </a:solidFill>
                <a:latin typeface="Times New Roman"/>
                <a:cs typeface="Times New Roman"/>
              </a:rPr>
              <a:t>lia</a:t>
            </a:r>
            <a:r>
              <a:rPr sz="800" dirty="0">
                <a:solidFill>
                  <a:srgbClr val="2D3470"/>
                </a:solidFill>
                <a:latin typeface="Times New Roman"/>
                <a:cs typeface="Times New Roman"/>
              </a:rPr>
              <a:t>t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,</a:t>
            </a:r>
            <a:r>
              <a:rPr sz="800" spc="2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708597"/>
                </a:solidFill>
                <a:latin typeface="Times New Roman"/>
                <a:cs typeface="Times New Roman"/>
              </a:rPr>
              <a:t>II</a:t>
            </a:r>
            <a:r>
              <a:rPr sz="600" spc="44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120" dirty="0">
                <a:solidFill>
                  <a:srgbClr val="4D568C"/>
                </a:solidFill>
                <a:latin typeface="Times New Roman"/>
                <a:cs typeface="Times New Roman"/>
              </a:rPr>
              <a:t>Di</a:t>
            </a:r>
            <a:r>
              <a:rPr sz="800" spc="-45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750" spc="-20" dirty="0">
                <a:solidFill>
                  <a:srgbClr val="3D447C"/>
                </a:solidFill>
                <a:latin typeface="Arial"/>
                <a:cs typeface="Arial"/>
              </a:rPr>
              <a:t>G</a:t>
            </a:r>
            <a:r>
              <a:rPr sz="750" spc="-20" dirty="0">
                <a:solidFill>
                  <a:srgbClr val="60699E"/>
                </a:solidFill>
                <a:latin typeface="Arial"/>
                <a:cs typeface="Arial"/>
              </a:rPr>
              <a:t>'I'-</a:t>
            </a:r>
            <a:endParaRPr sz="7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927614" y="1604615"/>
            <a:ext cx="1137920" cy="4591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800" spc="10" dirty="0">
                <a:solidFill>
                  <a:srgbClr val="60699E"/>
                </a:solidFill>
                <a:latin typeface="Times New Roman"/>
                <a:cs typeface="Times New Roman"/>
              </a:rPr>
              <a:t>Th</a:t>
            </a:r>
            <a:r>
              <a:rPr sz="800" spc="10" dirty="0">
                <a:solidFill>
                  <a:srgbClr val="2D3470"/>
                </a:solidFill>
                <a:latin typeface="Times New Roman"/>
                <a:cs typeface="Times New Roman"/>
              </a:rPr>
              <a:t>a</a:t>
            </a:r>
            <a:r>
              <a:rPr sz="800" spc="10" dirty="0">
                <a:solidFill>
                  <a:srgbClr val="60699E"/>
                </a:solidFill>
                <a:latin typeface="Times New Roman"/>
                <a:cs typeface="Times New Roman"/>
              </a:rPr>
              <a:t>y</a:t>
            </a:r>
            <a:r>
              <a:rPr sz="800" spc="5" dirty="0">
                <a:solidFill>
                  <a:srgbClr val="60699E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60699E"/>
                </a:solidFill>
                <a:latin typeface="Arial"/>
                <a:cs typeface="Arial"/>
              </a:rPr>
              <a:t>the</a:t>
            </a:r>
            <a:r>
              <a:rPr sz="750" spc="195" dirty="0">
                <a:solidFill>
                  <a:srgbClr val="60699E"/>
                </a:solidFill>
                <a:latin typeface="Arial"/>
                <a:cs typeface="Arial"/>
              </a:rPr>
              <a:t> </a:t>
            </a:r>
            <a:r>
              <a:rPr sz="750" spc="-25" dirty="0">
                <a:solidFill>
                  <a:srgbClr val="4D568C"/>
                </a:solidFill>
                <a:latin typeface="Arial"/>
                <a:cs typeface="Arial"/>
              </a:rPr>
              <a:t>bai</a:t>
            </a:r>
            <a:endParaRPr sz="750">
              <a:latin typeface="Arial"/>
              <a:cs typeface="Arial"/>
            </a:endParaRPr>
          </a:p>
          <a:p>
            <a:pPr marL="20320" marR="5080" indent="-3810">
              <a:lnSpc>
                <a:spcPct val="115199"/>
              </a:lnSpc>
              <a:spcBef>
                <a:spcPts val="50"/>
              </a:spcBef>
            </a:pPr>
            <a:r>
              <a:rPr sz="800" spc="-10" dirty="0">
                <a:solidFill>
                  <a:srgbClr val="4D568C"/>
                </a:solidFill>
                <a:latin typeface="Arial"/>
                <a:cs typeface="Arial"/>
              </a:rPr>
              <a:t>Ba</a:t>
            </a:r>
            <a:r>
              <a:rPr sz="800" spc="-10" dirty="0">
                <a:solidFill>
                  <a:srgbClr val="7C85CD"/>
                </a:solidFill>
                <a:latin typeface="Arial"/>
                <a:cs typeface="Arial"/>
              </a:rPr>
              <a:t>i</a:t>
            </a:r>
            <a:r>
              <a:rPr sz="800" spc="-55" dirty="0">
                <a:solidFill>
                  <a:srgbClr val="7C85C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D447C"/>
                </a:solidFill>
                <a:latin typeface="Times New Roman"/>
                <a:cs typeface="Times New Roman"/>
              </a:rPr>
              <a:t>17</a:t>
            </a:r>
            <a:r>
              <a:rPr sz="800" dirty="0">
                <a:solidFill>
                  <a:srgbClr val="60699E"/>
                </a:solidFill>
                <a:latin typeface="Times New Roman"/>
                <a:cs typeface="Times New Roman"/>
              </a:rPr>
              <a:t>/</a:t>
            </a:r>
            <a:r>
              <a:rPr sz="800" dirty="0">
                <a:solidFill>
                  <a:srgbClr val="2D3470"/>
                </a:solidFill>
                <a:latin typeface="Times New Roman"/>
                <a:cs typeface="Times New Roman"/>
              </a:rPr>
              <a:t>3'2</a:t>
            </a:r>
            <a:r>
              <a:rPr sz="800" dirty="0">
                <a:solidFill>
                  <a:srgbClr val="1A284B"/>
                </a:solidFill>
                <a:latin typeface="Times New Roman"/>
                <a:cs typeface="Times New Roman"/>
              </a:rPr>
              <a:t>.</a:t>
            </a:r>
            <a:r>
              <a:rPr sz="800" spc="40" dirty="0">
                <a:solidFill>
                  <a:srgbClr val="1A284B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2D3470"/>
                </a:solidFill>
                <a:latin typeface="Times New Roman"/>
                <a:cs typeface="Times New Roman"/>
              </a:rPr>
              <a:t>E</a:t>
            </a:r>
            <a:r>
              <a:rPr sz="800" spc="-25" dirty="0">
                <a:solidFill>
                  <a:srgbClr val="4D568C"/>
                </a:solidFill>
                <a:latin typeface="Times New Roman"/>
                <a:cs typeface="Times New Roman"/>
              </a:rPr>
              <a:t>m</a:t>
            </a:r>
            <a:r>
              <a:rPr sz="800" spc="175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800" spc="75" dirty="0">
                <a:solidFill>
                  <a:srgbClr val="60699E"/>
                </a:solidFill>
                <a:latin typeface="Times New Roman"/>
                <a:cs typeface="Times New Roman"/>
              </a:rPr>
              <a:t>di</a:t>
            </a:r>
            <a:r>
              <a:rPr sz="800" spc="75" dirty="0">
                <a:solidFill>
                  <a:srgbClr val="2D3470"/>
                </a:solidFill>
                <a:latin typeface="Times New Roman"/>
                <a:cs typeface="Times New Roman"/>
              </a:rPr>
              <a:t>a</a:t>
            </a:r>
            <a:r>
              <a:rPr sz="800" spc="75" dirty="0">
                <a:solidFill>
                  <a:srgbClr val="4D568C"/>
                </a:solidFill>
                <a:latin typeface="Times New Roman"/>
                <a:cs typeface="Times New Roman"/>
              </a:rPr>
              <a:t>m</a:t>
            </a:r>
            <a:r>
              <a:rPr sz="800" spc="125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800" spc="40" dirty="0">
                <a:solidFill>
                  <a:srgbClr val="3D447C"/>
                </a:solidFill>
                <a:latin typeface="Times New Roman"/>
                <a:cs typeface="Times New Roman"/>
              </a:rPr>
              <a:t>soc </a:t>
            </a:r>
            <a:r>
              <a:rPr sz="800" spc="-35" dirty="0">
                <a:solidFill>
                  <a:srgbClr val="4D568C"/>
                </a:solidFill>
                <a:latin typeface="Times New Roman"/>
                <a:cs typeface="Times New Roman"/>
              </a:rPr>
              <a:t>'-</a:t>
            </a:r>
            <a:r>
              <a:rPr sz="800" spc="-45" dirty="0">
                <a:solidFill>
                  <a:srgbClr val="4D568C"/>
                </a:solidFill>
                <a:latin typeface="Times New Roman"/>
                <a:cs typeface="Times New Roman"/>
              </a:rPr>
              <a:t>'3</a:t>
            </a:r>
            <a:r>
              <a:rPr sz="800" spc="-60" dirty="0">
                <a:solidFill>
                  <a:srgbClr val="4D568C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3D447C"/>
                </a:solidFill>
                <a:latin typeface="Times New Roman"/>
                <a:cs typeface="Times New Roman"/>
              </a:rPr>
              <a:t>Mo</a:t>
            </a:r>
            <a:r>
              <a:rPr sz="800" spc="195" dirty="0">
                <a:solidFill>
                  <a:srgbClr val="3D447C"/>
                </a:solidFill>
                <a:latin typeface="Times New Roman"/>
                <a:cs typeface="Times New Roman"/>
              </a:rPr>
              <a:t>  </a:t>
            </a:r>
            <a:r>
              <a:rPr sz="800" dirty="0">
                <a:solidFill>
                  <a:srgbClr val="4D568C"/>
                </a:solidFill>
                <a:latin typeface="Times New Roman"/>
                <a:cs typeface="Times New Roman"/>
              </a:rPr>
              <a:t>·</a:t>
            </a:r>
            <a:r>
              <a:rPr sz="800" spc="204" dirty="0">
                <a:solidFill>
                  <a:srgbClr val="4D568C"/>
                </a:solidFill>
                <a:latin typeface="Times New Roman"/>
                <a:cs typeface="Times New Roman"/>
              </a:rPr>
              <a:t>  </a:t>
            </a:r>
            <a:r>
              <a:rPr sz="800" spc="105" dirty="0">
                <a:solidFill>
                  <a:srgbClr val="3D447C"/>
                </a:solidFill>
                <a:latin typeface="Times New Roman"/>
                <a:cs typeface="Times New Roman"/>
              </a:rPr>
              <a:t>'I'</a:t>
            </a:r>
            <a:r>
              <a:rPr sz="800" spc="-45" dirty="0">
                <a:solidFill>
                  <a:srgbClr val="3D447C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3D447C"/>
                </a:solidFill>
                <a:latin typeface="Arial"/>
                <a:cs typeface="Arial"/>
              </a:rPr>
              <a:t>trring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20603" y="3143299"/>
            <a:ext cx="1764664" cy="3187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Hqcsinh</a:t>
            </a:r>
            <a:r>
              <a:rPr sz="800" spc="22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lam</a:t>
            </a:r>
            <a:r>
              <a:rPr sz="750" spc="15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mqt</a:t>
            </a:r>
            <a:r>
              <a:rPr sz="800" spc="24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b</a:t>
            </a:r>
            <a:r>
              <a:rPr sz="750" dirty="0">
                <a:solidFill>
                  <a:srgbClr val="8093A7"/>
                </a:solidFill>
                <a:latin typeface="Arial"/>
                <a:cs typeface="Arial"/>
              </a:rPr>
              <a:t>u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p</a:t>
            </a:r>
            <a:r>
              <a:rPr sz="750" spc="7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be</a:t>
            </a:r>
            <a:r>
              <a:rPr sz="750" spc="23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bang</a:t>
            </a:r>
            <a:r>
              <a:rPr sz="800" spc="10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5E7587"/>
                </a:solidFill>
                <a:latin typeface="Times New Roman"/>
                <a:cs typeface="Times New Roman"/>
              </a:rPr>
              <a:t>gia'I'</a:t>
            </a:r>
            <a:r>
              <a:rPr sz="800" spc="19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708597"/>
                </a:solidFill>
                <a:latin typeface="Arial"/>
                <a:cs typeface="Arial"/>
              </a:rPr>
              <a:t>bi</a:t>
            </a:r>
            <a:endParaRPr sz="85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60"/>
              </a:spcBef>
            </a:pPr>
            <a:r>
              <a:rPr sz="800" spc="-35" dirty="0">
                <a:solidFill>
                  <a:srgbClr val="5E7587"/>
                </a:solidFill>
                <a:latin typeface="Times New Roman"/>
                <a:cs typeface="Times New Roman"/>
              </a:rPr>
              <a:t>b.an,g</a:t>
            </a:r>
            <a:r>
              <a:rPr sz="800" spc="7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each</a:t>
            </a:r>
            <a:r>
              <a:rPr sz="800" spc="-2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spc="95" dirty="0">
                <a:solidFill>
                  <a:srgbClr val="5E7587"/>
                </a:solidFill>
                <a:latin typeface="Arial"/>
                <a:cs typeface="Arial"/>
              </a:rPr>
              <a:t>tllgn</a:t>
            </a:r>
            <a:r>
              <a:rPr sz="750" spc="1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rac</a:t>
            </a:r>
            <a:r>
              <a:rPr sz="750" spc="10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hlnh</a:t>
            </a:r>
            <a:r>
              <a:rPr sz="800" spc="15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h1nn</a:t>
            </a:r>
            <a:r>
              <a:rPr sz="800" spc="7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708597"/>
                </a:solidFill>
                <a:latin typeface="Times New Roman"/>
                <a:cs typeface="Times New Roman"/>
              </a:rPr>
              <a:t>hi;ic</a:t>
            </a:r>
            <a:r>
              <a:rPr sz="800" spc="6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5E7587"/>
                </a:solidFill>
                <a:latin typeface="Times New Roman"/>
                <a:cs typeface="Times New Roman"/>
              </a:rPr>
              <a:t>phii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18976" y="3425724"/>
            <a:ext cx="1935480" cy="31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 indent="-1270">
              <a:lnSpc>
                <a:spcPct val="113100"/>
              </a:lnSpc>
              <a:spcBef>
                <a:spcPts val="100"/>
              </a:spcBef>
            </a:pP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de</a:t>
            </a:r>
            <a:r>
              <a:rPr sz="800" spc="21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40" dirty="0">
                <a:solidFill>
                  <a:srgbClr val="5E7587"/>
                </a:solidFill>
                <a:latin typeface="Times New Roman"/>
                <a:cs typeface="Times New Roman"/>
              </a:rPr>
              <a:t>bie-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u</a:t>
            </a:r>
            <a:r>
              <a:rPr sz="800" spc="4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5E7587"/>
                </a:solidFill>
                <a:latin typeface="Times New Roman"/>
                <a:cs typeface="Times New Roman"/>
              </a:rPr>
              <a:t>th</a:t>
            </a:r>
            <a:r>
              <a:rPr sz="800" spc="50" dirty="0">
                <a:solidFill>
                  <a:srgbClr val="8093A7"/>
                </a:solidFill>
                <a:latin typeface="Times New Roman"/>
                <a:cs typeface="Times New Roman"/>
              </a:rPr>
              <a:t>i</a:t>
            </a:r>
            <a:r>
              <a:rPr sz="800" spc="15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750" spc="75" dirty="0">
                <a:solidFill>
                  <a:srgbClr val="5E7587"/>
                </a:solidFill>
                <a:latin typeface="Arial"/>
                <a:cs typeface="Arial"/>
              </a:rPr>
              <a:t>tung</a:t>
            </a:r>
            <a:r>
              <a:rPr sz="750" spc="-2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45" dirty="0">
                <a:solidFill>
                  <a:srgbClr val="5E7587"/>
                </a:solidFill>
                <a:latin typeface="Times New Roman"/>
                <a:cs typeface="Times New Roman"/>
              </a:rPr>
              <a:t>b;;i</a:t>
            </a:r>
            <a:r>
              <a:rPr sz="800" spc="3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5E7587"/>
                </a:solidFill>
                <a:latin typeface="Times New Roman"/>
                <a:cs typeface="Times New Roman"/>
              </a:rPr>
              <a:t>phan</a:t>
            </a:r>
            <a:r>
              <a:rPr sz="800" spc="7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55" dirty="0">
                <a:solidFill>
                  <a:srgbClr val="708597"/>
                </a:solidFill>
                <a:latin typeface="Times New Roman"/>
                <a:cs typeface="Times New Roman"/>
              </a:rPr>
              <a:t>[</a:t>
            </a:r>
            <a:r>
              <a:rPr sz="800" spc="-55" dirty="0">
                <a:solidFill>
                  <a:srgbClr val="5E7587"/>
                </a:solidFill>
                <a:latin typeface="Times New Roman"/>
                <a:cs typeface="Times New Roman"/>
              </a:rPr>
              <a:t>,,.[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30" dirty="0">
                <a:solidFill>
                  <a:srgbClr val="5E7587"/>
                </a:solidFill>
                <a:latin typeface="Times New Roman"/>
                <a:cs typeface="Times New Roman"/>
              </a:rPr>
              <a:t>d</a:t>
            </a:r>
            <a:r>
              <a:rPr sz="800" spc="-5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5E7587"/>
                </a:solidFill>
                <a:latin typeface="Arial"/>
                <a:cs typeface="Arial"/>
              </a:rPr>
              <a:t>y:</a:t>
            </a:r>
            <a:r>
              <a:rPr sz="850" spc="-8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hlnh</a:t>
            </a:r>
            <a:r>
              <a:rPr sz="800" spc="3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t</a:t>
            </a:r>
            <a:r>
              <a:rPr sz="800" spc="285" dirty="0">
                <a:solidFill>
                  <a:srgbClr val="708597"/>
                </a:solidFill>
                <a:latin typeface="Times New Roman"/>
                <a:cs typeface="Times New Roman"/>
              </a:rPr>
              <a:t>  </a:t>
            </a:r>
            <a:r>
              <a:rPr sz="800" spc="-50" dirty="0">
                <a:solidFill>
                  <a:srgbClr val="8093A7"/>
                </a:solidFill>
                <a:latin typeface="Times New Roman"/>
                <a:cs typeface="Times New Roman"/>
              </a:rPr>
              <a:t>n</a:t>
            </a:r>
            <a:r>
              <a:rPr sz="800" spc="500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Ian</a:t>
            </a:r>
            <a:r>
              <a:rPr sz="800" spc="12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708597"/>
                </a:solidFill>
                <a:latin typeface="Times New Roman"/>
                <a:cs typeface="Times New Roman"/>
              </a:rPr>
              <a:t>I</a:t>
            </a:r>
            <a:r>
              <a:rPr sz="800" spc="-10" dirty="0">
                <a:solidFill>
                  <a:srgbClr val="5E7587"/>
                </a:solidFill>
                <a:latin typeface="Arial"/>
                <a:cs typeface="Arial"/>
              </a:rPr>
              <a:t>3m</a:t>
            </a:r>
            <a:r>
              <a:rPr sz="800" spc="-4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08597"/>
                </a:solidFill>
                <a:latin typeface="Times New Roman"/>
                <a:cs typeface="Times New Roman"/>
              </a:rPr>
              <a:t>Ila</a:t>
            </a:r>
            <a:r>
              <a:rPr sz="800" spc="-8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50" i="1" spc="-45" dirty="0">
                <a:solidFill>
                  <a:srgbClr val="708597"/>
                </a:solidFill>
                <a:latin typeface="Arial"/>
                <a:cs typeface="Arial"/>
              </a:rPr>
              <a:t>u;</a:t>
            </a:r>
            <a:r>
              <a:rPr sz="850" i="1" spc="-4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h</a:t>
            </a:r>
            <a:r>
              <a:rPr sz="800" dirty="0">
                <a:solidFill>
                  <a:srgbClr val="8093A7"/>
                </a:solidFill>
                <a:latin typeface="Arial"/>
                <a:cs typeface="Arial"/>
              </a:rPr>
              <a:t>ln</a:t>
            </a: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h</a:t>
            </a:r>
            <a:r>
              <a:rPr sz="800" spc="1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chit</a:t>
            </a:r>
            <a:r>
              <a:rPr sz="800" spc="-4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135" dirty="0">
                <a:solidFill>
                  <a:srgbClr val="708597"/>
                </a:solidFill>
                <a:latin typeface="Arial"/>
                <a:cs typeface="Arial"/>
              </a:rPr>
              <a:t>nh</a:t>
            </a:r>
            <a:r>
              <a:rPr sz="750" spc="10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spc="60" dirty="0">
                <a:solidFill>
                  <a:srgbClr val="708597"/>
                </a:solidFill>
                <a:latin typeface="Arial"/>
                <a:cs typeface="Arial"/>
              </a:rPr>
              <a:t>t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5E7587"/>
                </a:solidFill>
                <a:latin typeface="Times New Roman"/>
                <a:cs typeface="Times New Roman"/>
              </a:rPr>
              <a:t>daa</a:t>
            </a:r>
            <a:r>
              <a:rPr sz="800" spc="-30" dirty="0">
                <a:solidFill>
                  <a:srgbClr val="8093A7"/>
                </a:solidFill>
                <a:latin typeface="Times New Roman"/>
                <a:cs typeface="Times New Roman"/>
              </a:rPr>
              <a:t>i</a:t>
            </a:r>
            <a:r>
              <a:rPr sz="800" spc="160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spc="500" dirty="0">
                <a:solidFill>
                  <a:srgbClr val="8093A7"/>
                </a:solidFill>
                <a:latin typeface="Times New Roman"/>
                <a:cs typeface="Times New Roman"/>
              </a:rPr>
              <a:t>m</a:t>
            </a:r>
            <a:r>
              <a:rPr sz="800" spc="110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700" spc="295" dirty="0">
                <a:solidFill>
                  <a:srgbClr val="708597"/>
                </a:solidFill>
                <a:latin typeface="Arial"/>
                <a:cs typeface="Arial"/>
              </a:rPr>
              <a:t>ch</a:t>
            </a:r>
            <a:r>
              <a:rPr sz="700" spc="27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00" spc="100" dirty="0">
                <a:solidFill>
                  <a:srgbClr val="8093A7"/>
                </a:solidFill>
                <a:latin typeface="Arial"/>
                <a:cs typeface="Arial"/>
              </a:rPr>
              <a:t>,</a:t>
            </a:r>
            <a:endParaRPr sz="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910985" y="3729795"/>
            <a:ext cx="1982470" cy="84899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2860" marR="38735" indent="-5080">
              <a:lnSpc>
                <a:spcPct val="86300"/>
              </a:lnSpc>
              <a:spcBef>
                <a:spcPts val="229"/>
              </a:spcBef>
            </a:pP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lay;</a:t>
            </a:r>
            <a:r>
              <a:rPr sz="750" spc="1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8093A7"/>
                </a:solidFill>
                <a:latin typeface="Times New Roman"/>
                <a:cs typeface="Times New Roman"/>
              </a:rPr>
              <a:t>hi</a:t>
            </a:r>
            <a:r>
              <a:rPr sz="800" spc="315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h</a:t>
            </a:r>
            <a:r>
              <a:rPr sz="800" spc="-2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chll'</a:t>
            </a:r>
            <a:r>
              <a:rPr sz="800" spc="-10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708597"/>
                </a:solidFill>
                <a:latin typeface="Times New Roman"/>
                <a:cs typeface="Times New Roman"/>
              </a:rPr>
              <a:t>1'1hit</a:t>
            </a:r>
            <a:r>
              <a:rPr sz="800" spc="7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708597"/>
                </a:solidFill>
                <a:latin typeface="Times New Roman"/>
                <a:cs typeface="Times New Roman"/>
              </a:rPr>
              <a:t>l&amp;n</a:t>
            </a:r>
            <a:r>
              <a:rPr sz="800" spc="5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lim</a:t>
            </a:r>
            <a:r>
              <a:rPr sz="750" spc="49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tll:an</a:t>
            </a:r>
            <a:r>
              <a:rPr sz="800" spc="229" dirty="0">
                <a:solidFill>
                  <a:srgbClr val="5E7587"/>
                </a:solidFill>
                <a:latin typeface="Times New Roman"/>
                <a:cs typeface="Times New Roman"/>
              </a:rPr>
              <a:t> 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1</a:t>
            </a:r>
            <a:r>
              <a:rPr sz="800" spc="22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h;</a:t>
            </a:r>
            <a:r>
              <a:rPr sz="800" spc="225" dirty="0">
                <a:solidFill>
                  <a:srgbClr val="708597"/>
                </a:solidFill>
                <a:latin typeface="Times New Roman"/>
                <a:cs typeface="Times New Roman"/>
              </a:rPr>
              <a:t>  </a:t>
            </a:r>
            <a:r>
              <a:rPr sz="800" spc="-65" dirty="0">
                <a:solidFill>
                  <a:srgbClr val="5E7587"/>
                </a:solidFill>
                <a:latin typeface="Times New Roman"/>
                <a:cs typeface="Times New Roman"/>
              </a:rPr>
              <a:t>11</a:t>
            </a:r>
            <a:r>
              <a:rPr sz="800" spc="50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tro</a:t>
            </a:r>
            <a:r>
              <a:rPr sz="800" dirty="0">
                <a:solidFill>
                  <a:srgbClr val="8093A7"/>
                </a:solidFill>
                <a:latin typeface="Times New Roman"/>
                <a:cs typeface="Times New Roman"/>
              </a:rPr>
              <a:t>n</a:t>
            </a:r>
            <a:r>
              <a:rPr sz="800" spc="85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8093A7"/>
                </a:solidFill>
                <a:latin typeface="Times New Roman"/>
                <a:cs typeface="Times New Roman"/>
              </a:rPr>
              <a:t>rm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c</a:t>
            </a:r>
            <a:r>
              <a:rPr sz="800" spc="12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8093A7"/>
                </a:solidFill>
                <a:latin typeface="Times New Roman"/>
                <a:cs typeface="Times New Roman"/>
              </a:rPr>
              <a:t>l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am</a:t>
            </a:r>
            <a:r>
              <a:rPr sz="800" spc="15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ban</a:t>
            </a:r>
            <a:r>
              <a:rPr sz="800" spc="13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ta'!',</a:t>
            </a:r>
            <a:r>
              <a:rPr sz="800" spc="11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50" dirty="0">
                <a:solidFill>
                  <a:srgbClr val="5E7587"/>
                </a:solidFill>
                <a:latin typeface="Times New Roman"/>
                <a:cs typeface="Times New Roman"/>
              </a:rPr>
              <a:t>h.a.n</a:t>
            </a:r>
            <a:r>
              <a:rPr sz="800" spc="15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clian,._,l</a:t>
            </a:r>
            <a:r>
              <a:rPr sz="800" spc="-4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1150" spc="-20" dirty="0">
                <a:solidFill>
                  <a:srgbClr val="5E7587"/>
                </a:solidFill>
                <a:latin typeface="Arial"/>
                <a:cs typeface="Arial"/>
              </a:rPr>
              <a:t>...a</a:t>
            </a:r>
            <a:endParaRPr sz="1150">
              <a:latin typeface="Arial"/>
              <a:cs typeface="Arial"/>
            </a:endParaRPr>
          </a:p>
          <a:p>
            <a:pPr marL="16510">
              <a:lnSpc>
                <a:spcPts val="880"/>
              </a:lnSpc>
            </a:pPr>
            <a:r>
              <a:rPr sz="800" spc="-60" dirty="0">
                <a:solidFill>
                  <a:srgbClr val="5E7587"/>
                </a:solidFill>
                <a:latin typeface="Times New Roman"/>
                <a:cs typeface="Times New Roman"/>
              </a:rPr>
              <a:t>;!((lay</a:t>
            </a:r>
            <a:r>
              <a:rPr sz="800" spc="3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5E7587"/>
                </a:solidFill>
                <a:latin typeface="Times New Roman"/>
                <a:cs typeface="Times New Roman"/>
              </a:rPr>
              <a:t>d'Ltqi: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dvj</a:t>
            </a:r>
            <a:r>
              <a:rPr sz="750" spc="36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8093A7"/>
                </a:solidFill>
                <a:latin typeface="Arial"/>
                <a:cs typeface="Arial"/>
              </a:rPr>
              <a:t>tri</a:t>
            </a:r>
            <a:r>
              <a:rPr sz="750" spc="240" dirty="0">
                <a:solidFill>
                  <a:srgbClr val="8093A7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E7587"/>
                </a:solidFill>
                <a:latin typeface="Times New Roman"/>
                <a:cs typeface="Times New Roman"/>
              </a:rPr>
              <a:t>co,</a:t>
            </a:r>
            <a:r>
              <a:rPr sz="900" spc="-4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vai</a:t>
            </a:r>
            <a:r>
              <a:rPr sz="800" dirty="0">
                <a:solidFill>
                  <a:srgbClr val="8093A7"/>
                </a:solidFill>
                <a:latin typeface="Times New Roman"/>
                <a:cs typeface="Times New Roman"/>
              </a:rPr>
              <a:t>,</a:t>
            </a:r>
            <a:r>
              <a:rPr sz="800" spc="-60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spc="65" dirty="0">
                <a:solidFill>
                  <a:srgbClr val="708597"/>
                </a:solidFill>
                <a:latin typeface="Times New Roman"/>
                <a:cs typeface="Times New Roman"/>
              </a:rPr>
              <a:t>liluyu</a:t>
            </a:r>
            <a:r>
              <a:rPr sz="800" spc="2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40" dirty="0">
                <a:solidFill>
                  <a:srgbClr val="5E7587"/>
                </a:solidFill>
                <a:latin typeface="Times New Roman"/>
                <a:cs typeface="Times New Roman"/>
              </a:rPr>
              <a:t>la'JI</a:t>
            </a:r>
            <a:r>
              <a:rPr sz="800" spc="-40" dirty="0">
                <a:solidFill>
                  <a:srgbClr val="8093A7"/>
                </a:solidFill>
                <a:latin typeface="Times New Roman"/>
                <a:cs typeface="Times New Roman"/>
              </a:rPr>
              <a:t>,</a:t>
            </a:r>
            <a:r>
              <a:rPr sz="800" spc="35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kh</a:t>
            </a:r>
            <a:r>
              <a:rPr sz="800" spc="275" dirty="0">
                <a:solidFill>
                  <a:srgbClr val="708597"/>
                </a:solidFill>
                <a:latin typeface="Times New Roman"/>
                <a:cs typeface="Times New Roman"/>
              </a:rPr>
              <a:t>  </a:t>
            </a:r>
            <a:r>
              <a:rPr sz="800" spc="-50" dirty="0">
                <a:solidFill>
                  <a:srgbClr val="708597"/>
                </a:solidFill>
                <a:latin typeface="Times New Roman"/>
                <a:cs typeface="Times New Roman"/>
              </a:rPr>
              <a:t>u</a:t>
            </a:r>
            <a:endParaRPr sz="800">
              <a:latin typeface="Times New Roman"/>
              <a:cs typeface="Times New Roman"/>
            </a:endParaRPr>
          </a:p>
          <a:p>
            <a:pPr marL="19685">
              <a:lnSpc>
                <a:spcPts val="1215"/>
              </a:lnSpc>
              <a:tabLst>
                <a:tab pos="407670" algn="l"/>
              </a:tabLst>
            </a:pPr>
            <a:r>
              <a:rPr sz="750" spc="-20" dirty="0">
                <a:solidFill>
                  <a:srgbClr val="5E7587"/>
                </a:solidFill>
                <a:latin typeface="Arial"/>
                <a:cs typeface="Arial"/>
              </a:rPr>
              <a:t>chan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	</a:t>
            </a:r>
            <a:r>
              <a:rPr sz="1150" spc="-225" dirty="0">
                <a:solidFill>
                  <a:srgbClr val="708597"/>
                </a:solidFill>
                <a:latin typeface="Arial"/>
                <a:cs typeface="Arial"/>
              </a:rPr>
              <a:t>mo</a:t>
            </a:r>
            <a:r>
              <a:rPr sz="1150" spc="-7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spc="105" dirty="0">
                <a:solidFill>
                  <a:srgbClr val="5E7587"/>
                </a:solidFill>
                <a:latin typeface="Arial"/>
                <a:cs typeface="Arial"/>
              </a:rPr>
              <a:t>phangd-</a:t>
            </a:r>
            <a:r>
              <a:rPr sz="750" spc="85" dirty="0">
                <a:solidFill>
                  <a:srgbClr val="5E7587"/>
                </a:solidFill>
                <a:latin typeface="Arial"/>
                <a:cs typeface="Arial"/>
              </a:rPr>
              <a:t>ctv</a:t>
            </a:r>
            <a:r>
              <a:rPr sz="750" spc="310" dirty="0">
                <a:solidFill>
                  <a:srgbClr val="5E7587"/>
                </a:solidFill>
                <a:latin typeface="Arial"/>
                <a:cs typeface="Arial"/>
              </a:rPr>
              <a:t>  </a:t>
            </a:r>
            <a:r>
              <a:rPr sz="1250" i="1" spc="90" dirty="0">
                <a:solidFill>
                  <a:srgbClr val="708597"/>
                </a:solidFill>
                <a:latin typeface="Times New Roman"/>
                <a:cs typeface="Times New Roman"/>
              </a:rPr>
              <a:t>t</a:t>
            </a:r>
            <a:r>
              <a:rPr sz="1250" i="1" spc="-6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cua</a:t>
            </a:r>
            <a:r>
              <a:rPr sz="750" spc="-5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-20" dirty="0">
                <a:solidFill>
                  <a:srgbClr val="8093A7"/>
                </a:solidFill>
                <a:latin typeface="Arial"/>
                <a:cs typeface="Arial"/>
              </a:rPr>
              <a:t>mi?t</a:t>
            </a:r>
            <a:endParaRPr sz="750">
              <a:latin typeface="Arial"/>
              <a:cs typeface="Arial"/>
            </a:endParaRPr>
          </a:p>
          <a:p>
            <a:pPr marL="22860">
              <a:lnSpc>
                <a:spcPts val="1125"/>
              </a:lnSpc>
            </a:pPr>
            <a:r>
              <a:rPr sz="800" spc="-25" dirty="0">
                <a:solidFill>
                  <a:srgbClr val="708597"/>
                </a:solidFill>
                <a:latin typeface="Times New Roman"/>
                <a:cs typeface="Times New Roman"/>
              </a:rPr>
              <a:t>ktii</a:t>
            </a:r>
            <a:r>
              <a:rPr sz="800" spc="-3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5E7587"/>
                </a:solidFill>
                <a:latin typeface="Arial"/>
                <a:cs typeface="Arial"/>
              </a:rPr>
              <a:t>,4n</a:t>
            </a:r>
            <a:r>
              <a:rPr sz="850" spc="31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1050" spc="-140" dirty="0">
                <a:solidFill>
                  <a:srgbClr val="5E7587"/>
                </a:solidFill>
                <a:latin typeface="Arial"/>
                <a:cs typeface="Arial"/>
              </a:rPr>
              <a:t>aqng</a:t>
            </a:r>
            <a:r>
              <a:rPr sz="1050" spc="-5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ha'(</a:t>
            </a:r>
            <a:r>
              <a:rPr sz="800" spc="-7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50" spc="-60" dirty="0">
                <a:solidFill>
                  <a:srgbClr val="5E7587"/>
                </a:solidFill>
                <a:latin typeface="Arial"/>
                <a:cs typeface="Arial"/>
              </a:rPr>
              <a:t>oU'ng</a:t>
            </a:r>
            <a:r>
              <a:rPr sz="850" spc="-9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708597"/>
                </a:solidFill>
                <a:latin typeface="Arial"/>
                <a:cs typeface="Arial"/>
              </a:rPr>
              <a:t>y.en.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750" dirty="0">
                <a:solidFill>
                  <a:srgbClr val="8093A7"/>
                </a:solidFill>
                <a:latin typeface="Arial"/>
                <a:cs typeface="Arial"/>
              </a:rPr>
              <a:t>Ti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eu</a:t>
            </a:r>
            <a:r>
              <a:rPr sz="750" spc="9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-20" dirty="0">
                <a:solidFill>
                  <a:srgbClr val="708597"/>
                </a:solidFill>
                <a:latin typeface="Arial"/>
                <a:cs typeface="Arial"/>
              </a:rPr>
              <a:t>chf:</a:t>
            </a:r>
            <a:endParaRPr sz="7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908748" y="4554615"/>
            <a:ext cx="2094864" cy="86486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86360" indent="-72390">
              <a:lnSpc>
                <a:spcPct val="100000"/>
              </a:lnSpc>
              <a:spcBef>
                <a:spcPts val="265"/>
              </a:spcBef>
              <a:buChar char="-"/>
              <a:tabLst>
                <a:tab pos="86360" algn="l"/>
                <a:tab pos="1798320" algn="l"/>
              </a:tabLst>
            </a:pPr>
            <a:r>
              <a:rPr sz="750" spc="-20" dirty="0">
                <a:solidFill>
                  <a:srgbClr val="5E7587"/>
                </a:solidFill>
                <a:latin typeface="Arial"/>
                <a:cs typeface="Arial"/>
              </a:rPr>
              <a:t>8.up</a:t>
            </a:r>
            <a:r>
              <a:rPr sz="750" spc="11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he</a:t>
            </a:r>
            <a:r>
              <a:rPr sz="750" spc="-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alf9'c</a:t>
            </a:r>
            <a:r>
              <a:rPr sz="750" spc="-6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50" dirty="0">
                <a:solidFill>
                  <a:srgbClr val="708597"/>
                </a:solidFill>
                <a:latin typeface="Arial"/>
                <a:cs typeface="Arial"/>
              </a:rPr>
              <a:t>lap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ghep,</a:t>
            </a:r>
            <a:r>
              <a:rPr sz="750" dirty="0">
                <a:solidFill>
                  <a:srgbClr val="8093A7"/>
                </a:solidFill>
                <a:latin typeface="Arial"/>
                <a:cs typeface="Arial"/>
              </a:rPr>
              <a:t>.&gt;i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ep</a:t>
            </a:r>
            <a:r>
              <a:rPr sz="750" spc="8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50" dirty="0">
                <a:solidFill>
                  <a:srgbClr val="5E7587"/>
                </a:solidFill>
                <a:latin typeface="Arial"/>
                <a:cs typeface="Arial"/>
              </a:rPr>
              <a:t>bang</a:t>
            </a:r>
            <a:r>
              <a:rPr sz="750" spc="-10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-25" dirty="0">
                <a:solidFill>
                  <a:srgbClr val="5E7587"/>
                </a:solidFill>
                <a:latin typeface="Arial"/>
                <a:cs typeface="Arial"/>
              </a:rPr>
              <a:t>g</a:t>
            </a:r>
            <a:r>
              <a:rPr sz="750" spc="-25" dirty="0">
                <a:solidFill>
                  <a:srgbClr val="8093A7"/>
                </a:solidFill>
                <a:latin typeface="Arial"/>
                <a:cs typeface="Arial"/>
              </a:rPr>
              <a:t>i</a:t>
            </a:r>
            <a:r>
              <a:rPr sz="750" dirty="0">
                <a:solidFill>
                  <a:srgbClr val="8093A7"/>
                </a:solidFill>
                <a:latin typeface="Arial"/>
                <a:cs typeface="Arial"/>
              </a:rPr>
              <a:t>	</a:t>
            </a:r>
            <a:r>
              <a:rPr sz="750" spc="-25" dirty="0">
                <a:solidFill>
                  <a:srgbClr val="708597"/>
                </a:solidFill>
                <a:latin typeface="Arial"/>
                <a:cs typeface="Arial"/>
              </a:rPr>
              <a:t>bla</a:t>
            </a:r>
            <a:endParaRPr sz="750">
              <a:latin typeface="Arial"/>
              <a:cs typeface="Arial"/>
            </a:endParaRPr>
          </a:p>
          <a:p>
            <a:pPr marL="25400">
              <a:lnSpc>
                <a:spcPts val="960"/>
              </a:lnSpc>
              <a:spcBef>
                <a:spcPts val="180"/>
              </a:spcBef>
            </a:pPr>
            <a:r>
              <a:rPr sz="800" spc="-20" dirty="0">
                <a:solidFill>
                  <a:srgbClr val="708597"/>
                </a:solidFill>
                <a:latin typeface="Times New Roman"/>
                <a:cs typeface="Times New Roman"/>
              </a:rPr>
              <a:t>nTnh</a:t>
            </a:r>
            <a:r>
              <a:rPr sz="800" spc="9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trim,</a:t>
            </a:r>
            <a:r>
              <a:rPr sz="800" spc="2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8093A7"/>
                </a:solidFill>
                <a:latin typeface="Times New Roman"/>
                <a:cs typeface="Times New Roman"/>
              </a:rPr>
              <a:t>hinh</a:t>
            </a:r>
            <a:r>
              <a:rPr sz="800" spc="85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vufmg,,</a:t>
            </a:r>
            <a:r>
              <a:rPr sz="800" spc="14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h</a:t>
            </a:r>
            <a:r>
              <a:rPr sz="750" dirty="0">
                <a:solidFill>
                  <a:srgbClr val="8093A7"/>
                </a:solidFill>
                <a:latin typeface="Arial"/>
                <a:cs typeface="Arial"/>
              </a:rPr>
              <a:t>il'l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h</a:t>
            </a:r>
            <a:r>
              <a:rPr sz="750" spc="5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5E7587"/>
                </a:solidFill>
                <a:latin typeface="Times New Roman"/>
                <a:cs typeface="Times New Roman"/>
              </a:rPr>
              <a:t>ch'U' </a:t>
            </a:r>
            <a:r>
              <a:rPr sz="800" spc="75" dirty="0">
                <a:solidFill>
                  <a:srgbClr val="708597"/>
                </a:solidFill>
                <a:latin typeface="Times New Roman"/>
                <a:cs typeface="Times New Roman"/>
              </a:rPr>
              <a:t>llh</a:t>
            </a:r>
            <a:r>
              <a:rPr sz="800" spc="114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708597"/>
                </a:solidFill>
                <a:latin typeface="Times New Roman"/>
                <a:cs typeface="Times New Roman"/>
              </a:rPr>
              <a:t>t</a:t>
            </a:r>
            <a:r>
              <a:rPr sz="800" spc="5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708597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  <a:p>
            <a:pPr marL="83185" indent="-70485">
              <a:lnSpc>
                <a:spcPts val="1080"/>
              </a:lnSpc>
              <a:buClr>
                <a:srgbClr val="708597"/>
              </a:buClr>
              <a:buChar char="-"/>
              <a:tabLst>
                <a:tab pos="83185" algn="l"/>
              </a:tabLst>
            </a:pPr>
            <a:r>
              <a:rPr sz="850" spc="-20" dirty="0">
                <a:solidFill>
                  <a:srgbClr val="5E7587"/>
                </a:solidFill>
                <a:latin typeface="Times New Roman"/>
                <a:cs typeface="Times New Roman"/>
              </a:rPr>
              <a:t>8.up</a:t>
            </a:r>
            <a:r>
              <a:rPr sz="850" spc="4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spc="-65" dirty="0">
                <a:solidFill>
                  <a:srgbClr val="5E7587"/>
                </a:solidFill>
                <a:latin typeface="Arial"/>
                <a:cs typeface="Arial"/>
              </a:rPr>
              <a:t>b.e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5E7587"/>
                </a:solidFill>
                <a:latin typeface="Arial"/>
                <a:cs typeface="Arial"/>
              </a:rPr>
              <a:t>c6</a:t>
            </a:r>
            <a:r>
              <a:rPr sz="850" spc="-3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708597"/>
                </a:solidFill>
                <a:latin typeface="Times New Roman"/>
                <a:cs typeface="Times New Roman"/>
              </a:rPr>
              <a:t>thexoa'i'</a:t>
            </a:r>
            <a:r>
              <a:rPr sz="850" spc="-2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750" spc="100" dirty="0">
                <a:solidFill>
                  <a:srgbClr val="5E7587"/>
                </a:solidFill>
                <a:latin typeface="Arial"/>
                <a:cs typeface="Arial"/>
              </a:rPr>
              <a:t>!fl</a:t>
            </a:r>
            <a:r>
              <a:rPr sz="750" spc="100" dirty="0">
                <a:solidFill>
                  <a:srgbClr val="8093A7"/>
                </a:solidFill>
                <a:latin typeface="Arial"/>
                <a:cs typeface="Arial"/>
              </a:rPr>
              <a:t>u;</a:t>
            </a:r>
            <a:r>
              <a:rPr sz="750" spc="-10" dirty="0">
                <a:solidFill>
                  <a:srgbClr val="8093A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co</a:t>
            </a:r>
            <a:r>
              <a:rPr sz="750" dirty="0">
                <a:solidFill>
                  <a:srgbClr val="8093A7"/>
                </a:solidFill>
                <a:latin typeface="Arial"/>
                <a:cs typeface="Arial"/>
              </a:rPr>
              <a:t>,</a:t>
            </a:r>
            <a:r>
              <a:rPr sz="750" spc="-5" dirty="0">
                <a:solidFill>
                  <a:srgbClr val="8093A7"/>
                </a:solidFill>
                <a:latin typeface="Arial"/>
                <a:cs typeface="Arial"/>
              </a:rPr>
              <a:t> </a:t>
            </a:r>
            <a:r>
              <a:rPr sz="750" spc="105" dirty="0">
                <a:solidFill>
                  <a:srgbClr val="5E7587"/>
                </a:solidFill>
                <a:latin typeface="Arial"/>
                <a:cs typeface="Arial"/>
              </a:rPr>
              <a:t>duti</a:t>
            </a:r>
            <a:r>
              <a:rPr sz="750" spc="-4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100" dirty="0">
                <a:solidFill>
                  <a:srgbClr val="5E7587"/>
                </a:solidFill>
                <a:latin typeface="Times New Roman"/>
                <a:cs typeface="Times New Roman"/>
              </a:rPr>
              <a:t>ta</a:t>
            </a:r>
            <a:r>
              <a:rPr sz="800" spc="40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5E7587"/>
                </a:solidFill>
                <a:latin typeface="Arial"/>
                <a:cs typeface="Arial"/>
              </a:rPr>
              <a:t>....a</a:t>
            </a:r>
            <a:endParaRPr sz="9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5E7587"/>
                </a:solidFill>
                <a:latin typeface="Times New Roman"/>
                <a:cs typeface="Times New Roman"/>
              </a:rPr>
              <a:t>ch.an</a:t>
            </a:r>
            <a:r>
              <a:rPr sz="800" spc="-10" dirty="0">
                <a:solidFill>
                  <a:srgbClr val="8093A7"/>
                </a:solidFill>
                <a:latin typeface="Times New Roman"/>
                <a:cs typeface="Times New Roman"/>
              </a:rPr>
              <a:t>_</a:t>
            </a:r>
            <a:endParaRPr sz="800">
              <a:latin typeface="Times New Roman"/>
              <a:cs typeface="Times New Roman"/>
            </a:endParaRPr>
          </a:p>
          <a:p>
            <a:pPr marL="83185" indent="-69215">
              <a:lnSpc>
                <a:spcPct val="100000"/>
              </a:lnSpc>
              <a:spcBef>
                <a:spcPts val="145"/>
              </a:spcBef>
              <a:buClr>
                <a:srgbClr val="708597"/>
              </a:buClr>
              <a:buChar char="-"/>
              <a:tabLst>
                <a:tab pos="83185" algn="l"/>
              </a:tabLst>
            </a:pPr>
            <a:r>
              <a:rPr sz="750" spc="30" dirty="0">
                <a:solidFill>
                  <a:srgbClr val="5E7587"/>
                </a:solidFill>
                <a:latin typeface="Arial"/>
                <a:cs typeface="Arial"/>
              </a:rPr>
              <a:t>Dung</a:t>
            </a:r>
            <a:r>
              <a:rPr sz="750" spc="-8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30" dirty="0">
                <a:solidFill>
                  <a:srgbClr val="5E7587"/>
                </a:solidFill>
                <a:latin typeface="Arial"/>
                <a:cs typeface="Arial"/>
              </a:rPr>
              <a:t>bup</a:t>
            </a:r>
            <a:r>
              <a:rPr sz="750" spc="8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30" dirty="0">
                <a:solidFill>
                  <a:srgbClr val="5E7587"/>
                </a:solidFill>
                <a:latin typeface="Arial"/>
                <a:cs typeface="Arial"/>
              </a:rPr>
              <a:t>be</a:t>
            </a:r>
            <a:r>
              <a:rPr sz="750" spc="2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30" dirty="0">
                <a:solidFill>
                  <a:srgbClr val="5E7587"/>
                </a:solidFill>
                <a:latin typeface="Arial"/>
                <a:cs typeface="Arial"/>
              </a:rPr>
              <a:t>de</a:t>
            </a:r>
            <a:r>
              <a:rPr sz="750" spc="2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30" dirty="0">
                <a:solidFill>
                  <a:srgbClr val="5E7587"/>
                </a:solidFill>
                <a:latin typeface="Arial"/>
                <a:cs typeface="Arial"/>
              </a:rPr>
              <a:t>h</a:t>
            </a:r>
            <a:r>
              <a:rPr sz="750" spc="30" dirty="0">
                <a:solidFill>
                  <a:srgbClr val="8093A7"/>
                </a:solidFill>
                <a:latin typeface="Arial"/>
                <a:cs typeface="Arial"/>
              </a:rPr>
              <a:t>i</a:t>
            </a:r>
            <a:r>
              <a:rPr sz="750" spc="30" dirty="0">
                <a:solidFill>
                  <a:srgbClr val="5E7587"/>
                </a:solidFill>
                <a:latin typeface="Arial"/>
                <a:cs typeface="Arial"/>
              </a:rPr>
              <a:t>e</a:t>
            </a:r>
            <a:r>
              <a:rPr sz="750" spc="30" dirty="0">
                <a:solidFill>
                  <a:srgbClr val="8093A7"/>
                </a:solidFill>
                <a:latin typeface="Arial"/>
                <a:cs typeface="Arial"/>
              </a:rPr>
              <a:t>u</a:t>
            </a:r>
            <a:r>
              <a:rPr sz="750" spc="55" dirty="0">
                <a:solidFill>
                  <a:srgbClr val="8093A7"/>
                </a:solidFill>
                <a:latin typeface="Arial"/>
                <a:cs typeface="Arial"/>
              </a:rPr>
              <a:t> </a:t>
            </a:r>
            <a:r>
              <a:rPr sz="750" spc="30" dirty="0">
                <a:solidFill>
                  <a:srgbClr val="708597"/>
                </a:solidFill>
                <a:latin typeface="Arial"/>
                <a:cs typeface="Arial"/>
              </a:rPr>
              <a:t>d[en</a:t>
            </a:r>
            <a:r>
              <a:rPr sz="750" spc="-3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5E7587"/>
                </a:solidFill>
                <a:latin typeface="Times New Roman"/>
                <a:cs typeface="Times New Roman"/>
              </a:rPr>
              <a:t>dl!9'Ccac:a</a:t>
            </a:r>
            <a:r>
              <a:rPr sz="800" spc="8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40" dirty="0">
                <a:solidFill>
                  <a:srgbClr val="5E7587"/>
                </a:solidFill>
                <a:latin typeface="Times New Roman"/>
                <a:cs typeface="Times New Roman"/>
              </a:rPr>
              <a:t>ng</a:t>
            </a:r>
            <a:endParaRPr sz="8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  <a:spcBef>
                <a:spcPts val="195"/>
              </a:spcBef>
            </a:pP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tic</a:t>
            </a:r>
            <a:r>
              <a:rPr sz="750" spc="24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-55" dirty="0">
                <a:solidFill>
                  <a:srgbClr val="5E7587"/>
                </a:solidFill>
                <a:latin typeface="Times New Roman"/>
                <a:cs typeface="Times New Roman"/>
              </a:rPr>
              <a:t>ccr</a:t>
            </a:r>
            <a:r>
              <a:rPr sz="800" spc="-3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thE</a:t>
            </a:r>
            <a:r>
              <a:rPr sz="800" spc="42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n'hli</a:t>
            </a:r>
            <a:r>
              <a:rPr sz="750" spc="-3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klli</a:t>
            </a:r>
            <a:r>
              <a:rPr sz="800" spc="-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45" dirty="0">
                <a:solidFill>
                  <a:srgbClr val="5E7587"/>
                </a:solidFill>
                <a:latin typeface="Times New Roman"/>
                <a:cs typeface="Times New Roman"/>
              </a:rPr>
              <a:t>chcay</a:t>
            </a:r>
            <a:r>
              <a:rPr sz="800" spc="-45" dirty="0">
                <a:solidFill>
                  <a:srgbClr val="8093A7"/>
                </a:solidFill>
                <a:latin typeface="Times New Roman"/>
                <a:cs typeface="Times New Roman"/>
              </a:rPr>
              <a:t>,</a:t>
            </a:r>
            <a:r>
              <a:rPr sz="800" spc="-75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spc="-30" dirty="0">
                <a:solidFill>
                  <a:srgbClr val="708597"/>
                </a:solidFill>
                <a:latin typeface="Times New Roman"/>
                <a:cs typeface="Times New Roman"/>
              </a:rPr>
              <a:t>11hay,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65" dirty="0">
                <a:solidFill>
                  <a:srgbClr val="708597"/>
                </a:solidFill>
                <a:latin typeface="Times New Roman"/>
                <a:cs typeface="Times New Roman"/>
              </a:rPr>
              <a:t>a1,,</a:t>
            </a:r>
            <a:r>
              <a:rPr sz="800" spc="7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750" spc="-25" dirty="0">
                <a:solidFill>
                  <a:srgbClr val="708597"/>
                </a:solidFill>
                <a:latin typeface="Arial"/>
                <a:cs typeface="Arial"/>
              </a:rPr>
              <a:t>iJLi'ng,</a:t>
            </a:r>
            <a:r>
              <a:rPr sz="750" spc="6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708597"/>
                </a:solidFill>
                <a:latin typeface="Arial"/>
                <a:cs typeface="Arial"/>
              </a:rPr>
              <a:t>rlgai.</a:t>
            </a:r>
            <a:endParaRPr sz="7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039759" y="3916054"/>
            <a:ext cx="823594" cy="72263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800" spc="10" dirty="0">
                <a:solidFill>
                  <a:srgbClr val="708597"/>
                </a:solidFill>
                <a:latin typeface="Times New Roman"/>
                <a:cs typeface="Times New Roman"/>
              </a:rPr>
              <a:t>Thay</a:t>
            </a:r>
            <a:r>
              <a:rPr sz="800" spc="7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708597"/>
                </a:solidFill>
                <a:latin typeface="Times New Roman"/>
                <a:cs typeface="Times New Roman"/>
              </a:rPr>
              <a:t>the'.</a:t>
            </a:r>
            <a:endParaRPr sz="800">
              <a:latin typeface="Times New Roman"/>
              <a:cs typeface="Times New Roman"/>
            </a:endParaRPr>
          </a:p>
          <a:p>
            <a:pPr marL="20955" marR="5080" indent="-3810">
              <a:lnSpc>
                <a:spcPct val="81300"/>
              </a:lnSpc>
              <a:spcBef>
                <a:spcPts val="350"/>
              </a:spcBef>
            </a:pP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Bai</a:t>
            </a:r>
            <a:r>
              <a:rPr sz="800" spc="-6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105" dirty="0">
                <a:solidFill>
                  <a:srgbClr val="708597"/>
                </a:solidFill>
                <a:latin typeface="Arial"/>
                <a:cs typeface="Arial"/>
              </a:rPr>
              <a:t>20/w</a:t>
            </a:r>
            <a:r>
              <a:rPr sz="800" spc="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-125" dirty="0">
                <a:solidFill>
                  <a:srgbClr val="5E7587"/>
                </a:solidFill>
                <a:latin typeface="Arial"/>
                <a:cs typeface="Arial"/>
              </a:rPr>
              <a:t>CO'</a:t>
            </a:r>
            <a:r>
              <a:rPr sz="800" spc="-7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708597"/>
                </a:solidFill>
                <a:latin typeface="Arial"/>
                <a:cs typeface="Arial"/>
              </a:rPr>
              <a:t>the</a:t>
            </a:r>
            <a:r>
              <a:rPr sz="80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em</a:t>
            </a:r>
            <a:r>
              <a:rPr sz="800" spc="-1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1150" spc="-185" dirty="0">
                <a:solidFill>
                  <a:srgbClr val="708597"/>
                </a:solidFill>
                <a:latin typeface="Arial"/>
                <a:cs typeface="Arial"/>
              </a:rPr>
              <a:t>va</a:t>
            </a:r>
            <a:r>
              <a:rPr sz="1150" spc="-13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Bai</a:t>
            </a:r>
            <a:r>
              <a:rPr sz="750" spc="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spc="40" dirty="0">
                <a:solidFill>
                  <a:srgbClr val="708597"/>
                </a:solidFill>
                <a:latin typeface="Arial"/>
                <a:cs typeface="Arial"/>
              </a:rPr>
              <a:t>23/28. </a:t>
            </a:r>
            <a:r>
              <a:rPr sz="950" spc="-110" dirty="0">
                <a:solidFill>
                  <a:srgbClr val="5E7587"/>
                </a:solidFill>
                <a:latin typeface="Times New Roman"/>
                <a:cs typeface="Times New Roman"/>
              </a:rPr>
              <a:t>Van</a:t>
            </a:r>
            <a:r>
              <a:rPr sz="950" spc="-1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708597"/>
                </a:solidFill>
                <a:latin typeface="Times New Roman"/>
                <a:cs typeface="Times New Roman"/>
              </a:rPr>
              <a:t>dqng</a:t>
            </a:r>
            <a:r>
              <a:rPr sz="800" spc="2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1150" spc="-220" dirty="0">
                <a:solidFill>
                  <a:srgbClr val="5E7587"/>
                </a:solidFill>
                <a:latin typeface="Arial"/>
                <a:cs typeface="Arial"/>
              </a:rPr>
              <a:t>va</a:t>
            </a:r>
            <a:r>
              <a:rPr sz="1150" spc="-3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08597"/>
                </a:solidFill>
                <a:latin typeface="Times New Roman"/>
                <a:cs typeface="Times New Roman"/>
              </a:rPr>
              <a:t>ngh1</a:t>
            </a:r>
            <a:endParaRPr sz="8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  <a:spcBef>
                <a:spcPts val="250"/>
              </a:spcBef>
            </a:pPr>
            <a:r>
              <a:rPr sz="600" spc="45" dirty="0">
                <a:solidFill>
                  <a:srgbClr val="5E7587"/>
                </a:solidFill>
                <a:latin typeface="Times New Roman"/>
                <a:cs typeface="Times New Roman"/>
              </a:rPr>
              <a:t>rigo'!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928428" y="4013763"/>
            <a:ext cx="4521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85" dirty="0">
                <a:solidFill>
                  <a:srgbClr val="708597"/>
                </a:solidFill>
                <a:latin typeface="Arial"/>
                <a:cs typeface="Arial"/>
              </a:rPr>
              <a:t>Tha°"</a:t>
            </a:r>
            <a:r>
              <a:rPr sz="800" b="1" spc="-1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E7587"/>
                </a:solidFill>
                <a:latin typeface="Arial"/>
                <a:cs typeface="Arial"/>
              </a:rPr>
              <a:t>t</a:t>
            </a:r>
            <a:r>
              <a:rPr sz="800" spc="-20" dirty="0">
                <a:solidFill>
                  <a:srgbClr val="8093A7"/>
                </a:solidFill>
                <a:latin typeface="Arial"/>
                <a:cs typeface="Arial"/>
              </a:rPr>
              <a:t>h</a:t>
            </a:r>
            <a:r>
              <a:rPr sz="800" spc="-20" dirty="0">
                <a:solidFill>
                  <a:srgbClr val="5E7587"/>
                </a:solidFill>
                <a:latin typeface="Arial"/>
                <a:cs typeface="Arial"/>
              </a:rPr>
              <a:t>e'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118476" y="3869998"/>
            <a:ext cx="753745" cy="29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30" dirty="0">
                <a:solidFill>
                  <a:srgbClr val="708597"/>
                </a:solidFill>
                <a:latin typeface="Arial"/>
                <a:cs typeface="Arial"/>
              </a:rPr>
              <a:t>Tha'I'</a:t>
            </a:r>
            <a:r>
              <a:rPr sz="750" b="1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708597"/>
                </a:solidFill>
                <a:latin typeface="Times New Roman"/>
                <a:cs typeface="Times New Roman"/>
              </a:rPr>
              <a:t>the</a:t>
            </a:r>
            <a:endParaRPr sz="85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10"/>
              </a:spcBef>
            </a:pPr>
            <a:r>
              <a:rPr sz="800" spc="-30" dirty="0">
                <a:solidFill>
                  <a:srgbClr val="5E7587"/>
                </a:solidFill>
                <a:latin typeface="Arial"/>
                <a:cs typeface="Arial"/>
              </a:rPr>
              <a:t>Ba</a:t>
            </a:r>
            <a:r>
              <a:rPr sz="800" spc="-30" dirty="0">
                <a:solidFill>
                  <a:srgbClr val="8093A7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8093A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14</a:t>
            </a:r>
            <a:r>
              <a:rPr sz="800" dirty="0">
                <a:solidFill>
                  <a:srgbClr val="8093A7"/>
                </a:solidFill>
                <a:latin typeface="Arial"/>
                <a:cs typeface="Arial"/>
              </a:rPr>
              <a:t>/</a:t>
            </a:r>
            <a:r>
              <a:rPr sz="800" dirty="0">
                <a:solidFill>
                  <a:srgbClr val="5E7587"/>
                </a:solidFill>
                <a:latin typeface="Arial"/>
                <a:cs typeface="Arial"/>
              </a:rPr>
              <a:t>21</a:t>
            </a:r>
            <a:r>
              <a:rPr sz="800" spc="2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800" spc="-114" dirty="0">
                <a:solidFill>
                  <a:srgbClr val="5E7587"/>
                </a:solidFill>
                <a:latin typeface="Arial"/>
                <a:cs typeface="Arial"/>
              </a:rPr>
              <a:t>CO'</a:t>
            </a:r>
            <a:r>
              <a:rPr sz="800" spc="-2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708597"/>
                </a:solidFill>
                <a:latin typeface="Times New Roman"/>
                <a:cs typeface="Times New Roman"/>
              </a:rPr>
              <a:t>the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938088" y="4144806"/>
            <a:ext cx="184150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Ba</a:t>
            </a:r>
            <a:r>
              <a:rPr sz="800" dirty="0">
                <a:solidFill>
                  <a:srgbClr val="8093A7"/>
                </a:solidFill>
                <a:latin typeface="Times New Roman"/>
                <a:cs typeface="Times New Roman"/>
              </a:rPr>
              <a:t>i</a:t>
            </a:r>
            <a:r>
              <a:rPr sz="800" spc="-25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750" spc="60" dirty="0">
                <a:solidFill>
                  <a:srgbClr val="5E7587"/>
                </a:solidFill>
                <a:latin typeface="Arial"/>
                <a:cs typeface="Arial"/>
              </a:rPr>
              <a:t>22/32</a:t>
            </a:r>
            <a:r>
              <a:rPr sz="750" spc="-35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708597"/>
                </a:solidFill>
                <a:latin typeface="Arial"/>
                <a:cs typeface="Arial"/>
              </a:rPr>
              <a:t>Cb'</a:t>
            </a:r>
            <a:r>
              <a:rPr sz="750" spc="-5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-85" dirty="0">
                <a:solidFill>
                  <a:srgbClr val="708597"/>
                </a:solidFill>
                <a:latin typeface="Times New Roman"/>
                <a:cs typeface="Times New Roman"/>
              </a:rPr>
              <a:t>th,'1:</a:t>
            </a: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708597"/>
                </a:solidFill>
                <a:latin typeface="Times New Roman"/>
                <a:cs typeface="Times New Roman"/>
              </a:rPr>
              <a:t>ru3</a:t>
            </a:r>
            <a:r>
              <a:rPr sz="600" spc="240" dirty="0">
                <a:solidFill>
                  <a:srgbClr val="708597"/>
                </a:solidFill>
                <a:latin typeface="Times New Roman"/>
                <a:cs typeface="Times New Roman"/>
              </a:rPr>
              <a:t> 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.em</a:t>
            </a:r>
            <a:r>
              <a:rPr sz="800" spc="254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cua</a:t>
            </a:r>
            <a:r>
              <a:rPr sz="800" dirty="0">
                <a:solidFill>
                  <a:srgbClr val="9EB1C4"/>
                </a:solidFill>
                <a:latin typeface="Times New Roman"/>
                <a:cs typeface="Times New Roman"/>
              </a:rPr>
              <a:t>,</a:t>
            </a:r>
            <a:r>
              <a:rPr sz="800" dirty="0">
                <a:solidFill>
                  <a:srgbClr val="5E7587"/>
                </a:solidFill>
                <a:latin typeface="Times New Roman"/>
                <a:cs typeface="Times New Roman"/>
              </a:rPr>
              <a:t>ern</a:t>
            </a:r>
            <a:r>
              <a:rPr sz="800" spc="40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8093A7"/>
                </a:solidFill>
                <a:latin typeface="Times New Roman"/>
                <a:cs typeface="Times New Roman"/>
              </a:rPr>
              <a:t>Y</a:t>
            </a:r>
            <a:r>
              <a:rPr sz="600" dirty="0">
                <a:solidFill>
                  <a:srgbClr val="5E7587"/>
                </a:solidFill>
                <a:latin typeface="Times New Roman"/>
                <a:cs typeface="Times New Roman"/>
              </a:rPr>
              <a:t>ii</a:t>
            </a:r>
            <a:r>
              <a:rPr sz="600" spc="29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5E7587"/>
                </a:solidFill>
                <a:latin typeface="Times New Roman"/>
                <a:cs typeface="Times New Roman"/>
              </a:rPr>
              <a:t>Ba</a:t>
            </a:r>
            <a:r>
              <a:rPr sz="850" spc="-25" dirty="0">
                <a:solidFill>
                  <a:srgbClr val="8093A7"/>
                </a:solidFill>
                <a:latin typeface="Times New Roman"/>
                <a:cs typeface="Times New Roman"/>
              </a:rPr>
              <a:t>i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926515" y="4247095"/>
            <a:ext cx="184467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5230" algn="l"/>
              </a:tabLst>
            </a:pPr>
            <a:r>
              <a:rPr sz="1150" spc="-215" dirty="0">
                <a:solidFill>
                  <a:srgbClr val="708597"/>
                </a:solidFill>
                <a:latin typeface="Arial"/>
                <a:cs typeface="Arial"/>
              </a:rPr>
              <a:t>...a</a:t>
            </a:r>
            <a:r>
              <a:rPr sz="1150" spc="10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-70" dirty="0">
                <a:solidFill>
                  <a:srgbClr val="5E7587"/>
                </a:solidFill>
                <a:latin typeface="Times New Roman"/>
                <a:cs typeface="Times New Roman"/>
              </a:rPr>
              <a:t>B;ai</a:t>
            </a:r>
            <a:r>
              <a:rPr sz="800" spc="18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26/32</a:t>
            </a:r>
            <a:r>
              <a:rPr sz="750" dirty="0">
                <a:solidFill>
                  <a:srgbClr val="8093A7"/>
                </a:solidFill>
                <a:latin typeface="Arial"/>
                <a:cs typeface="Arial"/>
              </a:rPr>
              <a:t>-</a:t>
            </a:r>
            <a:r>
              <a:rPr sz="750" spc="45" dirty="0">
                <a:solidFill>
                  <a:srgbClr val="8093A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Em</a:t>
            </a:r>
            <a:r>
              <a:rPr sz="750" spc="-2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'i'</a:t>
            </a:r>
            <a:r>
              <a:rPr sz="750" spc="12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spc="50" dirty="0">
                <a:solidFill>
                  <a:srgbClr val="708597"/>
                </a:solidFill>
                <a:latin typeface="Arial"/>
                <a:cs typeface="Arial"/>
              </a:rPr>
              <a:t>n</a:t>
            </a:r>
            <a:r>
              <a:rPr sz="750" dirty="0">
                <a:solidFill>
                  <a:srgbClr val="708597"/>
                </a:solidFill>
                <a:latin typeface="Arial"/>
                <a:cs typeface="Arial"/>
              </a:rPr>
              <a:t>	17/21_</a:t>
            </a:r>
            <a:r>
              <a:rPr sz="750" spc="4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8093A7"/>
                </a:solidFill>
                <a:latin typeface="Arial"/>
                <a:cs typeface="Arial"/>
              </a:rPr>
              <a:t>m</a:t>
            </a:r>
            <a:r>
              <a:rPr sz="750" spc="270" dirty="0">
                <a:solidFill>
                  <a:srgbClr val="8093A7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5E7587"/>
                </a:solidFill>
                <a:latin typeface="Times New Roman"/>
                <a:cs typeface="Times New Roman"/>
              </a:rPr>
              <a:t>11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936462" y="4422666"/>
            <a:ext cx="845819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08597"/>
                </a:solidFill>
                <a:latin typeface="Times New Roman"/>
                <a:cs typeface="Times New Roman"/>
              </a:rPr>
              <a:t>dg.ng</a:t>
            </a:r>
            <a:r>
              <a:rPr sz="800" spc="55" dirty="0">
                <a:solidFill>
                  <a:srgbClr val="708597"/>
                </a:solidFill>
                <a:latin typeface="Times New Roman"/>
                <a:cs typeface="Times New Roman"/>
              </a:rPr>
              <a:t> </a:t>
            </a:r>
            <a:r>
              <a:rPr sz="850" spc="-60" dirty="0">
                <a:solidFill>
                  <a:srgbClr val="5E7587"/>
                </a:solidFill>
                <a:latin typeface="Arial"/>
                <a:cs typeface="Arial"/>
              </a:rPr>
              <a:t>'ii3</a:t>
            </a:r>
            <a:r>
              <a:rPr sz="850" spc="-20" dirty="0">
                <a:solidFill>
                  <a:srgbClr val="5E758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5E7587"/>
                </a:solidFill>
                <a:latin typeface="Arial"/>
                <a:cs typeface="Arial"/>
              </a:rPr>
              <a:t>ngh</a:t>
            </a:r>
            <a:r>
              <a:rPr sz="750" dirty="0">
                <a:solidFill>
                  <a:srgbClr val="8093A7"/>
                </a:solidFill>
                <a:latin typeface="Arial"/>
                <a:cs typeface="Arial"/>
              </a:rPr>
              <a:t>j</a:t>
            </a:r>
            <a:r>
              <a:rPr sz="750" spc="90" dirty="0">
                <a:solidFill>
                  <a:srgbClr val="8093A7"/>
                </a:solidFill>
                <a:latin typeface="Arial"/>
                <a:cs typeface="Arial"/>
              </a:rPr>
              <a:t> </a:t>
            </a:r>
            <a:r>
              <a:rPr sz="750" spc="40" dirty="0">
                <a:solidFill>
                  <a:srgbClr val="708597"/>
                </a:solidFill>
                <a:latin typeface="Arial"/>
                <a:cs typeface="Arial"/>
              </a:rPr>
              <a:t>ngdi</a:t>
            </a:r>
            <a:endParaRPr sz="7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126574" y="4416814"/>
            <a:ext cx="6146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12700"/>
              </a:lnSpc>
              <a:spcBef>
                <a:spcPts val="100"/>
              </a:spcBef>
            </a:pPr>
            <a:r>
              <a:rPr sz="800" spc="-10" dirty="0">
                <a:solidFill>
                  <a:srgbClr val="5E7587"/>
                </a:solidFill>
                <a:latin typeface="Times New Roman"/>
                <a:cs typeface="Times New Roman"/>
              </a:rPr>
              <a:t>lii;ing</a:t>
            </a:r>
            <a:r>
              <a:rPr sz="800" spc="-15" dirty="0">
                <a:solidFill>
                  <a:srgbClr val="5E7587"/>
                </a:solidFill>
                <a:latin typeface="Times New Roman"/>
                <a:cs typeface="Times New Roman"/>
              </a:rPr>
              <a:t> </a:t>
            </a:r>
            <a:r>
              <a:rPr sz="750" spc="-80" dirty="0">
                <a:solidFill>
                  <a:srgbClr val="708597"/>
                </a:solidFill>
                <a:latin typeface="Arial"/>
                <a:cs typeface="Arial"/>
              </a:rPr>
              <a:t>'o'a</a:t>
            </a:r>
            <a:r>
              <a:rPr sz="750" spc="30" dirty="0">
                <a:solidFill>
                  <a:srgbClr val="708597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5E7587"/>
                </a:solidFill>
                <a:latin typeface="Times New Roman"/>
                <a:cs typeface="Times New Roman"/>
              </a:rPr>
              <a:t>ngh</a:t>
            </a:r>
            <a:r>
              <a:rPr sz="800" spc="-20" dirty="0">
                <a:solidFill>
                  <a:srgbClr val="8093A7"/>
                </a:solidFill>
                <a:latin typeface="Times New Roman"/>
                <a:cs typeface="Times New Roman"/>
              </a:rPr>
              <a:t>i</a:t>
            </a:r>
            <a:r>
              <a:rPr sz="800" spc="500" dirty="0">
                <a:solidFill>
                  <a:srgbClr val="8093A7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5E7587"/>
                </a:solidFill>
                <a:latin typeface="Times New Roman"/>
                <a:cs typeface="Times New Roman"/>
              </a:rPr>
              <a:t>rtgm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731" y="685545"/>
            <a:ext cx="4993005" cy="13430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5090"/>
              </a:lnSpc>
              <a:spcBef>
                <a:spcPts val="390"/>
              </a:spcBef>
            </a:pPr>
            <a:r>
              <a:rPr sz="4400" b="0" spc="-45" dirty="0">
                <a:solidFill>
                  <a:srgbClr val="FF0000"/>
                </a:solidFill>
                <a:latin typeface="Arial"/>
                <a:cs typeface="Arial"/>
              </a:rPr>
              <a:t>Cách</a:t>
            </a:r>
            <a:r>
              <a:rPr sz="4400" b="0" spc="-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0" spc="-60" dirty="0">
                <a:solidFill>
                  <a:srgbClr val="FF0000"/>
                </a:solidFill>
                <a:latin typeface="Arial"/>
                <a:cs typeface="Arial"/>
              </a:rPr>
              <a:t>phân</a:t>
            </a:r>
            <a:r>
              <a:rPr sz="4400" b="0" spc="-2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0" spc="-35" dirty="0">
                <a:solidFill>
                  <a:srgbClr val="FF0000"/>
                </a:solidFill>
                <a:latin typeface="Arial"/>
                <a:cs typeface="Arial"/>
              </a:rPr>
              <a:t>phối</a:t>
            </a:r>
            <a:r>
              <a:rPr sz="4400" b="0" spc="-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0" spc="-25" dirty="0">
                <a:solidFill>
                  <a:srgbClr val="FF0000"/>
                </a:solidFill>
                <a:latin typeface="Arial"/>
                <a:cs typeface="Arial"/>
              </a:rPr>
              <a:t>bài </a:t>
            </a:r>
            <a:r>
              <a:rPr sz="4400" b="0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r>
              <a:rPr sz="4400" b="0" spc="-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FF0000"/>
                </a:solidFill>
                <a:latin typeface="Arial"/>
                <a:cs typeface="Arial"/>
              </a:rPr>
              <a:t>STEM</a:t>
            </a:r>
            <a:r>
              <a:rPr sz="4400" b="0" spc="-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0" spc="-425" dirty="0">
                <a:solidFill>
                  <a:srgbClr val="FF0000"/>
                </a:solidFill>
                <a:latin typeface="Wingdings"/>
                <a:cs typeface="Wingdings"/>
              </a:rPr>
              <a:t></a:t>
            </a:r>
            <a:r>
              <a:rPr sz="4400" b="0" spc="-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0" spc="-20" dirty="0">
                <a:solidFill>
                  <a:srgbClr val="FF0000"/>
                </a:solidFill>
                <a:latin typeface="Arial"/>
                <a:cs typeface="Arial"/>
              </a:rPr>
              <a:t>KHGD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700" y="2974975"/>
            <a:ext cx="11424285" cy="33731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marR="5888355" indent="-232410">
              <a:lnSpc>
                <a:spcPts val="2760"/>
              </a:lnSpc>
              <a:spcBef>
                <a:spcPts val="290"/>
              </a:spcBef>
              <a:buSzPct val="95833"/>
              <a:buFont typeface="Wingdings"/>
              <a:buChar char=""/>
              <a:tabLst>
                <a:tab pos="241300" algn="l"/>
                <a:tab pos="251460" algn="l"/>
              </a:tabLst>
            </a:pPr>
            <a:r>
              <a:rPr sz="2400" dirty="0">
                <a:latin typeface="Arial"/>
                <a:cs typeface="Arial"/>
              </a:rPr>
              <a:t>	</a:t>
            </a:r>
            <a:r>
              <a:rPr sz="2400" spc="-60" dirty="0">
                <a:latin typeface="Arial"/>
                <a:cs typeface="Arial"/>
              </a:rPr>
              <a:t>Bảng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liệt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kê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bài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học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STEM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cho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từng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môn </a:t>
            </a:r>
            <a:r>
              <a:rPr sz="2400" spc="-45" dirty="0">
                <a:latin typeface="Arial"/>
                <a:cs typeface="Arial"/>
              </a:rPr>
              <a:t>học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tham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khảo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từ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các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tài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liệu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(1)</a:t>
            </a:r>
            <a:endParaRPr sz="2400">
              <a:latin typeface="Arial"/>
              <a:cs typeface="Arial"/>
            </a:endParaRPr>
          </a:p>
          <a:p>
            <a:pPr marL="251460" indent="-242570">
              <a:lnSpc>
                <a:spcPct val="100000"/>
              </a:lnSpc>
              <a:spcBef>
                <a:spcPts val="2270"/>
              </a:spcBef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spc="-60" dirty="0">
                <a:latin typeface="Arial"/>
                <a:cs typeface="Arial"/>
              </a:rPr>
              <a:t>Phân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phối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chương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trình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môn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học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dự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kiến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SGK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(2)</a:t>
            </a:r>
            <a:endParaRPr sz="2400">
              <a:latin typeface="Arial"/>
              <a:cs typeface="Arial"/>
            </a:endParaRPr>
          </a:p>
          <a:p>
            <a:pPr marL="241300" marR="993140" indent="-232410">
              <a:lnSpc>
                <a:spcPts val="2430"/>
              </a:lnSpc>
              <a:spcBef>
                <a:spcPts val="1010"/>
              </a:spcBef>
              <a:buSzPct val="95833"/>
              <a:buFont typeface="Wingdings"/>
              <a:buChar char=""/>
              <a:tabLst>
                <a:tab pos="241300" algn="l"/>
                <a:tab pos="251460" algn="l"/>
              </a:tabLst>
            </a:pPr>
            <a:r>
              <a:rPr sz="2400" dirty="0">
                <a:latin typeface="Arial"/>
                <a:cs typeface="Arial"/>
              </a:rPr>
              <a:t>	</a:t>
            </a:r>
            <a:r>
              <a:rPr sz="2400" spc="-45" dirty="0">
                <a:latin typeface="Arial"/>
                <a:cs typeface="Arial"/>
              </a:rPr>
              <a:t>Đặt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các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bài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học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STEM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(1)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vào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vị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trí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bài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học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tương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ứng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trong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phân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phối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chương </a:t>
            </a:r>
            <a:r>
              <a:rPr sz="2400" spc="-30" dirty="0">
                <a:latin typeface="Arial"/>
                <a:cs typeface="Arial"/>
              </a:rPr>
              <a:t>trình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môn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học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dự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kiến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(2)</a:t>
            </a:r>
            <a:endParaRPr sz="2400">
              <a:latin typeface="Arial"/>
              <a:cs typeface="Arial"/>
            </a:endParaRPr>
          </a:p>
          <a:p>
            <a:pPr marL="241300" marR="5080" indent="-232410">
              <a:lnSpc>
                <a:spcPts val="2760"/>
              </a:lnSpc>
              <a:spcBef>
                <a:spcPts val="710"/>
              </a:spcBef>
              <a:buSzPct val="95833"/>
              <a:buFont typeface="Wingdings"/>
              <a:buChar char=""/>
              <a:tabLst>
                <a:tab pos="241300" algn="l"/>
                <a:tab pos="251460" algn="l"/>
              </a:tabLst>
            </a:pPr>
            <a:r>
              <a:rPr sz="2400" dirty="0">
                <a:latin typeface="Arial"/>
                <a:cs typeface="Arial"/>
              </a:rPr>
              <a:t>	</a:t>
            </a:r>
            <a:r>
              <a:rPr sz="2400" spc="-50" dirty="0">
                <a:latin typeface="Arial"/>
                <a:cs typeface="Arial"/>
              </a:rPr>
              <a:t>Phân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tích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chọn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bài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học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STEM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số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lượng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xác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định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với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môn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học,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chú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ý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phân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bố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thời </a:t>
            </a:r>
            <a:r>
              <a:rPr sz="2400" spc="-140" dirty="0">
                <a:latin typeface="Arial"/>
                <a:cs typeface="Arial"/>
              </a:rPr>
              <a:t>điểm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thực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hiện,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điều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kiện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csvc,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hứng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thú,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khả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năng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đáp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ứng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của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GV,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phù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hợp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với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HS</a:t>
            </a:r>
            <a:endParaRPr sz="2400">
              <a:latin typeface="Arial"/>
              <a:cs typeface="Arial"/>
            </a:endParaRPr>
          </a:p>
          <a:p>
            <a:pPr marL="251460" indent="-242570">
              <a:lnSpc>
                <a:spcPct val="100000"/>
              </a:lnSpc>
              <a:spcBef>
                <a:spcPts val="520"/>
              </a:spcBef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spc="-80" dirty="0">
                <a:latin typeface="Arial"/>
                <a:cs typeface="Arial"/>
              </a:rPr>
              <a:t>Điều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chỉnh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thời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lượng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các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bài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học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đảm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bảo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tổng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thời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lượng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96634" y="759332"/>
          <a:ext cx="5458458" cy="3288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5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30375">
                <a:tc>
                  <a:txBody>
                    <a:bodyPr/>
                    <a:lstStyle/>
                    <a:p>
                      <a:pPr marL="90805" marR="412115">
                        <a:lnSpc>
                          <a:spcPts val="2140"/>
                        </a:lnSpc>
                        <a:spcBef>
                          <a:spcPts val="265"/>
                        </a:spcBef>
                      </a:pPr>
                      <a:r>
                        <a:rPr sz="1800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Môn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ọ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C8579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2150"/>
                        </a:lnSpc>
                        <a:spcBef>
                          <a:spcPts val="175"/>
                        </a:spcBef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Ý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155" marR="189230">
                        <a:lnSpc>
                          <a:spcPts val="2030"/>
                        </a:lnSpc>
                        <a:spcBef>
                          <a:spcPts val="165"/>
                        </a:spcBef>
                      </a:pPr>
                      <a:r>
                        <a:rPr sz="1800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tư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ở</a:t>
                      </a:r>
                      <a:r>
                        <a:rPr sz="1800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ng,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bài h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ọ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C8579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YCCĐ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C8579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154305">
                        <a:lnSpc>
                          <a:spcPct val="97500"/>
                        </a:lnSpc>
                        <a:spcBef>
                          <a:spcPts val="209"/>
                        </a:spcBef>
                      </a:pPr>
                      <a:r>
                        <a:rPr sz="1800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Bài</a:t>
                      </a:r>
                      <a:r>
                        <a:rPr sz="1800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ọ</a:t>
                      </a:r>
                      <a:r>
                        <a:rPr sz="1800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tương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ứ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ng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trong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sách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669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C8579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ọ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kì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C8579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95250">
                        <a:lnSpc>
                          <a:spcPct val="97500"/>
                        </a:lnSpc>
                        <a:spcBef>
                          <a:spcPts val="229"/>
                        </a:spcBef>
                      </a:pPr>
                      <a:r>
                        <a:rPr sz="1800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Ghi</a:t>
                      </a:r>
                      <a:r>
                        <a:rPr sz="18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chú </a:t>
                      </a:r>
                      <a:r>
                        <a:rPr sz="1800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yêu</a:t>
                      </a:r>
                      <a:r>
                        <a:rPr sz="1800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ầ</a:t>
                      </a:r>
                      <a:r>
                        <a:rPr sz="1800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csvc,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phát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ể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ý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tư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ở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C8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9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9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9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9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9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9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9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9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9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9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9525"/>
            <a:ext cx="711200" cy="228600"/>
          </a:xfrm>
          <a:custGeom>
            <a:avLst/>
            <a:gdLst/>
            <a:ahLst/>
            <a:cxnLst/>
            <a:rect l="l" t="t" r="r" b="b"/>
            <a:pathLst>
              <a:path w="711200" h="228600">
                <a:moveTo>
                  <a:pt x="711200" y="0"/>
                </a:moveTo>
                <a:lnTo>
                  <a:pt x="0" y="0"/>
                </a:lnTo>
                <a:lnTo>
                  <a:pt x="0" y="228600"/>
                </a:lnTo>
                <a:lnTo>
                  <a:pt x="711200" y="228600"/>
                </a:lnTo>
                <a:lnTo>
                  <a:pt x="7112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509" y="1611630"/>
            <a:ext cx="4730496" cy="162941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3117" y="499618"/>
            <a:ext cx="99326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775F53"/>
                </a:solidFill>
                <a:latin typeface="Arial"/>
                <a:cs typeface="Arial"/>
              </a:rPr>
              <a:t>HƯỚNG</a:t>
            </a:r>
            <a:r>
              <a:rPr sz="3200" b="0" spc="-65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775F53"/>
                </a:solidFill>
                <a:latin typeface="Arial"/>
                <a:cs typeface="Arial"/>
              </a:rPr>
              <a:t>DẪN</a:t>
            </a:r>
            <a:r>
              <a:rPr sz="3200" b="0" spc="-50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775F53"/>
                </a:solidFill>
                <a:latin typeface="Arial"/>
                <a:cs typeface="Arial"/>
              </a:rPr>
              <a:t>TRIỂN</a:t>
            </a:r>
            <a:r>
              <a:rPr sz="3200" b="0" spc="-60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775F53"/>
                </a:solidFill>
                <a:latin typeface="Arial"/>
                <a:cs typeface="Arial"/>
              </a:rPr>
              <a:t>KHAI</a:t>
            </a:r>
            <a:r>
              <a:rPr sz="3200" b="0" spc="-40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775F53"/>
                </a:solidFill>
                <a:latin typeface="Arial"/>
                <a:cs typeface="Arial"/>
              </a:rPr>
              <a:t>GD</a:t>
            </a:r>
            <a:r>
              <a:rPr sz="3200" b="0" spc="-50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775F53"/>
                </a:solidFill>
                <a:latin typeface="Arial"/>
                <a:cs typeface="Arial"/>
              </a:rPr>
              <a:t>STEM</a:t>
            </a:r>
            <a:r>
              <a:rPr sz="3200" b="0" spc="-65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775F53"/>
                </a:solidFill>
                <a:latin typeface="Arial"/>
                <a:cs typeface="Arial"/>
              </a:rPr>
              <a:t>CẤP</a:t>
            </a:r>
            <a:r>
              <a:rPr sz="3200" b="0" spc="-40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775F53"/>
                </a:solidFill>
                <a:latin typeface="Arial"/>
                <a:cs typeface="Arial"/>
              </a:rPr>
              <a:t>TIỂU</a:t>
            </a:r>
            <a:r>
              <a:rPr sz="3200" b="0" spc="-40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3200" b="0" spc="-25" dirty="0">
                <a:solidFill>
                  <a:srgbClr val="775F53"/>
                </a:solidFill>
                <a:latin typeface="Arial"/>
                <a:cs typeface="Arial"/>
              </a:rPr>
              <a:t>HỌC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7498" y="3307460"/>
            <a:ext cx="9075420" cy="28301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20"/>
              </a:spcBef>
            </a:pPr>
            <a:r>
              <a:rPr sz="3200" dirty="0">
                <a:latin typeface="Arial"/>
                <a:cs typeface="Arial"/>
              </a:rPr>
              <a:t>Là</a:t>
            </a:r>
            <a:r>
              <a:rPr sz="3200" spc="415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phương</a:t>
            </a:r>
            <a:r>
              <a:rPr sz="3200" spc="4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thức</a:t>
            </a:r>
            <a:r>
              <a:rPr sz="3200" spc="4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giáo</a:t>
            </a:r>
            <a:r>
              <a:rPr sz="3200" spc="4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dục</a:t>
            </a:r>
            <a:r>
              <a:rPr sz="3200" spc="4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chủ</a:t>
            </a:r>
            <a:r>
              <a:rPr sz="3200" spc="4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yếu</a:t>
            </a:r>
            <a:r>
              <a:rPr sz="3200" spc="4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dựa</a:t>
            </a:r>
            <a:r>
              <a:rPr sz="3200" spc="4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trên</a:t>
            </a:r>
            <a:r>
              <a:rPr sz="3200" spc="434" dirty="0"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Arial"/>
                <a:cs typeface="Arial"/>
              </a:rPr>
              <a:t>dạy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r>
              <a:rPr sz="3200" spc="3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tích</a:t>
            </a:r>
            <a:r>
              <a:rPr sz="3200" spc="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hợp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3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tạo</a:t>
            </a:r>
            <a:r>
              <a:rPr sz="3200" spc="4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cơ</a:t>
            </a:r>
            <a:r>
              <a:rPr sz="3200" spc="3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hội</a:t>
            </a:r>
            <a:r>
              <a:rPr sz="3200" spc="3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cho</a:t>
            </a:r>
            <a:r>
              <a:rPr sz="3200" spc="4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HS</a:t>
            </a:r>
            <a:r>
              <a:rPr sz="3200" spc="395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huy</a:t>
            </a:r>
            <a:r>
              <a:rPr sz="3200" spc="3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động,</a:t>
            </a:r>
            <a:r>
              <a:rPr sz="3200" spc="3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tổng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hợp</a:t>
            </a:r>
            <a:r>
              <a:rPr sz="3200" spc="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kiến</a:t>
            </a:r>
            <a:r>
              <a:rPr sz="3200" spc="2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thức,</a:t>
            </a:r>
            <a:r>
              <a:rPr sz="3200"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kĩ</a:t>
            </a:r>
            <a:r>
              <a:rPr sz="3200" spc="2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năng</a:t>
            </a:r>
            <a:r>
              <a:rPr sz="3200" spc="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thuộc</a:t>
            </a:r>
            <a:r>
              <a:rPr sz="3200" spc="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các</a:t>
            </a:r>
            <a:r>
              <a:rPr sz="3200" spc="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lĩnh</a:t>
            </a:r>
            <a:r>
              <a:rPr sz="3200" spc="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vực</a:t>
            </a:r>
            <a:r>
              <a:rPr sz="3200" spc="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STEM </a:t>
            </a:r>
            <a:r>
              <a:rPr sz="3200" dirty="0">
                <a:latin typeface="Arial"/>
                <a:cs typeface="Arial"/>
              </a:rPr>
              <a:t>để</a:t>
            </a:r>
            <a:r>
              <a:rPr sz="3200" spc="484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phát</a:t>
            </a:r>
            <a:r>
              <a:rPr sz="3200" spc="4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triển</a:t>
            </a:r>
            <a:r>
              <a:rPr sz="3200" spc="48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phẩm</a:t>
            </a:r>
            <a:r>
              <a:rPr sz="3200" spc="4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chất,</a:t>
            </a:r>
            <a:r>
              <a:rPr sz="3200" spc="48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năng</a:t>
            </a:r>
            <a:r>
              <a:rPr sz="3200" spc="4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lực</a:t>
            </a:r>
            <a:r>
              <a:rPr sz="3200" spc="48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và</a:t>
            </a:r>
            <a:r>
              <a:rPr sz="3200" spc="4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giải</a:t>
            </a:r>
            <a:r>
              <a:rPr sz="3200" spc="4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quyết </a:t>
            </a:r>
            <a:r>
              <a:rPr sz="3200" dirty="0">
                <a:latin typeface="Arial"/>
                <a:cs typeface="Arial"/>
              </a:rPr>
              <a:t>hiệu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quả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các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vấn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đề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trong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thực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tiễn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cuộc</a:t>
            </a:r>
            <a:r>
              <a:rPr sz="3200" spc="-10" dirty="0">
                <a:latin typeface="Arial"/>
                <a:cs typeface="Arial"/>
              </a:rPr>
              <a:t> sống.</a:t>
            </a:r>
            <a:endParaRPr sz="3200">
              <a:latin typeface="Arial"/>
              <a:cs typeface="Arial"/>
            </a:endParaRPr>
          </a:p>
          <a:p>
            <a:pPr marL="4725035">
              <a:lnSpc>
                <a:spcPct val="100000"/>
              </a:lnSpc>
              <a:spcBef>
                <a:spcPts val="80"/>
              </a:spcBef>
            </a:pPr>
            <a:r>
              <a:rPr sz="2400" i="1" dirty="0">
                <a:latin typeface="Arial"/>
                <a:cs typeface="Arial"/>
              </a:rPr>
              <a:t>(CV</a:t>
            </a:r>
            <a:r>
              <a:rPr sz="2400" i="1" spc="-35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909/QĐ-</a:t>
            </a:r>
            <a:r>
              <a:rPr sz="2400" i="1" dirty="0">
                <a:latin typeface="Arial"/>
                <a:cs typeface="Arial"/>
              </a:rPr>
              <a:t>BGD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-25" dirty="0">
                <a:latin typeface="Arial"/>
                <a:cs typeface="Arial"/>
              </a:rPr>
              <a:t>ĐT)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35584"/>
            <a:ext cx="12192000" cy="1390650"/>
            <a:chOff x="0" y="235584"/>
            <a:chExt cx="12192000" cy="1390650"/>
          </a:xfrm>
        </p:grpSpPr>
        <p:sp>
          <p:nvSpPr>
            <p:cNvPr id="7" name="object 7"/>
            <p:cNvSpPr/>
            <p:nvPr/>
          </p:nvSpPr>
          <p:spPr>
            <a:xfrm>
              <a:off x="787400" y="1279524"/>
              <a:ext cx="11404600" cy="229235"/>
            </a:xfrm>
            <a:custGeom>
              <a:avLst/>
              <a:gdLst/>
              <a:ahLst/>
              <a:cxnLst/>
              <a:rect l="l" t="t" r="r" b="b"/>
              <a:pathLst>
                <a:path w="11404600" h="229234">
                  <a:moveTo>
                    <a:pt x="11404600" y="0"/>
                  </a:moveTo>
                  <a:lnTo>
                    <a:pt x="0" y="0"/>
                  </a:lnTo>
                  <a:lnTo>
                    <a:pt x="0" y="229235"/>
                  </a:lnTo>
                  <a:lnTo>
                    <a:pt x="11404600" y="229235"/>
                  </a:lnTo>
                  <a:lnTo>
                    <a:pt x="11404600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5375" y="1126490"/>
              <a:ext cx="1548765" cy="4997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35584"/>
              <a:ext cx="1560195" cy="8934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05" y="263524"/>
              <a:ext cx="1382395" cy="9207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4494" y="601980"/>
              <a:ext cx="1711325" cy="22009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48140" y="607694"/>
              <a:ext cx="1706879" cy="21951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29889" y="5567679"/>
              <a:ext cx="1932939" cy="633095"/>
            </a:xfrm>
            <a:custGeom>
              <a:avLst/>
              <a:gdLst/>
              <a:ahLst/>
              <a:cxnLst/>
              <a:rect l="l" t="t" r="r" b="b"/>
              <a:pathLst>
                <a:path w="1932939" h="633095">
                  <a:moveTo>
                    <a:pt x="0" y="0"/>
                  </a:moveTo>
                  <a:lnTo>
                    <a:pt x="223266" y="294322"/>
                  </a:lnTo>
                  <a:lnTo>
                    <a:pt x="249174" y="326694"/>
                  </a:lnTo>
                  <a:lnTo>
                    <a:pt x="276733" y="357466"/>
                  </a:lnTo>
                  <a:lnTo>
                    <a:pt x="305689" y="386651"/>
                  </a:lnTo>
                  <a:lnTo>
                    <a:pt x="336169" y="414210"/>
                  </a:lnTo>
                  <a:lnTo>
                    <a:pt x="368046" y="440182"/>
                  </a:lnTo>
                  <a:lnTo>
                    <a:pt x="401193" y="464527"/>
                  </a:lnTo>
                  <a:lnTo>
                    <a:pt x="435737" y="487260"/>
                  </a:lnTo>
                  <a:lnTo>
                    <a:pt x="471550" y="508355"/>
                  </a:lnTo>
                  <a:lnTo>
                    <a:pt x="508508" y="527837"/>
                  </a:lnTo>
                  <a:lnTo>
                    <a:pt x="546608" y="545668"/>
                  </a:lnTo>
                  <a:lnTo>
                    <a:pt x="585724" y="561873"/>
                  </a:lnTo>
                  <a:lnTo>
                    <a:pt x="625983" y="576427"/>
                  </a:lnTo>
                  <a:lnTo>
                    <a:pt x="667258" y="589330"/>
                  </a:lnTo>
                  <a:lnTo>
                    <a:pt x="709549" y="600595"/>
                  </a:lnTo>
                  <a:lnTo>
                    <a:pt x="752729" y="610184"/>
                  </a:lnTo>
                  <a:lnTo>
                    <a:pt x="796671" y="618109"/>
                  </a:lnTo>
                  <a:lnTo>
                    <a:pt x="841501" y="624370"/>
                  </a:lnTo>
                  <a:lnTo>
                    <a:pt x="886968" y="628954"/>
                  </a:lnTo>
                  <a:lnTo>
                    <a:pt x="933323" y="631863"/>
                  </a:lnTo>
                  <a:lnTo>
                    <a:pt x="980186" y="633082"/>
                  </a:lnTo>
                  <a:lnTo>
                    <a:pt x="1027811" y="632625"/>
                  </a:lnTo>
                  <a:lnTo>
                    <a:pt x="1075817" y="630466"/>
                  </a:lnTo>
                  <a:lnTo>
                    <a:pt x="1124458" y="626605"/>
                  </a:lnTo>
                  <a:lnTo>
                    <a:pt x="1173480" y="621042"/>
                  </a:lnTo>
                  <a:lnTo>
                    <a:pt x="1223010" y="613765"/>
                  </a:lnTo>
                  <a:lnTo>
                    <a:pt x="1272921" y="604786"/>
                  </a:lnTo>
                  <a:lnTo>
                    <a:pt x="1323086" y="594080"/>
                  </a:lnTo>
                  <a:lnTo>
                    <a:pt x="1373505" y="581647"/>
                  </a:lnTo>
                  <a:lnTo>
                    <a:pt x="1424051" y="567486"/>
                  </a:lnTo>
                  <a:lnTo>
                    <a:pt x="1474977" y="551599"/>
                  </a:lnTo>
                  <a:lnTo>
                    <a:pt x="1525905" y="533971"/>
                  </a:lnTo>
                  <a:lnTo>
                    <a:pt x="1576832" y="514604"/>
                  </a:lnTo>
                  <a:lnTo>
                    <a:pt x="1627886" y="493483"/>
                  </a:lnTo>
                  <a:lnTo>
                    <a:pt x="1678813" y="470611"/>
                  </a:lnTo>
                  <a:lnTo>
                    <a:pt x="1729739" y="445973"/>
                  </a:lnTo>
                  <a:lnTo>
                    <a:pt x="1841373" y="593166"/>
                  </a:lnTo>
                  <a:lnTo>
                    <a:pt x="1932939" y="102425"/>
                  </a:lnTo>
                  <a:lnTo>
                    <a:pt x="1394714" y="4445"/>
                  </a:lnTo>
                  <a:lnTo>
                    <a:pt x="1506474" y="151612"/>
                  </a:lnTo>
                  <a:lnTo>
                    <a:pt x="1455547" y="176250"/>
                  </a:lnTo>
                  <a:lnTo>
                    <a:pt x="1404620" y="199123"/>
                  </a:lnTo>
                  <a:lnTo>
                    <a:pt x="1353565" y="220243"/>
                  </a:lnTo>
                  <a:lnTo>
                    <a:pt x="1302512" y="239610"/>
                  </a:lnTo>
                  <a:lnTo>
                    <a:pt x="1251585" y="257238"/>
                  </a:lnTo>
                  <a:lnTo>
                    <a:pt x="1200785" y="273126"/>
                  </a:lnTo>
                  <a:lnTo>
                    <a:pt x="1150112" y="287286"/>
                  </a:lnTo>
                  <a:lnTo>
                    <a:pt x="1099693" y="299720"/>
                  </a:lnTo>
                  <a:lnTo>
                    <a:pt x="1049527" y="310426"/>
                  </a:lnTo>
                  <a:lnTo>
                    <a:pt x="999617" y="319405"/>
                  </a:lnTo>
                  <a:lnTo>
                    <a:pt x="950213" y="326682"/>
                  </a:lnTo>
                  <a:lnTo>
                    <a:pt x="901064" y="332244"/>
                  </a:lnTo>
                  <a:lnTo>
                    <a:pt x="852551" y="336105"/>
                  </a:lnTo>
                  <a:lnTo>
                    <a:pt x="804418" y="338264"/>
                  </a:lnTo>
                  <a:lnTo>
                    <a:pt x="756920" y="338721"/>
                  </a:lnTo>
                  <a:lnTo>
                    <a:pt x="709930" y="337502"/>
                  </a:lnTo>
                  <a:lnTo>
                    <a:pt x="663701" y="334594"/>
                  </a:lnTo>
                  <a:lnTo>
                    <a:pt x="618109" y="330009"/>
                  </a:lnTo>
                  <a:lnTo>
                    <a:pt x="573277" y="323748"/>
                  </a:lnTo>
                  <a:lnTo>
                    <a:pt x="529336" y="315823"/>
                  </a:lnTo>
                  <a:lnTo>
                    <a:pt x="486156" y="306235"/>
                  </a:lnTo>
                  <a:lnTo>
                    <a:pt x="443992" y="294982"/>
                  </a:lnTo>
                  <a:lnTo>
                    <a:pt x="402717" y="282079"/>
                  </a:lnTo>
                  <a:lnTo>
                    <a:pt x="362458" y="267525"/>
                  </a:lnTo>
                  <a:lnTo>
                    <a:pt x="323214" y="251320"/>
                  </a:lnTo>
                  <a:lnTo>
                    <a:pt x="285115" y="233476"/>
                  </a:lnTo>
                  <a:lnTo>
                    <a:pt x="248158" y="214007"/>
                  </a:lnTo>
                  <a:lnTo>
                    <a:pt x="212471" y="192913"/>
                  </a:lnTo>
                  <a:lnTo>
                    <a:pt x="177927" y="170180"/>
                  </a:lnTo>
                  <a:lnTo>
                    <a:pt x="144780" y="145834"/>
                  </a:lnTo>
                  <a:lnTo>
                    <a:pt x="112903" y="119875"/>
                  </a:lnTo>
                  <a:lnTo>
                    <a:pt x="82423" y="92316"/>
                  </a:lnTo>
                  <a:lnTo>
                    <a:pt x="53467" y="63131"/>
                  </a:lnTo>
                  <a:lnTo>
                    <a:pt x="25908" y="32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65425" y="3825875"/>
              <a:ext cx="921385" cy="1875789"/>
            </a:xfrm>
            <a:custGeom>
              <a:avLst/>
              <a:gdLst/>
              <a:ahLst/>
              <a:cxnLst/>
              <a:rect l="l" t="t" r="r" b="b"/>
              <a:pathLst>
                <a:path w="921385" h="1875789">
                  <a:moveTo>
                    <a:pt x="698119" y="0"/>
                  </a:moveTo>
                  <a:lnTo>
                    <a:pt x="657478" y="31623"/>
                  </a:lnTo>
                  <a:lnTo>
                    <a:pt x="617601" y="64388"/>
                  </a:lnTo>
                  <a:lnTo>
                    <a:pt x="578738" y="97917"/>
                  </a:lnTo>
                  <a:lnTo>
                    <a:pt x="540765" y="132461"/>
                  </a:lnTo>
                  <a:lnTo>
                    <a:pt x="503682" y="167894"/>
                  </a:lnTo>
                  <a:lnTo>
                    <a:pt x="464057" y="207772"/>
                  </a:lnTo>
                  <a:lnTo>
                    <a:pt x="426085" y="248285"/>
                  </a:lnTo>
                  <a:lnTo>
                    <a:pt x="389636" y="289306"/>
                  </a:lnTo>
                  <a:lnTo>
                    <a:pt x="354838" y="330835"/>
                  </a:lnTo>
                  <a:lnTo>
                    <a:pt x="321563" y="372744"/>
                  </a:lnTo>
                  <a:lnTo>
                    <a:pt x="289941" y="415163"/>
                  </a:lnTo>
                  <a:lnTo>
                    <a:pt x="259842" y="457962"/>
                  </a:lnTo>
                  <a:lnTo>
                    <a:pt x="231394" y="501142"/>
                  </a:lnTo>
                  <a:lnTo>
                    <a:pt x="204597" y="544576"/>
                  </a:lnTo>
                  <a:lnTo>
                    <a:pt x="179450" y="588263"/>
                  </a:lnTo>
                  <a:lnTo>
                    <a:pt x="155829" y="632079"/>
                  </a:lnTo>
                  <a:lnTo>
                    <a:pt x="133985" y="676020"/>
                  </a:lnTo>
                  <a:lnTo>
                    <a:pt x="113664" y="720217"/>
                  </a:lnTo>
                  <a:lnTo>
                    <a:pt x="94995" y="764413"/>
                  </a:lnTo>
                  <a:lnTo>
                    <a:pt x="77977" y="808608"/>
                  </a:lnTo>
                  <a:lnTo>
                    <a:pt x="62737" y="852805"/>
                  </a:lnTo>
                  <a:lnTo>
                    <a:pt x="49022" y="896874"/>
                  </a:lnTo>
                  <a:lnTo>
                    <a:pt x="36956" y="940943"/>
                  </a:lnTo>
                  <a:lnTo>
                    <a:pt x="26669" y="984757"/>
                  </a:lnTo>
                  <a:lnTo>
                    <a:pt x="18033" y="1028445"/>
                  </a:lnTo>
                  <a:lnTo>
                    <a:pt x="11049" y="1071752"/>
                  </a:lnTo>
                  <a:lnTo>
                    <a:pt x="5714" y="1114933"/>
                  </a:lnTo>
                  <a:lnTo>
                    <a:pt x="2158" y="1157732"/>
                  </a:lnTo>
                  <a:lnTo>
                    <a:pt x="254" y="1200150"/>
                  </a:lnTo>
                  <a:lnTo>
                    <a:pt x="0" y="1242060"/>
                  </a:lnTo>
                  <a:lnTo>
                    <a:pt x="1524" y="1283589"/>
                  </a:lnTo>
                  <a:lnTo>
                    <a:pt x="4699" y="1324610"/>
                  </a:lnTo>
                  <a:lnTo>
                    <a:pt x="9651" y="1365123"/>
                  </a:lnTo>
                  <a:lnTo>
                    <a:pt x="16382" y="1405001"/>
                  </a:lnTo>
                  <a:lnTo>
                    <a:pt x="24764" y="1444244"/>
                  </a:lnTo>
                  <a:lnTo>
                    <a:pt x="34925" y="1482725"/>
                  </a:lnTo>
                  <a:lnTo>
                    <a:pt x="46736" y="1520571"/>
                  </a:lnTo>
                  <a:lnTo>
                    <a:pt x="60325" y="1557528"/>
                  </a:lnTo>
                  <a:lnTo>
                    <a:pt x="75818" y="1593723"/>
                  </a:lnTo>
                  <a:lnTo>
                    <a:pt x="92837" y="1629156"/>
                  </a:lnTo>
                  <a:lnTo>
                    <a:pt x="111760" y="1663573"/>
                  </a:lnTo>
                  <a:lnTo>
                    <a:pt x="132461" y="1697101"/>
                  </a:lnTo>
                  <a:lnTo>
                    <a:pt x="154939" y="1729486"/>
                  </a:lnTo>
                  <a:lnTo>
                    <a:pt x="179069" y="1760982"/>
                  </a:lnTo>
                  <a:lnTo>
                    <a:pt x="205105" y="1791373"/>
                  </a:lnTo>
                  <a:lnTo>
                    <a:pt x="232918" y="1820608"/>
                  </a:lnTo>
                  <a:lnTo>
                    <a:pt x="262508" y="1848675"/>
                  </a:lnTo>
                  <a:lnTo>
                    <a:pt x="293877" y="1875523"/>
                  </a:lnTo>
                  <a:lnTo>
                    <a:pt x="278764" y="1838172"/>
                  </a:lnTo>
                  <a:lnTo>
                    <a:pt x="265556" y="1800148"/>
                  </a:lnTo>
                  <a:lnTo>
                    <a:pt x="254126" y="1761489"/>
                  </a:lnTo>
                  <a:lnTo>
                    <a:pt x="244475" y="1722120"/>
                  </a:lnTo>
                  <a:lnTo>
                    <a:pt x="236600" y="1682369"/>
                  </a:lnTo>
                  <a:lnTo>
                    <a:pt x="230631" y="1641983"/>
                  </a:lnTo>
                  <a:lnTo>
                    <a:pt x="226313" y="1601089"/>
                  </a:lnTo>
                  <a:lnTo>
                    <a:pt x="223774" y="1559814"/>
                  </a:lnTo>
                  <a:lnTo>
                    <a:pt x="223012" y="1518158"/>
                  </a:lnTo>
                  <a:lnTo>
                    <a:pt x="223900" y="1476121"/>
                  </a:lnTo>
                  <a:lnTo>
                    <a:pt x="226568" y="1433703"/>
                  </a:lnTo>
                  <a:lnTo>
                    <a:pt x="230886" y="1391158"/>
                  </a:lnTo>
                  <a:lnTo>
                    <a:pt x="236855" y="1348232"/>
                  </a:lnTo>
                  <a:lnTo>
                    <a:pt x="244475" y="1305179"/>
                  </a:lnTo>
                  <a:lnTo>
                    <a:pt x="253745" y="1262126"/>
                  </a:lnTo>
                  <a:lnTo>
                    <a:pt x="264541" y="1218819"/>
                  </a:lnTo>
                  <a:lnTo>
                    <a:pt x="277113" y="1175512"/>
                  </a:lnTo>
                  <a:lnTo>
                    <a:pt x="291083" y="1132205"/>
                  </a:lnTo>
                  <a:lnTo>
                    <a:pt x="306705" y="1088898"/>
                  </a:lnTo>
                  <a:lnTo>
                    <a:pt x="323850" y="1045591"/>
                  </a:lnTo>
                  <a:lnTo>
                    <a:pt x="342519" y="1002538"/>
                  </a:lnTo>
                  <a:lnTo>
                    <a:pt x="362712" y="959612"/>
                  </a:lnTo>
                  <a:lnTo>
                    <a:pt x="384429" y="916813"/>
                  </a:lnTo>
                  <a:lnTo>
                    <a:pt x="407669" y="874268"/>
                  </a:lnTo>
                  <a:lnTo>
                    <a:pt x="432307" y="832104"/>
                  </a:lnTo>
                  <a:lnTo>
                    <a:pt x="458343" y="790194"/>
                  </a:lnTo>
                  <a:lnTo>
                    <a:pt x="485901" y="748664"/>
                  </a:lnTo>
                  <a:lnTo>
                    <a:pt x="514858" y="707517"/>
                  </a:lnTo>
                  <a:lnTo>
                    <a:pt x="545084" y="666876"/>
                  </a:lnTo>
                  <a:lnTo>
                    <a:pt x="576834" y="626618"/>
                  </a:lnTo>
                  <a:lnTo>
                    <a:pt x="609853" y="586994"/>
                  </a:lnTo>
                  <a:lnTo>
                    <a:pt x="644271" y="548005"/>
                  </a:lnTo>
                  <a:lnTo>
                    <a:pt x="680085" y="509524"/>
                  </a:lnTo>
                  <a:lnTo>
                    <a:pt x="717041" y="471805"/>
                  </a:lnTo>
                  <a:lnTo>
                    <a:pt x="755396" y="434720"/>
                  </a:lnTo>
                  <a:lnTo>
                    <a:pt x="795020" y="398399"/>
                  </a:lnTo>
                  <a:lnTo>
                    <a:pt x="835913" y="362838"/>
                  </a:lnTo>
                  <a:lnTo>
                    <a:pt x="878077" y="328168"/>
                  </a:lnTo>
                  <a:lnTo>
                    <a:pt x="921385" y="294386"/>
                  </a:lnTo>
                  <a:lnTo>
                    <a:pt x="698119" y="0"/>
                  </a:lnTo>
                  <a:close/>
                </a:path>
              </a:pathLst>
            </a:custGeom>
            <a:solidFill>
              <a:srgbClr val="636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65425" y="3825875"/>
              <a:ext cx="2098040" cy="2375535"/>
            </a:xfrm>
            <a:custGeom>
              <a:avLst/>
              <a:gdLst/>
              <a:ahLst/>
              <a:cxnLst/>
              <a:rect l="l" t="t" r="r" b="b"/>
              <a:pathLst>
                <a:path w="2098040" h="2375535">
                  <a:moveTo>
                    <a:pt x="164719" y="1741932"/>
                  </a:moveTo>
                  <a:lnTo>
                    <a:pt x="190626" y="1774291"/>
                  </a:lnTo>
                  <a:lnTo>
                    <a:pt x="218186" y="1805063"/>
                  </a:lnTo>
                  <a:lnTo>
                    <a:pt x="247142" y="1834248"/>
                  </a:lnTo>
                  <a:lnTo>
                    <a:pt x="277622" y="1861807"/>
                  </a:lnTo>
                  <a:lnTo>
                    <a:pt x="309372" y="1887766"/>
                  </a:lnTo>
                  <a:lnTo>
                    <a:pt x="342645" y="1912112"/>
                  </a:lnTo>
                  <a:lnTo>
                    <a:pt x="377063" y="1934845"/>
                  </a:lnTo>
                  <a:lnTo>
                    <a:pt x="412876" y="1955939"/>
                  </a:lnTo>
                  <a:lnTo>
                    <a:pt x="449833" y="1975408"/>
                  </a:lnTo>
                  <a:lnTo>
                    <a:pt x="487934" y="1993252"/>
                  </a:lnTo>
                  <a:lnTo>
                    <a:pt x="527176" y="2009457"/>
                  </a:lnTo>
                  <a:lnTo>
                    <a:pt x="567436" y="2024011"/>
                  </a:lnTo>
                  <a:lnTo>
                    <a:pt x="608711" y="2036914"/>
                  </a:lnTo>
                  <a:lnTo>
                    <a:pt x="650875" y="2048167"/>
                  </a:lnTo>
                  <a:lnTo>
                    <a:pt x="694054" y="2057755"/>
                  </a:lnTo>
                  <a:lnTo>
                    <a:pt x="737997" y="2065680"/>
                  </a:lnTo>
                  <a:lnTo>
                    <a:pt x="782827" y="2071941"/>
                  </a:lnTo>
                  <a:lnTo>
                    <a:pt x="828294" y="2076526"/>
                  </a:lnTo>
                  <a:lnTo>
                    <a:pt x="874649" y="2079434"/>
                  </a:lnTo>
                  <a:lnTo>
                    <a:pt x="921512" y="2080653"/>
                  </a:lnTo>
                  <a:lnTo>
                    <a:pt x="969137" y="2080196"/>
                  </a:lnTo>
                  <a:lnTo>
                    <a:pt x="1017142" y="2078037"/>
                  </a:lnTo>
                  <a:lnTo>
                    <a:pt x="1065784" y="2074176"/>
                  </a:lnTo>
                  <a:lnTo>
                    <a:pt x="1114933" y="2068614"/>
                  </a:lnTo>
                  <a:lnTo>
                    <a:pt x="1164336" y="2061337"/>
                  </a:lnTo>
                  <a:lnTo>
                    <a:pt x="1214247" y="2052358"/>
                  </a:lnTo>
                  <a:lnTo>
                    <a:pt x="1264412" y="2041652"/>
                  </a:lnTo>
                  <a:lnTo>
                    <a:pt x="1314830" y="2029218"/>
                  </a:lnTo>
                  <a:lnTo>
                    <a:pt x="1365503" y="2015058"/>
                  </a:lnTo>
                  <a:lnTo>
                    <a:pt x="1416303" y="1999170"/>
                  </a:lnTo>
                  <a:lnTo>
                    <a:pt x="1467230" y="1981542"/>
                  </a:lnTo>
                  <a:lnTo>
                    <a:pt x="1518285" y="1962175"/>
                  </a:lnTo>
                  <a:lnTo>
                    <a:pt x="1569212" y="1941055"/>
                  </a:lnTo>
                  <a:lnTo>
                    <a:pt x="1620265" y="1918182"/>
                  </a:lnTo>
                  <a:lnTo>
                    <a:pt x="1671192" y="1893544"/>
                  </a:lnTo>
                  <a:lnTo>
                    <a:pt x="1559433" y="1746377"/>
                  </a:lnTo>
                  <a:lnTo>
                    <a:pt x="2097659" y="1844357"/>
                  </a:lnTo>
                  <a:lnTo>
                    <a:pt x="2006091" y="2335098"/>
                  </a:lnTo>
                  <a:lnTo>
                    <a:pt x="1894459" y="2187905"/>
                  </a:lnTo>
                  <a:lnTo>
                    <a:pt x="1843532" y="2212543"/>
                  </a:lnTo>
                  <a:lnTo>
                    <a:pt x="1792477" y="2235415"/>
                  </a:lnTo>
                  <a:lnTo>
                    <a:pt x="1741551" y="2256536"/>
                  </a:lnTo>
                  <a:lnTo>
                    <a:pt x="1690497" y="2275903"/>
                  </a:lnTo>
                  <a:lnTo>
                    <a:pt x="1639570" y="2293531"/>
                  </a:lnTo>
                  <a:lnTo>
                    <a:pt x="1588770" y="2309431"/>
                  </a:lnTo>
                  <a:lnTo>
                    <a:pt x="1538097" y="2323579"/>
                  </a:lnTo>
                  <a:lnTo>
                    <a:pt x="1487677" y="2336012"/>
                  </a:lnTo>
                  <a:lnTo>
                    <a:pt x="1437513" y="2346718"/>
                  </a:lnTo>
                  <a:lnTo>
                    <a:pt x="1387728" y="2355697"/>
                  </a:lnTo>
                  <a:lnTo>
                    <a:pt x="1338199" y="2362974"/>
                  </a:lnTo>
                  <a:lnTo>
                    <a:pt x="1289177" y="2368537"/>
                  </a:lnTo>
                  <a:lnTo>
                    <a:pt x="1240536" y="2372398"/>
                  </a:lnTo>
                  <a:lnTo>
                    <a:pt x="1192402" y="2374557"/>
                  </a:lnTo>
                  <a:lnTo>
                    <a:pt x="1144904" y="2375014"/>
                  </a:lnTo>
                  <a:lnTo>
                    <a:pt x="1098041" y="2373795"/>
                  </a:lnTo>
                  <a:lnTo>
                    <a:pt x="1051687" y="2370886"/>
                  </a:lnTo>
                  <a:lnTo>
                    <a:pt x="1006094" y="2366302"/>
                  </a:lnTo>
                  <a:lnTo>
                    <a:pt x="961389" y="2360041"/>
                  </a:lnTo>
                  <a:lnTo>
                    <a:pt x="917321" y="2352116"/>
                  </a:lnTo>
                  <a:lnTo>
                    <a:pt x="874267" y="2342527"/>
                  </a:lnTo>
                  <a:lnTo>
                    <a:pt x="831976" y="2331262"/>
                  </a:lnTo>
                  <a:lnTo>
                    <a:pt x="790701" y="2318359"/>
                  </a:lnTo>
                  <a:lnTo>
                    <a:pt x="750442" y="2303805"/>
                  </a:lnTo>
                  <a:lnTo>
                    <a:pt x="711200" y="2287600"/>
                  </a:lnTo>
                  <a:lnTo>
                    <a:pt x="673100" y="2269769"/>
                  </a:lnTo>
                  <a:lnTo>
                    <a:pt x="636142" y="2250287"/>
                  </a:lnTo>
                  <a:lnTo>
                    <a:pt x="600455" y="2229192"/>
                  </a:lnTo>
                  <a:lnTo>
                    <a:pt x="565912" y="2206459"/>
                  </a:lnTo>
                  <a:lnTo>
                    <a:pt x="532764" y="2182114"/>
                  </a:lnTo>
                  <a:lnTo>
                    <a:pt x="500888" y="2156155"/>
                  </a:lnTo>
                  <a:lnTo>
                    <a:pt x="470407" y="2128583"/>
                  </a:lnTo>
                  <a:lnTo>
                    <a:pt x="441451" y="2099398"/>
                  </a:lnTo>
                  <a:lnTo>
                    <a:pt x="413893" y="2068626"/>
                  </a:lnTo>
                  <a:lnTo>
                    <a:pt x="387985" y="2036254"/>
                  </a:lnTo>
                  <a:lnTo>
                    <a:pt x="164719" y="1741932"/>
                  </a:lnTo>
                  <a:lnTo>
                    <a:pt x="141350" y="1709547"/>
                  </a:lnTo>
                  <a:lnTo>
                    <a:pt x="119887" y="1676146"/>
                  </a:lnTo>
                  <a:lnTo>
                    <a:pt x="100202" y="1641856"/>
                  </a:lnTo>
                  <a:lnTo>
                    <a:pt x="82295" y="1606804"/>
                  </a:lnTo>
                  <a:lnTo>
                    <a:pt x="66293" y="1570990"/>
                  </a:lnTo>
                  <a:lnTo>
                    <a:pt x="51943" y="1534287"/>
                  </a:lnTo>
                  <a:lnTo>
                    <a:pt x="39369" y="1496949"/>
                  </a:lnTo>
                  <a:lnTo>
                    <a:pt x="28575" y="1458976"/>
                  </a:lnTo>
                  <a:lnTo>
                    <a:pt x="19557" y="1420368"/>
                  </a:lnTo>
                  <a:lnTo>
                    <a:pt x="12318" y="1381125"/>
                  </a:lnTo>
                  <a:lnTo>
                    <a:pt x="6731" y="1341374"/>
                  </a:lnTo>
                  <a:lnTo>
                    <a:pt x="2793" y="1301114"/>
                  </a:lnTo>
                  <a:lnTo>
                    <a:pt x="507" y="1260348"/>
                  </a:lnTo>
                  <a:lnTo>
                    <a:pt x="0" y="1219200"/>
                  </a:lnTo>
                  <a:lnTo>
                    <a:pt x="1143" y="1177798"/>
                  </a:lnTo>
                  <a:lnTo>
                    <a:pt x="3937" y="1135888"/>
                  </a:lnTo>
                  <a:lnTo>
                    <a:pt x="8255" y="1093724"/>
                  </a:lnTo>
                  <a:lnTo>
                    <a:pt x="14350" y="1051433"/>
                  </a:lnTo>
                  <a:lnTo>
                    <a:pt x="21970" y="1008761"/>
                  </a:lnTo>
                  <a:lnTo>
                    <a:pt x="31242" y="966088"/>
                  </a:lnTo>
                  <a:lnTo>
                    <a:pt x="42037" y="923163"/>
                  </a:lnTo>
                  <a:lnTo>
                    <a:pt x="54356" y="880237"/>
                  </a:lnTo>
                  <a:lnTo>
                    <a:pt x="68325" y="837183"/>
                  </a:lnTo>
                  <a:lnTo>
                    <a:pt x="83819" y="794257"/>
                  </a:lnTo>
                  <a:lnTo>
                    <a:pt x="100837" y="751332"/>
                  </a:lnTo>
                  <a:lnTo>
                    <a:pt x="119380" y="708406"/>
                  </a:lnTo>
                  <a:lnTo>
                    <a:pt x="139445" y="665733"/>
                  </a:lnTo>
                  <a:lnTo>
                    <a:pt x="161036" y="623188"/>
                  </a:lnTo>
                  <a:lnTo>
                    <a:pt x="184023" y="580770"/>
                  </a:lnTo>
                  <a:lnTo>
                    <a:pt x="208533" y="538733"/>
                  </a:lnTo>
                  <a:lnTo>
                    <a:pt x="234442" y="496950"/>
                  </a:lnTo>
                  <a:lnTo>
                    <a:pt x="261874" y="455422"/>
                  </a:lnTo>
                  <a:lnTo>
                    <a:pt x="290702" y="414400"/>
                  </a:lnTo>
                  <a:lnTo>
                    <a:pt x="320929" y="373761"/>
                  </a:lnTo>
                  <a:lnTo>
                    <a:pt x="352551" y="333629"/>
                  </a:lnTo>
                  <a:lnTo>
                    <a:pt x="385572" y="293877"/>
                  </a:lnTo>
                  <a:lnTo>
                    <a:pt x="419988" y="254762"/>
                  </a:lnTo>
                  <a:lnTo>
                    <a:pt x="455802" y="216281"/>
                  </a:lnTo>
                  <a:lnTo>
                    <a:pt x="493013" y="178435"/>
                  </a:lnTo>
                  <a:lnTo>
                    <a:pt x="531495" y="141224"/>
                  </a:lnTo>
                  <a:lnTo>
                    <a:pt x="571246" y="104775"/>
                  </a:lnTo>
                  <a:lnTo>
                    <a:pt x="612394" y="68961"/>
                  </a:lnTo>
                  <a:lnTo>
                    <a:pt x="654812" y="34036"/>
                  </a:lnTo>
                  <a:lnTo>
                    <a:pt x="698500" y="0"/>
                  </a:lnTo>
                  <a:lnTo>
                    <a:pt x="921765" y="294386"/>
                  </a:lnTo>
                  <a:lnTo>
                    <a:pt x="878332" y="328168"/>
                  </a:lnTo>
                  <a:lnTo>
                    <a:pt x="836295" y="362838"/>
                  </a:lnTo>
                  <a:lnTo>
                    <a:pt x="795401" y="398399"/>
                  </a:lnTo>
                  <a:lnTo>
                    <a:pt x="755776" y="434720"/>
                  </a:lnTo>
                  <a:lnTo>
                    <a:pt x="717423" y="471805"/>
                  </a:lnTo>
                  <a:lnTo>
                    <a:pt x="680338" y="509524"/>
                  </a:lnTo>
                  <a:lnTo>
                    <a:pt x="644651" y="548005"/>
                  </a:lnTo>
                  <a:lnTo>
                    <a:pt x="610235" y="586994"/>
                  </a:lnTo>
                  <a:lnTo>
                    <a:pt x="577088" y="626618"/>
                  </a:lnTo>
                  <a:lnTo>
                    <a:pt x="545464" y="666876"/>
                  </a:lnTo>
                  <a:lnTo>
                    <a:pt x="515112" y="707517"/>
                  </a:lnTo>
                  <a:lnTo>
                    <a:pt x="486155" y="748664"/>
                  </a:lnTo>
                  <a:lnTo>
                    <a:pt x="458724" y="790194"/>
                  </a:lnTo>
                  <a:lnTo>
                    <a:pt x="432562" y="832104"/>
                  </a:lnTo>
                  <a:lnTo>
                    <a:pt x="407924" y="874268"/>
                  </a:lnTo>
                  <a:lnTo>
                    <a:pt x="384810" y="916813"/>
                  </a:lnTo>
                  <a:lnTo>
                    <a:pt x="363093" y="959612"/>
                  </a:lnTo>
                  <a:lnTo>
                    <a:pt x="342900" y="1002538"/>
                  </a:lnTo>
                  <a:lnTo>
                    <a:pt x="324231" y="1045591"/>
                  </a:lnTo>
                  <a:lnTo>
                    <a:pt x="307086" y="1088898"/>
                  </a:lnTo>
                  <a:lnTo>
                    <a:pt x="291464" y="1132205"/>
                  </a:lnTo>
                  <a:lnTo>
                    <a:pt x="277368" y="1175512"/>
                  </a:lnTo>
                  <a:lnTo>
                    <a:pt x="264922" y="1218819"/>
                  </a:lnTo>
                  <a:lnTo>
                    <a:pt x="254000" y="1262126"/>
                  </a:lnTo>
                  <a:lnTo>
                    <a:pt x="244856" y="1305179"/>
                  </a:lnTo>
                  <a:lnTo>
                    <a:pt x="237236" y="1348232"/>
                  </a:lnTo>
                  <a:lnTo>
                    <a:pt x="231267" y="1391158"/>
                  </a:lnTo>
                  <a:lnTo>
                    <a:pt x="226949" y="1433703"/>
                  </a:lnTo>
                  <a:lnTo>
                    <a:pt x="224281" y="1476121"/>
                  </a:lnTo>
                  <a:lnTo>
                    <a:pt x="223393" y="1518158"/>
                  </a:lnTo>
                  <a:lnTo>
                    <a:pt x="224155" y="1559814"/>
                  </a:lnTo>
                  <a:lnTo>
                    <a:pt x="226694" y="1601089"/>
                  </a:lnTo>
                  <a:lnTo>
                    <a:pt x="230886" y="1641983"/>
                  </a:lnTo>
                  <a:lnTo>
                    <a:pt x="236981" y="1682369"/>
                  </a:lnTo>
                  <a:lnTo>
                    <a:pt x="244729" y="1722120"/>
                  </a:lnTo>
                  <a:lnTo>
                    <a:pt x="254381" y="1761489"/>
                  </a:lnTo>
                  <a:lnTo>
                    <a:pt x="265811" y="1800136"/>
                  </a:lnTo>
                  <a:lnTo>
                    <a:pt x="279145" y="1838172"/>
                  </a:lnTo>
                  <a:lnTo>
                    <a:pt x="294258" y="1875523"/>
                  </a:lnTo>
                </a:path>
              </a:pathLst>
            </a:custGeom>
            <a:ln w="12700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7944" y="1774062"/>
            <a:ext cx="4391660" cy="1725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7359" indent="-45339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7359" algn="l"/>
              </a:tabLst>
            </a:pPr>
            <a:r>
              <a:rPr sz="2800" dirty="0">
                <a:latin typeface="Times New Roman"/>
                <a:cs typeface="Times New Roman"/>
              </a:rPr>
              <a:t>Quy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trình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thiết</a:t>
            </a:r>
            <a:r>
              <a:rPr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kế</a:t>
            </a:r>
            <a:r>
              <a:rPr sz="2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kĩ</a:t>
            </a:r>
            <a:r>
              <a:rPr sz="2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thuật</a:t>
            </a:r>
            <a:endParaRPr sz="2800">
              <a:latin typeface="Times New Roman"/>
              <a:cs typeface="Times New Roman"/>
            </a:endParaRPr>
          </a:p>
          <a:p>
            <a:pPr marL="467359" marR="5080" indent="-455295" algn="just">
              <a:lnSpc>
                <a:spcPts val="3340"/>
              </a:lnSpc>
              <a:spcBef>
                <a:spcPts val="110"/>
              </a:spcBef>
              <a:buFont typeface="Arial"/>
              <a:buChar char="•"/>
              <a:tabLst>
                <a:tab pos="471170" algn="l"/>
              </a:tabLst>
            </a:pPr>
            <a:r>
              <a:rPr sz="2800" dirty="0">
                <a:latin typeface="Times New Roman"/>
                <a:cs typeface="Times New Roman"/>
              </a:rPr>
              <a:t>Tổ</a:t>
            </a:r>
            <a:r>
              <a:rPr sz="2800" spc="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chức</a:t>
            </a:r>
            <a:r>
              <a:rPr sz="2800" spc="35" dirty="0"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hoạt</a:t>
            </a:r>
            <a:r>
              <a:rPr sz="28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r>
              <a:rPr sz="28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2800" spc="-20" dirty="0">
                <a:latin typeface="Times New Roman"/>
                <a:cs typeface="Times New Roman"/>
              </a:rPr>
              <a:t>, 	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đánh</a:t>
            </a:r>
            <a:r>
              <a:rPr sz="2800" b="1" spc="21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giá</a:t>
            </a:r>
            <a:r>
              <a:rPr sz="2800" b="1" spc="21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theo</a:t>
            </a:r>
            <a:r>
              <a:rPr sz="2800" spc="1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mục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tiêu 	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phát</a:t>
            </a: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triển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PC,</a:t>
            </a: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NL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9386" y="3089529"/>
            <a:ext cx="6351270" cy="3432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69900" marR="5080" indent="-457200" algn="just">
              <a:lnSpc>
                <a:spcPct val="99400"/>
              </a:lnSpc>
              <a:spcBef>
                <a:spcPts val="114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SHS</a:t>
            </a:r>
            <a:r>
              <a:rPr sz="2800" spc="2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viết</a:t>
            </a:r>
            <a:r>
              <a:rPr sz="2800" spc="2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theo</a:t>
            </a:r>
            <a:r>
              <a:rPr sz="2800" spc="2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hoạt</a:t>
            </a:r>
            <a:r>
              <a:rPr sz="2800" spc="2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động,</a:t>
            </a:r>
            <a:r>
              <a:rPr sz="2800" spc="2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trong</a:t>
            </a:r>
            <a:r>
              <a:rPr sz="2800" spc="22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nhiệm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vụ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HS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là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người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chủ</a:t>
            </a:r>
            <a:r>
              <a:rPr sz="2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r>
              <a:rPr sz="2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khám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phá</a:t>
            </a:r>
            <a:r>
              <a:rPr sz="2800" b="1" spc="3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kiến</a:t>
            </a:r>
            <a:r>
              <a:rPr sz="2800" b="1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thức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có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đủ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2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liệu</a:t>
            </a:r>
            <a:r>
              <a:rPr sz="280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tổ</a:t>
            </a:r>
            <a:r>
              <a:rPr sz="2800" b="1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chức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DH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công</a:t>
            </a: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cụ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đánh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quá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trình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469900" marR="8255" indent="-457200" algn="just">
              <a:lnSpc>
                <a:spcPts val="3320"/>
              </a:lnSpc>
              <a:spcBef>
                <a:spcPts val="195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SGV</a:t>
            </a:r>
            <a:r>
              <a:rPr sz="2800" spc="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làm</a:t>
            </a:r>
            <a:r>
              <a:rPr sz="2800" spc="5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rõ</a:t>
            </a:r>
            <a:r>
              <a:rPr sz="2800" spc="5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ý</a:t>
            </a:r>
            <a:r>
              <a:rPr sz="2800" spc="5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tưởng</a:t>
            </a:r>
            <a:r>
              <a:rPr sz="2800" spc="5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và</a:t>
            </a:r>
            <a:r>
              <a:rPr sz="2800" spc="5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cách</a:t>
            </a:r>
            <a:r>
              <a:rPr sz="2800" spc="5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tổ</a:t>
            </a:r>
            <a:r>
              <a:rPr sz="2800" spc="5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chức, </a:t>
            </a:r>
            <a:r>
              <a:rPr sz="2800" dirty="0">
                <a:latin typeface="Times New Roman"/>
                <a:cs typeface="Times New Roman"/>
              </a:rPr>
              <a:t>cung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cấp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thông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tin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hỗ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trợ,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PHT,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PĐG.</a:t>
            </a:r>
            <a:endParaRPr sz="2800">
              <a:latin typeface="Times New Roman"/>
              <a:cs typeface="Times New Roman"/>
            </a:endParaRPr>
          </a:p>
          <a:p>
            <a:pPr marL="469900" marR="5715" indent="-457200" algn="just">
              <a:lnSpc>
                <a:spcPts val="3340"/>
              </a:lnSpc>
              <a:spcBef>
                <a:spcPts val="30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Cung</a:t>
            </a:r>
            <a:r>
              <a:rPr sz="2800" spc="6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cấp</a:t>
            </a:r>
            <a:r>
              <a:rPr sz="2800" spc="650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KHBD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660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sz="2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giảng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điện</a:t>
            </a:r>
            <a:r>
              <a:rPr sz="2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tử,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PHT,</a:t>
            </a:r>
            <a:r>
              <a:rPr sz="2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video,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hình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ảnh</a:t>
            </a:r>
            <a:r>
              <a:rPr sz="2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hỗ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trợ.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0690" y="584200"/>
            <a:ext cx="5655310" cy="11220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 marR="311785">
              <a:lnSpc>
                <a:spcPts val="3440"/>
              </a:lnSpc>
              <a:spcBef>
                <a:spcPts val="315"/>
              </a:spcBef>
            </a:pPr>
            <a:r>
              <a:rPr sz="3200" dirty="0">
                <a:solidFill>
                  <a:srgbClr val="006EC0"/>
                </a:solidFill>
              </a:rPr>
              <a:t>2.</a:t>
            </a:r>
            <a:r>
              <a:rPr sz="3200" spc="-25" dirty="0">
                <a:solidFill>
                  <a:srgbClr val="006EC0"/>
                </a:solidFill>
              </a:rPr>
              <a:t> </a:t>
            </a:r>
            <a:r>
              <a:rPr sz="3200" dirty="0">
                <a:solidFill>
                  <a:srgbClr val="006EC0"/>
                </a:solidFill>
              </a:rPr>
              <a:t>XÂY</a:t>
            </a:r>
            <a:r>
              <a:rPr sz="3200" spc="-170" dirty="0">
                <a:solidFill>
                  <a:srgbClr val="006EC0"/>
                </a:solidFill>
              </a:rPr>
              <a:t> </a:t>
            </a:r>
            <a:r>
              <a:rPr sz="3200" dirty="0">
                <a:solidFill>
                  <a:srgbClr val="006EC0"/>
                </a:solidFill>
              </a:rPr>
              <a:t>DỰNG</a:t>
            </a:r>
            <a:r>
              <a:rPr sz="3200" spc="-55" dirty="0">
                <a:solidFill>
                  <a:srgbClr val="006EC0"/>
                </a:solidFill>
              </a:rPr>
              <a:t> </a:t>
            </a:r>
            <a:r>
              <a:rPr sz="3200" dirty="0">
                <a:solidFill>
                  <a:srgbClr val="006EC0"/>
                </a:solidFill>
              </a:rPr>
              <a:t>KHBD</a:t>
            </a:r>
            <a:r>
              <a:rPr sz="3200" spc="-95" dirty="0">
                <a:solidFill>
                  <a:srgbClr val="006EC0"/>
                </a:solidFill>
              </a:rPr>
              <a:t> </a:t>
            </a:r>
            <a:r>
              <a:rPr sz="3200" dirty="0">
                <a:solidFill>
                  <a:srgbClr val="006EC0"/>
                </a:solidFill>
              </a:rPr>
              <a:t>VÀ</a:t>
            </a:r>
            <a:r>
              <a:rPr sz="3200" spc="-95" dirty="0">
                <a:solidFill>
                  <a:srgbClr val="006EC0"/>
                </a:solidFill>
              </a:rPr>
              <a:t> </a:t>
            </a:r>
            <a:r>
              <a:rPr sz="3200" spc="-25" dirty="0">
                <a:solidFill>
                  <a:srgbClr val="006EC0"/>
                </a:solidFill>
              </a:rPr>
              <a:t>TỔ </a:t>
            </a:r>
            <a:r>
              <a:rPr sz="3200" dirty="0">
                <a:solidFill>
                  <a:srgbClr val="006EC0"/>
                </a:solidFill>
              </a:rPr>
              <a:t>CHỨC</a:t>
            </a:r>
            <a:r>
              <a:rPr sz="3200" spc="-5" dirty="0">
                <a:solidFill>
                  <a:srgbClr val="006EC0"/>
                </a:solidFill>
              </a:rPr>
              <a:t> </a:t>
            </a:r>
            <a:r>
              <a:rPr sz="3200" dirty="0">
                <a:solidFill>
                  <a:srgbClr val="006EC0"/>
                </a:solidFill>
              </a:rPr>
              <a:t>DẠY</a:t>
            </a:r>
            <a:r>
              <a:rPr sz="3200" spc="-5" dirty="0">
                <a:solidFill>
                  <a:srgbClr val="006EC0"/>
                </a:solidFill>
              </a:rPr>
              <a:t> </a:t>
            </a:r>
            <a:r>
              <a:rPr sz="3200" spc="-25" dirty="0">
                <a:solidFill>
                  <a:srgbClr val="006EC0"/>
                </a:solidFill>
              </a:rPr>
              <a:t>HỌC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5914" y="4019547"/>
              <a:ext cx="5561965" cy="27457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2075" y="4196715"/>
              <a:ext cx="2400934" cy="239141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3450" y="624586"/>
            <a:ext cx="7539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>
                <a:solidFill>
                  <a:srgbClr val="000000"/>
                </a:solidFill>
              </a:rPr>
              <a:t>MỘT</a:t>
            </a:r>
            <a:r>
              <a:rPr sz="4000" spc="-195" dirty="0">
                <a:solidFill>
                  <a:srgbClr val="000000"/>
                </a:solidFill>
              </a:rPr>
              <a:t> </a:t>
            </a:r>
            <a:r>
              <a:rPr sz="4000" spc="-80" dirty="0">
                <a:solidFill>
                  <a:srgbClr val="000000"/>
                </a:solidFill>
              </a:rPr>
              <a:t>SỐ</a:t>
            </a:r>
            <a:r>
              <a:rPr sz="4000" spc="-200" dirty="0">
                <a:solidFill>
                  <a:srgbClr val="000000"/>
                </a:solidFill>
              </a:rPr>
              <a:t> </a:t>
            </a:r>
            <a:r>
              <a:rPr sz="4000" spc="-70" dirty="0">
                <a:solidFill>
                  <a:srgbClr val="000000"/>
                </a:solidFill>
              </a:rPr>
              <a:t>TÀI</a:t>
            </a:r>
            <a:r>
              <a:rPr sz="4000" spc="-225" dirty="0">
                <a:solidFill>
                  <a:srgbClr val="000000"/>
                </a:solidFill>
              </a:rPr>
              <a:t> </a:t>
            </a:r>
            <a:r>
              <a:rPr sz="4000" spc="-75" dirty="0">
                <a:solidFill>
                  <a:srgbClr val="000000"/>
                </a:solidFill>
              </a:rPr>
              <a:t>LIỆU</a:t>
            </a:r>
            <a:r>
              <a:rPr sz="4000" spc="-210" dirty="0">
                <a:solidFill>
                  <a:srgbClr val="000000"/>
                </a:solidFill>
              </a:rPr>
              <a:t> </a:t>
            </a:r>
            <a:r>
              <a:rPr sz="4000" spc="-90" dirty="0">
                <a:solidFill>
                  <a:srgbClr val="000000"/>
                </a:solidFill>
              </a:rPr>
              <a:t>THAM</a:t>
            </a:r>
            <a:r>
              <a:rPr sz="4000" spc="-235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KHẢO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843788" y="1313434"/>
            <a:ext cx="8823325" cy="253301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2894965" indent="447675">
              <a:lnSpc>
                <a:spcPts val="4060"/>
              </a:lnSpc>
              <a:spcBef>
                <a:spcPts val="450"/>
              </a:spcBef>
              <a:buAutoNum type="arabicPeriod"/>
              <a:tabLst>
                <a:tab pos="460375" algn="l"/>
              </a:tabLst>
            </a:pPr>
            <a:r>
              <a:rPr sz="3600" spc="-90" dirty="0">
                <a:solidFill>
                  <a:srgbClr val="FF0000"/>
                </a:solidFill>
                <a:latin typeface="Arial"/>
                <a:cs typeface="Arial"/>
              </a:rPr>
              <a:t>Trang</a:t>
            </a:r>
            <a:r>
              <a:rPr sz="3600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spc="-70" dirty="0">
                <a:solidFill>
                  <a:srgbClr val="FF0000"/>
                </a:solidFill>
                <a:latin typeface="Arial"/>
                <a:cs typeface="Arial"/>
              </a:rPr>
              <a:t>web</a:t>
            </a:r>
            <a:r>
              <a:rPr sz="3600" spc="-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FF0000"/>
                </a:solidFill>
                <a:latin typeface="Arial"/>
                <a:cs typeface="Arial"/>
              </a:rPr>
              <a:t>Bộ</a:t>
            </a:r>
            <a:r>
              <a:rPr sz="3600" spc="-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spc="-80" dirty="0">
                <a:solidFill>
                  <a:srgbClr val="FF0000"/>
                </a:solidFill>
                <a:latin typeface="Arial"/>
                <a:cs typeface="Arial"/>
              </a:rPr>
              <a:t>Giáo</a:t>
            </a:r>
            <a:r>
              <a:rPr sz="36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spc="-60" dirty="0">
                <a:solidFill>
                  <a:srgbClr val="FF0000"/>
                </a:solidFill>
                <a:latin typeface="Arial"/>
                <a:cs typeface="Arial"/>
              </a:rPr>
              <a:t>dục</a:t>
            </a:r>
            <a:r>
              <a:rPr sz="3600" spc="-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spc="-40" dirty="0">
                <a:solidFill>
                  <a:srgbClr val="FF0000"/>
                </a:solidFill>
                <a:latin typeface="Arial"/>
                <a:cs typeface="Arial"/>
              </a:rPr>
              <a:t>Đào </a:t>
            </a:r>
            <a:r>
              <a:rPr sz="3600" spc="-75" dirty="0">
                <a:solidFill>
                  <a:srgbClr val="FF0000"/>
                </a:solidFill>
                <a:latin typeface="Arial"/>
                <a:cs typeface="Arial"/>
              </a:rPr>
              <a:t>tạo:</a:t>
            </a:r>
            <a:r>
              <a:rPr sz="36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stemtieuhoc.edu.vn</a:t>
            </a:r>
            <a:endParaRPr sz="3600">
              <a:latin typeface="Arial"/>
              <a:cs typeface="Arial"/>
            </a:endParaRPr>
          </a:p>
          <a:p>
            <a:pPr marL="12700" marR="5080" indent="448945">
              <a:lnSpc>
                <a:spcPts val="4060"/>
              </a:lnSpc>
              <a:spcBef>
                <a:spcPts val="20"/>
              </a:spcBef>
              <a:buAutoNum type="arabicPeriod"/>
              <a:tabLst>
                <a:tab pos="461645" algn="l"/>
              </a:tabLst>
            </a:pPr>
            <a:r>
              <a:rPr sz="3600" spc="-10" dirty="0">
                <a:solidFill>
                  <a:srgbClr val="FF0000"/>
                </a:solidFill>
                <a:latin typeface="Arial"/>
                <a:cs typeface="Arial"/>
              </a:rPr>
              <a:t>Bộ</a:t>
            </a:r>
            <a:r>
              <a:rPr sz="3600" spc="-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sách</a:t>
            </a:r>
            <a:r>
              <a:rPr sz="3600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GD</a:t>
            </a:r>
            <a:r>
              <a:rPr sz="3600" spc="-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FF0000"/>
                </a:solidFill>
                <a:latin typeface="Arial"/>
                <a:cs typeface="Arial"/>
              </a:rPr>
              <a:t>STEM-</a:t>
            </a:r>
            <a:r>
              <a:rPr sz="3600" spc="-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Hành</a:t>
            </a:r>
            <a:r>
              <a:rPr sz="3600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trình</a:t>
            </a:r>
            <a:r>
              <a:rPr sz="36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sáng</a:t>
            </a:r>
            <a:r>
              <a:rPr sz="36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Arial"/>
                <a:cs typeface="Arial"/>
              </a:rPr>
              <a:t>tạo</a:t>
            </a:r>
            <a:r>
              <a:rPr sz="3600" spc="-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NXBGD:</a:t>
            </a:r>
            <a:r>
              <a:rPr sz="3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https://stem.hoclieu.vn/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3130"/>
              </a:lnSpc>
            </a:pPr>
            <a:r>
              <a:rPr sz="2800" spc="-340" dirty="0">
                <a:latin typeface="Arial"/>
                <a:cs typeface="Arial"/>
              </a:rPr>
              <a:t>….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4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565" y="1304289"/>
              <a:ext cx="5327650" cy="26181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334" y="1496060"/>
              <a:ext cx="4957445" cy="22479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7339" y="3971290"/>
              <a:ext cx="2591435" cy="25812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47444" y="4050665"/>
              <a:ext cx="1337310" cy="1543050"/>
            </a:xfrm>
            <a:custGeom>
              <a:avLst/>
              <a:gdLst/>
              <a:ahLst/>
              <a:cxnLst/>
              <a:rect l="l" t="t" r="r" b="b"/>
              <a:pathLst>
                <a:path w="1337310" h="1543050">
                  <a:moveTo>
                    <a:pt x="668655" y="0"/>
                  </a:moveTo>
                  <a:lnTo>
                    <a:pt x="668655" y="385699"/>
                  </a:lnTo>
                  <a:lnTo>
                    <a:pt x="0" y="385699"/>
                  </a:lnTo>
                  <a:lnTo>
                    <a:pt x="0" y="1157224"/>
                  </a:lnTo>
                  <a:lnTo>
                    <a:pt x="668655" y="1157224"/>
                  </a:lnTo>
                  <a:lnTo>
                    <a:pt x="668655" y="1543011"/>
                  </a:lnTo>
                  <a:lnTo>
                    <a:pt x="1337310" y="771525"/>
                  </a:lnTo>
                  <a:lnTo>
                    <a:pt x="668655" y="0"/>
                  </a:lnTo>
                  <a:close/>
                </a:path>
              </a:pathLst>
            </a:custGeom>
            <a:solidFill>
              <a:srgbClr val="7C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7444" y="4050665"/>
              <a:ext cx="1337310" cy="1543050"/>
            </a:xfrm>
            <a:custGeom>
              <a:avLst/>
              <a:gdLst/>
              <a:ahLst/>
              <a:cxnLst/>
              <a:rect l="l" t="t" r="r" b="b"/>
              <a:pathLst>
                <a:path w="1337310" h="1543050">
                  <a:moveTo>
                    <a:pt x="0" y="385699"/>
                  </a:moveTo>
                  <a:lnTo>
                    <a:pt x="668655" y="385699"/>
                  </a:lnTo>
                  <a:lnTo>
                    <a:pt x="668655" y="0"/>
                  </a:lnTo>
                  <a:lnTo>
                    <a:pt x="1337310" y="771525"/>
                  </a:lnTo>
                  <a:lnTo>
                    <a:pt x="668655" y="1543011"/>
                  </a:lnTo>
                  <a:lnTo>
                    <a:pt x="668655" y="1157224"/>
                  </a:lnTo>
                  <a:lnTo>
                    <a:pt x="0" y="1157224"/>
                  </a:lnTo>
                  <a:lnTo>
                    <a:pt x="0" y="385699"/>
                  </a:lnTo>
                  <a:close/>
                </a:path>
              </a:pathLst>
            </a:custGeom>
            <a:ln w="12698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39534" y="5088253"/>
              <a:ext cx="5752465" cy="1754505"/>
            </a:xfrm>
            <a:custGeom>
              <a:avLst/>
              <a:gdLst/>
              <a:ahLst/>
              <a:cxnLst/>
              <a:rect l="l" t="t" r="r" b="b"/>
              <a:pathLst>
                <a:path w="5752465" h="1754504">
                  <a:moveTo>
                    <a:pt x="5752338" y="0"/>
                  </a:moveTo>
                  <a:lnTo>
                    <a:pt x="0" y="0"/>
                  </a:lnTo>
                  <a:lnTo>
                    <a:pt x="0" y="1754377"/>
                  </a:lnTo>
                  <a:lnTo>
                    <a:pt x="5752338" y="1754377"/>
                  </a:lnTo>
                  <a:lnTo>
                    <a:pt x="5752338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73090" y="5396865"/>
              <a:ext cx="803275" cy="367030"/>
            </a:xfrm>
            <a:custGeom>
              <a:avLst/>
              <a:gdLst/>
              <a:ahLst/>
              <a:cxnLst/>
              <a:rect l="l" t="t" r="r" b="b"/>
              <a:pathLst>
                <a:path w="803275" h="367029">
                  <a:moveTo>
                    <a:pt x="0" y="0"/>
                  </a:moveTo>
                  <a:lnTo>
                    <a:pt x="70485" y="147574"/>
                  </a:lnTo>
                  <a:lnTo>
                    <a:pt x="111506" y="208889"/>
                  </a:lnTo>
                  <a:lnTo>
                    <a:pt x="168910" y="258165"/>
                  </a:lnTo>
                  <a:lnTo>
                    <a:pt x="202946" y="278155"/>
                  </a:lnTo>
                  <a:lnTo>
                    <a:pt x="240537" y="294944"/>
                  </a:lnTo>
                  <a:lnTo>
                    <a:pt x="281050" y="308495"/>
                  </a:lnTo>
                  <a:lnTo>
                    <a:pt x="324358" y="318731"/>
                  </a:lnTo>
                  <a:lnTo>
                    <a:pt x="370332" y="325602"/>
                  </a:lnTo>
                  <a:lnTo>
                    <a:pt x="418464" y="329044"/>
                  </a:lnTo>
                  <a:lnTo>
                    <a:pt x="468757" y="329006"/>
                  </a:lnTo>
                  <a:lnTo>
                    <a:pt x="520826" y="325412"/>
                  </a:lnTo>
                  <a:lnTo>
                    <a:pt x="574294" y="318211"/>
                  </a:lnTo>
                  <a:lnTo>
                    <a:pt x="629158" y="307340"/>
                  </a:lnTo>
                  <a:lnTo>
                    <a:pt x="685038" y="292735"/>
                  </a:lnTo>
                  <a:lnTo>
                    <a:pt x="720217" y="366534"/>
                  </a:lnTo>
                  <a:lnTo>
                    <a:pt x="803275" y="160274"/>
                  </a:lnTo>
                  <a:lnTo>
                    <a:pt x="579120" y="71374"/>
                  </a:lnTo>
                  <a:lnTo>
                    <a:pt x="614426" y="145161"/>
                  </a:lnTo>
                  <a:lnTo>
                    <a:pt x="558546" y="159766"/>
                  </a:lnTo>
                  <a:lnTo>
                    <a:pt x="503682" y="170688"/>
                  </a:lnTo>
                  <a:lnTo>
                    <a:pt x="450088" y="177800"/>
                  </a:lnTo>
                  <a:lnTo>
                    <a:pt x="398145" y="181356"/>
                  </a:lnTo>
                  <a:lnTo>
                    <a:pt x="347852" y="181483"/>
                  </a:lnTo>
                  <a:lnTo>
                    <a:pt x="299720" y="178054"/>
                  </a:lnTo>
                  <a:lnTo>
                    <a:pt x="253746" y="171196"/>
                  </a:lnTo>
                  <a:lnTo>
                    <a:pt x="210438" y="160909"/>
                  </a:lnTo>
                  <a:lnTo>
                    <a:pt x="169925" y="147320"/>
                  </a:lnTo>
                  <a:lnTo>
                    <a:pt x="132461" y="130556"/>
                  </a:lnTo>
                  <a:lnTo>
                    <a:pt x="98298" y="110617"/>
                  </a:lnTo>
                  <a:lnTo>
                    <a:pt x="67690" y="87503"/>
                  </a:lnTo>
                  <a:lnTo>
                    <a:pt x="18287" y="32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48325" y="4745354"/>
              <a:ext cx="511809" cy="719455"/>
            </a:xfrm>
            <a:custGeom>
              <a:avLst/>
              <a:gdLst/>
              <a:ahLst/>
              <a:cxnLst/>
              <a:rect l="l" t="t" r="r" b="b"/>
              <a:pathLst>
                <a:path w="511810" h="719454">
                  <a:moveTo>
                    <a:pt x="440816" y="0"/>
                  </a:moveTo>
                  <a:lnTo>
                    <a:pt x="382015" y="30226"/>
                  </a:lnTo>
                  <a:lnTo>
                    <a:pt x="325754" y="64008"/>
                  </a:lnTo>
                  <a:lnTo>
                    <a:pt x="277367" y="97155"/>
                  </a:lnTo>
                  <a:lnTo>
                    <a:pt x="232663" y="131953"/>
                  </a:lnTo>
                  <a:lnTo>
                    <a:pt x="191515" y="168021"/>
                  </a:lnTo>
                  <a:lnTo>
                    <a:pt x="154050" y="205359"/>
                  </a:lnTo>
                  <a:lnTo>
                    <a:pt x="120523" y="243586"/>
                  </a:lnTo>
                  <a:lnTo>
                    <a:pt x="90804" y="282448"/>
                  </a:lnTo>
                  <a:lnTo>
                    <a:pt x="65150" y="321818"/>
                  </a:lnTo>
                  <a:lnTo>
                    <a:pt x="43561" y="361442"/>
                  </a:lnTo>
                  <a:lnTo>
                    <a:pt x="26162" y="401066"/>
                  </a:lnTo>
                  <a:lnTo>
                    <a:pt x="13080" y="440436"/>
                  </a:lnTo>
                  <a:lnTo>
                    <a:pt x="4317" y="479298"/>
                  </a:lnTo>
                  <a:lnTo>
                    <a:pt x="0" y="517525"/>
                  </a:lnTo>
                  <a:lnTo>
                    <a:pt x="253" y="554863"/>
                  </a:lnTo>
                  <a:lnTo>
                    <a:pt x="14604" y="625729"/>
                  </a:lnTo>
                  <a:lnTo>
                    <a:pt x="48387" y="689991"/>
                  </a:lnTo>
                  <a:lnTo>
                    <a:pt x="72644" y="719201"/>
                  </a:lnTo>
                  <a:lnTo>
                    <a:pt x="70230" y="681482"/>
                  </a:lnTo>
                  <a:lnTo>
                    <a:pt x="72516" y="643128"/>
                  </a:lnTo>
                  <a:lnTo>
                    <a:pt x="79501" y="604266"/>
                  </a:lnTo>
                  <a:lnTo>
                    <a:pt x="90804" y="565023"/>
                  </a:lnTo>
                  <a:lnTo>
                    <a:pt x="106425" y="525780"/>
                  </a:lnTo>
                  <a:lnTo>
                    <a:pt x="126111" y="486537"/>
                  </a:lnTo>
                  <a:lnTo>
                    <a:pt x="149605" y="447675"/>
                  </a:lnTo>
                  <a:lnTo>
                    <a:pt x="176911" y="409321"/>
                  </a:lnTo>
                  <a:lnTo>
                    <a:pt x="207899" y="371856"/>
                  </a:lnTo>
                  <a:lnTo>
                    <a:pt x="242315" y="335153"/>
                  </a:lnTo>
                  <a:lnTo>
                    <a:pt x="279908" y="299847"/>
                  </a:lnTo>
                  <a:lnTo>
                    <a:pt x="320548" y="265811"/>
                  </a:lnTo>
                  <a:lnTo>
                    <a:pt x="364236" y="233299"/>
                  </a:lnTo>
                  <a:lnTo>
                    <a:pt x="410717" y="202692"/>
                  </a:lnTo>
                  <a:lnTo>
                    <a:pt x="459739" y="174117"/>
                  </a:lnTo>
                  <a:lnTo>
                    <a:pt x="511301" y="147828"/>
                  </a:lnTo>
                  <a:lnTo>
                    <a:pt x="440816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03352" y="54355"/>
            <a:ext cx="6077585" cy="12585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29310">
              <a:lnSpc>
                <a:spcPts val="4910"/>
              </a:lnSpc>
              <a:spcBef>
                <a:spcPts val="85"/>
              </a:spcBef>
            </a:pPr>
            <a:r>
              <a:rPr sz="4000" dirty="0">
                <a:solidFill>
                  <a:srgbClr val="FF0000"/>
                </a:solidFill>
              </a:rPr>
              <a:t>GIÁO</a:t>
            </a:r>
            <a:r>
              <a:rPr sz="4000" spc="-114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DỤC</a:t>
            </a:r>
            <a:r>
              <a:rPr sz="4000" spc="-10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STEM</a:t>
            </a:r>
            <a:r>
              <a:rPr sz="4000" spc="-100" dirty="0">
                <a:solidFill>
                  <a:srgbClr val="FF0000"/>
                </a:solidFill>
              </a:rPr>
              <a:t> </a:t>
            </a:r>
            <a:r>
              <a:rPr sz="4000" spc="-50" dirty="0">
                <a:solidFill>
                  <a:srgbClr val="FF0000"/>
                </a:solidFill>
              </a:rPr>
              <a:t>– </a:t>
            </a:r>
            <a:r>
              <a:rPr sz="4000" dirty="0">
                <a:solidFill>
                  <a:srgbClr val="FF0000"/>
                </a:solidFill>
              </a:rPr>
              <a:t>HÀNH</a:t>
            </a:r>
            <a:r>
              <a:rPr sz="4000" spc="-20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TRÌNH</a:t>
            </a:r>
            <a:r>
              <a:rPr sz="4000" spc="-20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SÁNG</a:t>
            </a:r>
            <a:r>
              <a:rPr sz="4000" spc="-190" dirty="0">
                <a:solidFill>
                  <a:srgbClr val="FF0000"/>
                </a:solidFill>
              </a:rPr>
              <a:t> </a:t>
            </a:r>
            <a:r>
              <a:rPr sz="4000" spc="-25" dirty="0">
                <a:solidFill>
                  <a:srgbClr val="FF0000"/>
                </a:solidFill>
              </a:rPr>
              <a:t>TẠO</a:t>
            </a:r>
            <a:endParaRPr sz="4000"/>
          </a:p>
        </p:txBody>
      </p:sp>
      <p:sp>
        <p:nvSpPr>
          <p:cNvPr id="13" name="object 13"/>
          <p:cNvSpPr txBox="1"/>
          <p:nvPr/>
        </p:nvSpPr>
        <p:spPr>
          <a:xfrm>
            <a:off x="5910198" y="1247902"/>
            <a:ext cx="6034405" cy="25006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69900" marR="138430" indent="-457834" algn="just">
              <a:lnSpc>
                <a:spcPts val="3020"/>
              </a:lnSpc>
              <a:spcBef>
                <a:spcPts val="480"/>
              </a:spcBef>
              <a:buClr>
                <a:srgbClr val="73292A"/>
              </a:buClr>
              <a:buChar char="-"/>
              <a:tabLst>
                <a:tab pos="469900" algn="l"/>
              </a:tabLst>
            </a:pP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Bộ</a:t>
            </a:r>
            <a:r>
              <a:rPr sz="2800" spc="56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sách</a:t>
            </a:r>
            <a:r>
              <a:rPr sz="2800" spc="55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gồm</a:t>
            </a:r>
            <a:r>
              <a:rPr sz="2800" spc="51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hệ</a:t>
            </a:r>
            <a:r>
              <a:rPr sz="2800" spc="56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thống</a:t>
            </a:r>
            <a:r>
              <a:rPr sz="2800" spc="570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gồm</a:t>
            </a:r>
            <a:r>
              <a:rPr sz="2800" spc="515" dirty="0">
                <a:solidFill>
                  <a:srgbClr val="48391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62</a:t>
            </a:r>
            <a:r>
              <a:rPr sz="2800" b="1" spc="5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bài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2800" b="1" spc="5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sz="2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HĐTN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STEM</a:t>
            </a:r>
            <a:r>
              <a:rPr sz="2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từ</a:t>
            </a:r>
            <a:r>
              <a:rPr sz="2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1-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834" algn="just">
              <a:lnSpc>
                <a:spcPct val="89900"/>
              </a:lnSpc>
              <a:spcBef>
                <a:spcPts val="985"/>
              </a:spcBef>
              <a:buClr>
                <a:srgbClr val="73292A"/>
              </a:buClr>
              <a:buChar char="-"/>
              <a:tabLst>
                <a:tab pos="469900" algn="l"/>
              </a:tabLst>
            </a:pP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Các</a:t>
            </a:r>
            <a:r>
              <a:rPr sz="2800" spc="175" dirty="0">
                <a:solidFill>
                  <a:srgbClr val="48391C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vấn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đề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được</a:t>
            </a:r>
            <a:r>
              <a:rPr sz="2800" spc="180" dirty="0">
                <a:solidFill>
                  <a:srgbClr val="48391C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lựa</a:t>
            </a:r>
            <a:r>
              <a:rPr sz="2800" spc="170" dirty="0">
                <a:solidFill>
                  <a:srgbClr val="48391C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48391C"/>
                </a:solidFill>
                <a:latin typeface="Times New Roman"/>
                <a:cs typeface="Times New Roman"/>
              </a:rPr>
              <a:t>chọn</a:t>
            </a:r>
            <a:r>
              <a:rPr sz="2800" spc="175" dirty="0">
                <a:solidFill>
                  <a:srgbClr val="48391C"/>
                </a:solidFill>
                <a:latin typeface="Times New Roman"/>
                <a:cs typeface="Times New Roman"/>
              </a:rPr>
              <a:t> 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phong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phú,</a:t>
            </a:r>
            <a:r>
              <a:rPr sz="2800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đảm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bảo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tính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tích</a:t>
            </a:r>
            <a:r>
              <a:rPr sz="2800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hợp,</a:t>
            </a:r>
            <a:r>
              <a:rPr sz="2800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phân</a:t>
            </a:r>
            <a:r>
              <a:rPr sz="2800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bố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đều</a:t>
            </a:r>
            <a:r>
              <a:rPr sz="2800" b="1" spc="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các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môn,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học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kì,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đảm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bảo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YCCĐ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sz="28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sz="28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học,</a:t>
            </a:r>
            <a:r>
              <a:rPr sz="280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phù</a:t>
            </a:r>
            <a:r>
              <a:rPr sz="28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hợp</a:t>
            </a:r>
            <a:r>
              <a:rPr sz="28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HS,</a:t>
            </a:r>
            <a:r>
              <a:rPr sz="28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hứng</a:t>
            </a:r>
            <a:r>
              <a:rPr sz="2800" b="1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thú,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67653" y="3680840"/>
            <a:ext cx="4284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65810" algn="l"/>
                <a:tab pos="1501140" algn="l"/>
                <a:tab pos="2217420" algn="l"/>
                <a:tab pos="2694940" algn="l"/>
                <a:tab pos="3618865" algn="l"/>
              </a:tabLst>
            </a:pPr>
            <a:r>
              <a:rPr sz="2800" spc="-20" dirty="0">
                <a:latin typeface="Times New Roman"/>
                <a:cs typeface="Times New Roman"/>
              </a:rPr>
              <a:t>khai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thác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triệt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để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danh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mục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91190" y="3736213"/>
            <a:ext cx="1140460" cy="384175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20"/>
              </a:lnSpc>
              <a:tabLst>
                <a:tab pos="842010" algn="l"/>
              </a:tabLst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thiết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bị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80353" y="4120260"/>
            <a:ext cx="2607945" cy="382905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0"/>
              </a:lnSpc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dạy</a:t>
            </a:r>
            <a:r>
              <a:rPr sz="2800" b="1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2800" b="1" spc="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tối</a:t>
            </a:r>
            <a:r>
              <a:rPr sz="2800" b="1" spc="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thiểu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92945" y="4063365"/>
            <a:ext cx="2850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ở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trường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tiểu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học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+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80353" y="4502861"/>
            <a:ext cx="3430270" cy="38481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20"/>
              </a:lnSpc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nguyên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vật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liệu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dễ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kiếm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84842" y="4447413"/>
            <a:ext cx="114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00233" y="5141671"/>
            <a:ext cx="1905635" cy="5842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30"/>
              </a:lnSpc>
            </a:pPr>
            <a:r>
              <a:rPr sz="4000" dirty="0">
                <a:latin typeface="Times New Roman"/>
                <a:cs typeface="Times New Roman"/>
              </a:rPr>
              <a:t>linh</a:t>
            </a:r>
            <a:r>
              <a:rPr sz="4000" spc="-70" dirty="0">
                <a:latin typeface="Times New Roman"/>
                <a:cs typeface="Times New Roman"/>
              </a:rPr>
              <a:t> </a:t>
            </a:r>
            <a:r>
              <a:rPr sz="4000" spc="-20" dirty="0">
                <a:latin typeface="Times New Roman"/>
                <a:cs typeface="Times New Roman"/>
              </a:rPr>
              <a:t>hoạt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9780" y="5711138"/>
            <a:ext cx="1835150" cy="811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095"/>
              </a:lnSpc>
              <a:spcBef>
                <a:spcPts val="95"/>
              </a:spcBef>
            </a:pPr>
            <a:r>
              <a:rPr sz="2800" spc="-20" dirty="0">
                <a:solidFill>
                  <a:srgbClr val="006EC0"/>
                </a:solidFill>
                <a:latin typeface="Arial"/>
                <a:cs typeface="Arial"/>
              </a:rPr>
              <a:t>https://stem</a:t>
            </a:r>
            <a:endParaRPr sz="2800">
              <a:latin typeface="Arial"/>
              <a:cs typeface="Arial"/>
            </a:endParaRPr>
          </a:p>
          <a:p>
            <a:pPr marL="160020">
              <a:lnSpc>
                <a:spcPts val="3095"/>
              </a:lnSpc>
            </a:pPr>
            <a:r>
              <a:rPr sz="2800" spc="-50" dirty="0">
                <a:solidFill>
                  <a:srgbClr val="006EC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20053" y="5196027"/>
            <a:ext cx="3396615" cy="907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1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Nhà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trường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lựa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chọn</a:t>
            </a:r>
            <a:endParaRPr sz="3200">
              <a:latin typeface="Times New Roman"/>
              <a:cs typeface="Times New Roman"/>
            </a:endParaRPr>
          </a:p>
          <a:p>
            <a:pPr marL="158750">
              <a:lnSpc>
                <a:spcPts val="3229"/>
              </a:lnSpc>
            </a:pPr>
            <a:r>
              <a:rPr sz="2800" spc="-10" dirty="0">
                <a:solidFill>
                  <a:srgbClr val="006EC0"/>
                </a:solidFill>
                <a:latin typeface="Arial"/>
                <a:cs typeface="Arial"/>
              </a:rPr>
              <a:t>hoclieu.vn/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01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0"/>
            <a:ext cx="12192000" cy="6858017"/>
            <a:chOff x="0" y="-20"/>
            <a:chExt cx="12192000" cy="685801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6740" y="1162685"/>
              <a:ext cx="1562100" cy="4394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-2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6096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C8D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7229" y="2476500"/>
              <a:ext cx="749300" cy="2755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9654" y="1696085"/>
              <a:ext cx="1155699" cy="4318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6645" y="381634"/>
              <a:ext cx="1155700" cy="4318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4255" y="2162810"/>
              <a:ext cx="3794760" cy="2537460"/>
            </a:xfrm>
            <a:custGeom>
              <a:avLst/>
              <a:gdLst/>
              <a:ahLst/>
              <a:cxnLst/>
              <a:rect l="l" t="t" r="r" b="b"/>
              <a:pathLst>
                <a:path w="3794760" h="2537460">
                  <a:moveTo>
                    <a:pt x="3794760" y="0"/>
                  </a:moveTo>
                  <a:lnTo>
                    <a:pt x="0" y="0"/>
                  </a:lnTo>
                  <a:lnTo>
                    <a:pt x="0" y="2536952"/>
                  </a:lnTo>
                  <a:lnTo>
                    <a:pt x="3794760" y="2536952"/>
                  </a:lnTo>
                  <a:lnTo>
                    <a:pt x="3794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10600" y="2007235"/>
              <a:ext cx="3581400" cy="284353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37285" y="2268854"/>
            <a:ext cx="3585845" cy="2335530"/>
          </a:xfrm>
          <a:prstGeom prst="rect">
            <a:avLst/>
          </a:prstGeom>
          <a:solidFill>
            <a:srgbClr val="FFFFFF"/>
          </a:solidFill>
          <a:ln w="12700">
            <a:solidFill>
              <a:srgbClr val="7C8579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80"/>
              </a:spcBef>
            </a:pPr>
            <a:endParaRPr sz="2800">
              <a:latin typeface="Times New Roman"/>
              <a:cs typeface="Times New Roman"/>
            </a:endParaRPr>
          </a:p>
          <a:p>
            <a:pPr marL="339725" marR="215265" indent="236220">
              <a:lnSpc>
                <a:spcPts val="3120"/>
              </a:lnSpc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Trân</a:t>
            </a:r>
            <a:r>
              <a:rPr sz="2800" b="1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trọng</a:t>
            </a:r>
            <a:r>
              <a:rPr sz="2800" b="1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cảm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ơn</a:t>
            </a: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sự</a:t>
            </a:r>
            <a:r>
              <a:rPr sz="2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lắng</a:t>
            </a: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nghe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của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Quý</a:t>
            </a:r>
            <a:r>
              <a:rPr sz="2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Thầy</a:t>
            </a:r>
            <a:r>
              <a:rPr sz="2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Cô!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9385" y="6426200"/>
            <a:ext cx="190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78787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309" y="321309"/>
            <a:ext cx="5666359" cy="30264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309" y="3524377"/>
            <a:ext cx="2675001" cy="27749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9125" y="3514852"/>
            <a:ext cx="2834894" cy="27838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95059" y="321373"/>
            <a:ext cx="5706745" cy="601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4"/>
            <a:ext cx="12190856" cy="6856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75260" y="35433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83579" y="814705"/>
              <a:ext cx="640080" cy="1611630"/>
            </a:xfrm>
            <a:custGeom>
              <a:avLst/>
              <a:gdLst/>
              <a:ahLst/>
              <a:cxnLst/>
              <a:rect l="l" t="t" r="r" b="b"/>
              <a:pathLst>
                <a:path w="640079" h="1611630">
                  <a:moveTo>
                    <a:pt x="320040" y="0"/>
                  </a:moveTo>
                  <a:lnTo>
                    <a:pt x="320040" y="402971"/>
                  </a:lnTo>
                  <a:lnTo>
                    <a:pt x="0" y="402971"/>
                  </a:lnTo>
                  <a:lnTo>
                    <a:pt x="0" y="1208786"/>
                  </a:lnTo>
                  <a:lnTo>
                    <a:pt x="320040" y="1208786"/>
                  </a:lnTo>
                  <a:lnTo>
                    <a:pt x="320040" y="1611630"/>
                  </a:lnTo>
                  <a:lnTo>
                    <a:pt x="640080" y="805815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D04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02535" y="4161154"/>
              <a:ext cx="904240" cy="308610"/>
            </a:xfrm>
            <a:custGeom>
              <a:avLst/>
              <a:gdLst/>
              <a:ahLst/>
              <a:cxnLst/>
              <a:rect l="l" t="t" r="r" b="b"/>
              <a:pathLst>
                <a:path w="904239" h="308610">
                  <a:moveTo>
                    <a:pt x="0" y="0"/>
                  </a:moveTo>
                  <a:lnTo>
                    <a:pt x="97916" y="152019"/>
                  </a:lnTo>
                  <a:lnTo>
                    <a:pt x="121031" y="183134"/>
                  </a:lnTo>
                  <a:lnTo>
                    <a:pt x="147954" y="210947"/>
                  </a:lnTo>
                  <a:lnTo>
                    <a:pt x="178562" y="235331"/>
                  </a:lnTo>
                  <a:lnTo>
                    <a:pt x="212344" y="256286"/>
                  </a:lnTo>
                  <a:lnTo>
                    <a:pt x="249427" y="273812"/>
                  </a:lnTo>
                  <a:lnTo>
                    <a:pt x="289178" y="287782"/>
                  </a:lnTo>
                  <a:lnTo>
                    <a:pt x="331723" y="298196"/>
                  </a:lnTo>
                  <a:lnTo>
                    <a:pt x="376681" y="305181"/>
                  </a:lnTo>
                  <a:lnTo>
                    <a:pt x="423671" y="308610"/>
                  </a:lnTo>
                  <a:lnTo>
                    <a:pt x="472694" y="308356"/>
                  </a:lnTo>
                  <a:lnTo>
                    <a:pt x="523239" y="304546"/>
                  </a:lnTo>
                  <a:lnTo>
                    <a:pt x="575437" y="297053"/>
                  </a:lnTo>
                  <a:lnTo>
                    <a:pt x="628650" y="286004"/>
                  </a:lnTo>
                  <a:lnTo>
                    <a:pt x="682878" y="271145"/>
                  </a:lnTo>
                  <a:lnTo>
                    <a:pt x="737869" y="252603"/>
                  </a:lnTo>
                  <a:lnTo>
                    <a:pt x="793368" y="230251"/>
                  </a:lnTo>
                  <a:lnTo>
                    <a:pt x="842263" y="306197"/>
                  </a:lnTo>
                  <a:lnTo>
                    <a:pt x="904239" y="68580"/>
                  </a:lnTo>
                  <a:lnTo>
                    <a:pt x="646557" y="2159"/>
                  </a:lnTo>
                  <a:lnTo>
                    <a:pt x="695451" y="78232"/>
                  </a:lnTo>
                  <a:lnTo>
                    <a:pt x="639952" y="100584"/>
                  </a:lnTo>
                  <a:lnTo>
                    <a:pt x="584962" y="119126"/>
                  </a:lnTo>
                  <a:lnTo>
                    <a:pt x="530732" y="133985"/>
                  </a:lnTo>
                  <a:lnTo>
                    <a:pt x="477519" y="145034"/>
                  </a:lnTo>
                  <a:lnTo>
                    <a:pt x="425450" y="152527"/>
                  </a:lnTo>
                  <a:lnTo>
                    <a:pt x="374776" y="156337"/>
                  </a:lnTo>
                  <a:lnTo>
                    <a:pt x="325754" y="156591"/>
                  </a:lnTo>
                  <a:lnTo>
                    <a:pt x="278764" y="153162"/>
                  </a:lnTo>
                  <a:lnTo>
                    <a:pt x="233933" y="146177"/>
                  </a:lnTo>
                  <a:lnTo>
                    <a:pt x="191388" y="135763"/>
                  </a:lnTo>
                  <a:lnTo>
                    <a:pt x="151510" y="121793"/>
                  </a:lnTo>
                  <a:lnTo>
                    <a:pt x="114553" y="104267"/>
                  </a:lnTo>
                  <a:lnTo>
                    <a:pt x="80644" y="83312"/>
                  </a:lnTo>
                  <a:lnTo>
                    <a:pt x="50037" y="58928"/>
                  </a:lnTo>
                  <a:lnTo>
                    <a:pt x="23113" y="31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4275" y="3385820"/>
              <a:ext cx="507365" cy="843915"/>
            </a:xfrm>
            <a:custGeom>
              <a:avLst/>
              <a:gdLst/>
              <a:ahLst/>
              <a:cxnLst/>
              <a:rect l="l" t="t" r="r" b="b"/>
              <a:pathLst>
                <a:path w="507364" h="843914">
                  <a:moveTo>
                    <a:pt x="408939" y="0"/>
                  </a:moveTo>
                  <a:lnTo>
                    <a:pt x="349757" y="40766"/>
                  </a:lnTo>
                  <a:lnTo>
                    <a:pt x="293497" y="85089"/>
                  </a:lnTo>
                  <a:lnTo>
                    <a:pt x="249808" y="123825"/>
                  </a:lnTo>
                  <a:lnTo>
                    <a:pt x="209423" y="163575"/>
                  </a:lnTo>
                  <a:lnTo>
                    <a:pt x="172593" y="204215"/>
                  </a:lnTo>
                  <a:lnTo>
                    <a:pt x="139064" y="245617"/>
                  </a:lnTo>
                  <a:lnTo>
                    <a:pt x="108966" y="287527"/>
                  </a:lnTo>
                  <a:lnTo>
                    <a:pt x="82550" y="329691"/>
                  </a:lnTo>
                  <a:lnTo>
                    <a:pt x="59689" y="371982"/>
                  </a:lnTo>
                  <a:lnTo>
                    <a:pt x="40386" y="414273"/>
                  </a:lnTo>
                  <a:lnTo>
                    <a:pt x="24764" y="456183"/>
                  </a:lnTo>
                  <a:lnTo>
                    <a:pt x="12826" y="497712"/>
                  </a:lnTo>
                  <a:lnTo>
                    <a:pt x="4699" y="538606"/>
                  </a:lnTo>
                  <a:lnTo>
                    <a:pt x="381" y="578484"/>
                  </a:lnTo>
                  <a:lnTo>
                    <a:pt x="0" y="617473"/>
                  </a:lnTo>
                  <a:lnTo>
                    <a:pt x="3429" y="655065"/>
                  </a:lnTo>
                  <a:lnTo>
                    <a:pt x="22351" y="725804"/>
                  </a:lnTo>
                  <a:lnTo>
                    <a:pt x="57404" y="789304"/>
                  </a:lnTo>
                  <a:lnTo>
                    <a:pt x="109093" y="843787"/>
                  </a:lnTo>
                  <a:lnTo>
                    <a:pt x="101473" y="807084"/>
                  </a:lnTo>
                  <a:lnTo>
                    <a:pt x="97917" y="769238"/>
                  </a:lnTo>
                  <a:lnTo>
                    <a:pt x="98298" y="730503"/>
                  </a:lnTo>
                  <a:lnTo>
                    <a:pt x="102488" y="690879"/>
                  </a:lnTo>
                  <a:lnTo>
                    <a:pt x="110489" y="650493"/>
                  </a:lnTo>
                  <a:lnTo>
                    <a:pt x="122047" y="609853"/>
                  </a:lnTo>
                  <a:lnTo>
                    <a:pt x="137160" y="568832"/>
                  </a:lnTo>
                  <a:lnTo>
                    <a:pt x="155701" y="527811"/>
                  </a:lnTo>
                  <a:lnTo>
                    <a:pt x="177673" y="486790"/>
                  </a:lnTo>
                  <a:lnTo>
                    <a:pt x="202692" y="446023"/>
                  </a:lnTo>
                  <a:lnTo>
                    <a:pt x="231012" y="405764"/>
                  </a:lnTo>
                  <a:lnTo>
                    <a:pt x="262127" y="366140"/>
                  </a:lnTo>
                  <a:lnTo>
                    <a:pt x="296291" y="327405"/>
                  </a:lnTo>
                  <a:lnTo>
                    <a:pt x="333248" y="289559"/>
                  </a:lnTo>
                  <a:lnTo>
                    <a:pt x="372872" y="252983"/>
                  </a:lnTo>
                  <a:lnTo>
                    <a:pt x="415036" y="217677"/>
                  </a:lnTo>
                  <a:lnTo>
                    <a:pt x="459739" y="184022"/>
                  </a:lnTo>
                  <a:lnTo>
                    <a:pt x="506856" y="152018"/>
                  </a:lnTo>
                  <a:lnTo>
                    <a:pt x="408939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54275" y="3385820"/>
              <a:ext cx="953135" cy="1084580"/>
            </a:xfrm>
            <a:custGeom>
              <a:avLst/>
              <a:gdLst/>
              <a:ahLst/>
              <a:cxnLst/>
              <a:rect l="l" t="t" r="r" b="b"/>
              <a:pathLst>
                <a:path w="953135" h="1084579">
                  <a:moveTo>
                    <a:pt x="48387" y="775588"/>
                  </a:moveTo>
                  <a:lnTo>
                    <a:pt x="71627" y="806703"/>
                  </a:lnTo>
                  <a:lnTo>
                    <a:pt x="98551" y="834516"/>
                  </a:lnTo>
                  <a:lnTo>
                    <a:pt x="129031" y="858900"/>
                  </a:lnTo>
                  <a:lnTo>
                    <a:pt x="162941" y="879855"/>
                  </a:lnTo>
                  <a:lnTo>
                    <a:pt x="199898" y="897381"/>
                  </a:lnTo>
                  <a:lnTo>
                    <a:pt x="239775" y="911351"/>
                  </a:lnTo>
                  <a:lnTo>
                    <a:pt x="282320" y="921765"/>
                  </a:lnTo>
                  <a:lnTo>
                    <a:pt x="327151" y="928750"/>
                  </a:lnTo>
                  <a:lnTo>
                    <a:pt x="374269" y="932179"/>
                  </a:lnTo>
                  <a:lnTo>
                    <a:pt x="423163" y="931925"/>
                  </a:lnTo>
                  <a:lnTo>
                    <a:pt x="473837" y="928115"/>
                  </a:lnTo>
                  <a:lnTo>
                    <a:pt x="525907" y="920622"/>
                  </a:lnTo>
                  <a:lnTo>
                    <a:pt x="579247" y="909573"/>
                  </a:lnTo>
                  <a:lnTo>
                    <a:pt x="633476" y="894714"/>
                  </a:lnTo>
                  <a:lnTo>
                    <a:pt x="688467" y="876172"/>
                  </a:lnTo>
                  <a:lnTo>
                    <a:pt x="743838" y="853820"/>
                  </a:lnTo>
                  <a:lnTo>
                    <a:pt x="694944" y="777747"/>
                  </a:lnTo>
                  <a:lnTo>
                    <a:pt x="952626" y="844168"/>
                  </a:lnTo>
                  <a:lnTo>
                    <a:pt x="890651" y="1081785"/>
                  </a:lnTo>
                  <a:lnTo>
                    <a:pt x="841755" y="1005839"/>
                  </a:lnTo>
                  <a:lnTo>
                    <a:pt x="786383" y="1028191"/>
                  </a:lnTo>
                  <a:lnTo>
                    <a:pt x="731393" y="1046733"/>
                  </a:lnTo>
                  <a:lnTo>
                    <a:pt x="677163" y="1061592"/>
                  </a:lnTo>
                  <a:lnTo>
                    <a:pt x="623824" y="1072641"/>
                  </a:lnTo>
                  <a:lnTo>
                    <a:pt x="571754" y="1080134"/>
                  </a:lnTo>
                  <a:lnTo>
                    <a:pt x="521081" y="1083944"/>
                  </a:lnTo>
                  <a:lnTo>
                    <a:pt x="472186" y="1084198"/>
                  </a:lnTo>
                  <a:lnTo>
                    <a:pt x="425069" y="1080769"/>
                  </a:lnTo>
                  <a:lnTo>
                    <a:pt x="380238" y="1073784"/>
                  </a:lnTo>
                  <a:lnTo>
                    <a:pt x="337693" y="1063370"/>
                  </a:lnTo>
                  <a:lnTo>
                    <a:pt x="297814" y="1049400"/>
                  </a:lnTo>
                  <a:lnTo>
                    <a:pt x="260857" y="1031874"/>
                  </a:lnTo>
                  <a:lnTo>
                    <a:pt x="226949" y="1010919"/>
                  </a:lnTo>
                  <a:lnTo>
                    <a:pt x="196469" y="986535"/>
                  </a:lnTo>
                  <a:lnTo>
                    <a:pt x="169418" y="958722"/>
                  </a:lnTo>
                  <a:lnTo>
                    <a:pt x="146304" y="927607"/>
                  </a:lnTo>
                  <a:lnTo>
                    <a:pt x="48387" y="775588"/>
                  </a:lnTo>
                  <a:lnTo>
                    <a:pt x="16256" y="708151"/>
                  </a:lnTo>
                  <a:lnTo>
                    <a:pt x="1269" y="634237"/>
                  </a:lnTo>
                  <a:lnTo>
                    <a:pt x="0" y="595375"/>
                  </a:lnTo>
                  <a:lnTo>
                    <a:pt x="2667" y="555370"/>
                  </a:lnTo>
                  <a:lnTo>
                    <a:pt x="9270" y="514603"/>
                  </a:lnTo>
                  <a:lnTo>
                    <a:pt x="19812" y="473201"/>
                  </a:lnTo>
                  <a:lnTo>
                    <a:pt x="33908" y="431418"/>
                  </a:lnTo>
                  <a:lnTo>
                    <a:pt x="51688" y="389381"/>
                  </a:lnTo>
                  <a:lnTo>
                    <a:pt x="73025" y="347217"/>
                  </a:lnTo>
                  <a:lnTo>
                    <a:pt x="97917" y="305307"/>
                  </a:lnTo>
                  <a:lnTo>
                    <a:pt x="125983" y="263778"/>
                  </a:lnTo>
                  <a:lnTo>
                    <a:pt x="157480" y="222884"/>
                  </a:lnTo>
                  <a:lnTo>
                    <a:pt x="192024" y="182625"/>
                  </a:lnTo>
                  <a:lnTo>
                    <a:pt x="229616" y="143382"/>
                  </a:lnTo>
                  <a:lnTo>
                    <a:pt x="270382" y="105282"/>
                  </a:lnTo>
                  <a:lnTo>
                    <a:pt x="313817" y="68579"/>
                  </a:lnTo>
                  <a:lnTo>
                    <a:pt x="360172" y="33400"/>
                  </a:lnTo>
                  <a:lnTo>
                    <a:pt x="409194" y="0"/>
                  </a:lnTo>
                  <a:lnTo>
                    <a:pt x="507111" y="152018"/>
                  </a:lnTo>
                  <a:lnTo>
                    <a:pt x="460120" y="184022"/>
                  </a:lnTo>
                  <a:lnTo>
                    <a:pt x="415417" y="217677"/>
                  </a:lnTo>
                  <a:lnTo>
                    <a:pt x="373125" y="252983"/>
                  </a:lnTo>
                  <a:lnTo>
                    <a:pt x="333501" y="289559"/>
                  </a:lnTo>
                  <a:lnTo>
                    <a:pt x="296672" y="327405"/>
                  </a:lnTo>
                  <a:lnTo>
                    <a:pt x="262508" y="366140"/>
                  </a:lnTo>
                  <a:lnTo>
                    <a:pt x="231267" y="405764"/>
                  </a:lnTo>
                  <a:lnTo>
                    <a:pt x="203073" y="446023"/>
                  </a:lnTo>
                  <a:lnTo>
                    <a:pt x="177926" y="486790"/>
                  </a:lnTo>
                  <a:lnTo>
                    <a:pt x="156082" y="527811"/>
                  </a:lnTo>
                  <a:lnTo>
                    <a:pt x="137541" y="568832"/>
                  </a:lnTo>
                  <a:lnTo>
                    <a:pt x="122427" y="609853"/>
                  </a:lnTo>
                  <a:lnTo>
                    <a:pt x="110870" y="650493"/>
                  </a:lnTo>
                  <a:lnTo>
                    <a:pt x="102869" y="690879"/>
                  </a:lnTo>
                  <a:lnTo>
                    <a:pt x="98551" y="730503"/>
                  </a:lnTo>
                  <a:lnTo>
                    <a:pt x="98170" y="769238"/>
                  </a:lnTo>
                  <a:lnTo>
                    <a:pt x="101726" y="807084"/>
                  </a:lnTo>
                  <a:lnTo>
                    <a:pt x="109347" y="843787"/>
                  </a:lnTo>
                </a:path>
              </a:pathLst>
            </a:custGeom>
            <a:ln w="12700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0579" y="5331459"/>
              <a:ext cx="800100" cy="642620"/>
            </a:xfrm>
            <a:custGeom>
              <a:avLst/>
              <a:gdLst/>
              <a:ahLst/>
              <a:cxnLst/>
              <a:rect l="l" t="t" r="r" b="b"/>
              <a:pathLst>
                <a:path w="800100" h="642620">
                  <a:moveTo>
                    <a:pt x="478790" y="0"/>
                  </a:moveTo>
                  <a:lnTo>
                    <a:pt x="478790" y="160527"/>
                  </a:lnTo>
                  <a:lnTo>
                    <a:pt x="0" y="160527"/>
                  </a:lnTo>
                  <a:lnTo>
                    <a:pt x="0" y="481507"/>
                  </a:lnTo>
                  <a:lnTo>
                    <a:pt x="478790" y="481507"/>
                  </a:lnTo>
                  <a:lnTo>
                    <a:pt x="478790" y="642010"/>
                  </a:lnTo>
                  <a:lnTo>
                    <a:pt x="799846" y="320992"/>
                  </a:lnTo>
                  <a:lnTo>
                    <a:pt x="478790" y="0"/>
                  </a:lnTo>
                  <a:close/>
                </a:path>
              </a:pathLst>
            </a:custGeom>
            <a:solidFill>
              <a:srgbClr val="C56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40579" y="5331459"/>
              <a:ext cx="800100" cy="642620"/>
            </a:xfrm>
            <a:custGeom>
              <a:avLst/>
              <a:gdLst/>
              <a:ahLst/>
              <a:cxnLst/>
              <a:rect l="l" t="t" r="r" b="b"/>
              <a:pathLst>
                <a:path w="800100" h="642620">
                  <a:moveTo>
                    <a:pt x="0" y="160527"/>
                  </a:moveTo>
                  <a:lnTo>
                    <a:pt x="478790" y="160527"/>
                  </a:lnTo>
                  <a:lnTo>
                    <a:pt x="478790" y="0"/>
                  </a:lnTo>
                  <a:lnTo>
                    <a:pt x="799846" y="320992"/>
                  </a:lnTo>
                  <a:lnTo>
                    <a:pt x="478790" y="642010"/>
                  </a:lnTo>
                  <a:lnTo>
                    <a:pt x="478790" y="481507"/>
                  </a:lnTo>
                  <a:lnTo>
                    <a:pt x="0" y="481507"/>
                  </a:lnTo>
                  <a:lnTo>
                    <a:pt x="0" y="160527"/>
                  </a:lnTo>
                  <a:close/>
                </a:path>
              </a:pathLst>
            </a:custGeom>
            <a:ln w="12700">
              <a:solidFill>
                <a:srgbClr val="5B5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75640" y="4944109"/>
            <a:ext cx="3485515" cy="1321516"/>
          </a:xfrm>
          <a:prstGeom prst="rect">
            <a:avLst/>
          </a:prstGeom>
          <a:solidFill>
            <a:srgbClr val="AAD4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90805" marR="248920">
              <a:lnSpc>
                <a:spcPts val="3340"/>
              </a:lnSpc>
              <a:spcBef>
                <a:spcPts val="405"/>
              </a:spcBef>
            </a:pPr>
            <a:r>
              <a:rPr sz="2800" dirty="0">
                <a:latin typeface="Times New Roman"/>
                <a:cs typeface="Times New Roman"/>
              </a:rPr>
              <a:t>Hướng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dẫn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thực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hiện </a:t>
            </a:r>
            <a:r>
              <a:rPr sz="2800" dirty="0">
                <a:latin typeface="Times New Roman"/>
                <a:cs typeface="Times New Roman"/>
              </a:rPr>
              <a:t>nhiệm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vụ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tiểu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học </a:t>
            </a:r>
            <a:r>
              <a:rPr sz="2800" dirty="0">
                <a:latin typeface="Times New Roman"/>
                <a:cs typeface="Times New Roman"/>
              </a:rPr>
              <a:t>năm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học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202</a:t>
            </a:r>
            <a:r>
              <a:rPr lang="en-US" sz="2800" dirty="0" smtClean="0">
                <a:latin typeface="Times New Roman"/>
                <a:cs typeface="Times New Roman"/>
              </a:rPr>
              <a:t>4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Times New Roman"/>
                <a:cs typeface="Times New Roman"/>
              </a:rPr>
              <a:t>202</a:t>
            </a:r>
            <a:r>
              <a:rPr lang="en-US" sz="2800" spc="-20" dirty="0" smtClean="0">
                <a:latin typeface="Times New Roman"/>
                <a:cs typeface="Times New Roman"/>
              </a:rPr>
              <a:t>5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20740" y="5097779"/>
            <a:ext cx="5732780" cy="1077595"/>
          </a:xfrm>
          <a:prstGeom prst="rect">
            <a:avLst/>
          </a:prstGeom>
          <a:solidFill>
            <a:srgbClr val="AAD4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ts val="3829"/>
              </a:lnSpc>
              <a:spcBef>
                <a:spcPts val="275"/>
              </a:spcBef>
            </a:pPr>
            <a:r>
              <a:rPr sz="3200" dirty="0">
                <a:latin typeface="Times New Roman"/>
                <a:cs typeface="Times New Roman"/>
              </a:rPr>
              <a:t>Thực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hiện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giáo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dục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STEM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theo</a:t>
            </a:r>
            <a:endParaRPr sz="3200">
              <a:latin typeface="Times New Roman"/>
              <a:cs typeface="Times New Roman"/>
            </a:endParaRPr>
          </a:p>
          <a:p>
            <a:pPr marL="92075">
              <a:lnSpc>
                <a:spcPts val="3829"/>
              </a:lnSpc>
            </a:pPr>
            <a:r>
              <a:rPr sz="3200" dirty="0">
                <a:latin typeface="Times New Roman"/>
                <a:cs typeface="Times New Roman"/>
              </a:rPr>
              <a:t>hướng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dẫn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của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BGDĐT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CV909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4201" y="3464433"/>
            <a:ext cx="8991600" cy="125803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40360" marR="5080" indent="-328295">
              <a:lnSpc>
                <a:spcPts val="4780"/>
              </a:lnSpc>
              <a:spcBef>
                <a:spcPts val="210"/>
              </a:spcBef>
            </a:pPr>
            <a:r>
              <a:rPr sz="3200" dirty="0">
                <a:latin typeface="Times New Roman"/>
                <a:cs typeface="Times New Roman"/>
              </a:rPr>
              <a:t>GD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STEM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là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phương</a:t>
            </a:r>
            <a:r>
              <a:rPr sz="40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thức</a:t>
            </a:r>
            <a:r>
              <a:rPr sz="4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dạy</a:t>
            </a:r>
            <a:r>
              <a:rPr sz="40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4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cần 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được</a:t>
            </a:r>
            <a:r>
              <a:rPr sz="4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triển</a:t>
            </a:r>
            <a:r>
              <a:rPr sz="4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khai</a:t>
            </a:r>
            <a:r>
              <a:rPr sz="4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trong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các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trường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học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phổ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thông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31305" y="238125"/>
            <a:ext cx="5336540" cy="3166745"/>
          </a:xfrm>
          <a:prstGeom prst="rect">
            <a:avLst/>
          </a:prstGeom>
          <a:ln w="28575">
            <a:solidFill>
              <a:srgbClr val="006EC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3345" marR="401955" indent="227329">
              <a:lnSpc>
                <a:spcPts val="3750"/>
              </a:lnSpc>
              <a:spcBef>
                <a:spcPts val="175"/>
              </a:spcBef>
              <a:buClr>
                <a:srgbClr val="73292A"/>
              </a:buClr>
              <a:buFont typeface="Arial"/>
              <a:buChar char="•"/>
              <a:tabLst>
                <a:tab pos="320675" algn="l"/>
              </a:tabLst>
            </a:pPr>
            <a:r>
              <a:rPr sz="2400" b="1" dirty="0">
                <a:solidFill>
                  <a:srgbClr val="48391C"/>
                </a:solidFill>
                <a:latin typeface="Arial"/>
                <a:cs typeface="Arial"/>
              </a:rPr>
              <a:t>Chương</a:t>
            </a:r>
            <a:r>
              <a:rPr sz="2400" b="1" spc="-20" dirty="0">
                <a:solidFill>
                  <a:srgbClr val="48391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8391C"/>
                </a:solidFill>
                <a:latin typeface="Arial"/>
                <a:cs typeface="Arial"/>
              </a:rPr>
              <a:t>trình</a:t>
            </a:r>
            <a:r>
              <a:rPr sz="2400" b="1" spc="-15" dirty="0">
                <a:solidFill>
                  <a:srgbClr val="48391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8391C"/>
                </a:solidFill>
                <a:latin typeface="Arial"/>
                <a:cs typeface="Arial"/>
              </a:rPr>
              <a:t>Giáo</a:t>
            </a:r>
            <a:r>
              <a:rPr sz="2400" b="1" spc="-15" dirty="0">
                <a:solidFill>
                  <a:srgbClr val="48391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8391C"/>
                </a:solidFill>
                <a:latin typeface="Arial"/>
                <a:cs typeface="Arial"/>
              </a:rPr>
              <a:t>dục</a:t>
            </a:r>
            <a:r>
              <a:rPr sz="2400" b="1" spc="-20" dirty="0">
                <a:solidFill>
                  <a:srgbClr val="48391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8391C"/>
                </a:solidFill>
                <a:latin typeface="Arial"/>
                <a:cs typeface="Arial"/>
              </a:rPr>
              <a:t>PT</a:t>
            </a:r>
            <a:r>
              <a:rPr sz="2400" b="1" spc="-10" dirty="0">
                <a:solidFill>
                  <a:srgbClr val="48391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48391C"/>
                </a:solidFill>
                <a:latin typeface="Arial"/>
                <a:cs typeface="Arial"/>
              </a:rPr>
              <a:t>2018 </a:t>
            </a:r>
            <a:r>
              <a:rPr sz="2400" b="1" dirty="0">
                <a:solidFill>
                  <a:srgbClr val="48391C"/>
                </a:solidFill>
                <a:latin typeface="Arial"/>
                <a:cs typeface="Arial"/>
              </a:rPr>
              <a:t>Mục</a:t>
            </a:r>
            <a:r>
              <a:rPr sz="2400" b="1" spc="-25" dirty="0">
                <a:solidFill>
                  <a:srgbClr val="48391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8391C"/>
                </a:solidFill>
                <a:latin typeface="Arial"/>
                <a:cs typeface="Arial"/>
              </a:rPr>
              <a:t>tiêu</a:t>
            </a:r>
            <a:r>
              <a:rPr sz="2400" dirty="0">
                <a:solidFill>
                  <a:srgbClr val="48391C"/>
                </a:solidFill>
                <a:latin typeface="Arial"/>
                <a:cs typeface="Arial"/>
              </a:rPr>
              <a:t>:</a:t>
            </a:r>
            <a:r>
              <a:rPr sz="2400" spc="-35" dirty="0">
                <a:solidFill>
                  <a:srgbClr val="48391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phát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triển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phẩm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chất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và</a:t>
            </a:r>
            <a:endParaRPr sz="24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60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năng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lực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8391C"/>
                </a:solidFill>
                <a:latin typeface="Arial"/>
                <a:cs typeface="Arial"/>
              </a:rPr>
              <a:t>học</a:t>
            </a:r>
            <a:r>
              <a:rPr sz="2400" spc="-20" dirty="0">
                <a:solidFill>
                  <a:srgbClr val="48391C"/>
                </a:solidFill>
                <a:latin typeface="Arial"/>
                <a:cs typeface="Arial"/>
              </a:rPr>
              <a:t> sinh</a:t>
            </a:r>
            <a:endParaRPr sz="2400">
              <a:latin typeface="Arial"/>
              <a:cs typeface="Arial"/>
            </a:endParaRPr>
          </a:p>
          <a:p>
            <a:pPr marL="93345" marR="80010">
              <a:lnSpc>
                <a:spcPct val="130000"/>
              </a:lnSpc>
              <a:tabLst>
                <a:tab pos="789305" algn="l"/>
                <a:tab pos="1725295" algn="l"/>
                <a:tab pos="2544445" algn="l"/>
                <a:tab pos="3196590" algn="l"/>
                <a:tab pos="3848735" algn="l"/>
                <a:tab pos="4191635" algn="l"/>
                <a:tab pos="4809490" algn="l"/>
              </a:tabLst>
            </a:pPr>
            <a:r>
              <a:rPr sz="2400" b="1" dirty="0">
                <a:solidFill>
                  <a:srgbClr val="48391C"/>
                </a:solidFill>
                <a:latin typeface="Arial"/>
                <a:cs typeface="Arial"/>
              </a:rPr>
              <a:t>Quan</a:t>
            </a:r>
            <a:r>
              <a:rPr sz="2400" b="1" spc="110" dirty="0">
                <a:solidFill>
                  <a:srgbClr val="48391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8391C"/>
                </a:solidFill>
                <a:latin typeface="Arial"/>
                <a:cs typeface="Arial"/>
              </a:rPr>
              <a:t>điểm</a:t>
            </a:r>
            <a:r>
              <a:rPr sz="2400" dirty="0">
                <a:solidFill>
                  <a:srgbClr val="48391C"/>
                </a:solidFill>
                <a:latin typeface="Arial"/>
                <a:cs typeface="Arial"/>
              </a:rPr>
              <a:t>:</a:t>
            </a:r>
            <a:r>
              <a:rPr sz="2400" spc="35" dirty="0">
                <a:solidFill>
                  <a:srgbClr val="48391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tích</a:t>
            </a:r>
            <a:r>
              <a:rPr sz="2400" b="1" spc="114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hợp</a:t>
            </a:r>
            <a:r>
              <a:rPr sz="2400" b="1" spc="114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cao</a:t>
            </a:r>
            <a:r>
              <a:rPr sz="2400" b="1" spc="114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ở</a:t>
            </a:r>
            <a:r>
              <a:rPr sz="2400" b="1" spc="114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các</a:t>
            </a:r>
            <a:r>
              <a:rPr sz="2400" b="1" spc="1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6EC0"/>
                </a:solidFill>
                <a:latin typeface="Arial"/>
                <a:cs typeface="Arial"/>
              </a:rPr>
              <a:t>lớp học</a:t>
            </a: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006EC0"/>
                </a:solidFill>
                <a:latin typeface="Arial"/>
                <a:cs typeface="Arial"/>
              </a:rPr>
              <a:t>dưới</a:t>
            </a:r>
            <a:r>
              <a:rPr sz="2400" spc="-20" dirty="0">
                <a:solidFill>
                  <a:srgbClr val="48391C"/>
                </a:solidFill>
                <a:latin typeface="Arial"/>
                <a:cs typeface="Arial"/>
              </a:rPr>
              <a:t>,</a:t>
            </a:r>
            <a:r>
              <a:rPr sz="2400" dirty="0">
                <a:solidFill>
                  <a:srgbClr val="48391C"/>
                </a:solidFill>
                <a:latin typeface="Arial"/>
                <a:cs typeface="Arial"/>
              </a:rPr>
              <a:t>	</a:t>
            </a:r>
            <a:r>
              <a:rPr sz="2400" spc="-20" dirty="0">
                <a:solidFill>
                  <a:srgbClr val="48391C"/>
                </a:solidFill>
                <a:latin typeface="Arial"/>
                <a:cs typeface="Arial"/>
              </a:rPr>
              <a:t>phân</a:t>
            </a:r>
            <a:r>
              <a:rPr sz="2400" dirty="0">
                <a:solidFill>
                  <a:srgbClr val="48391C"/>
                </a:solidFill>
                <a:latin typeface="Arial"/>
                <a:cs typeface="Arial"/>
              </a:rPr>
              <a:t>	</a:t>
            </a:r>
            <a:r>
              <a:rPr sz="2400" spc="-25" dirty="0">
                <a:solidFill>
                  <a:srgbClr val="48391C"/>
                </a:solidFill>
                <a:latin typeface="Arial"/>
                <a:cs typeface="Arial"/>
              </a:rPr>
              <a:t>hoá</a:t>
            </a:r>
            <a:r>
              <a:rPr sz="2400" dirty="0">
                <a:solidFill>
                  <a:srgbClr val="48391C"/>
                </a:solidFill>
                <a:latin typeface="Arial"/>
                <a:cs typeface="Arial"/>
              </a:rPr>
              <a:t>	</a:t>
            </a:r>
            <a:r>
              <a:rPr sz="2400" spc="-25" dirty="0">
                <a:solidFill>
                  <a:srgbClr val="48391C"/>
                </a:solidFill>
                <a:latin typeface="Arial"/>
                <a:cs typeface="Arial"/>
              </a:rPr>
              <a:t>dần</a:t>
            </a:r>
            <a:r>
              <a:rPr sz="2400" dirty="0">
                <a:solidFill>
                  <a:srgbClr val="48391C"/>
                </a:solidFill>
                <a:latin typeface="Arial"/>
                <a:cs typeface="Arial"/>
              </a:rPr>
              <a:t>	</a:t>
            </a:r>
            <a:r>
              <a:rPr sz="2400" spc="-50" dirty="0">
                <a:solidFill>
                  <a:srgbClr val="48391C"/>
                </a:solidFill>
                <a:latin typeface="Arial"/>
                <a:cs typeface="Arial"/>
              </a:rPr>
              <a:t>ở</a:t>
            </a:r>
            <a:r>
              <a:rPr sz="2400" dirty="0">
                <a:solidFill>
                  <a:srgbClr val="48391C"/>
                </a:solidFill>
                <a:latin typeface="Arial"/>
                <a:cs typeface="Arial"/>
              </a:rPr>
              <a:t>	</a:t>
            </a:r>
            <a:r>
              <a:rPr sz="2400" spc="-25" dirty="0">
                <a:solidFill>
                  <a:srgbClr val="48391C"/>
                </a:solidFill>
                <a:latin typeface="Arial"/>
                <a:cs typeface="Arial"/>
              </a:rPr>
              <a:t>các</a:t>
            </a:r>
            <a:r>
              <a:rPr sz="2400" dirty="0">
                <a:solidFill>
                  <a:srgbClr val="48391C"/>
                </a:solidFill>
                <a:latin typeface="Arial"/>
                <a:cs typeface="Arial"/>
              </a:rPr>
              <a:t>	</a:t>
            </a:r>
            <a:r>
              <a:rPr sz="2400" spc="-25" dirty="0">
                <a:solidFill>
                  <a:srgbClr val="48391C"/>
                </a:solidFill>
                <a:latin typeface="Arial"/>
                <a:cs typeface="Arial"/>
              </a:rPr>
              <a:t>lớp</a:t>
            </a:r>
            <a:endParaRPr sz="24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875"/>
              </a:spcBef>
            </a:pPr>
            <a:r>
              <a:rPr sz="2400" dirty="0">
                <a:solidFill>
                  <a:srgbClr val="48391C"/>
                </a:solidFill>
                <a:latin typeface="Arial"/>
                <a:cs typeface="Arial"/>
              </a:rPr>
              <a:t>học</a:t>
            </a:r>
            <a:r>
              <a:rPr sz="2400" spc="-40" dirty="0">
                <a:solidFill>
                  <a:srgbClr val="48391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8391C"/>
                </a:solidFill>
                <a:latin typeface="Arial"/>
                <a:cs typeface="Arial"/>
              </a:rPr>
              <a:t>trên.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840" y="238125"/>
            <a:ext cx="5336540" cy="316674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318135" indent="-227329" algn="just">
              <a:lnSpc>
                <a:spcPct val="100000"/>
              </a:lnSpc>
              <a:spcBef>
                <a:spcPts val="775"/>
              </a:spcBef>
              <a:buClr>
                <a:srgbClr val="73292A"/>
              </a:buClr>
              <a:buFont typeface="Arial"/>
              <a:buChar char="•"/>
              <a:tabLst>
                <a:tab pos="318135" algn="l"/>
              </a:tabLst>
            </a:pPr>
            <a:r>
              <a:rPr sz="2400" b="1" dirty="0">
                <a:solidFill>
                  <a:srgbClr val="1F2329"/>
                </a:solidFill>
                <a:latin typeface="Arial"/>
                <a:cs typeface="Arial"/>
              </a:rPr>
              <a:t>Giáo</a:t>
            </a:r>
            <a:r>
              <a:rPr sz="2400" b="1" spc="155" dirty="0">
                <a:solidFill>
                  <a:srgbClr val="1F2329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1F2329"/>
                </a:solidFill>
                <a:latin typeface="Arial"/>
                <a:cs typeface="Arial"/>
              </a:rPr>
              <a:t>dục</a:t>
            </a:r>
            <a:r>
              <a:rPr sz="2400" b="1" spc="160" dirty="0">
                <a:solidFill>
                  <a:srgbClr val="1F2329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1F2329"/>
                </a:solidFill>
                <a:latin typeface="Arial"/>
                <a:cs typeface="Arial"/>
              </a:rPr>
              <a:t>STEM:</a:t>
            </a:r>
            <a:r>
              <a:rPr sz="2400" b="1" spc="165" dirty="0">
                <a:solidFill>
                  <a:srgbClr val="1F2329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1F2329"/>
                </a:solidFill>
                <a:latin typeface="Arial"/>
                <a:cs typeface="Arial"/>
              </a:rPr>
              <a:t>dựa</a:t>
            </a:r>
            <a:r>
              <a:rPr sz="2400" spc="120" dirty="0">
                <a:solidFill>
                  <a:srgbClr val="1F2329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1F2329"/>
                </a:solidFill>
                <a:latin typeface="Arial"/>
                <a:cs typeface="Arial"/>
              </a:rPr>
              <a:t>trên</a:t>
            </a:r>
            <a:r>
              <a:rPr sz="2400" spc="114" dirty="0">
                <a:solidFill>
                  <a:srgbClr val="1F2329"/>
                </a:solidFill>
                <a:latin typeface="Arial"/>
                <a:cs typeface="Arial"/>
              </a:rPr>
              <a:t>  </a:t>
            </a:r>
            <a:r>
              <a:rPr sz="2400" spc="-20" dirty="0">
                <a:solidFill>
                  <a:srgbClr val="1F2329"/>
                </a:solidFill>
                <a:latin typeface="Arial"/>
                <a:cs typeface="Arial"/>
              </a:rPr>
              <a:t>cách</a:t>
            </a:r>
            <a:endParaRPr sz="2400">
              <a:latin typeface="Arial"/>
              <a:cs typeface="Arial"/>
            </a:endParaRPr>
          </a:p>
          <a:p>
            <a:pPr marL="320040" algn="just">
              <a:lnSpc>
                <a:spcPct val="100000"/>
              </a:lnSpc>
              <a:spcBef>
                <a:spcPts val="865"/>
              </a:spcBef>
            </a:pP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tiếp</a:t>
            </a:r>
            <a:r>
              <a:rPr sz="2400" b="1" spc="4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cận</a:t>
            </a:r>
            <a:r>
              <a:rPr sz="2400" b="1" spc="5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liên</a:t>
            </a:r>
            <a:r>
              <a:rPr sz="2400" b="1" spc="5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môn</a:t>
            </a:r>
            <a:r>
              <a:rPr sz="2400" dirty="0">
                <a:solidFill>
                  <a:srgbClr val="1F2329"/>
                </a:solidFill>
                <a:latin typeface="Arial"/>
                <a:cs typeface="Arial"/>
              </a:rPr>
              <a:t>,</a:t>
            </a:r>
            <a:r>
              <a:rPr sz="2400" spc="-20" dirty="0">
                <a:solidFill>
                  <a:srgbClr val="1F23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F2329"/>
                </a:solidFill>
                <a:latin typeface="Arial"/>
                <a:cs typeface="Arial"/>
              </a:rPr>
              <a:t>giúp</a:t>
            </a:r>
            <a:r>
              <a:rPr sz="2400" spc="-30" dirty="0">
                <a:solidFill>
                  <a:srgbClr val="1F23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F2329"/>
                </a:solidFill>
                <a:latin typeface="Arial"/>
                <a:cs typeface="Arial"/>
              </a:rPr>
              <a:t>học</a:t>
            </a:r>
            <a:r>
              <a:rPr sz="2400" spc="-25" dirty="0">
                <a:solidFill>
                  <a:srgbClr val="1F23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F2329"/>
                </a:solidFill>
                <a:latin typeface="Arial"/>
                <a:cs typeface="Arial"/>
              </a:rPr>
              <a:t>sinh</a:t>
            </a:r>
            <a:r>
              <a:rPr sz="2400" spc="-20" dirty="0">
                <a:solidFill>
                  <a:srgbClr val="1F232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áp</a:t>
            </a:r>
            <a:endParaRPr sz="2400">
              <a:latin typeface="Arial"/>
              <a:cs typeface="Arial"/>
            </a:endParaRPr>
          </a:p>
          <a:p>
            <a:pPr marL="320040" marR="77470" algn="just">
              <a:lnSpc>
                <a:spcPct val="130200"/>
              </a:lnSpc>
              <a:spcBef>
                <a:spcPts val="1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dụng</a:t>
            </a:r>
            <a:r>
              <a:rPr sz="2400" b="1" spc="18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các</a:t>
            </a:r>
            <a:r>
              <a:rPr sz="2400" b="1" spc="19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kiến</a:t>
            </a:r>
            <a:r>
              <a:rPr sz="2400" b="1" spc="18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thức</a:t>
            </a:r>
            <a:r>
              <a:rPr sz="2400" b="1" spc="19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1F2329"/>
                </a:solidFill>
                <a:latin typeface="Arial"/>
                <a:cs typeface="Arial"/>
              </a:rPr>
              <a:t>Khoa</a:t>
            </a:r>
            <a:r>
              <a:rPr sz="2400" spc="145" dirty="0">
                <a:solidFill>
                  <a:srgbClr val="1F2329"/>
                </a:solidFill>
                <a:latin typeface="Arial"/>
                <a:cs typeface="Arial"/>
              </a:rPr>
              <a:t>  </a:t>
            </a:r>
            <a:r>
              <a:rPr sz="2400" spc="-20" dirty="0">
                <a:solidFill>
                  <a:srgbClr val="1F2329"/>
                </a:solidFill>
                <a:latin typeface="Arial"/>
                <a:cs typeface="Arial"/>
              </a:rPr>
              <a:t>học, </a:t>
            </a:r>
            <a:r>
              <a:rPr sz="2400" dirty="0">
                <a:solidFill>
                  <a:srgbClr val="1F2329"/>
                </a:solidFill>
                <a:latin typeface="Arial"/>
                <a:cs typeface="Arial"/>
              </a:rPr>
              <a:t>Công</a:t>
            </a:r>
            <a:r>
              <a:rPr sz="2400" spc="535" dirty="0">
                <a:solidFill>
                  <a:srgbClr val="1F23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F2329"/>
                </a:solidFill>
                <a:latin typeface="Arial"/>
                <a:cs typeface="Arial"/>
              </a:rPr>
              <a:t>nghệ,</a:t>
            </a:r>
            <a:r>
              <a:rPr sz="2400" spc="550" dirty="0">
                <a:solidFill>
                  <a:srgbClr val="1F23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F2329"/>
                </a:solidFill>
                <a:latin typeface="Arial"/>
                <a:cs typeface="Arial"/>
              </a:rPr>
              <a:t>Kĩ</a:t>
            </a:r>
            <a:r>
              <a:rPr sz="2400" spc="530" dirty="0">
                <a:solidFill>
                  <a:srgbClr val="1F23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F2329"/>
                </a:solidFill>
                <a:latin typeface="Arial"/>
                <a:cs typeface="Arial"/>
              </a:rPr>
              <a:t>thuật</a:t>
            </a:r>
            <a:r>
              <a:rPr sz="2400" spc="530" dirty="0">
                <a:solidFill>
                  <a:srgbClr val="1F23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F2329"/>
                </a:solidFill>
                <a:latin typeface="Arial"/>
                <a:cs typeface="Arial"/>
              </a:rPr>
              <a:t>và</a:t>
            </a:r>
            <a:r>
              <a:rPr sz="2400" spc="540" dirty="0">
                <a:solidFill>
                  <a:srgbClr val="1F232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F2329"/>
                </a:solidFill>
                <a:latin typeface="Arial"/>
                <a:cs typeface="Arial"/>
              </a:rPr>
              <a:t>Toán</a:t>
            </a:r>
            <a:r>
              <a:rPr sz="2400" spc="530" dirty="0">
                <a:solidFill>
                  <a:srgbClr val="1F232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F2329"/>
                </a:solidFill>
                <a:latin typeface="Arial"/>
                <a:cs typeface="Arial"/>
              </a:rPr>
              <a:t>học </a:t>
            </a:r>
            <a:r>
              <a:rPr sz="2400" dirty="0">
                <a:solidFill>
                  <a:srgbClr val="1F2329"/>
                </a:solidFill>
                <a:latin typeface="Arial"/>
                <a:cs typeface="Arial"/>
              </a:rPr>
              <a:t>vào</a:t>
            </a:r>
            <a:r>
              <a:rPr sz="2400" spc="-35" dirty="0">
                <a:solidFill>
                  <a:srgbClr val="1F232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giải</a:t>
            </a:r>
            <a:r>
              <a:rPr sz="24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quyết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một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số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vấn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đề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thực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tiễn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trong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bối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cảnh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cụ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thể</a:t>
            </a:r>
            <a:r>
              <a:rPr sz="2400" b="1" spc="-20" dirty="0">
                <a:solidFill>
                  <a:srgbClr val="1F2329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23317" y="1664970"/>
            <a:ext cx="1428115" cy="677545"/>
            <a:chOff x="7523317" y="1664970"/>
            <a:chExt cx="1428115" cy="677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3317" y="1837766"/>
              <a:ext cx="625637" cy="2910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7984" y="1664970"/>
              <a:ext cx="942975" cy="67754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9237344" y="1666875"/>
            <a:ext cx="1165225" cy="677545"/>
            <a:chOff x="9237344" y="1666875"/>
            <a:chExt cx="1165225" cy="6775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7344" y="1848766"/>
              <a:ext cx="255729" cy="2273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31959" y="1666875"/>
              <a:ext cx="1070609" cy="67754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624184" y="1666875"/>
            <a:ext cx="1184275" cy="677545"/>
            <a:chOff x="10624184" y="1666875"/>
            <a:chExt cx="1184275" cy="67754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4184" y="1848766"/>
              <a:ext cx="344170" cy="2273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03889" y="1666875"/>
              <a:ext cx="1004570" cy="677545"/>
            </a:xfrm>
            <a:prstGeom prst="rect">
              <a:avLst/>
            </a:prstGeom>
          </p:spPr>
        </p:pic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12647" y="1143253"/>
          <a:ext cx="11185523" cy="4778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3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8950">
                <a:tc rowSpan="2"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spcBef>
                          <a:spcPts val="2745"/>
                        </a:spcBef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Lớp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48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5420" marR="429895" indent="-22860">
                        <a:lnSpc>
                          <a:spcPct val="94600"/>
                        </a:lnSpc>
                        <a:spcBef>
                          <a:spcPts val="920"/>
                        </a:spcBef>
                      </a:pPr>
                      <a:r>
                        <a:rPr sz="24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Tự </a:t>
                      </a:r>
                      <a:r>
                        <a:rPr sz="2400" b="1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nhiên </a:t>
                      </a:r>
                      <a:r>
                        <a:rPr sz="2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2400" b="1" spc="-6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Xã hội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92430" marR="167005" indent="-95250">
                        <a:lnSpc>
                          <a:spcPct val="101299"/>
                        </a:lnSpc>
                        <a:spcBef>
                          <a:spcPts val="835"/>
                        </a:spcBef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Khoa học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9705" marR="706755">
                        <a:lnSpc>
                          <a:spcPct val="101299"/>
                        </a:lnSpc>
                        <a:spcBef>
                          <a:spcPts val="835"/>
                        </a:spcBef>
                      </a:pPr>
                      <a:r>
                        <a:rPr sz="2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Công nghệ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Tin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học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2745"/>
                        </a:spcBef>
                      </a:pPr>
                      <a:r>
                        <a:rPr sz="2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Toán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48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Mĩ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thuật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8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68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8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2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Công</a:t>
                      </a:r>
                      <a:r>
                        <a:rPr sz="2400" spc="-10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nghệ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400" spc="-2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Kĩ</a:t>
                      </a:r>
                      <a:r>
                        <a:rPr sz="24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thuật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4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Mĩ</a:t>
                      </a:r>
                      <a:r>
                        <a:rPr sz="2400" spc="-1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thuật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415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Lớp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3200" spc="-50" dirty="0"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3200" spc="-50" dirty="0"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3200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3200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3200" spc="-50" dirty="0"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145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Lớp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84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3200" spc="-50" dirty="0"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3200" spc="-50" dirty="0"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3200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3200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3200" spc="-50" dirty="0"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145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Lớp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3200" spc="-50" dirty="0"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3200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3200" spc="-50" dirty="0"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3200" b="1" spc="-50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3200" b="1" spc="-50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3200" spc="-50" dirty="0"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Lớp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3200" spc="-50" dirty="0"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3200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3200" spc="-50" dirty="0"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3200" spc="-50" dirty="0"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415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Lớp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3200" spc="-50" dirty="0"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3200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3200" spc="-50" dirty="0"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3200" spc="-50" dirty="0">
                          <a:latin typeface="Arial"/>
                          <a:cs typeface="Arial"/>
                        </a:rPr>
                        <a:t>x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2049779" y="152400"/>
            <a:ext cx="8245475" cy="899794"/>
            <a:chOff x="2049779" y="152400"/>
            <a:chExt cx="8245475" cy="899794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9779" y="381000"/>
              <a:ext cx="1749424" cy="3924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3154" y="152400"/>
              <a:ext cx="1573529" cy="8997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1869" y="152400"/>
              <a:ext cx="1210945" cy="8997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91809" y="152400"/>
              <a:ext cx="1391919" cy="8997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60820" y="152400"/>
              <a:ext cx="1256665" cy="8997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94575" y="152400"/>
              <a:ext cx="1233804" cy="8997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05470" y="152400"/>
              <a:ext cx="1256029" cy="8997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38589" y="152400"/>
              <a:ext cx="1256665" cy="899795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314" rIns="0" bIns="0" rtlCol="0">
            <a:spAutoFit/>
          </a:bodyPr>
          <a:lstStyle/>
          <a:p>
            <a:pPr marL="172847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S,</a:t>
            </a:r>
            <a:r>
              <a:rPr sz="32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T,</a:t>
            </a:r>
            <a:r>
              <a:rPr sz="32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E,</a:t>
            </a:r>
            <a:r>
              <a:rPr sz="32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2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trong</a:t>
            </a:r>
            <a:r>
              <a:rPr sz="32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các</a:t>
            </a:r>
            <a:r>
              <a:rPr sz="32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môn</a:t>
            </a:r>
            <a:r>
              <a:rPr sz="32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r>
              <a:rPr sz="32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cấp</a:t>
            </a:r>
            <a:r>
              <a:rPr sz="32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tiểu</a:t>
            </a: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Arial"/>
                <a:cs typeface="Arial"/>
              </a:rPr>
              <a:t>học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1959" y="7620"/>
            <a:ext cx="1177290" cy="91909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191001" y="6142735"/>
            <a:ext cx="7070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Giáo</a:t>
            </a:r>
            <a:r>
              <a:rPr sz="1600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dục</a:t>
            </a:r>
            <a:r>
              <a:rPr sz="1600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STEM</a:t>
            </a:r>
            <a:r>
              <a:rPr sz="1600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ở</a:t>
            </a:r>
            <a:r>
              <a:rPr sz="1600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bậc</a:t>
            </a:r>
            <a:r>
              <a:rPr sz="1600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tiểu</a:t>
            </a:r>
            <a:r>
              <a:rPr sz="1600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học</a:t>
            </a:r>
            <a:r>
              <a:rPr sz="1600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đáp</a:t>
            </a:r>
            <a:r>
              <a:rPr sz="1600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ứng</a:t>
            </a:r>
            <a:r>
              <a:rPr sz="1600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chương</a:t>
            </a:r>
            <a:r>
              <a:rPr sz="1600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trình</a:t>
            </a:r>
            <a:r>
              <a:rPr sz="1600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giáo</a:t>
            </a:r>
            <a:r>
              <a:rPr sz="1600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dục</a:t>
            </a:r>
            <a:r>
              <a:rPr sz="1600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phổ</a:t>
            </a:r>
            <a:r>
              <a:rPr sz="1600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99"/>
                </a:solidFill>
                <a:latin typeface="Arial"/>
                <a:cs typeface="Arial"/>
              </a:rPr>
              <a:t>thông</a:t>
            </a:r>
            <a:r>
              <a:rPr sz="1600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0099"/>
                </a:solidFill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7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0984" y="1978025"/>
            <a:ext cx="5353050" cy="4886325"/>
            <a:chOff x="260984" y="1978025"/>
            <a:chExt cx="5353050" cy="4886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984" y="1978025"/>
              <a:ext cx="4453255" cy="15335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05734" y="3007360"/>
              <a:ext cx="2901950" cy="3850640"/>
            </a:xfrm>
            <a:custGeom>
              <a:avLst/>
              <a:gdLst/>
              <a:ahLst/>
              <a:cxnLst/>
              <a:rect l="l" t="t" r="r" b="b"/>
              <a:pathLst>
                <a:path w="2901950" h="3850640">
                  <a:moveTo>
                    <a:pt x="2611501" y="0"/>
                  </a:moveTo>
                  <a:lnTo>
                    <a:pt x="290194" y="0"/>
                  </a:lnTo>
                  <a:lnTo>
                    <a:pt x="243077" y="3810"/>
                  </a:lnTo>
                  <a:lnTo>
                    <a:pt x="198500" y="14731"/>
                  </a:lnTo>
                  <a:lnTo>
                    <a:pt x="156844" y="32385"/>
                  </a:lnTo>
                  <a:lnTo>
                    <a:pt x="118744" y="56006"/>
                  </a:lnTo>
                  <a:lnTo>
                    <a:pt x="84962" y="84962"/>
                  </a:lnTo>
                  <a:lnTo>
                    <a:pt x="56006" y="118744"/>
                  </a:lnTo>
                  <a:lnTo>
                    <a:pt x="32384" y="156844"/>
                  </a:lnTo>
                  <a:lnTo>
                    <a:pt x="14731" y="198500"/>
                  </a:lnTo>
                  <a:lnTo>
                    <a:pt x="3809" y="243077"/>
                  </a:lnTo>
                  <a:lnTo>
                    <a:pt x="0" y="290194"/>
                  </a:lnTo>
                  <a:lnTo>
                    <a:pt x="0" y="3666274"/>
                  </a:lnTo>
                  <a:lnTo>
                    <a:pt x="3809" y="3713340"/>
                  </a:lnTo>
                  <a:lnTo>
                    <a:pt x="14731" y="3757984"/>
                  </a:lnTo>
                  <a:lnTo>
                    <a:pt x="32384" y="3799616"/>
                  </a:lnTo>
                  <a:lnTo>
                    <a:pt x="56006" y="3837636"/>
                  </a:lnTo>
                  <a:lnTo>
                    <a:pt x="67144" y="3850640"/>
                  </a:lnTo>
                  <a:lnTo>
                    <a:pt x="2834551" y="3850640"/>
                  </a:lnTo>
                  <a:lnTo>
                    <a:pt x="2869311" y="3799616"/>
                  </a:lnTo>
                  <a:lnTo>
                    <a:pt x="2886964" y="3757984"/>
                  </a:lnTo>
                  <a:lnTo>
                    <a:pt x="2897886" y="3713340"/>
                  </a:lnTo>
                  <a:lnTo>
                    <a:pt x="2901695" y="3666274"/>
                  </a:lnTo>
                  <a:lnTo>
                    <a:pt x="2901695" y="290194"/>
                  </a:lnTo>
                  <a:lnTo>
                    <a:pt x="2897886" y="243077"/>
                  </a:lnTo>
                  <a:lnTo>
                    <a:pt x="2886964" y="198500"/>
                  </a:lnTo>
                  <a:lnTo>
                    <a:pt x="2869311" y="156844"/>
                  </a:lnTo>
                  <a:lnTo>
                    <a:pt x="2845689" y="118744"/>
                  </a:lnTo>
                  <a:lnTo>
                    <a:pt x="2816732" y="84962"/>
                  </a:lnTo>
                  <a:lnTo>
                    <a:pt x="2782951" y="56006"/>
                  </a:lnTo>
                  <a:lnTo>
                    <a:pt x="2744851" y="32385"/>
                  </a:lnTo>
                  <a:lnTo>
                    <a:pt x="2703194" y="14731"/>
                  </a:lnTo>
                  <a:lnTo>
                    <a:pt x="2658617" y="3810"/>
                  </a:lnTo>
                  <a:lnTo>
                    <a:pt x="261150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05734" y="3007360"/>
              <a:ext cx="2901950" cy="3850640"/>
            </a:xfrm>
            <a:custGeom>
              <a:avLst/>
              <a:gdLst/>
              <a:ahLst/>
              <a:cxnLst/>
              <a:rect l="l" t="t" r="r" b="b"/>
              <a:pathLst>
                <a:path w="2901950" h="3850640">
                  <a:moveTo>
                    <a:pt x="67144" y="3850640"/>
                  </a:moveTo>
                  <a:lnTo>
                    <a:pt x="32384" y="3799616"/>
                  </a:lnTo>
                  <a:lnTo>
                    <a:pt x="14731" y="3757984"/>
                  </a:lnTo>
                  <a:lnTo>
                    <a:pt x="3809" y="3713340"/>
                  </a:lnTo>
                  <a:lnTo>
                    <a:pt x="0" y="3666274"/>
                  </a:lnTo>
                  <a:lnTo>
                    <a:pt x="0" y="290194"/>
                  </a:lnTo>
                  <a:lnTo>
                    <a:pt x="3809" y="243077"/>
                  </a:lnTo>
                  <a:lnTo>
                    <a:pt x="14731" y="198500"/>
                  </a:lnTo>
                  <a:lnTo>
                    <a:pt x="32384" y="156844"/>
                  </a:lnTo>
                  <a:lnTo>
                    <a:pt x="56006" y="118744"/>
                  </a:lnTo>
                  <a:lnTo>
                    <a:pt x="84962" y="84962"/>
                  </a:lnTo>
                  <a:lnTo>
                    <a:pt x="118744" y="56006"/>
                  </a:lnTo>
                  <a:lnTo>
                    <a:pt x="156844" y="32385"/>
                  </a:lnTo>
                  <a:lnTo>
                    <a:pt x="198500" y="14731"/>
                  </a:lnTo>
                  <a:lnTo>
                    <a:pt x="243077" y="3810"/>
                  </a:lnTo>
                  <a:lnTo>
                    <a:pt x="290194" y="0"/>
                  </a:lnTo>
                  <a:lnTo>
                    <a:pt x="2611501" y="0"/>
                  </a:lnTo>
                  <a:lnTo>
                    <a:pt x="2658617" y="3810"/>
                  </a:lnTo>
                  <a:lnTo>
                    <a:pt x="2703194" y="14731"/>
                  </a:lnTo>
                  <a:lnTo>
                    <a:pt x="2744851" y="32385"/>
                  </a:lnTo>
                  <a:lnTo>
                    <a:pt x="2782951" y="56006"/>
                  </a:lnTo>
                  <a:lnTo>
                    <a:pt x="2816732" y="84962"/>
                  </a:lnTo>
                  <a:lnTo>
                    <a:pt x="2845689" y="118744"/>
                  </a:lnTo>
                  <a:lnTo>
                    <a:pt x="2869311" y="156844"/>
                  </a:lnTo>
                  <a:lnTo>
                    <a:pt x="2886964" y="198500"/>
                  </a:lnTo>
                  <a:lnTo>
                    <a:pt x="2897886" y="243077"/>
                  </a:lnTo>
                  <a:lnTo>
                    <a:pt x="2901695" y="290194"/>
                  </a:lnTo>
                  <a:lnTo>
                    <a:pt x="2901695" y="3666274"/>
                  </a:lnTo>
                  <a:lnTo>
                    <a:pt x="2897886" y="3713340"/>
                  </a:lnTo>
                  <a:lnTo>
                    <a:pt x="2886964" y="3757984"/>
                  </a:lnTo>
                  <a:lnTo>
                    <a:pt x="2869311" y="3799616"/>
                  </a:lnTo>
                  <a:lnTo>
                    <a:pt x="2845689" y="3837636"/>
                  </a:lnTo>
                  <a:lnTo>
                    <a:pt x="2834551" y="38506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7699" y="3309619"/>
              <a:ext cx="1894204" cy="18942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87699" y="3309619"/>
              <a:ext cx="1894205" cy="1894205"/>
            </a:xfrm>
            <a:custGeom>
              <a:avLst/>
              <a:gdLst/>
              <a:ahLst/>
              <a:cxnLst/>
              <a:rect l="l" t="t" r="r" b="b"/>
              <a:pathLst>
                <a:path w="1894204" h="1894204">
                  <a:moveTo>
                    <a:pt x="0" y="947165"/>
                  </a:moveTo>
                  <a:lnTo>
                    <a:pt x="1269" y="898397"/>
                  </a:lnTo>
                  <a:lnTo>
                    <a:pt x="4952" y="850264"/>
                  </a:lnTo>
                  <a:lnTo>
                    <a:pt x="10922" y="802893"/>
                  </a:lnTo>
                  <a:lnTo>
                    <a:pt x="19304" y="756284"/>
                  </a:lnTo>
                  <a:lnTo>
                    <a:pt x="29844" y="710437"/>
                  </a:lnTo>
                  <a:lnTo>
                    <a:pt x="42544" y="665479"/>
                  </a:lnTo>
                  <a:lnTo>
                    <a:pt x="57531" y="621537"/>
                  </a:lnTo>
                  <a:lnTo>
                    <a:pt x="74422" y="578484"/>
                  </a:lnTo>
                  <a:lnTo>
                    <a:pt x="93345" y="536574"/>
                  </a:lnTo>
                  <a:lnTo>
                    <a:pt x="114300" y="495680"/>
                  </a:lnTo>
                  <a:lnTo>
                    <a:pt x="137160" y="456056"/>
                  </a:lnTo>
                  <a:lnTo>
                    <a:pt x="161798" y="417575"/>
                  </a:lnTo>
                  <a:lnTo>
                    <a:pt x="188213" y="380491"/>
                  </a:lnTo>
                  <a:lnTo>
                    <a:pt x="216280" y="344677"/>
                  </a:lnTo>
                  <a:lnTo>
                    <a:pt x="245999" y="310260"/>
                  </a:lnTo>
                  <a:lnTo>
                    <a:pt x="277367" y="277367"/>
                  </a:lnTo>
                  <a:lnTo>
                    <a:pt x="310261" y="245999"/>
                  </a:lnTo>
                  <a:lnTo>
                    <a:pt x="344677" y="216280"/>
                  </a:lnTo>
                  <a:lnTo>
                    <a:pt x="380491" y="188213"/>
                  </a:lnTo>
                  <a:lnTo>
                    <a:pt x="417575" y="161797"/>
                  </a:lnTo>
                  <a:lnTo>
                    <a:pt x="456057" y="137159"/>
                  </a:lnTo>
                  <a:lnTo>
                    <a:pt x="495680" y="114300"/>
                  </a:lnTo>
                  <a:lnTo>
                    <a:pt x="536575" y="93344"/>
                  </a:lnTo>
                  <a:lnTo>
                    <a:pt x="578485" y="74421"/>
                  </a:lnTo>
                  <a:lnTo>
                    <a:pt x="621538" y="57530"/>
                  </a:lnTo>
                  <a:lnTo>
                    <a:pt x="665479" y="42544"/>
                  </a:lnTo>
                  <a:lnTo>
                    <a:pt x="710438" y="29844"/>
                  </a:lnTo>
                  <a:lnTo>
                    <a:pt x="756285" y="19303"/>
                  </a:lnTo>
                  <a:lnTo>
                    <a:pt x="802894" y="10921"/>
                  </a:lnTo>
                  <a:lnTo>
                    <a:pt x="850264" y="4952"/>
                  </a:lnTo>
                  <a:lnTo>
                    <a:pt x="898398" y="1269"/>
                  </a:lnTo>
                  <a:lnTo>
                    <a:pt x="947165" y="0"/>
                  </a:lnTo>
                  <a:lnTo>
                    <a:pt x="995934" y="1269"/>
                  </a:lnTo>
                  <a:lnTo>
                    <a:pt x="1043939" y="4952"/>
                  </a:lnTo>
                  <a:lnTo>
                    <a:pt x="1091438" y="10921"/>
                  </a:lnTo>
                  <a:lnTo>
                    <a:pt x="1138047" y="19303"/>
                  </a:lnTo>
                  <a:lnTo>
                    <a:pt x="1183766" y="29844"/>
                  </a:lnTo>
                  <a:lnTo>
                    <a:pt x="1228725" y="42544"/>
                  </a:lnTo>
                  <a:lnTo>
                    <a:pt x="1272794" y="57530"/>
                  </a:lnTo>
                  <a:lnTo>
                    <a:pt x="1315720" y="74421"/>
                  </a:lnTo>
                  <a:lnTo>
                    <a:pt x="1357757" y="93344"/>
                  </a:lnTo>
                  <a:lnTo>
                    <a:pt x="1398524" y="114300"/>
                  </a:lnTo>
                  <a:lnTo>
                    <a:pt x="1438275" y="137159"/>
                  </a:lnTo>
                  <a:lnTo>
                    <a:pt x="1476628" y="161797"/>
                  </a:lnTo>
                  <a:lnTo>
                    <a:pt x="1513713" y="188213"/>
                  </a:lnTo>
                  <a:lnTo>
                    <a:pt x="1549527" y="216280"/>
                  </a:lnTo>
                  <a:lnTo>
                    <a:pt x="1583944" y="245999"/>
                  </a:lnTo>
                  <a:lnTo>
                    <a:pt x="1616837" y="277367"/>
                  </a:lnTo>
                  <a:lnTo>
                    <a:pt x="1648205" y="310260"/>
                  </a:lnTo>
                  <a:lnTo>
                    <a:pt x="1677924" y="344677"/>
                  </a:lnTo>
                  <a:lnTo>
                    <a:pt x="1705990" y="380491"/>
                  </a:lnTo>
                  <a:lnTo>
                    <a:pt x="1732407" y="417575"/>
                  </a:lnTo>
                  <a:lnTo>
                    <a:pt x="1757045" y="456056"/>
                  </a:lnTo>
                  <a:lnTo>
                    <a:pt x="1779904" y="495680"/>
                  </a:lnTo>
                  <a:lnTo>
                    <a:pt x="1800860" y="536574"/>
                  </a:lnTo>
                  <a:lnTo>
                    <a:pt x="1819783" y="578484"/>
                  </a:lnTo>
                  <a:lnTo>
                    <a:pt x="1836674" y="621537"/>
                  </a:lnTo>
                  <a:lnTo>
                    <a:pt x="1851660" y="665479"/>
                  </a:lnTo>
                  <a:lnTo>
                    <a:pt x="1864360" y="710437"/>
                  </a:lnTo>
                  <a:lnTo>
                    <a:pt x="1874901" y="756284"/>
                  </a:lnTo>
                  <a:lnTo>
                    <a:pt x="1883283" y="802893"/>
                  </a:lnTo>
                  <a:lnTo>
                    <a:pt x="1889252" y="850264"/>
                  </a:lnTo>
                  <a:lnTo>
                    <a:pt x="1892935" y="898397"/>
                  </a:lnTo>
                  <a:lnTo>
                    <a:pt x="1894204" y="947165"/>
                  </a:lnTo>
                  <a:lnTo>
                    <a:pt x="1892935" y="995933"/>
                  </a:lnTo>
                  <a:lnTo>
                    <a:pt x="1889252" y="1043939"/>
                  </a:lnTo>
                  <a:lnTo>
                    <a:pt x="1883283" y="1091437"/>
                  </a:lnTo>
                  <a:lnTo>
                    <a:pt x="1874901" y="1138046"/>
                  </a:lnTo>
                  <a:lnTo>
                    <a:pt x="1864360" y="1183766"/>
                  </a:lnTo>
                  <a:lnTo>
                    <a:pt x="1851660" y="1228724"/>
                  </a:lnTo>
                  <a:lnTo>
                    <a:pt x="1836674" y="1272793"/>
                  </a:lnTo>
                  <a:lnTo>
                    <a:pt x="1819783" y="1315719"/>
                  </a:lnTo>
                  <a:lnTo>
                    <a:pt x="1800860" y="1357756"/>
                  </a:lnTo>
                  <a:lnTo>
                    <a:pt x="1779904" y="1398523"/>
                  </a:lnTo>
                  <a:lnTo>
                    <a:pt x="1757045" y="1438274"/>
                  </a:lnTo>
                  <a:lnTo>
                    <a:pt x="1732407" y="1476628"/>
                  </a:lnTo>
                  <a:lnTo>
                    <a:pt x="1705990" y="1513712"/>
                  </a:lnTo>
                  <a:lnTo>
                    <a:pt x="1677924" y="1549527"/>
                  </a:lnTo>
                  <a:lnTo>
                    <a:pt x="1648205" y="1583943"/>
                  </a:lnTo>
                  <a:lnTo>
                    <a:pt x="1616837" y="1616836"/>
                  </a:lnTo>
                  <a:lnTo>
                    <a:pt x="1583944" y="1648205"/>
                  </a:lnTo>
                  <a:lnTo>
                    <a:pt x="1549527" y="1677923"/>
                  </a:lnTo>
                  <a:lnTo>
                    <a:pt x="1513713" y="1705990"/>
                  </a:lnTo>
                  <a:lnTo>
                    <a:pt x="1476628" y="1732406"/>
                  </a:lnTo>
                  <a:lnTo>
                    <a:pt x="1438275" y="1757044"/>
                  </a:lnTo>
                  <a:lnTo>
                    <a:pt x="1398524" y="1779904"/>
                  </a:lnTo>
                  <a:lnTo>
                    <a:pt x="1357757" y="1800859"/>
                  </a:lnTo>
                  <a:lnTo>
                    <a:pt x="1315720" y="1819782"/>
                  </a:lnTo>
                  <a:lnTo>
                    <a:pt x="1272794" y="1836673"/>
                  </a:lnTo>
                  <a:lnTo>
                    <a:pt x="1228725" y="1851659"/>
                  </a:lnTo>
                  <a:lnTo>
                    <a:pt x="1183766" y="1864359"/>
                  </a:lnTo>
                  <a:lnTo>
                    <a:pt x="1138047" y="1874900"/>
                  </a:lnTo>
                  <a:lnTo>
                    <a:pt x="1091438" y="1883282"/>
                  </a:lnTo>
                  <a:lnTo>
                    <a:pt x="1043939" y="1889252"/>
                  </a:lnTo>
                  <a:lnTo>
                    <a:pt x="995934" y="1892934"/>
                  </a:lnTo>
                  <a:lnTo>
                    <a:pt x="947165" y="1894204"/>
                  </a:lnTo>
                  <a:lnTo>
                    <a:pt x="898398" y="1892934"/>
                  </a:lnTo>
                  <a:lnTo>
                    <a:pt x="850264" y="1889252"/>
                  </a:lnTo>
                  <a:lnTo>
                    <a:pt x="802894" y="1883282"/>
                  </a:lnTo>
                  <a:lnTo>
                    <a:pt x="756285" y="1874900"/>
                  </a:lnTo>
                  <a:lnTo>
                    <a:pt x="710438" y="1864359"/>
                  </a:lnTo>
                  <a:lnTo>
                    <a:pt x="665479" y="1851659"/>
                  </a:lnTo>
                  <a:lnTo>
                    <a:pt x="621538" y="1836673"/>
                  </a:lnTo>
                  <a:lnTo>
                    <a:pt x="578485" y="1819782"/>
                  </a:lnTo>
                  <a:lnTo>
                    <a:pt x="536575" y="1800859"/>
                  </a:lnTo>
                  <a:lnTo>
                    <a:pt x="495680" y="1779904"/>
                  </a:lnTo>
                  <a:lnTo>
                    <a:pt x="456057" y="1757044"/>
                  </a:lnTo>
                  <a:lnTo>
                    <a:pt x="417575" y="1732406"/>
                  </a:lnTo>
                  <a:lnTo>
                    <a:pt x="380491" y="1705990"/>
                  </a:lnTo>
                  <a:lnTo>
                    <a:pt x="344677" y="1677923"/>
                  </a:lnTo>
                  <a:lnTo>
                    <a:pt x="310261" y="1648205"/>
                  </a:lnTo>
                  <a:lnTo>
                    <a:pt x="277367" y="1616836"/>
                  </a:lnTo>
                  <a:lnTo>
                    <a:pt x="245999" y="1583943"/>
                  </a:lnTo>
                  <a:lnTo>
                    <a:pt x="216280" y="1549527"/>
                  </a:lnTo>
                  <a:lnTo>
                    <a:pt x="188213" y="1513712"/>
                  </a:lnTo>
                  <a:lnTo>
                    <a:pt x="161798" y="1476628"/>
                  </a:lnTo>
                  <a:lnTo>
                    <a:pt x="137160" y="1438274"/>
                  </a:lnTo>
                  <a:lnTo>
                    <a:pt x="114300" y="1398523"/>
                  </a:lnTo>
                  <a:lnTo>
                    <a:pt x="93345" y="1357756"/>
                  </a:lnTo>
                  <a:lnTo>
                    <a:pt x="74422" y="1315719"/>
                  </a:lnTo>
                  <a:lnTo>
                    <a:pt x="57531" y="1272793"/>
                  </a:lnTo>
                  <a:lnTo>
                    <a:pt x="42544" y="1228724"/>
                  </a:lnTo>
                  <a:lnTo>
                    <a:pt x="29844" y="1183766"/>
                  </a:lnTo>
                  <a:lnTo>
                    <a:pt x="19304" y="1138046"/>
                  </a:lnTo>
                  <a:lnTo>
                    <a:pt x="10922" y="1091437"/>
                  </a:lnTo>
                  <a:lnTo>
                    <a:pt x="4952" y="1043939"/>
                  </a:lnTo>
                  <a:lnTo>
                    <a:pt x="1269" y="995933"/>
                  </a:lnTo>
                  <a:lnTo>
                    <a:pt x="0" y="94716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666104" y="3032760"/>
            <a:ext cx="2901950" cy="3825240"/>
            <a:chOff x="5666104" y="3032760"/>
            <a:chExt cx="2901950" cy="3825240"/>
          </a:xfrm>
        </p:grpSpPr>
        <p:sp>
          <p:nvSpPr>
            <p:cNvPr id="9" name="object 9"/>
            <p:cNvSpPr/>
            <p:nvPr/>
          </p:nvSpPr>
          <p:spPr>
            <a:xfrm>
              <a:off x="5666104" y="3032760"/>
              <a:ext cx="2901950" cy="3825240"/>
            </a:xfrm>
            <a:custGeom>
              <a:avLst/>
              <a:gdLst/>
              <a:ahLst/>
              <a:cxnLst/>
              <a:rect l="l" t="t" r="r" b="b"/>
              <a:pathLst>
                <a:path w="2901950" h="3825240">
                  <a:moveTo>
                    <a:pt x="2611501" y="0"/>
                  </a:moveTo>
                  <a:lnTo>
                    <a:pt x="290195" y="0"/>
                  </a:lnTo>
                  <a:lnTo>
                    <a:pt x="243078" y="3810"/>
                  </a:lnTo>
                  <a:lnTo>
                    <a:pt x="198500" y="14731"/>
                  </a:lnTo>
                  <a:lnTo>
                    <a:pt x="156845" y="32385"/>
                  </a:lnTo>
                  <a:lnTo>
                    <a:pt x="118745" y="56006"/>
                  </a:lnTo>
                  <a:lnTo>
                    <a:pt x="84962" y="84962"/>
                  </a:lnTo>
                  <a:lnTo>
                    <a:pt x="56007" y="118744"/>
                  </a:lnTo>
                  <a:lnTo>
                    <a:pt x="32385" y="156844"/>
                  </a:lnTo>
                  <a:lnTo>
                    <a:pt x="14732" y="198500"/>
                  </a:lnTo>
                  <a:lnTo>
                    <a:pt x="3810" y="243077"/>
                  </a:lnTo>
                  <a:lnTo>
                    <a:pt x="0" y="290194"/>
                  </a:lnTo>
                  <a:lnTo>
                    <a:pt x="0" y="3666223"/>
                  </a:lnTo>
                  <a:lnTo>
                    <a:pt x="3810" y="3713288"/>
                  </a:lnTo>
                  <a:lnTo>
                    <a:pt x="14732" y="3757935"/>
                  </a:lnTo>
                  <a:lnTo>
                    <a:pt x="32385" y="3799565"/>
                  </a:lnTo>
                  <a:lnTo>
                    <a:pt x="48336" y="3825240"/>
                  </a:lnTo>
                  <a:lnTo>
                    <a:pt x="2853232" y="3825240"/>
                  </a:lnTo>
                  <a:lnTo>
                    <a:pt x="2869184" y="3799565"/>
                  </a:lnTo>
                  <a:lnTo>
                    <a:pt x="2886837" y="3757935"/>
                  </a:lnTo>
                  <a:lnTo>
                    <a:pt x="2897759" y="3713288"/>
                  </a:lnTo>
                  <a:lnTo>
                    <a:pt x="2901569" y="3666223"/>
                  </a:lnTo>
                  <a:lnTo>
                    <a:pt x="2901569" y="290194"/>
                  </a:lnTo>
                  <a:lnTo>
                    <a:pt x="2897759" y="243077"/>
                  </a:lnTo>
                  <a:lnTo>
                    <a:pt x="2886837" y="198500"/>
                  </a:lnTo>
                  <a:lnTo>
                    <a:pt x="2869184" y="156844"/>
                  </a:lnTo>
                  <a:lnTo>
                    <a:pt x="2845562" y="118744"/>
                  </a:lnTo>
                  <a:lnTo>
                    <a:pt x="2816605" y="84962"/>
                  </a:lnTo>
                  <a:lnTo>
                    <a:pt x="2782824" y="56006"/>
                  </a:lnTo>
                  <a:lnTo>
                    <a:pt x="2744851" y="32385"/>
                  </a:lnTo>
                  <a:lnTo>
                    <a:pt x="2703195" y="14731"/>
                  </a:lnTo>
                  <a:lnTo>
                    <a:pt x="2658618" y="3810"/>
                  </a:lnTo>
                  <a:lnTo>
                    <a:pt x="2611501" y="0"/>
                  </a:lnTo>
                  <a:close/>
                </a:path>
              </a:pathLst>
            </a:custGeom>
            <a:solidFill>
              <a:srgbClr val="21D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9659" y="3289935"/>
              <a:ext cx="1894205" cy="18942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69659" y="3289935"/>
              <a:ext cx="1894205" cy="1894205"/>
            </a:xfrm>
            <a:custGeom>
              <a:avLst/>
              <a:gdLst/>
              <a:ahLst/>
              <a:cxnLst/>
              <a:rect l="l" t="t" r="r" b="b"/>
              <a:pathLst>
                <a:path w="1894204" h="1894204">
                  <a:moveTo>
                    <a:pt x="0" y="947165"/>
                  </a:moveTo>
                  <a:lnTo>
                    <a:pt x="1269" y="898397"/>
                  </a:lnTo>
                  <a:lnTo>
                    <a:pt x="4952" y="850264"/>
                  </a:lnTo>
                  <a:lnTo>
                    <a:pt x="10922" y="802894"/>
                  </a:lnTo>
                  <a:lnTo>
                    <a:pt x="19303" y="756284"/>
                  </a:lnTo>
                  <a:lnTo>
                    <a:pt x="29844" y="710438"/>
                  </a:lnTo>
                  <a:lnTo>
                    <a:pt x="42544" y="665479"/>
                  </a:lnTo>
                  <a:lnTo>
                    <a:pt x="57530" y="621538"/>
                  </a:lnTo>
                  <a:lnTo>
                    <a:pt x="74422" y="578484"/>
                  </a:lnTo>
                  <a:lnTo>
                    <a:pt x="93344" y="536575"/>
                  </a:lnTo>
                  <a:lnTo>
                    <a:pt x="114300" y="495681"/>
                  </a:lnTo>
                  <a:lnTo>
                    <a:pt x="137160" y="456056"/>
                  </a:lnTo>
                  <a:lnTo>
                    <a:pt x="161798" y="417575"/>
                  </a:lnTo>
                  <a:lnTo>
                    <a:pt x="188213" y="380491"/>
                  </a:lnTo>
                  <a:lnTo>
                    <a:pt x="216280" y="344677"/>
                  </a:lnTo>
                  <a:lnTo>
                    <a:pt x="245999" y="310261"/>
                  </a:lnTo>
                  <a:lnTo>
                    <a:pt x="277367" y="277367"/>
                  </a:lnTo>
                  <a:lnTo>
                    <a:pt x="310261" y="245999"/>
                  </a:lnTo>
                  <a:lnTo>
                    <a:pt x="344678" y="216280"/>
                  </a:lnTo>
                  <a:lnTo>
                    <a:pt x="380491" y="188213"/>
                  </a:lnTo>
                  <a:lnTo>
                    <a:pt x="417575" y="161798"/>
                  </a:lnTo>
                  <a:lnTo>
                    <a:pt x="456057" y="137160"/>
                  </a:lnTo>
                  <a:lnTo>
                    <a:pt x="495681" y="114300"/>
                  </a:lnTo>
                  <a:lnTo>
                    <a:pt x="536574" y="93344"/>
                  </a:lnTo>
                  <a:lnTo>
                    <a:pt x="578485" y="74422"/>
                  </a:lnTo>
                  <a:lnTo>
                    <a:pt x="621538" y="57530"/>
                  </a:lnTo>
                  <a:lnTo>
                    <a:pt x="665480" y="42544"/>
                  </a:lnTo>
                  <a:lnTo>
                    <a:pt x="710438" y="29844"/>
                  </a:lnTo>
                  <a:lnTo>
                    <a:pt x="756285" y="19303"/>
                  </a:lnTo>
                  <a:lnTo>
                    <a:pt x="802893" y="10922"/>
                  </a:lnTo>
                  <a:lnTo>
                    <a:pt x="850264" y="4952"/>
                  </a:lnTo>
                  <a:lnTo>
                    <a:pt x="898397" y="1269"/>
                  </a:lnTo>
                  <a:lnTo>
                    <a:pt x="947165" y="0"/>
                  </a:lnTo>
                  <a:lnTo>
                    <a:pt x="995934" y="1269"/>
                  </a:lnTo>
                  <a:lnTo>
                    <a:pt x="1043939" y="4952"/>
                  </a:lnTo>
                  <a:lnTo>
                    <a:pt x="1091438" y="10922"/>
                  </a:lnTo>
                  <a:lnTo>
                    <a:pt x="1138046" y="19303"/>
                  </a:lnTo>
                  <a:lnTo>
                    <a:pt x="1183766" y="29844"/>
                  </a:lnTo>
                  <a:lnTo>
                    <a:pt x="1228724" y="42544"/>
                  </a:lnTo>
                  <a:lnTo>
                    <a:pt x="1272793" y="57530"/>
                  </a:lnTo>
                  <a:lnTo>
                    <a:pt x="1315719" y="74422"/>
                  </a:lnTo>
                  <a:lnTo>
                    <a:pt x="1357757" y="93344"/>
                  </a:lnTo>
                  <a:lnTo>
                    <a:pt x="1398523" y="114300"/>
                  </a:lnTo>
                  <a:lnTo>
                    <a:pt x="1438274" y="137160"/>
                  </a:lnTo>
                  <a:lnTo>
                    <a:pt x="1476629" y="161798"/>
                  </a:lnTo>
                  <a:lnTo>
                    <a:pt x="1513713" y="188213"/>
                  </a:lnTo>
                  <a:lnTo>
                    <a:pt x="1549526" y="216280"/>
                  </a:lnTo>
                  <a:lnTo>
                    <a:pt x="1583943" y="245999"/>
                  </a:lnTo>
                  <a:lnTo>
                    <a:pt x="1616837" y="277367"/>
                  </a:lnTo>
                  <a:lnTo>
                    <a:pt x="1648206" y="310261"/>
                  </a:lnTo>
                  <a:lnTo>
                    <a:pt x="1677923" y="344677"/>
                  </a:lnTo>
                  <a:lnTo>
                    <a:pt x="1705990" y="380491"/>
                  </a:lnTo>
                  <a:lnTo>
                    <a:pt x="1732407" y="417575"/>
                  </a:lnTo>
                  <a:lnTo>
                    <a:pt x="1757044" y="456056"/>
                  </a:lnTo>
                  <a:lnTo>
                    <a:pt x="1779905" y="495681"/>
                  </a:lnTo>
                  <a:lnTo>
                    <a:pt x="1800860" y="536575"/>
                  </a:lnTo>
                  <a:lnTo>
                    <a:pt x="1819783" y="578484"/>
                  </a:lnTo>
                  <a:lnTo>
                    <a:pt x="1836673" y="621538"/>
                  </a:lnTo>
                  <a:lnTo>
                    <a:pt x="1851660" y="665479"/>
                  </a:lnTo>
                  <a:lnTo>
                    <a:pt x="1864360" y="710438"/>
                  </a:lnTo>
                  <a:lnTo>
                    <a:pt x="1874900" y="756284"/>
                  </a:lnTo>
                  <a:lnTo>
                    <a:pt x="1883283" y="802894"/>
                  </a:lnTo>
                  <a:lnTo>
                    <a:pt x="1889251" y="850264"/>
                  </a:lnTo>
                  <a:lnTo>
                    <a:pt x="1892935" y="898397"/>
                  </a:lnTo>
                  <a:lnTo>
                    <a:pt x="1894205" y="947165"/>
                  </a:lnTo>
                  <a:lnTo>
                    <a:pt x="1892935" y="995933"/>
                  </a:lnTo>
                  <a:lnTo>
                    <a:pt x="1889251" y="1043939"/>
                  </a:lnTo>
                  <a:lnTo>
                    <a:pt x="1883283" y="1091438"/>
                  </a:lnTo>
                  <a:lnTo>
                    <a:pt x="1874900" y="1138046"/>
                  </a:lnTo>
                  <a:lnTo>
                    <a:pt x="1864360" y="1183766"/>
                  </a:lnTo>
                  <a:lnTo>
                    <a:pt x="1851660" y="1228725"/>
                  </a:lnTo>
                  <a:lnTo>
                    <a:pt x="1836673" y="1272794"/>
                  </a:lnTo>
                  <a:lnTo>
                    <a:pt x="1819783" y="1315720"/>
                  </a:lnTo>
                  <a:lnTo>
                    <a:pt x="1800860" y="1357757"/>
                  </a:lnTo>
                  <a:lnTo>
                    <a:pt x="1779905" y="1398523"/>
                  </a:lnTo>
                  <a:lnTo>
                    <a:pt x="1757044" y="1438275"/>
                  </a:lnTo>
                  <a:lnTo>
                    <a:pt x="1732407" y="1476628"/>
                  </a:lnTo>
                  <a:lnTo>
                    <a:pt x="1705990" y="1513713"/>
                  </a:lnTo>
                  <a:lnTo>
                    <a:pt x="1677923" y="1549527"/>
                  </a:lnTo>
                  <a:lnTo>
                    <a:pt x="1648206" y="1583944"/>
                  </a:lnTo>
                  <a:lnTo>
                    <a:pt x="1616837" y="1616837"/>
                  </a:lnTo>
                  <a:lnTo>
                    <a:pt x="1583943" y="1648206"/>
                  </a:lnTo>
                  <a:lnTo>
                    <a:pt x="1549526" y="1677923"/>
                  </a:lnTo>
                  <a:lnTo>
                    <a:pt x="1513713" y="1705990"/>
                  </a:lnTo>
                  <a:lnTo>
                    <a:pt x="1476629" y="1732407"/>
                  </a:lnTo>
                  <a:lnTo>
                    <a:pt x="1438274" y="1757045"/>
                  </a:lnTo>
                  <a:lnTo>
                    <a:pt x="1398523" y="1779904"/>
                  </a:lnTo>
                  <a:lnTo>
                    <a:pt x="1357757" y="1800859"/>
                  </a:lnTo>
                  <a:lnTo>
                    <a:pt x="1315719" y="1819783"/>
                  </a:lnTo>
                  <a:lnTo>
                    <a:pt x="1272793" y="1836673"/>
                  </a:lnTo>
                  <a:lnTo>
                    <a:pt x="1228724" y="1851659"/>
                  </a:lnTo>
                  <a:lnTo>
                    <a:pt x="1183766" y="1864359"/>
                  </a:lnTo>
                  <a:lnTo>
                    <a:pt x="1138046" y="1874901"/>
                  </a:lnTo>
                  <a:lnTo>
                    <a:pt x="1091438" y="1883283"/>
                  </a:lnTo>
                  <a:lnTo>
                    <a:pt x="1043939" y="1889252"/>
                  </a:lnTo>
                  <a:lnTo>
                    <a:pt x="995934" y="1892934"/>
                  </a:lnTo>
                  <a:lnTo>
                    <a:pt x="947165" y="1894204"/>
                  </a:lnTo>
                  <a:lnTo>
                    <a:pt x="898397" y="1892934"/>
                  </a:lnTo>
                  <a:lnTo>
                    <a:pt x="850264" y="1889252"/>
                  </a:lnTo>
                  <a:lnTo>
                    <a:pt x="802893" y="1883283"/>
                  </a:lnTo>
                  <a:lnTo>
                    <a:pt x="756285" y="1874901"/>
                  </a:lnTo>
                  <a:lnTo>
                    <a:pt x="710438" y="1864359"/>
                  </a:lnTo>
                  <a:lnTo>
                    <a:pt x="665480" y="1851659"/>
                  </a:lnTo>
                  <a:lnTo>
                    <a:pt x="621538" y="1836673"/>
                  </a:lnTo>
                  <a:lnTo>
                    <a:pt x="578485" y="1819783"/>
                  </a:lnTo>
                  <a:lnTo>
                    <a:pt x="536574" y="1800859"/>
                  </a:lnTo>
                  <a:lnTo>
                    <a:pt x="495681" y="1779904"/>
                  </a:lnTo>
                  <a:lnTo>
                    <a:pt x="456057" y="1757045"/>
                  </a:lnTo>
                  <a:lnTo>
                    <a:pt x="417575" y="1732407"/>
                  </a:lnTo>
                  <a:lnTo>
                    <a:pt x="380491" y="1705990"/>
                  </a:lnTo>
                  <a:lnTo>
                    <a:pt x="344678" y="1677923"/>
                  </a:lnTo>
                  <a:lnTo>
                    <a:pt x="310261" y="1648206"/>
                  </a:lnTo>
                  <a:lnTo>
                    <a:pt x="277367" y="1616837"/>
                  </a:lnTo>
                  <a:lnTo>
                    <a:pt x="245999" y="1583944"/>
                  </a:lnTo>
                  <a:lnTo>
                    <a:pt x="216280" y="1549527"/>
                  </a:lnTo>
                  <a:lnTo>
                    <a:pt x="188213" y="1513713"/>
                  </a:lnTo>
                  <a:lnTo>
                    <a:pt x="161798" y="1476628"/>
                  </a:lnTo>
                  <a:lnTo>
                    <a:pt x="137160" y="1438275"/>
                  </a:lnTo>
                  <a:lnTo>
                    <a:pt x="114300" y="1398523"/>
                  </a:lnTo>
                  <a:lnTo>
                    <a:pt x="93344" y="1357757"/>
                  </a:lnTo>
                  <a:lnTo>
                    <a:pt x="74422" y="1315720"/>
                  </a:lnTo>
                  <a:lnTo>
                    <a:pt x="57530" y="1272794"/>
                  </a:lnTo>
                  <a:lnTo>
                    <a:pt x="42544" y="1228725"/>
                  </a:lnTo>
                  <a:lnTo>
                    <a:pt x="29844" y="1183766"/>
                  </a:lnTo>
                  <a:lnTo>
                    <a:pt x="19303" y="1138046"/>
                  </a:lnTo>
                  <a:lnTo>
                    <a:pt x="10922" y="1091438"/>
                  </a:lnTo>
                  <a:lnTo>
                    <a:pt x="4952" y="1043939"/>
                  </a:lnTo>
                  <a:lnTo>
                    <a:pt x="1269" y="995933"/>
                  </a:lnTo>
                  <a:lnTo>
                    <a:pt x="0" y="94716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301365" y="3032760"/>
            <a:ext cx="8226425" cy="3831590"/>
            <a:chOff x="3301365" y="3032760"/>
            <a:chExt cx="8226425" cy="3831590"/>
          </a:xfrm>
        </p:grpSpPr>
        <p:sp>
          <p:nvSpPr>
            <p:cNvPr id="13" name="object 13"/>
            <p:cNvSpPr/>
            <p:nvPr/>
          </p:nvSpPr>
          <p:spPr>
            <a:xfrm>
              <a:off x="8625840" y="3032760"/>
              <a:ext cx="2901950" cy="3825240"/>
            </a:xfrm>
            <a:custGeom>
              <a:avLst/>
              <a:gdLst/>
              <a:ahLst/>
              <a:cxnLst/>
              <a:rect l="l" t="t" r="r" b="b"/>
              <a:pathLst>
                <a:path w="2901950" h="3825240">
                  <a:moveTo>
                    <a:pt x="2611501" y="0"/>
                  </a:moveTo>
                  <a:lnTo>
                    <a:pt x="290194" y="0"/>
                  </a:lnTo>
                  <a:lnTo>
                    <a:pt x="243077" y="3810"/>
                  </a:lnTo>
                  <a:lnTo>
                    <a:pt x="198500" y="14731"/>
                  </a:lnTo>
                  <a:lnTo>
                    <a:pt x="156844" y="32385"/>
                  </a:lnTo>
                  <a:lnTo>
                    <a:pt x="118744" y="56006"/>
                  </a:lnTo>
                  <a:lnTo>
                    <a:pt x="84962" y="84962"/>
                  </a:lnTo>
                  <a:lnTo>
                    <a:pt x="56006" y="118744"/>
                  </a:lnTo>
                  <a:lnTo>
                    <a:pt x="32384" y="156844"/>
                  </a:lnTo>
                  <a:lnTo>
                    <a:pt x="14731" y="198500"/>
                  </a:lnTo>
                  <a:lnTo>
                    <a:pt x="3809" y="243077"/>
                  </a:lnTo>
                  <a:lnTo>
                    <a:pt x="0" y="290194"/>
                  </a:lnTo>
                  <a:lnTo>
                    <a:pt x="0" y="3666223"/>
                  </a:lnTo>
                  <a:lnTo>
                    <a:pt x="3809" y="3713288"/>
                  </a:lnTo>
                  <a:lnTo>
                    <a:pt x="14731" y="3757935"/>
                  </a:lnTo>
                  <a:lnTo>
                    <a:pt x="32384" y="3799565"/>
                  </a:lnTo>
                  <a:lnTo>
                    <a:pt x="48336" y="3825240"/>
                  </a:lnTo>
                  <a:lnTo>
                    <a:pt x="2853359" y="3825240"/>
                  </a:lnTo>
                  <a:lnTo>
                    <a:pt x="2869310" y="3799565"/>
                  </a:lnTo>
                  <a:lnTo>
                    <a:pt x="2886963" y="3757935"/>
                  </a:lnTo>
                  <a:lnTo>
                    <a:pt x="2897885" y="3713288"/>
                  </a:lnTo>
                  <a:lnTo>
                    <a:pt x="2901695" y="3666223"/>
                  </a:lnTo>
                  <a:lnTo>
                    <a:pt x="2901695" y="290194"/>
                  </a:lnTo>
                  <a:lnTo>
                    <a:pt x="2897885" y="243077"/>
                  </a:lnTo>
                  <a:lnTo>
                    <a:pt x="2886963" y="198500"/>
                  </a:lnTo>
                  <a:lnTo>
                    <a:pt x="2869310" y="156844"/>
                  </a:lnTo>
                  <a:lnTo>
                    <a:pt x="2845688" y="118744"/>
                  </a:lnTo>
                  <a:lnTo>
                    <a:pt x="2816732" y="84962"/>
                  </a:lnTo>
                  <a:lnTo>
                    <a:pt x="2782951" y="56006"/>
                  </a:lnTo>
                  <a:lnTo>
                    <a:pt x="2744851" y="32385"/>
                  </a:lnTo>
                  <a:lnTo>
                    <a:pt x="2703194" y="14731"/>
                  </a:lnTo>
                  <a:lnTo>
                    <a:pt x="2658617" y="3810"/>
                  </a:lnTo>
                  <a:lnTo>
                    <a:pt x="2611501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04959" y="3209290"/>
              <a:ext cx="1894204" cy="189420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204959" y="3209290"/>
              <a:ext cx="1894205" cy="1894205"/>
            </a:xfrm>
            <a:custGeom>
              <a:avLst/>
              <a:gdLst/>
              <a:ahLst/>
              <a:cxnLst/>
              <a:rect l="l" t="t" r="r" b="b"/>
              <a:pathLst>
                <a:path w="1894204" h="1894204">
                  <a:moveTo>
                    <a:pt x="0" y="947166"/>
                  </a:moveTo>
                  <a:lnTo>
                    <a:pt x="1270" y="898398"/>
                  </a:lnTo>
                  <a:lnTo>
                    <a:pt x="4825" y="850265"/>
                  </a:lnTo>
                  <a:lnTo>
                    <a:pt x="10922" y="802894"/>
                  </a:lnTo>
                  <a:lnTo>
                    <a:pt x="19304" y="756285"/>
                  </a:lnTo>
                  <a:lnTo>
                    <a:pt x="29845" y="710438"/>
                  </a:lnTo>
                  <a:lnTo>
                    <a:pt x="42545" y="665480"/>
                  </a:lnTo>
                  <a:lnTo>
                    <a:pt x="57531" y="621538"/>
                  </a:lnTo>
                  <a:lnTo>
                    <a:pt x="74422" y="578485"/>
                  </a:lnTo>
                  <a:lnTo>
                    <a:pt x="93345" y="536575"/>
                  </a:lnTo>
                  <a:lnTo>
                    <a:pt x="114300" y="495681"/>
                  </a:lnTo>
                  <a:lnTo>
                    <a:pt x="137160" y="456057"/>
                  </a:lnTo>
                  <a:lnTo>
                    <a:pt x="161798" y="417576"/>
                  </a:lnTo>
                  <a:lnTo>
                    <a:pt x="188214" y="380492"/>
                  </a:lnTo>
                  <a:lnTo>
                    <a:pt x="216281" y="344677"/>
                  </a:lnTo>
                  <a:lnTo>
                    <a:pt x="245999" y="310261"/>
                  </a:lnTo>
                  <a:lnTo>
                    <a:pt x="277368" y="277368"/>
                  </a:lnTo>
                  <a:lnTo>
                    <a:pt x="310261" y="245999"/>
                  </a:lnTo>
                  <a:lnTo>
                    <a:pt x="344678" y="216281"/>
                  </a:lnTo>
                  <a:lnTo>
                    <a:pt x="380492" y="188213"/>
                  </a:lnTo>
                  <a:lnTo>
                    <a:pt x="417575" y="161798"/>
                  </a:lnTo>
                  <a:lnTo>
                    <a:pt x="455930" y="137160"/>
                  </a:lnTo>
                  <a:lnTo>
                    <a:pt x="495681" y="114300"/>
                  </a:lnTo>
                  <a:lnTo>
                    <a:pt x="536448" y="93345"/>
                  </a:lnTo>
                  <a:lnTo>
                    <a:pt x="578485" y="74422"/>
                  </a:lnTo>
                  <a:lnTo>
                    <a:pt x="621411" y="57531"/>
                  </a:lnTo>
                  <a:lnTo>
                    <a:pt x="665480" y="42545"/>
                  </a:lnTo>
                  <a:lnTo>
                    <a:pt x="710438" y="29845"/>
                  </a:lnTo>
                  <a:lnTo>
                    <a:pt x="756158" y="19304"/>
                  </a:lnTo>
                  <a:lnTo>
                    <a:pt x="802767" y="10922"/>
                  </a:lnTo>
                  <a:lnTo>
                    <a:pt x="850265" y="4952"/>
                  </a:lnTo>
                  <a:lnTo>
                    <a:pt x="898271" y="1270"/>
                  </a:lnTo>
                  <a:lnTo>
                    <a:pt x="947039" y="0"/>
                  </a:lnTo>
                  <a:lnTo>
                    <a:pt x="995807" y="1270"/>
                  </a:lnTo>
                  <a:lnTo>
                    <a:pt x="1043940" y="4952"/>
                  </a:lnTo>
                  <a:lnTo>
                    <a:pt x="1091311" y="10922"/>
                  </a:lnTo>
                  <a:lnTo>
                    <a:pt x="1137920" y="19304"/>
                  </a:lnTo>
                  <a:lnTo>
                    <a:pt x="1183767" y="29845"/>
                  </a:lnTo>
                  <a:lnTo>
                    <a:pt x="1228725" y="42545"/>
                  </a:lnTo>
                  <a:lnTo>
                    <a:pt x="1272667" y="57531"/>
                  </a:lnTo>
                  <a:lnTo>
                    <a:pt x="1315720" y="74422"/>
                  </a:lnTo>
                  <a:lnTo>
                    <a:pt x="1357630" y="93345"/>
                  </a:lnTo>
                  <a:lnTo>
                    <a:pt x="1398524" y="114300"/>
                  </a:lnTo>
                  <a:lnTo>
                    <a:pt x="1438148" y="137160"/>
                  </a:lnTo>
                  <a:lnTo>
                    <a:pt x="1476629" y="161798"/>
                  </a:lnTo>
                  <a:lnTo>
                    <a:pt x="1513713" y="188213"/>
                  </a:lnTo>
                  <a:lnTo>
                    <a:pt x="1549527" y="216281"/>
                  </a:lnTo>
                  <a:lnTo>
                    <a:pt x="1583944" y="245999"/>
                  </a:lnTo>
                  <a:lnTo>
                    <a:pt x="1616837" y="277368"/>
                  </a:lnTo>
                  <a:lnTo>
                    <a:pt x="1648206" y="310261"/>
                  </a:lnTo>
                  <a:lnTo>
                    <a:pt x="1677924" y="344677"/>
                  </a:lnTo>
                  <a:lnTo>
                    <a:pt x="1705991" y="380492"/>
                  </a:lnTo>
                  <a:lnTo>
                    <a:pt x="1732407" y="417576"/>
                  </a:lnTo>
                  <a:lnTo>
                    <a:pt x="1757045" y="456057"/>
                  </a:lnTo>
                  <a:lnTo>
                    <a:pt x="1779905" y="495681"/>
                  </a:lnTo>
                  <a:lnTo>
                    <a:pt x="1800860" y="536575"/>
                  </a:lnTo>
                  <a:lnTo>
                    <a:pt x="1819783" y="578485"/>
                  </a:lnTo>
                  <a:lnTo>
                    <a:pt x="1836674" y="621538"/>
                  </a:lnTo>
                  <a:lnTo>
                    <a:pt x="1851660" y="665480"/>
                  </a:lnTo>
                  <a:lnTo>
                    <a:pt x="1864360" y="710438"/>
                  </a:lnTo>
                  <a:lnTo>
                    <a:pt x="1874901" y="756285"/>
                  </a:lnTo>
                  <a:lnTo>
                    <a:pt x="1883283" y="802894"/>
                  </a:lnTo>
                  <a:lnTo>
                    <a:pt x="1889252" y="850265"/>
                  </a:lnTo>
                  <a:lnTo>
                    <a:pt x="1892935" y="898398"/>
                  </a:lnTo>
                  <a:lnTo>
                    <a:pt x="1894205" y="947166"/>
                  </a:lnTo>
                  <a:lnTo>
                    <a:pt x="1892935" y="995934"/>
                  </a:lnTo>
                  <a:lnTo>
                    <a:pt x="1889252" y="1043940"/>
                  </a:lnTo>
                  <a:lnTo>
                    <a:pt x="1883283" y="1091438"/>
                  </a:lnTo>
                  <a:lnTo>
                    <a:pt x="1874901" y="1138047"/>
                  </a:lnTo>
                  <a:lnTo>
                    <a:pt x="1864360" y="1183767"/>
                  </a:lnTo>
                  <a:lnTo>
                    <a:pt x="1851660" y="1228725"/>
                  </a:lnTo>
                  <a:lnTo>
                    <a:pt x="1836674" y="1272794"/>
                  </a:lnTo>
                  <a:lnTo>
                    <a:pt x="1819783" y="1315720"/>
                  </a:lnTo>
                  <a:lnTo>
                    <a:pt x="1800860" y="1357757"/>
                  </a:lnTo>
                  <a:lnTo>
                    <a:pt x="1779905" y="1398524"/>
                  </a:lnTo>
                  <a:lnTo>
                    <a:pt x="1757045" y="1438275"/>
                  </a:lnTo>
                  <a:lnTo>
                    <a:pt x="1732407" y="1476629"/>
                  </a:lnTo>
                  <a:lnTo>
                    <a:pt x="1705991" y="1513713"/>
                  </a:lnTo>
                  <a:lnTo>
                    <a:pt x="1677924" y="1549527"/>
                  </a:lnTo>
                  <a:lnTo>
                    <a:pt x="1648206" y="1583944"/>
                  </a:lnTo>
                  <a:lnTo>
                    <a:pt x="1616837" y="1616837"/>
                  </a:lnTo>
                  <a:lnTo>
                    <a:pt x="1583944" y="1648206"/>
                  </a:lnTo>
                  <a:lnTo>
                    <a:pt x="1549527" y="1677924"/>
                  </a:lnTo>
                  <a:lnTo>
                    <a:pt x="1513713" y="1705991"/>
                  </a:lnTo>
                  <a:lnTo>
                    <a:pt x="1476629" y="1732407"/>
                  </a:lnTo>
                  <a:lnTo>
                    <a:pt x="1438148" y="1757045"/>
                  </a:lnTo>
                  <a:lnTo>
                    <a:pt x="1398524" y="1779905"/>
                  </a:lnTo>
                  <a:lnTo>
                    <a:pt x="1357630" y="1800860"/>
                  </a:lnTo>
                  <a:lnTo>
                    <a:pt x="1315720" y="1819783"/>
                  </a:lnTo>
                  <a:lnTo>
                    <a:pt x="1272667" y="1836674"/>
                  </a:lnTo>
                  <a:lnTo>
                    <a:pt x="1228725" y="1851660"/>
                  </a:lnTo>
                  <a:lnTo>
                    <a:pt x="1183767" y="1864360"/>
                  </a:lnTo>
                  <a:lnTo>
                    <a:pt x="1137920" y="1874901"/>
                  </a:lnTo>
                  <a:lnTo>
                    <a:pt x="1091311" y="1883283"/>
                  </a:lnTo>
                  <a:lnTo>
                    <a:pt x="1043940" y="1889252"/>
                  </a:lnTo>
                  <a:lnTo>
                    <a:pt x="995807" y="1892935"/>
                  </a:lnTo>
                  <a:lnTo>
                    <a:pt x="947039" y="1894205"/>
                  </a:lnTo>
                  <a:lnTo>
                    <a:pt x="898271" y="1892935"/>
                  </a:lnTo>
                  <a:lnTo>
                    <a:pt x="850265" y="1889252"/>
                  </a:lnTo>
                  <a:lnTo>
                    <a:pt x="802767" y="1883283"/>
                  </a:lnTo>
                  <a:lnTo>
                    <a:pt x="756158" y="1874901"/>
                  </a:lnTo>
                  <a:lnTo>
                    <a:pt x="710438" y="1864360"/>
                  </a:lnTo>
                  <a:lnTo>
                    <a:pt x="665480" y="1851660"/>
                  </a:lnTo>
                  <a:lnTo>
                    <a:pt x="621411" y="1836674"/>
                  </a:lnTo>
                  <a:lnTo>
                    <a:pt x="578485" y="1819783"/>
                  </a:lnTo>
                  <a:lnTo>
                    <a:pt x="536448" y="1800860"/>
                  </a:lnTo>
                  <a:lnTo>
                    <a:pt x="495681" y="1779905"/>
                  </a:lnTo>
                  <a:lnTo>
                    <a:pt x="455930" y="1757045"/>
                  </a:lnTo>
                  <a:lnTo>
                    <a:pt x="417575" y="1732407"/>
                  </a:lnTo>
                  <a:lnTo>
                    <a:pt x="380492" y="1705991"/>
                  </a:lnTo>
                  <a:lnTo>
                    <a:pt x="344678" y="1677924"/>
                  </a:lnTo>
                  <a:lnTo>
                    <a:pt x="310261" y="1648206"/>
                  </a:lnTo>
                  <a:lnTo>
                    <a:pt x="277368" y="1616837"/>
                  </a:lnTo>
                  <a:lnTo>
                    <a:pt x="245999" y="1583944"/>
                  </a:lnTo>
                  <a:lnTo>
                    <a:pt x="216281" y="1549527"/>
                  </a:lnTo>
                  <a:lnTo>
                    <a:pt x="188214" y="1513713"/>
                  </a:lnTo>
                  <a:lnTo>
                    <a:pt x="161798" y="1476629"/>
                  </a:lnTo>
                  <a:lnTo>
                    <a:pt x="137160" y="1438275"/>
                  </a:lnTo>
                  <a:lnTo>
                    <a:pt x="114300" y="1398524"/>
                  </a:lnTo>
                  <a:lnTo>
                    <a:pt x="93345" y="1357757"/>
                  </a:lnTo>
                  <a:lnTo>
                    <a:pt x="74422" y="1315720"/>
                  </a:lnTo>
                  <a:lnTo>
                    <a:pt x="57531" y="1272794"/>
                  </a:lnTo>
                  <a:lnTo>
                    <a:pt x="42545" y="1228725"/>
                  </a:lnTo>
                  <a:lnTo>
                    <a:pt x="29845" y="1183767"/>
                  </a:lnTo>
                  <a:lnTo>
                    <a:pt x="19304" y="1138047"/>
                  </a:lnTo>
                  <a:lnTo>
                    <a:pt x="10922" y="1091438"/>
                  </a:lnTo>
                  <a:lnTo>
                    <a:pt x="4825" y="1043940"/>
                  </a:lnTo>
                  <a:lnTo>
                    <a:pt x="1270" y="995934"/>
                  </a:lnTo>
                  <a:lnTo>
                    <a:pt x="0" y="94716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07715" y="6370319"/>
              <a:ext cx="8180070" cy="487680"/>
            </a:xfrm>
            <a:custGeom>
              <a:avLst/>
              <a:gdLst/>
              <a:ahLst/>
              <a:cxnLst/>
              <a:rect l="l" t="t" r="r" b="b"/>
              <a:pathLst>
                <a:path w="8180070" h="487679">
                  <a:moveTo>
                    <a:pt x="296799" y="0"/>
                  </a:moveTo>
                  <a:lnTo>
                    <a:pt x="0" y="296735"/>
                  </a:lnTo>
                  <a:lnTo>
                    <a:pt x="190993" y="487679"/>
                  </a:lnTo>
                  <a:lnTo>
                    <a:pt x="296799" y="487679"/>
                  </a:lnTo>
                  <a:lnTo>
                    <a:pt x="296799" y="445095"/>
                  </a:lnTo>
                  <a:lnTo>
                    <a:pt x="8031671" y="445095"/>
                  </a:lnTo>
                  <a:lnTo>
                    <a:pt x="8180069" y="296735"/>
                  </a:lnTo>
                  <a:lnTo>
                    <a:pt x="8031664" y="148361"/>
                  </a:lnTo>
                  <a:lnTo>
                    <a:pt x="296799" y="148361"/>
                  </a:lnTo>
                  <a:lnTo>
                    <a:pt x="296799" y="0"/>
                  </a:lnTo>
                  <a:close/>
                </a:path>
                <a:path w="8180070" h="487679">
                  <a:moveTo>
                    <a:pt x="8031671" y="445095"/>
                  </a:moveTo>
                  <a:lnTo>
                    <a:pt x="7883271" y="445095"/>
                  </a:lnTo>
                  <a:lnTo>
                    <a:pt x="7883271" y="487679"/>
                  </a:lnTo>
                  <a:lnTo>
                    <a:pt x="7989076" y="487679"/>
                  </a:lnTo>
                  <a:lnTo>
                    <a:pt x="8031671" y="445095"/>
                  </a:lnTo>
                  <a:close/>
                </a:path>
                <a:path w="8180070" h="487679">
                  <a:moveTo>
                    <a:pt x="7883271" y="0"/>
                  </a:moveTo>
                  <a:lnTo>
                    <a:pt x="7883271" y="148361"/>
                  </a:lnTo>
                  <a:lnTo>
                    <a:pt x="8031664" y="148361"/>
                  </a:lnTo>
                  <a:lnTo>
                    <a:pt x="7883271" y="0"/>
                  </a:lnTo>
                  <a:close/>
                </a:path>
              </a:pathLst>
            </a:custGeom>
            <a:solidFill>
              <a:srgbClr val="FFE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07715" y="6370319"/>
              <a:ext cx="8180070" cy="487680"/>
            </a:xfrm>
            <a:custGeom>
              <a:avLst/>
              <a:gdLst/>
              <a:ahLst/>
              <a:cxnLst/>
              <a:rect l="l" t="t" r="r" b="b"/>
              <a:pathLst>
                <a:path w="8180070" h="487679">
                  <a:moveTo>
                    <a:pt x="7883271" y="487679"/>
                  </a:moveTo>
                  <a:lnTo>
                    <a:pt x="7883271" y="445095"/>
                  </a:lnTo>
                  <a:lnTo>
                    <a:pt x="296799" y="445095"/>
                  </a:lnTo>
                  <a:lnTo>
                    <a:pt x="296799" y="487679"/>
                  </a:lnTo>
                </a:path>
                <a:path w="8180070" h="487679">
                  <a:moveTo>
                    <a:pt x="190993" y="487679"/>
                  </a:moveTo>
                  <a:lnTo>
                    <a:pt x="0" y="296735"/>
                  </a:lnTo>
                  <a:lnTo>
                    <a:pt x="296799" y="0"/>
                  </a:lnTo>
                  <a:lnTo>
                    <a:pt x="296799" y="148361"/>
                  </a:lnTo>
                  <a:lnTo>
                    <a:pt x="7883271" y="148361"/>
                  </a:lnTo>
                  <a:lnTo>
                    <a:pt x="7883271" y="0"/>
                  </a:lnTo>
                  <a:lnTo>
                    <a:pt x="8180069" y="296735"/>
                  </a:lnTo>
                  <a:lnTo>
                    <a:pt x="7989076" y="487679"/>
                  </a:lnTo>
                </a:path>
              </a:pathLst>
            </a:custGeom>
            <a:ln w="12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0" y="1651635"/>
            <a:ext cx="711200" cy="228600"/>
          </a:xfrm>
          <a:custGeom>
            <a:avLst/>
            <a:gdLst/>
            <a:ahLst/>
            <a:cxnLst/>
            <a:rect l="l" t="t" r="r" b="b"/>
            <a:pathLst>
              <a:path w="711200" h="228600">
                <a:moveTo>
                  <a:pt x="711200" y="0"/>
                </a:moveTo>
                <a:lnTo>
                  <a:pt x="0" y="0"/>
                </a:lnTo>
                <a:lnTo>
                  <a:pt x="0" y="228600"/>
                </a:lnTo>
                <a:lnTo>
                  <a:pt x="711200" y="228600"/>
                </a:lnTo>
                <a:lnTo>
                  <a:pt x="7112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881885" y="770889"/>
            <a:ext cx="58966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775F53"/>
                </a:solidFill>
                <a:latin typeface="Arial"/>
                <a:cs typeface="Arial"/>
              </a:rPr>
              <a:t>GIÁO</a:t>
            </a:r>
            <a:r>
              <a:rPr sz="4400" b="0" spc="-30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775F53"/>
                </a:solidFill>
                <a:latin typeface="Arial"/>
                <a:cs typeface="Arial"/>
              </a:rPr>
              <a:t>DỤC</a:t>
            </a:r>
            <a:r>
              <a:rPr sz="4400" b="0" spc="-5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775F53"/>
                </a:solidFill>
                <a:latin typeface="Arial"/>
                <a:cs typeface="Arial"/>
              </a:rPr>
              <a:t>STEM</a:t>
            </a:r>
            <a:r>
              <a:rPr sz="4400" b="0" spc="-20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775F53"/>
                </a:solidFill>
                <a:latin typeface="Arial"/>
                <a:cs typeface="Arial"/>
              </a:rPr>
              <a:t>–</a:t>
            </a:r>
            <a:r>
              <a:rPr sz="4400" b="0" spc="-5" dirty="0">
                <a:solidFill>
                  <a:srgbClr val="775F53"/>
                </a:solidFill>
                <a:latin typeface="Arial"/>
                <a:cs typeface="Arial"/>
              </a:rPr>
              <a:t> </a:t>
            </a:r>
            <a:r>
              <a:rPr sz="4400" b="0" spc="-25" dirty="0">
                <a:solidFill>
                  <a:srgbClr val="775F53"/>
                </a:solidFill>
                <a:latin typeface="Arial"/>
                <a:cs typeface="Arial"/>
              </a:rPr>
              <a:t>CV</a:t>
            </a:r>
            <a:endParaRPr sz="4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58870" y="5220461"/>
            <a:ext cx="1020444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69545" marR="5080" indent="-157480">
              <a:lnSpc>
                <a:spcPts val="2480"/>
              </a:lnSpc>
              <a:spcBef>
                <a:spcPts val="515"/>
              </a:spcBef>
            </a:pPr>
            <a:r>
              <a:rPr sz="2400" spc="-25" dirty="0">
                <a:latin typeface="Arial"/>
                <a:cs typeface="Arial"/>
              </a:rPr>
              <a:t>Bài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học </a:t>
            </a:r>
            <a:r>
              <a:rPr sz="2400" spc="-35" dirty="0">
                <a:latin typeface="Arial"/>
                <a:cs typeface="Arial"/>
              </a:rPr>
              <a:t>STEM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40322" y="5243321"/>
            <a:ext cx="1950085" cy="77533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7620">
              <a:lnSpc>
                <a:spcPts val="3020"/>
              </a:lnSpc>
              <a:spcBef>
                <a:spcPts val="60"/>
              </a:spcBef>
            </a:pPr>
            <a:r>
              <a:rPr sz="2400" dirty="0">
                <a:latin typeface="Arial"/>
                <a:cs typeface="Arial"/>
              </a:rPr>
              <a:t>Hoạt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động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trải </a:t>
            </a:r>
            <a:r>
              <a:rPr sz="2400" dirty="0">
                <a:latin typeface="Arial"/>
                <a:cs typeface="Arial"/>
              </a:rPr>
              <a:t>nghiệm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STEM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50273" y="5459679"/>
            <a:ext cx="2049145" cy="77533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86360">
              <a:lnSpc>
                <a:spcPts val="3020"/>
              </a:lnSpc>
              <a:spcBef>
                <a:spcPts val="6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Làm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quen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với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NCKH,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kĩ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thuật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43754" y="6545071"/>
            <a:ext cx="5113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hình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thức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tổ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chức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giáo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dục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STEM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Cấp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tiểu</a:t>
            </a:r>
            <a:r>
              <a:rPr sz="1800" spc="-25" dirty="0">
                <a:latin typeface="Arial"/>
                <a:cs typeface="Arial"/>
              </a:rPr>
              <a:t> học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34197" y="879983"/>
            <a:ext cx="1444371" cy="469264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787400" y="1651635"/>
            <a:ext cx="11404600" cy="228600"/>
          </a:xfrm>
          <a:custGeom>
            <a:avLst/>
            <a:gdLst/>
            <a:ahLst/>
            <a:cxnLst/>
            <a:rect l="l" t="t" r="r" b="b"/>
            <a:pathLst>
              <a:path w="11404600" h="228600">
                <a:moveTo>
                  <a:pt x="11404600" y="0"/>
                </a:moveTo>
                <a:lnTo>
                  <a:pt x="0" y="0"/>
                </a:lnTo>
                <a:lnTo>
                  <a:pt x="0" y="228600"/>
                </a:lnTo>
                <a:lnTo>
                  <a:pt x="11404600" y="228600"/>
                </a:lnTo>
                <a:lnTo>
                  <a:pt x="1140460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0" y="607694"/>
            <a:ext cx="1560195" cy="948690"/>
            <a:chOff x="0" y="607694"/>
            <a:chExt cx="1560195" cy="948690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07694"/>
              <a:ext cx="1560195" cy="8934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005" y="635634"/>
              <a:ext cx="1382395" cy="9207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3961</Words>
  <Application>Microsoft Office PowerPoint</Application>
  <PresentationFormat>Widescreen</PresentationFormat>
  <Paragraphs>726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Cambria Math</vt:lpstr>
      <vt:lpstr>Times New Roman</vt:lpstr>
      <vt:lpstr>Verdana</vt:lpstr>
      <vt:lpstr>Wingdings</vt:lpstr>
      <vt:lpstr>Office Theme</vt:lpstr>
      <vt:lpstr>TẬP HUẤN</vt:lpstr>
      <vt:lpstr>PowerPoint Presentation</vt:lpstr>
      <vt:lpstr>Định hướng về GD STEM trong CT GDPT 2018</vt:lpstr>
      <vt:lpstr>HƯỚNG DẪN TRIỂN KHAI GD STEM CẤP TIỂU HỌC</vt:lpstr>
      <vt:lpstr>PowerPoint Presentation</vt:lpstr>
      <vt:lpstr>PowerPoint Presentation</vt:lpstr>
      <vt:lpstr>PowerPoint Presentation</vt:lpstr>
      <vt:lpstr>S, T, E, M trong các môn học cấp tiểu học</vt:lpstr>
      <vt:lpstr>GIÁO DỤC STEM – CV</vt:lpstr>
      <vt:lpstr>HÌNH THỨC giáo dục STEM trong trường tiểu học</vt:lpstr>
      <vt:lpstr>1.</vt:lpstr>
      <vt:lpstr>Bài học STEM</vt:lpstr>
      <vt:lpstr>Bản chất bài học STEM</vt:lpstr>
      <vt:lpstr>Ví dụ: Công nghệ 4 – Trồng hoa và cây cảnh trong chậu thay thế BH Stem: Chậu hoa, cây cảnh mi ni</vt:lpstr>
      <vt:lpstr>PowerPoint Presentation</vt:lpstr>
      <vt:lpstr>2. TỔ CHỨC DẠY HỌC BÀI HỌC STEM</vt:lpstr>
      <vt:lpstr>GIÁO DỤC STEM_Cơ sở thiết kế, tổ chức</vt:lpstr>
      <vt:lpstr>GIÁO DỤC STEM_Cơ sở thiết kế, tổ chức</vt:lpstr>
      <vt:lpstr>GIÁO DỤC STEM_Cơ sở thiết kế, tổ chức</vt:lpstr>
      <vt:lpstr>Tiến trình tổ chức bài học STEM cấp tiểu học</vt:lpstr>
      <vt:lpstr>Hai mức độ triển khai bài học STEM ở cấp tiểu học</vt:lpstr>
      <vt:lpstr>PowerPoint Presentation</vt:lpstr>
      <vt:lpstr>YÊU CẦU VỚI BÀI HỌC STEM – CV 909/BGDĐT-GDTH</vt:lpstr>
      <vt:lpstr>Quy trình thiết kế chủ đề STEM</vt:lpstr>
      <vt:lpstr>BÀI HỌC STEM</vt:lpstr>
      <vt:lpstr>Lưu ý khi xây dựng chủ đề STEM cấp tiểu học</vt:lpstr>
      <vt:lpstr>4. TRIỂN KHAI GIÁO DỤC STEM TRONG NHÀ TRƯỜNG TIỂU HỌC</vt:lpstr>
      <vt:lpstr>Hướng dẫn, hỗ trợ</vt:lpstr>
      <vt:lpstr>PowerPoint Presentation</vt:lpstr>
      <vt:lpstr>PowerPoint Presentation</vt:lpstr>
      <vt:lpstr>PHỤ LỤC 2 – CV 2345</vt:lpstr>
      <vt:lpstr>PowerPoint Presentation</vt:lpstr>
      <vt:lpstr>PowerPoint Presentation</vt:lpstr>
      <vt:lpstr>PHỤ LỤC 1- CV 2345: giáo dục của nhà trường</vt:lpstr>
      <vt:lpstr>PowerPoint Presentation</vt:lpstr>
      <vt:lpstr>GIẢI PHÁP Chọn, đưa BH STEM  KHGD nhà trường</vt:lpstr>
      <vt:lpstr>PowerPoint Presentation</vt:lpstr>
      <vt:lpstr>PowerPoint Presentation</vt:lpstr>
      <vt:lpstr>Cách phân phối bài học STEM  KHGD</vt:lpstr>
      <vt:lpstr>2. XÂY DỰNG KHBD VÀ TỔ CHỨC DẠY HỌC</vt:lpstr>
      <vt:lpstr>MỘT SỐ TÀI LIỆU THAM KHẢO</vt:lpstr>
      <vt:lpstr>GIÁO DỤC STEM – HÀNH TRÌNH SÁNG TẠO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BỘ SÁCH STEM  TIỂU HỌC</dc:title>
  <dc:creator>Nguyen Thi Thu Trang</dc:creator>
  <cp:lastModifiedBy>TDG</cp:lastModifiedBy>
  <cp:revision>17</cp:revision>
  <dcterms:created xsi:type="dcterms:W3CDTF">2024-09-09T12:49:15Z</dcterms:created>
  <dcterms:modified xsi:type="dcterms:W3CDTF">2024-09-11T06:02:22Z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2024-09-09T00:00:00Z</vt:filetime>
  </property>
  <property fmtid="{D5CDD505-2E9C-101B-9397-08002B2CF9AE}" pid="3" name="Creator">
    <vt:lpwstr>Microsoft® Word LTSC</vt:lpwstr>
  </property>
  <property fmtid="{D5CDD505-2E9C-101B-9397-08002B2CF9AE}" pid="4" name="LastSaved">
    <vt:filetime>2024-09-09T00:00:00Z</vt:filetime>
  </property>
  <property fmtid="{D5CDD505-2E9C-101B-9397-08002B2CF9AE}" pid="5" name="Producer">
    <vt:lpwstr>Microsoft® Word LTSC</vt:lpwstr>
  </property>
</Properties>
</file>