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7" r:id="rId2"/>
    <p:sldMasterId id="2147483694" r:id="rId3"/>
  </p:sldMasterIdLst>
  <p:notesMasterIdLst>
    <p:notesMasterId r:id="rId20"/>
  </p:notesMasterIdLst>
  <p:sldIdLst>
    <p:sldId id="283" r:id="rId4"/>
    <p:sldId id="282" r:id="rId5"/>
    <p:sldId id="257" r:id="rId6"/>
    <p:sldId id="261" r:id="rId7"/>
    <p:sldId id="258" r:id="rId8"/>
    <p:sldId id="262" r:id="rId9"/>
    <p:sldId id="271" r:id="rId10"/>
    <p:sldId id="273" r:id="rId11"/>
    <p:sldId id="264" r:id="rId12"/>
    <p:sldId id="276" r:id="rId13"/>
    <p:sldId id="265" r:id="rId14"/>
    <p:sldId id="266" r:id="rId15"/>
    <p:sldId id="277" r:id="rId16"/>
    <p:sldId id="279" r:id="rId17"/>
    <p:sldId id="280" r:id="rId18"/>
    <p:sldId id="26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A2448-FF37-45C0-84D8-1AB8AB264E4C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31A7F4-6F83-4837-BF91-38224685D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918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2199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0D97-988D-4B33-B958-EC7D773A057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0089-2158-49EC-B148-4C06673F8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982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0D97-988D-4B33-B958-EC7D773A057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0089-2158-49EC-B148-4C06673F8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178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0D97-988D-4B33-B958-EC7D773A057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0089-2158-49EC-B148-4C06673F8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27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0D97-988D-4B33-B958-EC7D773A057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1C90089-2158-49EC-B148-4C06673F8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877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0D97-988D-4B33-B958-EC7D773A057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0089-2158-49EC-B148-4C06673F8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2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0D97-988D-4B33-B958-EC7D773A057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1C90089-2158-49EC-B148-4C06673F8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900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0D97-988D-4B33-B958-EC7D773A057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1C90089-2158-49EC-B148-4C06673F8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505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0D97-988D-4B33-B958-EC7D773A057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1C90089-2158-49EC-B148-4C06673F8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116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0D97-988D-4B33-B958-EC7D773A057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0089-2158-49EC-B148-4C06673F8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09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0D97-988D-4B33-B958-EC7D773A057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0089-2158-49EC-B148-4C06673F8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82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0D97-988D-4B33-B958-EC7D773A057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0089-2158-49EC-B148-4C06673F8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05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0D97-988D-4B33-B958-EC7D773A057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0089-2158-49EC-B148-4C06673F8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3271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0D97-988D-4B33-B958-EC7D773A057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1C90089-2158-49EC-B148-4C06673F8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466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0D97-988D-4B33-B958-EC7D773A057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1C90089-2158-49EC-B148-4C06673F8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617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0D97-988D-4B33-B958-EC7D773A057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1C90089-2158-49EC-B148-4C06673F847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20793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0D97-988D-4B33-B958-EC7D773A057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1C90089-2158-49EC-B148-4C06673F8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531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0D97-988D-4B33-B958-EC7D773A057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1C90089-2158-49EC-B148-4C06673F847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98804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0D97-988D-4B33-B958-EC7D773A057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1C90089-2158-49EC-B148-4C06673F8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739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0D97-988D-4B33-B958-EC7D773A057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0089-2158-49EC-B148-4C06673F8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601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0D97-988D-4B33-B958-EC7D773A057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0089-2158-49EC-B148-4C06673F8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6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0D97-988D-4B33-B958-EC7D773A057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0089-2158-49EC-B148-4C06673F8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525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0D97-988D-4B33-B958-EC7D773A057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0089-2158-49EC-B148-4C06673F8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813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0D97-988D-4B33-B958-EC7D773A057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0089-2158-49EC-B148-4C06673F8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9786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0D97-988D-4B33-B958-EC7D773A057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0089-2158-49EC-B148-4C06673F8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951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0D97-988D-4B33-B958-EC7D773A057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0089-2158-49EC-B148-4C06673F8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0826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0D97-988D-4B33-B958-EC7D773A057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0089-2158-49EC-B148-4C06673F8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781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0D97-988D-4B33-B958-EC7D773A057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0089-2158-49EC-B148-4C06673F8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3851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0D97-988D-4B33-B958-EC7D773A057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0089-2158-49EC-B148-4C06673F8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2638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0D97-988D-4B33-B958-EC7D773A057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0089-2158-49EC-B148-4C06673F8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0243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0D97-988D-4B33-B958-EC7D773A057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0089-2158-49EC-B148-4C06673F8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8549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0D97-988D-4B33-B958-EC7D773A057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0089-2158-49EC-B148-4C06673F8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899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0D97-988D-4B33-B958-EC7D773A057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0089-2158-49EC-B148-4C06673F8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466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0D97-988D-4B33-B958-EC7D773A057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0089-2158-49EC-B148-4C06673F847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9919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0D97-988D-4B33-B958-EC7D773A057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0089-2158-49EC-B148-4C06673F8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4553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0D97-988D-4B33-B958-EC7D773A057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0089-2158-49EC-B148-4C06673F8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480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0D97-988D-4B33-B958-EC7D773A057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0089-2158-49EC-B148-4C06673F8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2694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0D97-988D-4B33-B958-EC7D773A057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0089-2158-49EC-B148-4C06673F8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2189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0D97-988D-4B33-B958-EC7D773A057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0089-2158-49EC-B148-4C06673F8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1864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0D97-988D-4B33-B958-EC7D773A057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0089-2158-49EC-B148-4C06673F8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0D97-988D-4B33-B958-EC7D773A057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0089-2158-49EC-B148-4C06673F8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69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0D97-988D-4B33-B958-EC7D773A057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0089-2158-49EC-B148-4C06673F8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61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0D97-988D-4B33-B958-EC7D773A057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0089-2158-49EC-B148-4C06673F8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29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0D97-988D-4B33-B958-EC7D773A057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0089-2158-49EC-B148-4C06673F8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34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0D97-988D-4B33-B958-EC7D773A057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0089-2158-49EC-B148-4C06673F8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33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E0D97-988D-4B33-B958-EC7D773A057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90089-2158-49EC-B148-4C06673F8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8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E0D97-988D-4B33-B958-EC7D773A057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1C90089-2158-49EC-B148-4C06673F8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1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45E0D97-988D-4B33-B958-EC7D773A057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1C90089-2158-49EC-B148-4C06673F8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41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A48D0F8-96D7-9800-CA5E-B407B62D8F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WordArt 2"/>
          <p:cNvSpPr>
            <a:spLocks noChangeArrowheads="1" noChangeShapeType="1" noTextEdit="1"/>
          </p:cNvSpPr>
          <p:nvPr/>
        </p:nvSpPr>
        <p:spPr bwMode="auto">
          <a:xfrm>
            <a:off x="3663556" y="616734"/>
            <a:ext cx="4843463" cy="9365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 </a:t>
            </a:r>
          </a:p>
        </p:txBody>
      </p:sp>
      <p:sp>
        <p:nvSpPr>
          <p:cNvPr id="12" name="WordArt 3"/>
          <p:cNvSpPr>
            <a:spLocks noChangeArrowheads="1" noChangeShapeType="1" noTextEdit="1"/>
          </p:cNvSpPr>
          <p:nvPr/>
        </p:nvSpPr>
        <p:spPr bwMode="auto">
          <a:xfrm>
            <a:off x="2751834" y="2493963"/>
            <a:ext cx="6302571" cy="463300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74442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VỀ DỰ GIỜ LỚP </a:t>
            </a:r>
            <a:r>
              <a:rPr lang="en-US" sz="6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5A</a:t>
            </a:r>
            <a:endParaRPr lang="en-US" sz="60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WordArt 4">
            <a:extLst>
              <a:ext uri="{FF2B5EF4-FFF2-40B4-BE49-F238E27FC236}">
                <a16:creationId xmlns:a16="http://schemas.microsoft.com/office/drawing/2014/main" id="{C7A3DDB4-FA8C-10DA-4E88-EFC853B20EC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81501" y="5353056"/>
            <a:ext cx="3043238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  <a:contourClr>
                <a:srgbClr val="FF0000"/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1E528E-E370-47D4-3A94-7088EBA78E9E}"/>
              </a:ext>
            </a:extLst>
          </p:cNvPr>
          <p:cNvSpPr/>
          <p:nvPr/>
        </p:nvSpPr>
        <p:spPr>
          <a:xfrm>
            <a:off x="3060651" y="4206455"/>
            <a:ext cx="5684935" cy="676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 SƠN</a:t>
            </a:r>
            <a:endParaRPr lang="vi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2BCD8A8-FD46-4BE6-09C3-CBF8C5AC4FFA}"/>
              </a:ext>
            </a:extLst>
          </p:cNvPr>
          <p:cNvSpPr/>
          <p:nvPr/>
        </p:nvSpPr>
        <p:spPr>
          <a:xfrm>
            <a:off x="2189858" y="5014918"/>
            <a:ext cx="7250308" cy="676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 THỊ NHÂM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23623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AC5E2F-27B2-DA7C-9709-0C4CD18EC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44" y="206061"/>
            <a:ext cx="10934163" cy="6143223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832C9C-24FD-C578-BEB7-83C15214B8C6}"/>
              </a:ext>
            </a:extLst>
          </p:cNvPr>
          <p:cNvSpPr txBox="1"/>
          <p:nvPr/>
        </p:nvSpPr>
        <p:spPr>
          <a:xfrm>
            <a:off x="3246767" y="6253091"/>
            <a:ext cx="5039139" cy="604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300"/>
              </a:spcBef>
              <a:spcAft>
                <a:spcPts val="800"/>
              </a:spcAft>
            </a:pPr>
            <a:r>
              <a:rPr lang="en-US" sz="2800" i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Lễ</a:t>
            </a:r>
            <a:r>
              <a:rPr lang="en-US" sz="2800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dâng</a:t>
            </a:r>
            <a:r>
              <a:rPr lang="en-US" sz="28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hương</a:t>
            </a:r>
            <a:endParaRPr lang="en-US" sz="2800" dirty="0">
              <a:solidFill>
                <a:srgbClr val="C000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269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97" y="1"/>
            <a:ext cx="11243257" cy="636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86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60" y="115910"/>
            <a:ext cx="11307651" cy="631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15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9"/>
          <p:cNvSpPr/>
          <p:nvPr/>
        </p:nvSpPr>
        <p:spPr>
          <a:xfrm>
            <a:off x="502276" y="476517"/>
            <a:ext cx="10496282" cy="602731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D583B3-5A8B-08D5-E8DA-BB4A85BA5486}"/>
              </a:ext>
            </a:extLst>
          </p:cNvPr>
          <p:cNvSpPr txBox="1"/>
          <p:nvPr/>
        </p:nvSpPr>
        <p:spPr>
          <a:xfrm>
            <a:off x="1543319" y="1979240"/>
            <a:ext cx="897872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800"/>
              </a:spcAft>
            </a:pPr>
            <a:r>
              <a:rPr lang="en-US" sz="2800" b="1" spc="-2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spc="-2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en-US" sz="2800" b="1" spc="-2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Phần</a:t>
            </a:r>
            <a:r>
              <a:rPr lang="en-US" sz="2800" b="1" spc="-2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spc="-2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chức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spc="-2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trò</a:t>
            </a:r>
            <a:r>
              <a:rPr lang="en-US" sz="2800" b="1" spc="-2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spc="-2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chơi</a:t>
            </a:r>
            <a:r>
              <a:rPr lang="en-US" sz="2800" b="1" spc="-2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spc="-2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đua</a:t>
            </a:r>
            <a:r>
              <a:rPr lang="en-US" sz="2800" b="1" spc="-2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spc="-2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thuyền</a:t>
            </a:r>
            <a:r>
              <a:rPr lang="en-US" sz="2800" b="1" spc="-2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spc="-2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trên</a:t>
            </a:r>
            <a:r>
              <a:rPr lang="en-US" sz="2800" b="1" spc="-2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spc="-2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nhánh</a:t>
            </a:r>
            <a:r>
              <a:rPr lang="en-US" sz="2800" b="1" spc="-2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spc="-2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sông</a:t>
            </a:r>
            <a:r>
              <a:rPr lang="en-US" sz="2800" b="1" spc="-2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spc="-2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Vạc</a:t>
            </a:r>
            <a:r>
              <a:rPr lang="en-US" sz="2800" b="1" spc="-2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2800" b="1" spc="-2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Ngoài</a:t>
            </a:r>
            <a:r>
              <a:rPr lang="en-US" sz="2800" b="1" spc="-2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spc="-2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ra</a:t>
            </a:r>
            <a:r>
              <a:rPr lang="en-US" sz="2800" b="1" spc="-2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spc="-2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còn</a:t>
            </a:r>
            <a:r>
              <a:rPr lang="en-US" sz="2800" b="1" spc="-2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spc="-2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sz="2800" b="1" spc="-2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spc="-2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nhiều</a:t>
            </a:r>
            <a:r>
              <a:rPr lang="en-US" sz="2800" b="1" spc="-2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spc="-2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trò</a:t>
            </a:r>
            <a:r>
              <a:rPr lang="en-US" sz="2800" b="1" spc="-2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spc="-2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chơi</a:t>
            </a:r>
            <a:r>
              <a:rPr lang="en-US" sz="2800" b="1" spc="-2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spc="-2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dân</a:t>
            </a:r>
            <a:r>
              <a:rPr lang="en-US" sz="2800" b="1" spc="-2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spc="-2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gian</a:t>
            </a:r>
            <a:r>
              <a:rPr lang="en-US" sz="2800" b="1" spc="-2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spc="-2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sz="2800" b="1" spc="-2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spc="-2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tổ</a:t>
            </a:r>
            <a:r>
              <a:rPr lang="en-US" sz="2800" b="1" spc="-2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spc="-2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chức</a:t>
            </a:r>
            <a:r>
              <a:rPr lang="en-US" sz="2800" b="1" spc="-2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spc="-2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như</a:t>
            </a:r>
            <a:r>
              <a:rPr lang="en-US" sz="2800" b="1" spc="-2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sz="2800" b="1" spc="-2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tổ</a:t>
            </a:r>
            <a:r>
              <a:rPr lang="en-US" sz="2800" b="1" spc="-2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spc="-2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tôm</a:t>
            </a:r>
            <a:r>
              <a:rPr lang="en-US" sz="2800" b="1" spc="-2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800" b="1" spc="-2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cờ</a:t>
            </a:r>
            <a:r>
              <a:rPr lang="en-US" sz="2800" b="1" spc="-2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spc="-2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người</a:t>
            </a:r>
            <a:r>
              <a:rPr lang="en-US" sz="2800" b="1" spc="-2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800" b="1" spc="-2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chọi</a:t>
            </a:r>
            <a:r>
              <a:rPr lang="en-US" sz="2800" b="1" spc="-2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spc="-2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gà</a:t>
            </a:r>
            <a:r>
              <a:rPr lang="en-US" sz="2800" b="1" spc="-2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800" b="1" spc="-2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đập</a:t>
            </a:r>
            <a:r>
              <a:rPr lang="en-US" sz="2800" b="1" spc="-2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spc="-2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niêu</a:t>
            </a:r>
            <a:r>
              <a:rPr lang="en-US" sz="2800" b="1" spc="-2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800" b="1" spc="-2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kéo</a:t>
            </a:r>
            <a:r>
              <a:rPr lang="en-US" sz="2800" b="1" spc="-2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co,… Trong </a:t>
            </a:r>
            <a:r>
              <a:rPr lang="en-US" sz="2800" b="1" spc="-2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phần</a:t>
            </a:r>
            <a:r>
              <a:rPr lang="en-US" sz="2800" b="1" spc="-2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spc="-2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hội</a:t>
            </a:r>
            <a:r>
              <a:rPr lang="en-US" sz="2800" b="1" spc="-2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spc="-2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còn</a:t>
            </a:r>
            <a:r>
              <a:rPr lang="en-US" sz="2800" b="1" spc="-2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spc="-2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sz="2800" b="1" spc="-2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spc="-2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thi</a:t>
            </a:r>
            <a:r>
              <a:rPr lang="en-US" sz="2800" b="1" spc="-2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spc="-2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hát</a:t>
            </a:r>
            <a:r>
              <a:rPr lang="en-US" sz="2800" b="1" spc="-2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ca </a:t>
            </a:r>
            <a:r>
              <a:rPr lang="en-US" sz="2800" b="1" spc="-2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trù</a:t>
            </a:r>
            <a:r>
              <a:rPr lang="en-US" sz="2800" b="1" spc="-2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– </a:t>
            </a:r>
            <a:r>
              <a:rPr lang="en-US" sz="2800" b="1" spc="-2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sz="2800" b="1" spc="-2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spc="-2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loại</a:t>
            </a:r>
            <a:r>
              <a:rPr lang="en-US" sz="2800" b="1" spc="-2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spc="-2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hình</a:t>
            </a:r>
            <a:r>
              <a:rPr lang="en-US" sz="2800" b="1" spc="-2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spc="-2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dân</a:t>
            </a:r>
            <a:r>
              <a:rPr lang="en-US" sz="2800" b="1" spc="-2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ca </a:t>
            </a:r>
            <a:r>
              <a:rPr lang="en-US" sz="2800" b="1" spc="-2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liên</a:t>
            </a:r>
            <a:r>
              <a:rPr lang="en-US" sz="2800" b="1" spc="-2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spc="-2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quan</a:t>
            </a:r>
            <a:r>
              <a:rPr lang="en-US" sz="2800" b="1" spc="-2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spc="-2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nhiều</a:t>
            </a:r>
            <a:r>
              <a:rPr lang="en-US" sz="2800" b="1" spc="-2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spc="-2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đến</a:t>
            </a:r>
            <a:r>
              <a:rPr lang="en-US" sz="2800" b="1" spc="-2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spc="-2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Nguyễn</a:t>
            </a:r>
            <a:r>
              <a:rPr lang="en-US" sz="2800" b="1" spc="-2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spc="-2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Công</a:t>
            </a:r>
            <a:r>
              <a:rPr lang="en-US" sz="2800" b="1" spc="-2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spc="-2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Trứ</a:t>
            </a:r>
            <a:r>
              <a:rPr lang="en-US" sz="2800" b="1" spc="-2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030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761" y="141669"/>
            <a:ext cx="11333408" cy="61432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10625" y="6439437"/>
            <a:ext cx="5653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53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183" y="128789"/>
            <a:ext cx="11848563" cy="62675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01533" y="6396335"/>
            <a:ext cx="6413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trù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384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50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30310" y="2408349"/>
            <a:ext cx="10341736" cy="119773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LỄ HỘI ĐỀN NGUYỄN CÔNG TRỨ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91162" y="1074141"/>
            <a:ext cx="33778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 2</a:t>
            </a:r>
            <a:endParaRPr lang="en-US" sz="5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84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92" y="244700"/>
            <a:ext cx="11037194" cy="5924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82602" y="6310648"/>
            <a:ext cx="4386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Lễ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hội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Hoa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Lư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4574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38" y="193183"/>
            <a:ext cx="10844012" cy="60401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15932" y="6233375"/>
            <a:ext cx="5589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Lễ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hội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Đền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Thái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Vi</a:t>
            </a:r>
          </a:p>
        </p:txBody>
      </p:sp>
    </p:spTree>
    <p:extLst>
      <p:ext uri="{BB962C8B-B14F-4D97-AF65-F5344CB8AC3E}">
        <p14:creationId xmlns:p14="http://schemas.microsoft.com/office/powerpoint/2010/main" val="22840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27" y="244698"/>
            <a:ext cx="11101589" cy="61432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31087" y="6387922"/>
            <a:ext cx="4443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Lễ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hội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Đền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Thánh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Nguyễn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4765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24" y="309093"/>
            <a:ext cx="11384924" cy="619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59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397" y="0"/>
            <a:ext cx="11269014" cy="63106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59865" y="6310648"/>
            <a:ext cx="7379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Kim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0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3EC3A2-3BBE-B4F0-4B07-47CD4396C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5" y="0"/>
            <a:ext cx="11861444" cy="63347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8E4625-7892-AF93-A58A-254B1DE87C3F}"/>
              </a:ext>
            </a:extLst>
          </p:cNvPr>
          <p:cNvSpPr txBox="1"/>
          <p:nvPr/>
        </p:nvSpPr>
        <p:spPr>
          <a:xfrm>
            <a:off x="1568388" y="6334780"/>
            <a:ext cx="9059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lễ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Trứ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559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20" y="115910"/>
            <a:ext cx="11732653" cy="62076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16688" y="6323527"/>
            <a:ext cx="5409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yết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23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3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145</Words>
  <Application>Microsoft Office PowerPoint</Application>
  <PresentationFormat>Widescreen</PresentationFormat>
  <Paragraphs>16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SimSun</vt:lpstr>
      <vt:lpstr>Arial</vt:lpstr>
      <vt:lpstr>Calibri</vt:lpstr>
      <vt:lpstr>Calibri Light</vt:lpstr>
      <vt:lpstr>Century Gothic</vt:lpstr>
      <vt:lpstr>Times New Roman</vt:lpstr>
      <vt:lpstr>Tw Cen MT</vt:lpstr>
      <vt:lpstr>Wingdings 3</vt:lpstr>
      <vt:lpstr>Office Theme</vt:lpstr>
      <vt:lpstr>Wisp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mỹ</dc:creator>
  <cp:lastModifiedBy>SingPC</cp:lastModifiedBy>
  <cp:revision>13</cp:revision>
  <dcterms:created xsi:type="dcterms:W3CDTF">2024-03-21T12:28:22Z</dcterms:created>
  <dcterms:modified xsi:type="dcterms:W3CDTF">2024-03-27T02:04:21Z</dcterms:modified>
</cp:coreProperties>
</file>