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9" r:id="rId4"/>
    <p:sldId id="266" r:id="rId5"/>
    <p:sldId id="260" r:id="rId6"/>
    <p:sldId id="264" r:id="rId7"/>
    <p:sldId id="261" r:id="rId8"/>
    <p:sldId id="265" r:id="rId9"/>
    <p:sldId id="268" r:id="rId10"/>
    <p:sldId id="267" r:id="rId11"/>
    <p:sldId id="269" r:id="rId12"/>
    <p:sldId id="270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20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6637-C3F2-4F08-AA66-5F4393E4613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FBA-6440-4926-BABE-B758A5BD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4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6637-C3F2-4F08-AA66-5F4393E4613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FBA-6440-4926-BABE-B758A5BD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5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6637-C3F2-4F08-AA66-5F4393E4613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FBA-6440-4926-BABE-B758A5BD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4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6637-C3F2-4F08-AA66-5F4393E4613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FBA-6440-4926-BABE-B758A5BD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8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6637-C3F2-4F08-AA66-5F4393E4613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FBA-6440-4926-BABE-B758A5BD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8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6637-C3F2-4F08-AA66-5F4393E4613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FBA-6440-4926-BABE-B758A5BD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4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6637-C3F2-4F08-AA66-5F4393E4613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FBA-6440-4926-BABE-B758A5BD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6637-C3F2-4F08-AA66-5F4393E4613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FBA-6440-4926-BABE-B758A5BD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4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6637-C3F2-4F08-AA66-5F4393E4613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FBA-6440-4926-BABE-B758A5BD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3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6637-C3F2-4F08-AA66-5F4393E4613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FBA-6440-4926-BABE-B758A5BD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9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6637-C3F2-4F08-AA66-5F4393E4613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FBA-6440-4926-BABE-B758A5BD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26637-C3F2-4F08-AA66-5F4393E4613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A4FBA-6440-4926-BABE-B758A5BD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2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0"/>
            <a:ext cx="11914910" cy="671088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105384"/>
            <a:ext cx="12192000" cy="696338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71" y="2105891"/>
            <a:ext cx="7722837" cy="3158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42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1" y="-109552"/>
            <a:ext cx="12192000" cy="689366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3" b="-1"/>
          <a:stretch/>
        </p:blipFill>
        <p:spPr bwMode="auto">
          <a:xfrm>
            <a:off x="2883065" y="835207"/>
            <a:ext cx="6613860" cy="5004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53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"/>
          <a:stretch/>
        </p:blipFill>
        <p:spPr>
          <a:xfrm>
            <a:off x="0" y="0"/>
            <a:ext cx="1241940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8107" y="1526462"/>
            <a:ext cx="968816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THUYẾT TRÌNH 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BẢO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VỆ MÔI TRƯỜNG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Ở CÁC KHU DU LỊCH NINH BÌNH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"/>
          <a:stretch/>
        </p:blipFill>
        <p:spPr>
          <a:xfrm>
            <a:off x="0" y="0"/>
            <a:ext cx="1241940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98945" y="1526462"/>
            <a:ext cx="988648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THUYẾT TRÌNH 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SẢN PHẨM BẢO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VỆ MÔI TRƯỜNG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Ở CÁC KHU DU LỊCH NINH BÌNH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4"/>
            <a:ext cx="12192000" cy="697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6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303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0249" y="1271701"/>
            <a:ext cx="6915606" cy="47089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NÊU MỘT </a:t>
            </a:r>
            <a:r>
              <a:rPr lang="en-US" sz="6000" b="1" dirty="0" smtClean="0">
                <a:solidFill>
                  <a:srgbClr val="002060"/>
                </a:solidFill>
              </a:rPr>
              <a:t>SỐ GIẢI PHÁP BẢO VỆ MÔI TRƯỜNG TRONG HOẠT ĐỘNG DU LỊCH Ở NINH BÌNH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5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"/>
          <a:stretch/>
        </p:blipFill>
        <p:spPr>
          <a:xfrm>
            <a:off x="0" y="-1"/>
            <a:ext cx="12108873" cy="692727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58" y="196515"/>
            <a:ext cx="4495870" cy="302198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36" y="196515"/>
            <a:ext cx="4740437" cy="3021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458" y="3346106"/>
            <a:ext cx="4535817" cy="3121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1654" y="3346106"/>
            <a:ext cx="4826000" cy="318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83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"/>
          <a:stretch/>
        </p:blipFill>
        <p:spPr>
          <a:xfrm>
            <a:off x="0" y="0"/>
            <a:ext cx="12419405" cy="6858000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5347"/>
          <p:cNvGrpSpPr>
            <a:grpSpLocks/>
          </p:cNvGrpSpPr>
          <p:nvPr/>
        </p:nvGrpSpPr>
        <p:grpSpPr bwMode="auto">
          <a:xfrm>
            <a:off x="205508" y="152400"/>
            <a:ext cx="3874655" cy="3274291"/>
            <a:chOff x="0" y="0"/>
            <a:chExt cx="28321" cy="19050"/>
          </a:xfrm>
        </p:grpSpPr>
        <p:sp>
          <p:nvSpPr>
            <p:cNvPr id="6" name="Shape 1471"/>
            <p:cNvSpPr>
              <a:spLocks/>
            </p:cNvSpPr>
            <p:nvPr/>
          </p:nvSpPr>
          <p:spPr bwMode="auto">
            <a:xfrm>
              <a:off x="0" y="0"/>
              <a:ext cx="28321" cy="19050"/>
            </a:xfrm>
            <a:custGeom>
              <a:avLst/>
              <a:gdLst>
                <a:gd name="T0" fmla="*/ 179997 w 2832100"/>
                <a:gd name="T1" fmla="*/ 0 h 1905000"/>
                <a:gd name="T2" fmla="*/ 2652103 w 2832100"/>
                <a:gd name="T3" fmla="*/ 0 h 1905000"/>
                <a:gd name="T4" fmla="*/ 2832100 w 2832100"/>
                <a:gd name="T5" fmla="*/ 179997 h 1905000"/>
                <a:gd name="T6" fmla="*/ 2832100 w 2832100"/>
                <a:gd name="T7" fmla="*/ 1725003 h 1905000"/>
                <a:gd name="T8" fmla="*/ 2652103 w 2832100"/>
                <a:gd name="T9" fmla="*/ 1905000 h 1905000"/>
                <a:gd name="T10" fmla="*/ 179997 w 2832100"/>
                <a:gd name="T11" fmla="*/ 1905000 h 1905000"/>
                <a:gd name="T12" fmla="*/ 0 w 2832100"/>
                <a:gd name="T13" fmla="*/ 1725003 h 1905000"/>
                <a:gd name="T14" fmla="*/ 0 w 2832100"/>
                <a:gd name="T15" fmla="*/ 179997 h 1905000"/>
                <a:gd name="T16" fmla="*/ 179997 w 2832100"/>
                <a:gd name="T17" fmla="*/ 0 h 1905000"/>
                <a:gd name="T18" fmla="*/ 0 w 2832100"/>
                <a:gd name="T19" fmla="*/ 0 h 1905000"/>
                <a:gd name="T20" fmla="*/ 2832100 w 2832100"/>
                <a:gd name="T21" fmla="*/ 1905000 h 1905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832100" h="1905000">
                  <a:moveTo>
                    <a:pt x="179997" y="0"/>
                  </a:moveTo>
                  <a:lnTo>
                    <a:pt x="2652103" y="0"/>
                  </a:lnTo>
                  <a:cubicBezTo>
                    <a:pt x="2751100" y="0"/>
                    <a:pt x="2832100" y="81001"/>
                    <a:pt x="2832100" y="179997"/>
                  </a:cubicBezTo>
                  <a:lnTo>
                    <a:pt x="2832100" y="1725003"/>
                  </a:lnTo>
                  <a:cubicBezTo>
                    <a:pt x="2832100" y="1824000"/>
                    <a:pt x="2751100" y="1905000"/>
                    <a:pt x="2652103" y="1905000"/>
                  </a:cubicBezTo>
                  <a:lnTo>
                    <a:pt x="179997" y="1905000"/>
                  </a:lnTo>
                  <a:cubicBezTo>
                    <a:pt x="81000" y="1905000"/>
                    <a:pt x="0" y="1824000"/>
                    <a:pt x="0" y="1725003"/>
                  </a:cubicBezTo>
                  <a:lnTo>
                    <a:pt x="0" y="179997"/>
                  </a:lnTo>
                  <a:cubicBezTo>
                    <a:pt x="0" y="81001"/>
                    <a:pt x="81000" y="0"/>
                    <a:pt x="179997" y="0"/>
                  </a:cubicBezTo>
                  <a:close/>
                </a:path>
              </a:pathLst>
            </a:custGeom>
            <a:solidFill>
              <a:srgbClr val="009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220" name="Picture 392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" y="-22"/>
              <a:ext cx="28346" cy="19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6363" y="1339157"/>
            <a:ext cx="3636837" cy="3223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1172" y="2437581"/>
            <a:ext cx="6579206" cy="36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"/>
          <a:stretch/>
        </p:blipFill>
        <p:spPr>
          <a:xfrm>
            <a:off x="0" y="0"/>
            <a:ext cx="1241940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0025" y="1526462"/>
            <a:ext cx="111243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THUYẾT TRÌNH 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CÁC BIỆN PHÁP BẢO VỆ MÔI TRƯỜNG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Ở CÁC KHU DU LỊCH NINH BÌNH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"/>
          <a:stretch/>
        </p:blipFill>
        <p:spPr>
          <a:xfrm>
            <a:off x="0" y="-1"/>
            <a:ext cx="12108873" cy="692727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80" y="384549"/>
            <a:ext cx="8198271" cy="496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0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1" y="-109552"/>
            <a:ext cx="12192000" cy="6893661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7" y="559729"/>
            <a:ext cx="10960563" cy="53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1" y="-109552"/>
            <a:ext cx="12192000" cy="6893661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7" y="1342149"/>
            <a:ext cx="10250750" cy="356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1" y="-109552"/>
            <a:ext cx="12192000" cy="689366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7" y="348718"/>
            <a:ext cx="5702593" cy="1187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42" y="1770872"/>
            <a:ext cx="11040813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63</Words>
  <Application>Microsoft Office PowerPoint</Application>
  <PresentationFormat>Widescreen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created xsi:type="dcterms:W3CDTF">2024-03-21T00:25:12Z</dcterms:created>
  <dcterms:modified xsi:type="dcterms:W3CDTF">2024-03-21T01:54:16Z</dcterms:modified>
</cp:coreProperties>
</file>