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64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B800-6878-47DA-87B2-D2D9792149A1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906F-5294-40DA-A1B6-EFFD14E3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5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B800-6878-47DA-87B2-D2D9792149A1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906F-5294-40DA-A1B6-EFFD14E3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1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B800-6878-47DA-87B2-D2D9792149A1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906F-5294-40DA-A1B6-EFFD14E3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B800-6878-47DA-87B2-D2D9792149A1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906F-5294-40DA-A1B6-EFFD14E3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B800-6878-47DA-87B2-D2D9792149A1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906F-5294-40DA-A1B6-EFFD14E3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4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B800-6878-47DA-87B2-D2D9792149A1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906F-5294-40DA-A1B6-EFFD14E3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2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B800-6878-47DA-87B2-D2D9792149A1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906F-5294-40DA-A1B6-EFFD14E3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6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B800-6878-47DA-87B2-D2D9792149A1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906F-5294-40DA-A1B6-EFFD14E3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5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B800-6878-47DA-87B2-D2D9792149A1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906F-5294-40DA-A1B6-EFFD14E3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B800-6878-47DA-87B2-D2D9792149A1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906F-5294-40DA-A1B6-EFFD14E3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9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B800-6878-47DA-87B2-D2D9792149A1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906F-5294-40DA-A1B6-EFFD14E3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B800-6878-47DA-87B2-D2D9792149A1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906F-5294-40DA-A1B6-EFFD14E3E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733"/>
            <a:ext cx="12192000" cy="6803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345" y="157019"/>
            <a:ext cx="5467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TP TAM ĐIỆP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563" y="1828386"/>
            <a:ext cx="7158871" cy="3255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886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0603" y="1459378"/>
            <a:ext cx="3965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Chơi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trò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chơi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6339" y="2967335"/>
            <a:ext cx="71593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Hướng</a:t>
            </a:r>
            <a:r>
              <a:rPr lang="en-US" sz="6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6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dẫn</a:t>
            </a:r>
            <a:r>
              <a:rPr lang="en-US" sz="6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6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viên</a:t>
            </a:r>
            <a:r>
              <a:rPr lang="en-US" sz="6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6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nhí</a:t>
            </a:r>
            <a:endParaRPr lang="en-US" sz="6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26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96" y="1152408"/>
            <a:ext cx="8714062" cy="480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59" y="1147902"/>
            <a:ext cx="8178487" cy="48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2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7" y="1765849"/>
            <a:ext cx="9321290" cy="33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2039" y="2133146"/>
            <a:ext cx="926087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Giới</a:t>
            </a:r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thiệu</a:t>
            </a:r>
            <a:endParaRPr lang="en-US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loại</a:t>
            </a:r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hình,địa</a:t>
            </a:r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điểm</a:t>
            </a:r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du </a:t>
            </a:r>
            <a:r>
              <a:rPr 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lịch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59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4387" y="1720840"/>
            <a:ext cx="72661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Quảng</a:t>
            </a:r>
            <a:r>
              <a:rPr kumimoji="0" lang="en-US" sz="72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bá</a:t>
            </a:r>
            <a:endParaRPr kumimoji="0" lang="en-US" sz="72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hoạt</a:t>
            </a:r>
            <a:r>
              <a:rPr kumimoji="0" lang="en-US" sz="72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động</a:t>
            </a:r>
            <a:r>
              <a:rPr kumimoji="0" lang="en-US" sz="72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 d</a:t>
            </a:r>
            <a:r>
              <a:rPr kumimoji="0" lang="en-US" sz="7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u </a:t>
            </a:r>
            <a:r>
              <a:rPr kumimoji="0" lang="en-US" sz="72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lịch</a:t>
            </a:r>
            <a:r>
              <a:rPr kumimoji="0" lang="en-US" sz="72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Ninh</a:t>
            </a:r>
            <a:r>
              <a:rPr lang="en-US" sz="7200" b="1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7200" b="1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Bình</a:t>
            </a:r>
            <a:endParaRPr kumimoji="0" lang="en-US" sz="72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910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8" y="0"/>
            <a:ext cx="120811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174" y="3063289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995" y="3063289"/>
            <a:ext cx="2481279" cy="1661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690" y="289635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5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37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TDG</cp:lastModifiedBy>
  <cp:revision>9</cp:revision>
  <dcterms:created xsi:type="dcterms:W3CDTF">2024-03-20T23:29:52Z</dcterms:created>
  <dcterms:modified xsi:type="dcterms:W3CDTF">2024-03-21T08:20:41Z</dcterms:modified>
</cp:coreProperties>
</file>