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  <p:sldMasterId id="2147483804" r:id="rId2"/>
    <p:sldMasterId id="2147483818" r:id="rId3"/>
  </p:sldMasterIdLst>
  <p:notesMasterIdLst>
    <p:notesMasterId r:id="rId11"/>
  </p:notesMasterIdLst>
  <p:sldIdLst>
    <p:sldId id="269" r:id="rId4"/>
    <p:sldId id="331" r:id="rId5"/>
    <p:sldId id="270" r:id="rId6"/>
    <p:sldId id="332" r:id="rId7"/>
    <p:sldId id="333" r:id="rId8"/>
    <p:sldId id="334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ll 5580" initials="D5" lastIdx="0" clrIdx="0">
    <p:extLst>
      <p:ext uri="{19B8F6BF-5375-455C-9EA6-DF929625EA0E}">
        <p15:presenceInfo xmlns:p15="http://schemas.microsoft.com/office/powerpoint/2012/main" xmlns="" userId="Dell 5580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000" autoAdjust="0"/>
    <p:restoredTop sz="94668" autoAdjust="0"/>
  </p:normalViewPr>
  <p:slideViewPr>
    <p:cSldViewPr snapToGrid="0">
      <p:cViewPr varScale="1">
        <p:scale>
          <a:sx n="69" d="100"/>
          <a:sy n="69" d="100"/>
        </p:scale>
        <p:origin x="-21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8CF421-7DCA-4174-9B66-6EB82176C84A}" type="datetimeFigureOut">
              <a:rPr lang="en-US" smtClean="0"/>
              <a:pPr/>
              <a:t>21/3/2024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E221B-9807-4B6D-92FA-8D04326A56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241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91251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061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2792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812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24770489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FF214-D81C-41E7-82C6-6E6427344FC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196923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67093-173E-4DB6-A055-1C526FAE387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5033020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14E83-91EB-49BD-A1AB-F08E18AC662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83337083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F46CB-B2A8-4DA1-B05B-5F1C5F1D012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42801483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3F7-0A6F-4BB2-B740-E7FA993999D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031072504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CAAF0-DB40-48C1-ACC1-3ADFDA51BFF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50136895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2B13D-6449-4CC0-91F8-3C5DBED9DFB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76838220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0806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D53B0-137F-4FB1-938F-053A90D114D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3562460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EFFEC-B6F5-47C7-B669-06D44F87EFF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88620776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EE977-8BFA-4EE0-A285-FFBF90AAA26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5779181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609600"/>
            <a:ext cx="109728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BDB08-D854-46D5-A4B4-39196934B8B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0040663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61D54-E3C4-488C-BB6C-666BC6B8C89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8185307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7613117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CFF214-D81C-41E7-82C6-6E6427344FC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9684590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67093-173E-4DB6-A055-1C526FAE387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9266732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014E83-91EB-49BD-A1AB-F08E18AC662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907136921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7F46CB-B2A8-4DA1-B05B-5F1C5F1D012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697641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6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78380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8773F7-0A6F-4BB2-B740-E7FA993999D3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4156617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6CAAF0-DB40-48C1-ACC1-3ADFDA51BFF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95479073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22B13D-6449-4CC0-91F8-3C5DBED9DFB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81882602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7D53B0-137F-4FB1-938F-053A90D114D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13392922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DEFFEC-B6F5-47C7-B669-06D44F87EFF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955530900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5EE977-8BFA-4EE0-A285-FFBF90AAA26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6493958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609600"/>
            <a:ext cx="10972800" cy="5486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BDB08-D854-46D5-A4B4-39196934B8B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4964543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114800"/>
            <a:ext cx="508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D61D54-E3C4-488C-BB6C-666BC6B8C89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449406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806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48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54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7826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1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65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1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3967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09B13-E217-4A8A-A124-B0893A22783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21/3/2024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412DB-52B3-48F0-A235-E75BD38399B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937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66FF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53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FF33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B8CA6B3-9200-44B0-8373-2C7A8B237A52}" type="slidenum">
              <a:rPr lang="ar-SA" alt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703505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3042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3042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3042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3042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99"/>
            </a:gs>
            <a:gs pos="50000">
              <a:srgbClr val="66FFFF"/>
            </a:gs>
            <a:gs pos="100000">
              <a:srgbClr val="FFFF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6096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53600" y="6324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FF3300"/>
                </a:solidFill>
                <a:latin typeface="Trebuchet MS" panose="020B0603020202020204" pitchFamily="34" charset="0"/>
                <a:cs typeface="Arial" panose="020B060402020202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1B8CA6B3-9200-44B0-8373-2C7A8B237A52}" type="slidenum">
              <a:rPr lang="ar-SA" alt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20644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</p:sldLayoutIdLst>
  <p:transition/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0000CC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3042B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3042B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3042B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3042B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3042B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audio" Target="file:///D:\Mr%20Ph&#7841;m\nhac%20mp3\nhac%20tru%20tinh\Truong%20Duong%20-%20Co%20Ve%20Soc%20Trang%20-%20ST%20Thanh%20Son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2997201" y="235857"/>
            <a:ext cx="6457950" cy="1416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 smtClean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</a:t>
            </a:r>
            <a:r>
              <a:rPr lang="en-US" sz="3600" b="1" kern="10" dirty="0"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 QUÝ THẦY CÔ 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2895601" y="2033588"/>
            <a:ext cx="5903913" cy="4824412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774442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60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VỀ DỰ GIỜ LỚP </a:t>
            </a:r>
            <a:r>
              <a:rPr lang="en-US" sz="6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5D</a:t>
            </a:r>
            <a:endParaRPr lang="en-US" sz="6000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810000" y="3886201"/>
            <a:ext cx="4057650" cy="794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BottomRight">
                <a:rot lat="0" lon="21239990" rev="0"/>
              </a:camera>
              <a:lightRig rig="legacyHarsh3" dir="l"/>
            </a:scene3d>
            <a:sp3d extrusionH="430200" prstMaterial="legacyMatte">
              <a:extrusionClr>
                <a:srgbClr val="C0C0C0"/>
              </a:extrusionClr>
              <a:contourClr>
                <a:srgbClr val="FF0000"/>
              </a:contourClr>
            </a:sp3d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 SƠN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7" name="Truong Duong - Co Ve Soc Trang - ST Thanh So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733338" y="1989138"/>
            <a:ext cx="3762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061855" y="4655127"/>
            <a:ext cx="57079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Thanh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6235981"/>
      </p:ext>
    </p:extLst>
  </p:cSld>
  <p:clrMapOvr>
    <a:masterClrMapping/>
  </p:clrMapOvr>
  <p:transition advTm="1861">
    <p:wheel spokes="8"/>
  </p:transition>
  <p:timing>
    <p:tnLst>
      <p:par>
        <p:cTn id="1" dur="indefinite" restart="never" nodeType="tmRoot">
          <p:childTnLst>
            <p:audio>
              <p:cMediaNode>
                <p:cTn id="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7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FFCFF214-D81C-41E7-82C6-6E6427344FC4}" type="slidenum">
              <a:rPr lang="ar-SA" altLang="en-US" smtClean="0"/>
              <a:pPr/>
              <a:t>2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88686" y="754743"/>
            <a:ext cx="120033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 DỤC ĐỊA PHƯƠNG </a:t>
            </a:r>
          </a:p>
          <a:p>
            <a:pPr algn="ctr"/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 ĐỀ 4: HOẠT ĐỘNG SẢN XUẤT Ở QUÊ HƯƠNG EM</a:t>
            </a: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TIẾT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941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4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387600" y="2024064"/>
            <a:ext cx="6464300" cy="13239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8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Khởi</a:t>
            </a:r>
            <a:r>
              <a:rPr lang="en-US" sz="80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80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động</a:t>
            </a:r>
            <a:endParaRPr lang="en-US" sz="8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70683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FFCFF214-D81C-41E7-82C6-6E6427344FC4}" type="slidenum">
              <a:rPr lang="ar-SA" altLang="en-US" smtClean="0"/>
              <a:pPr/>
              <a:t>4</a:t>
            </a:fld>
            <a:endParaRPr lang="en-US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04813" y="254577"/>
            <a:ext cx="1136721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Lập kế hoạch tìm hiểu một hoạt động sản xuất ở địa phương. </a:t>
            </a:r>
            <a:br>
              <a:rPr lang="vi-VN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6011" y="856357"/>
            <a:ext cx="109186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– Lựa chọn một hoạt động sản xuất ở địa phương.</a:t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– Lập kế hoạch tham quan hoạt động sản xuất đó theo gợi ý sau:</a:t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+ Thời gian, địa điểm;</a:t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+ Phương tiện, công cụ cần thiết;</a:t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+ Nội dung tìm hiểu: Giới thiệu sơ lược về hoạt động sản xuất;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trình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sản xuất; những sản phẩm chính; nơi tiêu thụ; đóng góp của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động 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sản xuất cho địa phương; vấn đề môi trường trong sản xuất,… </a:t>
            </a:r>
            <a:br>
              <a:rPr lang="vi-VN" sz="3200" dirty="0" smtClean="0">
                <a:latin typeface="Times New Roman" pitchFamily="18" charset="0"/>
                <a:cs typeface="Times New Roman" pitchFamily="18" charset="0"/>
              </a:rPr>
            </a:b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FFCFF214-D81C-41E7-82C6-6E6427344FC4}" type="slidenum">
              <a:rPr lang="ar-SA" altLang="en-US" smtClean="0"/>
              <a:pPr/>
              <a:t>5</a:t>
            </a:fld>
            <a:endParaRPr lang="en-US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727" y="609601"/>
            <a:ext cx="10820400" cy="4322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fld id="{FFCFF214-D81C-41E7-82C6-6E6427344FC4}" type="slidenum">
              <a:rPr lang="ar-SA" altLang="en-US" smtClean="0"/>
              <a:pPr/>
              <a:t>6</a:t>
            </a:fld>
            <a:endParaRPr lang="en-US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039091"/>
            <a:ext cx="10598727" cy="338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E:\kieu\HINH\100-hinh-nen-slide-dep\Hình nền Slide đẹp (49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1600202"/>
            <a:ext cx="11277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b="1" dirty="0">
                <a:solidFill>
                  <a:srgbClr val="E60ACC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</a:p>
        </p:txBody>
      </p:sp>
    </p:spTree>
    <p:extLst>
      <p:ext uri="{BB962C8B-B14F-4D97-AF65-F5344CB8AC3E}">
        <p14:creationId xmlns:p14="http://schemas.microsoft.com/office/powerpoint/2010/main" xmlns="" val="1571100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3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ducation">
  <a:themeElements>
    <a:clrScheme name="Educ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catio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Educ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ducation">
  <a:themeElements>
    <a:clrScheme name="Educ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ducation">
      <a:majorFont>
        <a:latin typeface="Arial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rgbClr val="0000CC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NI-Times" pitchFamily="2" charset="0"/>
          </a:defRPr>
        </a:defPPr>
      </a:lstStyle>
    </a:lnDef>
  </a:objectDefaults>
  <a:extraClrSchemeLst>
    <a:extraClrScheme>
      <a:clrScheme name="Educ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uc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uc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80</Words>
  <Application>Microsoft Office PowerPoint</Application>
  <PresentationFormat>Custom</PresentationFormat>
  <Paragraphs>16</Paragraphs>
  <Slides>7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12_Office Theme</vt:lpstr>
      <vt:lpstr>Education</vt:lpstr>
      <vt:lpstr>1_Education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96</cp:revision>
  <dcterms:created xsi:type="dcterms:W3CDTF">2021-12-31T08:04:35Z</dcterms:created>
  <dcterms:modified xsi:type="dcterms:W3CDTF">2024-03-21T02:31:51Z</dcterms:modified>
</cp:coreProperties>
</file>