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8" r:id="rId3"/>
  </p:sldMasterIdLst>
  <p:notesMasterIdLst>
    <p:notesMasterId r:id="rId12"/>
  </p:notesMasterIdLst>
  <p:sldIdLst>
    <p:sldId id="269" r:id="rId4"/>
    <p:sldId id="309" r:id="rId5"/>
    <p:sldId id="270" r:id="rId6"/>
    <p:sldId id="314" r:id="rId7"/>
    <p:sldId id="310" r:id="rId8"/>
    <p:sldId id="312" r:id="rId9"/>
    <p:sldId id="313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 5580" initials="D5" lastIdx="0" clrIdx="0">
    <p:extLst>
      <p:ext uri="{19B8F6BF-5375-455C-9EA6-DF929625EA0E}">
        <p15:presenceInfo xmlns="" xmlns:p15="http://schemas.microsoft.com/office/powerpoint/2012/main" userId="Dell 558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8" autoAdjust="0"/>
  </p:normalViewPr>
  <p:slideViewPr>
    <p:cSldViewPr snapToGrid="0">
      <p:cViewPr varScale="1">
        <p:scale>
          <a:sx n="67" d="100"/>
          <a:sy n="67" d="100"/>
        </p:scale>
        <p:origin x="-30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CF421-7DCA-4174-9B66-6EB82176C84A}" type="datetimeFigureOut">
              <a:rPr lang="en-US" smtClean="0"/>
              <a:pPr/>
              <a:t>21/3/2024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E221B-9807-4B6D-92FA-8D04326A5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241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9125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61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27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281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477048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F214-D81C-41E7-82C6-6E6427344F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196923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7093-173E-4DB6-A055-1C526FAE38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503302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14E83-91EB-49BD-A1AB-F08E18AC662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833370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46CB-B2A8-4DA1-B05B-5F1C5F1D012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42801483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773F7-0A6F-4BB2-B740-E7FA993999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310725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CAAF0-DB40-48C1-ACC1-3ADFDA51BF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013689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2B13D-6449-4CC0-91F8-3C5DBED9DF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683822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08060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D53B0-137F-4FB1-938F-053A90D114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3562460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EFFEC-B6F5-47C7-B669-06D44F87EF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8620776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EE977-8BFA-4EE0-A285-FFBF90AAA2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5779181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10972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BDB08-D854-46D5-A4B4-39196934B8B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004066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1D54-E3C4-488C-BB6C-666BC6B8C8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818530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77613117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FF214-D81C-41E7-82C6-6E6427344FC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9684590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67093-173E-4DB6-A055-1C526FAE387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9266732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014E83-91EB-49BD-A1AB-F08E18AC662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90713692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F46CB-B2A8-4DA1-B05B-5F1C5F1D012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6976416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78380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773F7-0A6F-4BB2-B740-E7FA993999D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94156617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CAAF0-DB40-48C1-ACC1-3ADFDA51BFF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954790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2B13D-6449-4CC0-91F8-3C5DBED9DFB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28188260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D53B0-137F-4FB1-938F-053A90D114D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1339292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EFFEC-B6F5-47C7-B669-06D44F87EFF6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5553090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5EE977-8BFA-4EE0-A285-FFBF90AAA26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649395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609600"/>
            <a:ext cx="109728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BDB08-D854-46D5-A4B4-39196934B8B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4964543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61D54-E3C4-488C-BB6C-666BC6B8C89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449406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806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0488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548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826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56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6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09B13-E217-4A8A-A124-B0893A22783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412DB-52B3-48F0-A235-E75BD38399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193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33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8CA6B3-9200-44B0-8373-2C7A8B237A52}" type="slidenum">
              <a:rPr lang="ar-SA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035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50000">
              <a:srgbClr val="66FF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753600" y="63246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FF3300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B8CA6B3-9200-44B0-8373-2C7A8B237A52}" type="slidenum">
              <a:rPr lang="ar-SA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32064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304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304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304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304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3042B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Mr%20Ph&#7841;m\nhac%20mp3\nhac%20tru%20tinh\Truong%20Duong%20-%20Co%20Ve%20Soc%20Trang%20-%20ST%20Thanh%20Son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2997201" y="235857"/>
            <a:ext cx="6457950" cy="141605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</a:t>
            </a: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2895601" y="2033588"/>
            <a:ext cx="5903913" cy="48244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74442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DỰ GIỜ LỚP </a:t>
            </a:r>
            <a:r>
              <a:rPr lang="en-US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810000" y="3886201"/>
            <a:ext cx="40576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TÂY SƠN 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Truong Duong - Co Ve Soc Trang - ST Thanh S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3338" y="1989138"/>
            <a:ext cx="376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84144" y="4572209"/>
            <a:ext cx="632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22623598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FCFF214-D81C-41E7-82C6-6E6427344FC4}" type="slidenum">
              <a:rPr lang="ar-SA" altLang="en-US" smtClean="0"/>
              <a:pPr/>
              <a:t>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88686" y="754743"/>
            <a:ext cx="120033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DỤC ĐỊA PHƯƠNG </a:t>
            </a:r>
          </a:p>
          <a:p>
            <a:pPr algn="ctr"/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4: HOẠT ĐỘNG SẢN XUẤT Ở QUÊ HƯƠNG EM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941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98" y="0"/>
            <a:ext cx="9894627" cy="4053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498" y="4053385"/>
            <a:ext cx="9894627" cy="2743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7068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1"/>
            <a:ext cx="11970327" cy="16377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3098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6256" y="1787236"/>
            <a:ext cx="83404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Hoạt động sản xuất nông nghiệp ở Ninh Bình ngày càng phát triển theo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hướng sản xuất tập trung, ứng dụng công nghệ cao và công nghệ sạch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nhằm tăng năng suất, giá trị nông sản và thu nhập cho người dân. Trên địa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bàn tỉnh đã hình thành nhiều vùng sản xuất nông nghiệp tập trung quy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mô lớn như: vùng trồng lúa hữu cơ ở huyện Yên Khánh, Kim Sơn,…; vùng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trồng na ở huyện Nho Quan; vùng trồng dứa ở thành phố Tam Điệp; vùng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nuôi trồng thuỷ sản ở huyện Kim Sơn,…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Cùng với quá trình công nghiệp hoá, sản xuất công nghiệp phát triển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nhanh. Bên cạnh các ngành công nghiệp truyền thống như chế biến thực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phẩm, đồ uống; sản xuất vật liệu xây dựng,… có các ngành công nghiệp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mới như: sản xuất lắp ráp ô tô, điện tử; dệt may và giày dép,… Sản xuất, lắp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ráp ô tô tập trung ở khu công nghiệp Gián Khẩu, Khánh Phú, Phúc Sơn; sản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xuất linh kiện điện tử ở khu công nghiệp Phúc Sơn,… Các ngành công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nghiệp đã góp phần thúc đẩy phát triển kinh tế, nâng cao thu nhập và tạo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việc làm cho lao động địa phương. </a:t>
            </a:r>
            <a:br>
              <a:rPr lang="vi-VN" sz="20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0545" y="1343891"/>
            <a:ext cx="3671455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8256" y="4055918"/>
            <a:ext cx="3643744" cy="280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9504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FCFF214-D81C-41E7-82C6-6E6427344FC4}" type="slidenum">
              <a:rPr lang="ar-SA" altLang="en-US" smtClean="0"/>
              <a:pPr/>
              <a:t>5</a:t>
            </a:fld>
            <a:endParaRPr lang="en-US" alt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8911590"/>
            <a:ext cx="6947535" cy="843280"/>
            <a:chOff x="0" y="0"/>
            <a:chExt cx="6947866" cy="843890"/>
          </a:xfrm>
        </p:grpSpPr>
        <p:pic>
          <p:nvPicPr>
            <p:cNvPr id="15" name="Picture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-177" y="224765"/>
              <a:ext cx="6934200" cy="615696"/>
            </a:xfrm>
            <a:prstGeom prst="rect">
              <a:avLst/>
            </a:prstGeom>
          </p:spPr>
        </p:pic>
        <p:pic>
          <p:nvPicPr>
            <p:cNvPr id="16" name="Picture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74366" y="-4851"/>
              <a:ext cx="4358641" cy="353568"/>
            </a:xfrm>
            <a:prstGeom prst="rect">
              <a:avLst/>
            </a:prstGeom>
          </p:spPr>
        </p:pic>
        <p:pic>
          <p:nvPicPr>
            <p:cNvPr id="17" name="Picture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74366" y="-4851"/>
              <a:ext cx="4358641" cy="353568"/>
            </a:xfrm>
            <a:prstGeom prst="rect">
              <a:avLst/>
            </a:prstGeom>
          </p:spPr>
        </p:pic>
        <p:pic>
          <p:nvPicPr>
            <p:cNvPr id="18" name="Picture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0646" y="138405"/>
              <a:ext cx="304800" cy="304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839969" y="204625"/>
              <a:ext cx="174254" cy="21631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342900" indent="-6350" algn="l">
                <a:lnSpc>
                  <a:spcPct val="107000"/>
                </a:lnSpc>
                <a:spcAft>
                  <a:spcPts val="800"/>
                </a:spcAft>
              </a:pPr>
              <a:r>
                <a:rPr lang="en-US" sz="1050" b="1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12</a:t>
              </a:r>
              <a:endParaRPr lang="en-US" sz="1400">
                <a:solidFill>
                  <a:srgbClr val="18171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8764" y="1"/>
            <a:ext cx="11263745" cy="124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68035" y="1191490"/>
            <a:ext cx="112083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Ninh Bình nổi tiếng với đặc sản dứa Đồng Giao. Cây dứa được trồng 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Ninh Bình từ những năm 1970. Hiện nay, vùng trồng dứa có diện tích 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2 600 ha tập trung chủ yếu ở thành phố Tam Điệp và huyện Nho Quan. 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đặc điểm khí hậu, đất đai phù hợp, dứa ở Ninh Bình có vị ngọt đậm, 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xơ. Nhờ áp dụng tiến bộ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khoa học kĩ thuật, năng suất và sản lượng dứa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ngày càng tăng. Dứa có thể chế biến thành nhiều sản phẩm khác 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như dứa đông lạnh, nước dứa ép, nước dứa nguyên chất,… Đây là 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mặt hàng xuất khẩu lớn, có giá trị kinh tế cao. </a:t>
            </a:r>
            <a:r>
              <a:rPr lang="vi-VN" sz="2400" dirty="0" smtClean="0"/>
              <a:t/>
            </a:r>
            <a:br>
              <a:rPr lang="vi-VN" sz="2400" dirty="0" smtClean="0"/>
            </a:b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855" y="3790949"/>
            <a:ext cx="5001490" cy="288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2145" y="3740727"/>
            <a:ext cx="5334000" cy="29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84097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FCFF214-D81C-41E7-82C6-6E6427344FC4}" type="slidenum">
              <a:rPr lang="ar-SA" altLang="en-US" smtClean="0"/>
              <a:pPr/>
              <a:t>6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588328" y="0"/>
            <a:ext cx="6862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NUÔI TRỒNG THUỶ SẢN Ở HUYỆN KIM SƠN </a:t>
            </a:r>
            <a:b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3345" y="429491"/>
            <a:ext cx="112462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Với nhiều tiềm năng về mặt nước và vùng biển rộng lớn, nghề nuôi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trồng thuỷ sản được phát triển mạnh ở Ninh Bình. Nuôi trồng thuỷ sản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nước mặn và nước lợ tập trung ở huyện Kim Sơn với các vật nuôi chính 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tôm, ngao, cua xanh, hàu,… Nuôi trồng thuỷ sản thường nuôi 2 vụ 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năm. Vào trước mỗi vụ, người dân thường rút sạch nước, cải tạo, vệ sinh 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đầm, phơi đáy ao,… Sau đó, dẫn nước biển vào vùng nuôi. Diện tích nuôi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tôm công nghệ cao ở huyện Kim Sơn được đẩy mạnh, nổi bật với các mô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hình nuôi tôm trên ao tròn, ao nổi, nuôi tôm thẻ chân trắng trong nhà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bạt,… Bên cạnh đó, ứng dụng công nghệ cao vào hoạt động nuôi 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thuỷ sản, giúp hạn chế dịch bệnh xâm nhập, cho năng suất cao, tiết kiệm 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tái sử dụng nguồn nước, góp phần bảo vệ môi trường. 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39" y="3879274"/>
            <a:ext cx="5678633" cy="281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6109" y="3782291"/>
            <a:ext cx="5694217" cy="290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5262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FFCFF214-D81C-41E7-82C6-6E6427344FC4}" type="slidenum">
              <a:rPr lang="ar-SA" altLang="en-US" smtClean="0"/>
              <a:pPr/>
              <a:t>7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272146" y="0"/>
            <a:ext cx="7481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 RAU QUẢ CÔNG NGHỆ CAO </a:t>
            </a:r>
            <a:b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43345"/>
            <a:ext cx="12011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Trong sản xuất nông nghiệp, người dân ở Ninh Bình đã ứng dụng công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nghệ cao vào sản xuất cho hiệu quả kinh tế cao như: trồng cây dược liệu 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rau các loại, trồng dưa kim hoàng hậu, măng tây, trồng cải bó xôi, dưa lê,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dưa bao tử, hành lá,… Mô hình nhà lưới có phun mưa tự động để sản 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rau xanh, củ, quả theo tiêu chuẩn VietGap tại nhiều xã ở Ninh Bình 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đánh giá có hiệu quả kinh tế cao và góp phần quan trọng nâng cao hiệu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quả trong sản xuất nông sản. Mô hình áp dụng các công nghệ như ươm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giống bằng khay xốp, phòng trừ sâu bệnh bằng thuốc bảo vệ thực vật 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hệ mới an toàn cho người sử dụng,… đã giúp tăng chất lượng và sản lượng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trên cùng một diện tích gieo trồng. </a:t>
            </a:r>
            <a:br>
              <a:rPr lang="vi-VN" sz="2400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7" y="3479223"/>
            <a:ext cx="11610108" cy="321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73012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kieu\HINH\100-hinh-nen-slide-dep\Hình nền Slide đẹp (49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600202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>
                <a:solidFill>
                  <a:srgbClr val="E60ACC"/>
                </a:solidFill>
                <a:latin typeface="Times New Roman" pitchFamily="18" charset="0"/>
                <a:cs typeface="Times New Roman" pitchFamily="18" charset="0"/>
              </a:rPr>
              <a:t>CHÚC CÁC EM HỌC TỐT</a:t>
            </a:r>
          </a:p>
        </p:txBody>
      </p:sp>
    </p:spTree>
    <p:extLst>
      <p:ext uri="{BB962C8B-B14F-4D97-AF65-F5344CB8AC3E}">
        <p14:creationId xmlns="" xmlns:p14="http://schemas.microsoft.com/office/powerpoint/2010/main" val="157110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3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ucation">
  <a:themeElements>
    <a:clrScheme name="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catio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ucation">
  <a:themeElements>
    <a:clrScheme name="Educ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ucatio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NI-Times" pitchFamily="2" charset="0"/>
          </a:defRPr>
        </a:defPPr>
      </a:lstStyle>
    </a:lnDef>
  </a:objectDefaults>
  <a:extraClrSchemeLst>
    <a:extraClrScheme>
      <a:clrScheme name="Educ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c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472</Words>
  <Application>Microsoft Office PowerPoint</Application>
  <PresentationFormat>Custom</PresentationFormat>
  <Paragraphs>20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12_Office Theme</vt:lpstr>
      <vt:lpstr>Education</vt:lpstr>
      <vt:lpstr>1_Education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106</cp:revision>
  <dcterms:created xsi:type="dcterms:W3CDTF">2021-12-31T08:04:35Z</dcterms:created>
  <dcterms:modified xsi:type="dcterms:W3CDTF">2024-03-21T02:07:49Z</dcterms:modified>
</cp:coreProperties>
</file>