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8"/>
  </p:notesMasterIdLst>
  <p:sldIdLst>
    <p:sldId id="287" r:id="rId3"/>
    <p:sldId id="292" r:id="rId4"/>
    <p:sldId id="279" r:id="rId5"/>
    <p:sldId id="273" r:id="rId6"/>
    <p:sldId id="274" r:id="rId7"/>
    <p:sldId id="275" r:id="rId8"/>
    <p:sldId id="277" r:id="rId9"/>
    <p:sldId id="280" r:id="rId10"/>
    <p:sldId id="281" r:id="rId11"/>
    <p:sldId id="282" r:id="rId12"/>
    <p:sldId id="283" r:id="rId13"/>
    <p:sldId id="288" r:id="rId14"/>
    <p:sldId id="289" r:id="rId15"/>
    <p:sldId id="290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B1F98-939D-4B4B-BEAB-7D79D61D9059}" type="datetimeFigureOut">
              <a:rPr lang="en-US" smtClean="0"/>
              <a:pPr/>
              <a:t>21/3/2024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88BE4-AD94-4952-9482-0AF70C628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25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800-1DE7-4A87-9244-F4DD07E1D21C}" type="datetimeFigureOut">
              <a:rPr lang="en-US" smtClean="0"/>
              <a:pPr/>
              <a:t>21/3/2024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A8E9-9E60-48BC-87DC-E12D3C83C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9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800-1DE7-4A87-9244-F4DD07E1D21C}" type="datetimeFigureOut">
              <a:rPr lang="en-US" smtClean="0"/>
              <a:pPr/>
              <a:t>21/3/2024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A8E9-9E60-48BC-87DC-E12D3C83C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7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800-1DE7-4A87-9244-F4DD07E1D21C}" type="datetimeFigureOut">
              <a:rPr lang="en-US" smtClean="0"/>
              <a:pPr/>
              <a:t>21/3/2024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A8E9-9E60-48BC-87DC-E12D3C83C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5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0308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FF214-D81C-41E7-82C6-6E6427344FC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6943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67093-173E-4DB6-A055-1C526FAE387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203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14E83-91EB-49BD-A1AB-F08E18AC662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0736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F46CB-B2A8-4DA1-B05B-5F1C5F1D012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3418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773F7-0A6F-4BB2-B740-E7FA993999D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6315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CAAF0-DB40-48C1-ACC1-3ADFDA51BFF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1925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2B13D-6449-4CC0-91F8-3C5DBED9DFB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3714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800-1DE7-4A87-9244-F4DD07E1D21C}" type="datetimeFigureOut">
              <a:rPr lang="en-US" smtClean="0"/>
              <a:pPr/>
              <a:t>21/3/2024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A8E9-9E60-48BC-87DC-E12D3C83C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07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D53B0-137F-4FB1-938F-053A90D114D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0631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EFFEC-B6F5-47C7-B669-06D44F87EFF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7145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EE977-8BFA-4EE0-A285-FFBF90AAA2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0214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BDB08-D854-46D5-A4B4-39196934B8B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4056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61D54-E3C4-488C-BB6C-666BC6B8C89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9332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800-1DE7-4A87-9244-F4DD07E1D21C}" type="datetimeFigureOut">
              <a:rPr lang="en-US" smtClean="0"/>
              <a:pPr/>
              <a:t>21/3/2024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A8E9-9E60-48BC-87DC-E12D3C83C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0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800-1DE7-4A87-9244-F4DD07E1D21C}" type="datetimeFigureOut">
              <a:rPr lang="en-US" smtClean="0"/>
              <a:pPr/>
              <a:t>21/3/2024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A8E9-9E60-48BC-87DC-E12D3C83C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8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800-1DE7-4A87-9244-F4DD07E1D21C}" type="datetimeFigureOut">
              <a:rPr lang="en-US" smtClean="0"/>
              <a:pPr/>
              <a:t>21/3/2024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A8E9-9E60-48BC-87DC-E12D3C83C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800-1DE7-4A87-9244-F4DD07E1D21C}" type="datetimeFigureOut">
              <a:rPr lang="en-US" smtClean="0"/>
              <a:pPr/>
              <a:t>21/3/2024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A8E9-9E60-48BC-87DC-E12D3C83C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8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800-1DE7-4A87-9244-F4DD07E1D21C}" type="datetimeFigureOut">
              <a:rPr lang="en-US" smtClean="0"/>
              <a:pPr/>
              <a:t>21/3/2024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A8E9-9E60-48BC-87DC-E12D3C83C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9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800-1DE7-4A87-9244-F4DD07E1D21C}" type="datetimeFigureOut">
              <a:rPr lang="en-US" smtClean="0"/>
              <a:pPr/>
              <a:t>21/3/2024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A8E9-9E60-48BC-87DC-E12D3C83C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3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800-1DE7-4A87-9244-F4DD07E1D21C}" type="datetimeFigureOut">
              <a:rPr lang="en-US" smtClean="0"/>
              <a:pPr/>
              <a:t>21/3/2024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A8E9-9E60-48BC-87DC-E12D3C83C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B800-1DE7-4A87-9244-F4DD07E1D21C}" type="datetimeFigureOut">
              <a:rPr lang="en-US" smtClean="0"/>
              <a:pPr/>
              <a:t>21/3/2024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0A8E9-9E60-48BC-87DC-E12D3C83C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3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66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324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FF33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B8CA6B3-9200-44B0-8373-2C7A8B237A52}" type="slidenum">
              <a:rPr lang="ar-SA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47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042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042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042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042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Mr%20Ph&#7841;m\nhac%20mp3\nhac%20tru%20tinh\Truong%20Duong%20-%20Co%20Ve%20Soc%20Trang%20-%20ST%20Thanh%20Son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image" Target="../media/image8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247903" y="235857"/>
            <a:ext cx="4843463" cy="141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165153" y="2033588"/>
            <a:ext cx="4427935" cy="4824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444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GIỜ LỚP </a:t>
            </a:r>
            <a:r>
              <a:rPr lang="en-US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</a:t>
            </a:r>
            <a:endParaRPr lang="en-US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857501" y="3405189"/>
            <a:ext cx="30432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SƠN 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Truong Duong - Co Ve Soc Trang - ST Thanh S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005" y="1989138"/>
            <a:ext cx="28217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4">
            <a:extLst>
              <a:ext uri="{FF2B5EF4-FFF2-40B4-BE49-F238E27FC236}">
                <a16:creationId xmlns:a16="http://schemas.microsoft.com/office/drawing/2014/main" xmlns="" id="{C7A3DDB4-FA8C-10DA-4E88-EFC853B20E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1" y="4848230"/>
            <a:ext cx="30432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4">
            <a:extLst>
              <a:ext uri="{FF2B5EF4-FFF2-40B4-BE49-F238E27FC236}">
                <a16:creationId xmlns:a16="http://schemas.microsoft.com/office/drawing/2014/main" xmlns="" id="{DBD36C29-9D8C-87CF-9C84-82D11920F5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1067" y="4891093"/>
            <a:ext cx="30432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1420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audio>
          </p:childTnLst>
        </p:cTn>
      </p:par>
    </p:tnLst>
    <p:bldLst>
      <p:bldP spid="3074" grpId="0" animBg="1"/>
      <p:bldP spid="3075" grpId="0" animBg="1"/>
      <p:bldP spid="3076" grpId="0" animBg="1"/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335848"/>
            <a:ext cx="78486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 VĂN THĂNG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Lương Văn Thăng (1865 – 1940) quê ở xã Quỳnh Lưu, huyện Nho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Quan. Ông là một nhà hoạt động cách mạng và là người có đóng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góp lớn trong phong trào cách mạng ở Ninh Bình.</a:t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Ngày 24 – 6 – 1929, Chi bộ Hội Việt Nam Cách mạng Thanh niên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thôn Lũ Phong chuyển thành Chi bộ Đông Dương Cộng sản đảng.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Lương Văn Thăng được bầu làm Bí thư. Đây là chi bộ Cộng sản 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tiên của tỉnh Ninh Bình. Trong những năm hoạt động cách mạng,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ông cùng tổ chức cách mạng tuyên truyền vận động xây dựng 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nhiều cơ sở cách mạng ở các huyện Nho Quan, Gia Viễn và tổ 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lãnh đạo một số cuộc đấu tranh trong các phong trào cách mạng 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địa phương. </a:t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6" y="3352800"/>
            <a:ext cx="91154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76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 UYÊN</a:t>
            </a:r>
          </a:p>
          <a:p>
            <a:pPr algn="just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Tạ Uyên (1898 – 1940) quê ở làng Côi Trì nay thuộc xã Yên Mỹ,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huyện Yên Mô. Ông đỗ khoá sinh năm 18 tuổi.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Tháng 10 – 1927, Chi bộ Hội Việt Nam Cách mạng Thanh niên 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làng Côi Trì được thành lập, Tạ Uyên được cử làm Bí thư. Năm 1929,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ông bị thực dân Pháp kết án 15 năm tù khổ sai, đày đi Côn Đảo.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Năm 1935 ông cùng với 5 đồng chí khác vượt ngục về Nam 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hoạt động cách mạng.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Năm 1936, ông là uỷ viên Xứ uỷ Nam Kì, làm Bí thư Tỉnh uỷ Vĩnh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Long. Từ năm 1937 đến năm 1940, ông làm Bí thư liên Tỉnh uỷ Cần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Thơ. 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tháng 7 – 1940, ông làm Bí thư Xứ uỷ Nam Kì, trực tiếp lãnh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đạo cuộc khởi nghĩa Nam Kì. Tuy nhiên, một ngày trước cuộc khởi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nghĩa, ngày 22 – 11 – 1940, ông bị bắt tại Sài Gòn. Do bị địch tra tấn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dã man, ông đã hi sinh ngay trong buồng tra khảo.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Tên ông được đặt cho nhiều đường phố ở Thành phố Hồ Chí Minh,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Ninh Bình, Vũng Tàu; tên các trường học ở huyện Yên Mô, tỉnh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Ninh Bình. Nhà tưởng niệm ông được xây dựng tại xã Yên Mỹ, huyện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Yên Mô.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629150"/>
            <a:ext cx="7696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 TẤT MIỄN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Đinh Tất Miễn (1891 – 1940) quê ở xã 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Thành, huyện Nho Quan. Ông gia nhập tổ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chức Hội Việt Nam Cách mạng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Thanh niên 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Ninh Bình.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Năm 1929, Đinh Tất Miễn được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kết nạp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vào Đông Dương Cộng sản Đảng. Ông 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Chi bộ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Lũ Phong phân công về xây dựng 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sở Đảng ở làng Sầy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(thuộc xã Sơn Thành,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huyện Nho Quan).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Ngày 15 – 8 – 1930,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chi bộ Đảng đầu tiên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của làng Sầy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được thành lập dưới sự chỉ đạo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của Đinh Tất Miễn. Để 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hoạt động cách mạng được thuận lợi,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ông 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thôi nghề dạy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học chuyển sang làm thầy lang kê đơn bốc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thuốc. Khi 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chữa bệnh cho dân, ông thường bỏ truyền đơn lẫn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vào trong 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nhằm tuyên truyền tư tưởng cộng sản cho nhân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dân trong vùng.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Tháng 8 – 1938, ông được bầu làm Bí thư Tỉnh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uỷ tỉnh Ninh Bình.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Ông bị địch bắt và hi sinh năm 1940 tại nhà lao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tỉnh Nam Định.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Năm 2008, ông được truy tặng Huân chương Hồ Chí Minh. </a:t>
            </a: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1" y="914400"/>
            <a:ext cx="1990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962400"/>
            <a:ext cx="640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"/>
            <a:ext cx="64008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 VĂN TUỴ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Lương Văn Tuỵ (1914 – 1932) quê ở làng Lũ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Phong, xã Quỳnh Lưu,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huyện Nho Quan, là con trai nhà cách mạng Lương Văn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Thăng.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Ngay từ khi còn ít tuổi, anh đã chịu ảnh hưởng sâu sắc tinh thần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yêu nước, cách mạng của bố. Năm 1929, anh được kết nạp vào tổ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chức Thanh niên Cộng sản ở Ninh Bình, anh được giao nhiệm vụ 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liên lạc, in truyền đơn và các tài liệu bí mật.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Năm 1929, Lương Văn Tuỵ 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Nguyễn Văn Hoan được 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nhiệm vụ cắm cờ búa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liềm 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núi Thuý ủng hộ tinh thần Xô Viết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– Nghệ Tĩnh. Với trí thông minh 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lòng quả cảm, đêm mùng 6, rạng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ngày mùng 07 – 11 – 1929, cờ đỏ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búa liềm đã tung bay trên đỉnh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núi Thuý trước niềm hân hoan 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người dân Ninh Bình. Sau sự kiện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này, địch tiến hành khám xét 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tìm người cắm cờ.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Ngày 18 – 11 – 1929, anh 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Nguyễn Văn Hoan bị bắt, đưa 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nhà lao Ninh Bình, sau đó đưa ra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Côn Đảo giam giữ. Trong 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gian ở Côn Đảo, anh vẫn hăng hái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hoạt động cách mạng.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Năm 1932, anh cùng một 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đồng chí khác vượt biển về đất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liền. Nhưng vì sóng to, gió lớn, 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anh đã hi sinh trên biển.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33402"/>
            <a:ext cx="21907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1" y="3962402"/>
            <a:ext cx="21812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eart 1"/>
          <p:cNvSpPr/>
          <p:nvPr/>
        </p:nvSpPr>
        <p:spPr>
          <a:xfrm>
            <a:off x="7848600" y="510540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5" descr="WhitecornerFlower">
            <a:extLst>
              <a:ext uri="{FF2B5EF4-FFF2-40B4-BE49-F238E27FC236}">
                <a16:creationId xmlns="" xmlns:a16="http://schemas.microsoft.com/office/drawing/2014/main" id="{65BFD741-ED1C-C758-C280-5A954979E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583531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WhitecornerFlower">
            <a:extLst>
              <a:ext uri="{FF2B5EF4-FFF2-40B4-BE49-F238E27FC236}">
                <a16:creationId xmlns="" xmlns:a16="http://schemas.microsoft.com/office/drawing/2014/main" id="{AEB158FA-FF78-75CD-07BC-F1FFBEB9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40" y="4597743"/>
            <a:ext cx="1471613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6" descr="WhitecornerFlower">
            <a:extLst>
              <a:ext uri="{FF2B5EF4-FFF2-40B4-BE49-F238E27FC236}">
                <a16:creationId xmlns="" xmlns:a16="http://schemas.microsoft.com/office/drawing/2014/main" id="{99864552-125A-88AF-28BA-C77AFF51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353" y="66184"/>
            <a:ext cx="17287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6" descr="WhitecornerFlower">
            <a:extLst>
              <a:ext uri="{FF2B5EF4-FFF2-40B4-BE49-F238E27FC236}">
                <a16:creationId xmlns="" xmlns:a16="http://schemas.microsoft.com/office/drawing/2014/main" id="{3FB04FBD-F6EB-9EE0-B902-A3DAAB32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5" y="0"/>
            <a:ext cx="147161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2" descr="012">
            <a:extLst>
              <a:ext uri="{FF2B5EF4-FFF2-40B4-BE49-F238E27FC236}">
                <a16:creationId xmlns="" xmlns:a16="http://schemas.microsoft.com/office/drawing/2014/main" id="{9EA329F1-3DFE-3901-7CD7-6F6F05F762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5972" y="579438"/>
            <a:ext cx="97155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012">
            <a:extLst>
              <a:ext uri="{FF2B5EF4-FFF2-40B4-BE49-F238E27FC236}">
                <a16:creationId xmlns="" xmlns:a16="http://schemas.microsoft.com/office/drawing/2014/main" id="{E8A011EB-B02D-40E8-F70A-2A30D1B783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845" y="5061251"/>
            <a:ext cx="14255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012">
            <a:extLst>
              <a:ext uri="{FF2B5EF4-FFF2-40B4-BE49-F238E27FC236}">
                <a16:creationId xmlns="" xmlns:a16="http://schemas.microsoft.com/office/drawing/2014/main" id="{D4602FA2-B3C1-D64C-8343-9E9FB03C58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3099" y="5287591"/>
            <a:ext cx="97155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4">
            <a:extLst>
              <a:ext uri="{FF2B5EF4-FFF2-40B4-BE49-F238E27FC236}">
                <a16:creationId xmlns="" xmlns:a16="http://schemas.microsoft.com/office/drawing/2014/main" id="{88DC0DF0-E83D-5690-11D0-8CB459BABB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62908" y="1554594"/>
            <a:ext cx="4862843" cy="7520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GIÁO DỤC ĐỊA PHƯƠNG</a:t>
            </a:r>
            <a:endParaRPr lang="en-US" sz="28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14">
            <a:extLst>
              <a:ext uri="{FF2B5EF4-FFF2-40B4-BE49-F238E27FC236}">
                <a16:creationId xmlns="" xmlns:a16="http://schemas.microsoft.com/office/drawing/2014/main" id="{160A9610-144E-9335-8265-2FE42355D3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3501" y="611549"/>
            <a:ext cx="6169598" cy="5981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8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TÂY SƠN </a:t>
            </a:r>
            <a:endParaRPr lang="en-US" sz="28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BB22A4-BC20-F3DC-19CD-AC4729A1653E}"/>
              </a:ext>
            </a:extLst>
          </p:cNvPr>
          <p:cNvSpPr txBox="1"/>
          <p:nvPr/>
        </p:nvSpPr>
        <p:spPr>
          <a:xfrm>
            <a:off x="609600" y="2667000"/>
            <a:ext cx="807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NHỮNG CHIẾN SĨ CÁCH MẠNG Ở TỈNH NINH BÌNH (TIẾT 1)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5CB015-4796-6545-9A8D-21CE63D1E900}"/>
              </a:ext>
            </a:extLst>
          </p:cNvPr>
          <p:cNvSpPr txBox="1"/>
          <p:nvPr/>
        </p:nvSpPr>
        <p:spPr>
          <a:xfrm>
            <a:off x="838200" y="4114800"/>
            <a:ext cx="830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40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US" sz="40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67" y="1845733"/>
            <a:ext cx="6324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2867" y="1727200"/>
            <a:ext cx="3217333" cy="22098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990600" y="1752600"/>
            <a:ext cx="3276600" cy="2209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1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7134" y="1769533"/>
            <a:ext cx="3276600" cy="22098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7" action="ppaction://hlinksldjump"/>
          </p:cNvPr>
          <p:cNvSpPr/>
          <p:nvPr/>
        </p:nvSpPr>
        <p:spPr>
          <a:xfrm>
            <a:off x="4199467" y="1752600"/>
            <a:ext cx="3276600" cy="2209800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897467" y="3987800"/>
            <a:ext cx="3276600" cy="22098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8" action="ppaction://hlinksldjump"/>
          </p:cNvPr>
          <p:cNvSpPr/>
          <p:nvPr/>
        </p:nvSpPr>
        <p:spPr>
          <a:xfrm>
            <a:off x="914400" y="3962400"/>
            <a:ext cx="3276600" cy="2209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4004733"/>
            <a:ext cx="3276600" cy="22098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4191000" y="3996267"/>
            <a:ext cx="3276600" cy="2209800"/>
          </a:xfrm>
          <a:prstGeom prst="rect">
            <a:avLst/>
          </a:prstGeom>
          <a:solidFill>
            <a:srgbClr val="7030A0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868" y="914400"/>
            <a:ext cx="6532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Trò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chơi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:  Ô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cửa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bí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mật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Left Arrow 11">
            <a:hlinkClick r:id="rId10" action="ppaction://hlinksldjump"/>
          </p:cNvPr>
          <p:cNvSpPr/>
          <p:nvPr/>
        </p:nvSpPr>
        <p:spPr>
          <a:xfrm>
            <a:off x="7433734" y="6400800"/>
            <a:ext cx="872066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52400" y="76200"/>
            <a:ext cx="4419600" cy="647700"/>
          </a:xfrm>
          <a:prstGeom prst="roundRect">
            <a:avLst>
              <a:gd name="adj" fmla="val 45236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899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0678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914400" y="1807865"/>
            <a:ext cx="6858000" cy="22098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FF0000"/>
                </a:solidFill>
              </a:rPr>
              <a:t>Câu</a:t>
            </a:r>
            <a:r>
              <a:rPr lang="en-US" sz="2000" b="1" dirty="0">
                <a:solidFill>
                  <a:srgbClr val="FF0000"/>
                </a:solidFill>
              </a:rPr>
              <a:t> 1:  </a:t>
            </a:r>
            <a:r>
              <a:rPr lang="en-US" sz="2000" b="1" dirty="0" err="1">
                <a:solidFill>
                  <a:srgbClr val="FF0000"/>
                </a:solidFill>
              </a:rPr>
              <a:t>Câu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đố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vi-VN" sz="2000" dirty="0" smtClean="0">
                <a:solidFill>
                  <a:srgbClr val="FF0000"/>
                </a:solidFill>
              </a:rPr>
              <a:t>Vua gì từ tuổi ấu thơ, Cờ lau tập trận đợi giờ khởi binh - Là vua nào?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4419602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        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Đáp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án</a:t>
            </a:r>
            <a:r>
              <a:rPr lang="en-US" sz="2400" b="1" i="1" dirty="0" smtClean="0">
                <a:solidFill>
                  <a:srgbClr val="FF0000"/>
                </a:solidFill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Đinh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Bộ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Lĩnh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8077200" y="6248400"/>
            <a:ext cx="8260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685800" y="457200"/>
            <a:ext cx="7391400" cy="33528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Câu</a:t>
            </a:r>
            <a:r>
              <a:rPr lang="en-US" sz="2000" b="1" dirty="0" smtClean="0">
                <a:solidFill>
                  <a:srgbClr val="FF0000"/>
                </a:solidFill>
              </a:rPr>
              <a:t> 2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Cuộc đời như đám phù vân,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Biết bao vinh nhục cũng ngần ấy thôi.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Thăng thăng, giáng giáng,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mặc đời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Mấy vùng Sơn Hải, đôi lời thi ca. - Là ai?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latin typeface="+mj-lt"/>
              </a:rPr>
              <a:t>                                 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     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581402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          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</a:rPr>
              <a:t>Đáp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án</a:t>
            </a:r>
            <a:r>
              <a:rPr lang="en-US" sz="2400" b="1" i="1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/>
              <a:t> 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077200" y="6248400"/>
            <a:ext cx="8260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685800" y="990600"/>
            <a:ext cx="7467600" cy="25146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dân 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đã xây dựng tượng đài anh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……………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trên đỉnh 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581402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        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Đáp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án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 Văn Tuỵ 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077200" y="6248400"/>
            <a:ext cx="8260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685800" y="838200"/>
            <a:ext cx="6858000" cy="22098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FF0000"/>
                </a:solidFill>
              </a:rPr>
              <a:t>Câu</a:t>
            </a:r>
            <a:r>
              <a:rPr lang="en-US" sz="2000" b="1" dirty="0">
                <a:solidFill>
                  <a:srgbClr val="FF0000"/>
                </a:solidFill>
              </a:rPr>
              <a:t> 4</a:t>
            </a:r>
            <a:r>
              <a:rPr lang="en-US" sz="2000" b="1" dirty="0" smtClean="0">
                <a:solidFill>
                  <a:srgbClr val="FF0000"/>
                </a:solidFill>
              </a:rPr>
              <a:t>:  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vi-VN" sz="2000" dirty="0">
                <a:solidFill>
                  <a:srgbClr val="FF0000"/>
                </a:solidFill>
                <a:latin typeface="+mj-lt"/>
              </a:rPr>
              <a:t>Bí dành tên gọi Châu Xương. Côi Trì quê mẹ Yên Mô, Ninh Bình.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                                                    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Là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ai</a:t>
            </a:r>
            <a:r>
              <a:rPr lang="en-US" sz="2000" b="1" i="1" dirty="0" smtClean="0">
                <a:solidFill>
                  <a:srgbClr val="FF0000"/>
                </a:solidFill>
              </a:rPr>
              <a:t>?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12196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         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Đáp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án</a:t>
            </a:r>
            <a:r>
              <a:rPr lang="en-US" sz="2400" b="1" i="1" dirty="0" smtClean="0">
                <a:solidFill>
                  <a:srgbClr val="002060"/>
                </a:solidFill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077200" y="6248400"/>
            <a:ext cx="8260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3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52400" y="76200"/>
            <a:ext cx="3657600" cy="647700"/>
          </a:xfrm>
          <a:prstGeom prst="roundRect">
            <a:avLst>
              <a:gd name="adj" fmla="val 45236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KHÁM PHÁ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73669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1. Đọc đoạn thông tin, em hãy kể tên một số chiến sĩ cách mạng tiêu biểu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ở Ninh Bình.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676401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+mj-lt"/>
              </a:rPr>
              <a:t>Ninh Bình là vùng địa linh nhân kiệt. Trải qua hàng nghìn năm lịch sử,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danh nhân hào kiệt đất Ninh Bình đời nào cũng có. Trong cuộc kháng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chiến chống Pháp và chống Mỹ, mảnh đất này là quê hương của nhiều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chiến sĩ cách mạng kiên trung, có công đối với sự nghiệp cách mạng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của đất nước. Một số chiến sĩ cách mạng tiêu biểu như: Lương Văn Thăng –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Bí thư chi bộ Cộng sản đầu tiên ở Ninh Bình, Tạ Uyên – Bí thư Xứ uỷ Nam Kì,</a:t>
            </a:r>
            <a:br>
              <a:rPr lang="vi-VN" sz="2800" dirty="0" smtClean="0">
                <a:latin typeface="+mj-lt"/>
              </a:rPr>
            </a:br>
            <a:r>
              <a:rPr lang="vi-VN" sz="2800" dirty="0" smtClean="0">
                <a:latin typeface="+mj-lt"/>
              </a:rPr>
              <a:t>Đinh Tất Miễn – Bí thư đầu tiên của Đảng bộ tỉnh Ninh Bình, Lương Văn Tuỵ –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người thanh niên cộng sản kiên cường,… </a:t>
            </a:r>
            <a:br>
              <a:rPr lang="vi-VN" sz="2800" dirty="0" smtClean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23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2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Đọc đoạn thông tin và quan sát hình, em hãy: 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– Giới thiệu nét chính về tiểu sử một số chiến sĩ cách mạng ở Ninh Bình.</a:t>
            </a:r>
            <a:br>
              <a:rPr lang="vi-V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– Kể về những hoạt động của một chiến sĩ cách mạng tiêu biểu 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Ninh Bình mà em biết. </a:t>
            </a:r>
            <a:br>
              <a:rPr lang="vi-V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solidFill>
                  <a:srgbClr val="FF0000"/>
                </a:solidFill>
              </a:rPr>
              <a:t/>
            </a:r>
            <a:br>
              <a:rPr lang="vi-VN" sz="3200" dirty="0" smtClean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ucation">
  <a:themeElements>
    <a:clrScheme name="Educ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catio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lnDef>
  </a:objectDefaults>
  <a:extraClrSchemeLst>
    <a:extraClrScheme>
      <a:clrScheme name="Educ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716</TotalTime>
  <Words>1069</Words>
  <Application>Microsoft Office PowerPoint</Application>
  <PresentationFormat>On-screen Show (4:3)</PresentationFormat>
  <Paragraphs>54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Office Theme</vt:lpstr>
      <vt:lpstr>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80</cp:revision>
  <dcterms:created xsi:type="dcterms:W3CDTF">2018-12-24T11:20:49Z</dcterms:created>
  <dcterms:modified xsi:type="dcterms:W3CDTF">2024-03-21T03:11:34Z</dcterms:modified>
</cp:coreProperties>
</file>