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: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màu 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467</Words>
  <Application>Microsoft Office PowerPoint</Application>
  <PresentationFormat>Widescreen</PresentationFormat>
  <Paragraphs>108</Paragraphs>
  <Slides>15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DengXian</vt:lpstr>
      <vt:lpstr>DengXian Light</vt:lpstr>
      <vt:lpstr>字魂59号-创粗黑</vt:lpstr>
      <vt:lpstr>#9Slide03 NguyenHa 01</vt:lpstr>
      <vt:lpstr>Arial</vt:lpstr>
      <vt:lpstr>Calibri</vt:lpstr>
      <vt:lpstr>Cambria</vt:lpstr>
      <vt:lpstr>Cambria Math</vt:lpstr>
      <vt:lpstr>Wingdings</vt:lpstr>
      <vt:lpstr>Office 主题​​</vt:lpstr>
      <vt:lpstr>1_Office 主题​​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2023-12-06T14:58:26Z</dcterms:created>
  <dcterms:modified xsi:type="dcterms:W3CDTF">2023-12-06T15:55:07Z</dcterms:modified>
</cp:coreProperties>
</file>