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376" r:id="rId3"/>
    <p:sldId id="387" r:id="rId4"/>
    <p:sldId id="261" r:id="rId5"/>
    <p:sldId id="370" r:id="rId6"/>
    <p:sldId id="271" r:id="rId7"/>
    <p:sldId id="371" r:id="rId8"/>
    <p:sldId id="385" r:id="rId9"/>
    <p:sldId id="378" r:id="rId10"/>
    <p:sldId id="379" r:id="rId11"/>
    <p:sldId id="380" r:id="rId12"/>
    <p:sldId id="388" r:id="rId13"/>
    <p:sldId id="382" r:id="rId14"/>
    <p:sldId id="389" r:id="rId15"/>
  </p:sldIdLst>
  <p:sldSz cx="9144000" cy="5143500" type="screen16x9"/>
  <p:notesSz cx="6858000" cy="9144000"/>
  <p:embeddedFontLst>
    <p:embeddedFont>
      <p:font typeface="Castellar" panose="020A0402060406010301" pitchFamily="18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Patrick Hand" panose="020B0604020202020204" charset="0"/>
      <p:regular r:id="rId22"/>
    </p:embeddedFont>
    <p:embeddedFont>
      <p:font typeface="Patrick Hand SC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ị ngọc" initials="TTn" lastIdx="1" clrIdx="0">
    <p:extLst>
      <p:ext uri="{19B8F6BF-5375-455C-9EA6-DF929625EA0E}">
        <p15:presenceInfo xmlns:p15="http://schemas.microsoft.com/office/powerpoint/2012/main" userId="Trần Thị ngọ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19T08:55:13.27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631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4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big</a:t>
            </a:r>
          </a:p>
          <a:p>
            <a:r>
              <a:rPr lang="en-US" dirty="0"/>
              <a:t>2- village</a:t>
            </a:r>
          </a:p>
          <a:p>
            <a:r>
              <a:rPr lang="en-US" dirty="0"/>
              <a:t>3- street</a:t>
            </a:r>
          </a:p>
          <a:p>
            <a:r>
              <a:rPr lang="en-US" dirty="0"/>
              <a:t>4- green</a:t>
            </a:r>
          </a:p>
          <a:p>
            <a:r>
              <a:rPr lang="en-US" dirty="0"/>
              <a:t>5- sleep</a:t>
            </a:r>
          </a:p>
          <a:p>
            <a:r>
              <a:rPr lang="en-US" dirty="0"/>
              <a:t>6- sit</a:t>
            </a:r>
          </a:p>
          <a:p>
            <a:r>
              <a:rPr lang="en-US" dirty="0"/>
              <a:t>7- ship</a:t>
            </a:r>
          </a:p>
        </p:txBody>
      </p:sp>
    </p:spTree>
    <p:extLst>
      <p:ext uri="{BB962C8B-B14F-4D97-AF65-F5344CB8AC3E}">
        <p14:creationId xmlns:p14="http://schemas.microsoft.com/office/powerpoint/2010/main" val="101931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9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53306" y="1636825"/>
            <a:ext cx="6667500" cy="10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 dirty="0"/>
              <a:t>Unit 11: My home</a:t>
            </a:r>
            <a:endParaRPr sz="6500"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131893" y="2742136"/>
            <a:ext cx="3346426" cy="775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( 1, 2, 3)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5547863" y="2861137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704075" y="2551873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9706FA7-AA81-427D-88BA-2E54D89E0E3C}"/>
              </a:ext>
            </a:extLst>
          </p:cNvPr>
          <p:cNvSpPr/>
          <p:nvPr/>
        </p:nvSpPr>
        <p:spPr>
          <a:xfrm>
            <a:off x="1016361" y="571749"/>
            <a:ext cx="6736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Quang S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 primary school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E38B4-0621-44E1-8B54-18DFC04EAE66}"/>
              </a:ext>
            </a:extLst>
          </p:cNvPr>
          <p:cNvSpPr/>
          <p:nvPr/>
        </p:nvSpPr>
        <p:spPr>
          <a:xfrm>
            <a:off x="2893996" y="3853503"/>
            <a:ext cx="41152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 Le </a:t>
            </a:r>
            <a:r>
              <a:rPr lang="en-US" sz="3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Quynh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69" y="155364"/>
            <a:ext cx="6298608" cy="4782382"/>
          </a:xfrm>
          <a:prstGeom prst="rect">
            <a:avLst/>
          </a:prstGeom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376" y="155364"/>
            <a:ext cx="746066" cy="7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62804" y="16435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917524" y="63059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743156" y="2679814"/>
            <a:ext cx="57851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corner &amp; wrap-up</a:t>
            </a:r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Trapecio"/>
          <p:cNvGrpSpPr/>
          <p:nvPr/>
        </p:nvGrpSpPr>
        <p:grpSpPr>
          <a:xfrm>
            <a:off x="2974811" y="4018350"/>
            <a:ext cx="2984520" cy="960984"/>
            <a:chOff x="3966414" y="5357800"/>
            <a:chExt cx="3979360" cy="1281312"/>
          </a:xfrm>
        </p:grpSpPr>
        <p:sp>
          <p:nvSpPr>
            <p:cNvPr id="7" name="Trapecio 6"/>
            <p:cNvSpPr/>
            <p:nvPr/>
          </p:nvSpPr>
          <p:spPr>
            <a:xfrm>
              <a:off x="4417808" y="5357800"/>
              <a:ext cx="3076575" cy="1266825"/>
            </a:xfrm>
            <a:prstGeom prst="trapezoid">
              <a:avLst/>
            </a:prstGeom>
            <a:solidFill>
              <a:srgbClr val="39D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966414" y="6098966"/>
              <a:ext cx="3979360" cy="540146"/>
            </a:xfrm>
            <a:prstGeom prst="rect">
              <a:avLst/>
            </a:prstGeom>
            <a:solidFill>
              <a:srgbClr val="39D1F5"/>
            </a:solidFill>
            <a:ln>
              <a:solidFill>
                <a:srgbClr val="39D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0" name="Stop"/>
          <p:cNvSpPr/>
          <p:nvPr/>
        </p:nvSpPr>
        <p:spPr>
          <a:xfrm>
            <a:off x="6761432" y="2773326"/>
            <a:ext cx="1414692" cy="1163081"/>
          </a:xfrm>
          <a:prstGeom prst="ellipse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Start/Stop</a:t>
            </a:r>
            <a:r>
              <a:rPr lang="en-US" sz="1050" dirty="0"/>
              <a:t> </a:t>
            </a:r>
          </a:p>
        </p:txBody>
      </p:sp>
      <p:sp>
        <p:nvSpPr>
          <p:cNvPr id="21" name="Triángulo isósceles 20"/>
          <p:cNvSpPr/>
          <p:nvPr/>
        </p:nvSpPr>
        <p:spPr>
          <a:xfrm rot="5627011">
            <a:off x="1887407" y="1916145"/>
            <a:ext cx="677185" cy="573884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1" name="Roulette"/>
          <p:cNvGrpSpPr/>
          <p:nvPr/>
        </p:nvGrpSpPr>
        <p:grpSpPr>
          <a:xfrm>
            <a:off x="2359665" y="540418"/>
            <a:ext cx="4214812" cy="3873361"/>
            <a:chOff x="3146220" y="720557"/>
            <a:chExt cx="5619749" cy="5164481"/>
          </a:xfrm>
        </p:grpSpPr>
        <p:grpSp>
          <p:nvGrpSpPr>
            <p:cNvPr id="17" name="Roulette"/>
            <p:cNvGrpSpPr/>
            <p:nvPr/>
          </p:nvGrpSpPr>
          <p:grpSpPr>
            <a:xfrm>
              <a:off x="3146220" y="720557"/>
              <a:ext cx="5619749" cy="5164481"/>
              <a:chOff x="3473564" y="469641"/>
              <a:chExt cx="5619749" cy="5164481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3"/>
              <a:srcRect l="14537" r="12597"/>
              <a:stretch/>
            </p:blipFill>
            <p:spPr>
              <a:xfrm>
                <a:off x="3473564" y="469641"/>
                <a:ext cx="5619749" cy="5164481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86716" y="2312994"/>
                <a:ext cx="1275968" cy="795233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5609093" y="4222766"/>
                <a:ext cx="1259560" cy="82758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142294" y="2267326"/>
                <a:ext cx="1342220" cy="1005369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359788" y="1129192"/>
                <a:ext cx="1017729" cy="807721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2258313">
                <a:off x="4509064" y="3423558"/>
                <a:ext cx="862040" cy="1283691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9"/>
              <a:srcRect l="13007" r="13007"/>
              <a:stretch/>
            </p:blipFill>
            <p:spPr>
              <a:xfrm rot="20337684">
                <a:off x="5068185" y="1027242"/>
                <a:ext cx="853663" cy="1179811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10"/>
              <a:srcRect l="15482" r="15482"/>
              <a:stretch/>
            </p:blipFill>
            <p:spPr>
              <a:xfrm rot="18716063">
                <a:off x="7026664" y="3514797"/>
                <a:ext cx="778488" cy="1127644"/>
              </a:xfrm>
              <a:prstGeom prst="rect">
                <a:avLst/>
              </a:prstGeom>
            </p:spPr>
          </p:pic>
        </p:grpSp>
        <p:sp>
          <p:nvSpPr>
            <p:cNvPr id="24" name="Elipse 23"/>
            <p:cNvSpPr/>
            <p:nvPr/>
          </p:nvSpPr>
          <p:spPr>
            <a:xfrm rot="2130762">
              <a:off x="5978429" y="2725998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25" name="Elipse 24"/>
            <p:cNvSpPr/>
            <p:nvPr/>
          </p:nvSpPr>
          <p:spPr>
            <a:xfrm rot="20285022">
              <a:off x="5527313" y="273968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26" name="Elipse 25"/>
            <p:cNvSpPr/>
            <p:nvPr/>
          </p:nvSpPr>
          <p:spPr>
            <a:xfrm rot="4151678">
              <a:off x="6194379" y="305700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27" name="Elipse 26"/>
            <p:cNvSpPr/>
            <p:nvPr/>
          </p:nvSpPr>
          <p:spPr>
            <a:xfrm rot="8041870">
              <a:off x="6065099" y="3415156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28" name="Elipse 27"/>
            <p:cNvSpPr/>
            <p:nvPr/>
          </p:nvSpPr>
          <p:spPr>
            <a:xfrm rot="10531713">
              <a:off x="5728640" y="360956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29" name="Elipse 28"/>
            <p:cNvSpPr/>
            <p:nvPr/>
          </p:nvSpPr>
          <p:spPr>
            <a:xfrm rot="13977953">
              <a:off x="5416329" y="3427800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sp>
          <p:nvSpPr>
            <p:cNvPr id="30" name="Elipse 29"/>
            <p:cNvSpPr/>
            <p:nvPr/>
          </p:nvSpPr>
          <p:spPr>
            <a:xfrm rot="17140335">
              <a:off x="5328768" y="3062650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7</a:t>
              </a:r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3815847" y="4691470"/>
            <a:ext cx="130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0486" y="1583677"/>
            <a:ext cx="50327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A9914"/>
                </a:solidFill>
                <a:latin typeface="Castellar" panose="020A0402060406010301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856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1000" y="259110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Warm-up</a:t>
            </a:r>
            <a:endParaRPr sz="9600"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81" y="150150"/>
            <a:ext cx="8360562" cy="4683064"/>
          </a:xfrm>
          <a:prstGeom prst="rect">
            <a:avLst/>
          </a:prstGeom>
        </p:spPr>
      </p:pic>
      <p:pic>
        <p:nvPicPr>
          <p:cNvPr id="2" name="Trac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481" y="78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6039" y="1719436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0759" y="70653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2931925"/>
            <a:ext cx="5941200" cy="240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822261" y="933261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72" y="1570197"/>
            <a:ext cx="8633234" cy="1996611"/>
          </a:xfrm>
          <a:prstGeom prst="rect">
            <a:avLst/>
          </a:prstGeom>
        </p:spPr>
      </p:pic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640" y="1570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34450" y="174132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9170" y="72842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8488" y="259598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circle.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9788" y="93272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6383" y="1990927"/>
            <a:ext cx="8287966" cy="1927192"/>
            <a:chOff x="251225" y="2269787"/>
            <a:chExt cx="9311016" cy="2173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  <p:pic>
        <p:nvPicPr>
          <p:cNvPr id="5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273" y="1065921"/>
            <a:ext cx="796114" cy="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038" y="1990928"/>
            <a:ext cx="8456579" cy="1959618"/>
            <a:chOff x="251225" y="2269787"/>
            <a:chExt cx="9311016" cy="2173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7" y="1900468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9" y="2637682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625" y="1104354"/>
            <a:ext cx="796114" cy="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333232" y="2875253"/>
            <a:ext cx="703676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chant.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76</Words>
  <Application>Microsoft Office PowerPoint</Application>
  <PresentationFormat>On-screen Show (16:9)</PresentationFormat>
  <Paragraphs>29</Paragraphs>
  <Slides>14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Patrick Hand SC</vt:lpstr>
      <vt:lpstr>Patrick Hand</vt:lpstr>
      <vt:lpstr>Century Gothic</vt:lpstr>
      <vt:lpstr>Arial</vt:lpstr>
      <vt:lpstr>Castellar</vt:lpstr>
      <vt:lpstr>English Language Grammar Rules by Slidesgo</vt:lpstr>
      <vt:lpstr>Unit 11: My home</vt:lpstr>
      <vt:lpstr>Warm-up</vt:lpstr>
      <vt:lpstr>PowerPoint Presentation</vt:lpstr>
      <vt:lpstr>Listen and repeat.</vt:lpstr>
      <vt:lpstr>PowerPoint Presentation</vt:lpstr>
      <vt:lpstr>Listen and circle.</vt:lpstr>
      <vt:lpstr>PowerPoint Presentation</vt:lpstr>
      <vt:lpstr>PowerPoint Presentation</vt:lpstr>
      <vt:lpstr>Let’s chant.</vt:lpstr>
      <vt:lpstr>PowerPoint Presentation</vt:lpstr>
      <vt:lpstr>fun corner &amp; wrap-up</vt:lpstr>
      <vt:lpstr>PowerPoint Presentation</vt:lpstr>
      <vt:lpstr>What have you learnt today?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Trần Thị ngọc</cp:lastModifiedBy>
  <cp:revision>23</cp:revision>
  <dcterms:modified xsi:type="dcterms:W3CDTF">2026-01-19T01:58:51Z</dcterms:modified>
</cp:coreProperties>
</file>