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18" r:id="rId17"/>
    <p:sldId id="1817239698" r:id="rId18"/>
    <p:sldId id="1817239712" r:id="rId19"/>
    <p:sldId id="1817239719" r:id="rId20"/>
    <p:sldId id="1817239713" r:id="rId21"/>
    <p:sldId id="1817239720" r:id="rId22"/>
    <p:sldId id="181723970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75" d="100"/>
          <a:sy n="75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16/3/2025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9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8.xml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slide" Target="slide3.xml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B6CC8-8502-5F57-8388-A76C3AEA8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2862" y="-171425"/>
            <a:ext cx="1822862" cy="1725318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45E8610A-ACC9-BB9E-B1DE-E121621C2CB9}"/>
              </a:ext>
            </a:extLst>
          </p:cNvPr>
          <p:cNvSpPr/>
          <p:nvPr/>
        </p:nvSpPr>
        <p:spPr>
          <a:xfrm>
            <a:off x="-244187" y="0"/>
            <a:ext cx="12436187" cy="6858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1F13477-5F1B-73AD-812E-B341D5D3E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QUANG SƠN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A8011AC3-9BB8-290F-DECC-F777147F8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5" y="3105766"/>
            <a:ext cx="12031430" cy="26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CỘNG, TRỪ SỐ ĐO THỜI GIAN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BFB9DD7F-E3B0-41DA-D2A4-11462796E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828" y="134983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5C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E06C82-DDAE-7612-F414-374CDDECCC3C}"/>
              </a:ext>
            </a:extLst>
          </p:cNvPr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图片 33" descr="背景图案&#10;&#10;描述已自动生成">
            <a:extLst>
              <a:ext uri="{FF2B5EF4-FFF2-40B4-BE49-F238E27FC236}">
                <a16:creationId xmlns:a16="http://schemas.microsoft.com/office/drawing/2014/main" id="{DF7DE343-2147-9340-3ECC-81B1F4F5CC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13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C518CFD0-28BC-B126-049F-5393D44B3F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D2C7BA-F275-11B8-9790-9C277FB8B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64667" y="1042"/>
            <a:ext cx="1822862" cy="1725318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B9C28022-D738-D923-D28D-22450098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508" y="2249385"/>
            <a:ext cx="12031430" cy="210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CỘNG, TRỪ SỐ ĐO THỜI GIAN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35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85370-0BF6-1328-3F18-029BD303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0931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144" y="712688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8" y="4120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102183" y="2844410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782419" y="3652406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1B417-9DAF-F6D8-C0B0-A8B3DFDF5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9839" y="0"/>
            <a:ext cx="18224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D2117-E2B8-FA66-E16A-D9B5D0C2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2862" y="-3810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55EA5-42FE-559D-1F43-8D902C996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531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AA86FC-A859-5BB3-E64E-FEB8B6C20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9674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4FBB5-1145-0ABA-BEE5-0EF9EC76F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8483" y="-5080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517187-7D2A-0847-42B9-4B4E4B2D9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2862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0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11493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19037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26581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1878330" y="3078302"/>
            <a:ext cx="1019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>
            <a:cxnSpLocks/>
          </p:cNvCxnSpPr>
          <p:nvPr/>
        </p:nvCxnSpPr>
        <p:spPr>
          <a:xfrm>
            <a:off x="2921000" y="3063419"/>
            <a:ext cx="317500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419100" y="4278631"/>
            <a:ext cx="1083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A678C9-9948-82E1-A256-C4F7ABE2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28" y="-26389"/>
            <a:ext cx="148145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5016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12560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20104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958850" y="307467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25476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958850" y="432317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D9916-1F57-52A4-A069-2F36E43B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828" y="0"/>
            <a:ext cx="148145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76355" y="2243487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517" y="-8371"/>
            <a:ext cx="1382469" cy="1382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1E41A-ABE3-2887-62B3-97855EE218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930287" y="-39509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0A66-DE9D-3DAE-1060-4C0FB148E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3631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C8A6D-0902-CE31-7107-8EE00B0FA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862" y="-258931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4075B3-1FBC-7714-4795-C48CBF48F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1247" y="-20313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706A11-DA85-9088-66A2-08A1D70F53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867742" y="-40941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4A339-46B4-2BCE-95F1-0E130DC21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96792" y="0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0EE37-B337-218A-F40E-B82F495273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37162" y="-46214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52E58-7291-53A7-6CD7-731017F20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763615" y="-67116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AD9856-FC6A-6FC7-41B0-8638488F7C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65812" y="-104348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C4485-4746-E698-5BDD-B6A8CB6DD1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927071" y="-134164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FD0D5-8B6D-C30C-14B9-1719A1D98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89743" y="-171649"/>
            <a:ext cx="1822862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487</Words>
  <Application>Microsoft Office PowerPoint</Application>
  <PresentationFormat>Widescreen</PresentationFormat>
  <Paragraphs>82</Paragraphs>
  <Slides>22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Vũ Thị Thoa</cp:lastModifiedBy>
  <cp:revision>75</cp:revision>
  <dcterms:created xsi:type="dcterms:W3CDTF">2024-06-22T08:49:28Z</dcterms:created>
  <dcterms:modified xsi:type="dcterms:W3CDTF">2025-03-16T10:11:38Z</dcterms:modified>
</cp:coreProperties>
</file>