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431" r:id="rId2"/>
    <p:sldId id="361" r:id="rId3"/>
    <p:sldId id="432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388" r:id="rId12"/>
    <p:sldId id="429" r:id="rId13"/>
    <p:sldId id="369" r:id="rId14"/>
    <p:sldId id="403" r:id="rId15"/>
    <p:sldId id="4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31F1B-DAED-496F-9492-C884FBAAC3B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4672D-CA4A-46D5-89C4-D49B205B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4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4672D-CA4A-46D5-89C4-D49B205B4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4672D-CA4A-46D5-89C4-D49B205B48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5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 err="1"/>
              <a:t>Đã</a:t>
            </a:r>
            <a:r>
              <a:rPr lang="vi-VN" dirty="0"/>
              <a:t> </a:t>
            </a:r>
            <a:r>
              <a:rPr lang="vi-VN" dirty="0" err="1"/>
              <a:t>bỏ</a:t>
            </a:r>
            <a:r>
              <a:rPr lang="vi-VN" dirty="0"/>
              <a:t> </a:t>
            </a:r>
            <a:r>
              <a:rPr lang="vi-VN" dirty="0" err="1"/>
              <a:t>hyperlink</a:t>
            </a:r>
            <a:endParaRPr lang="vi-VN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2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8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61515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5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F637B10-FABE-4D0F-AA0C-C91FCF48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03E799-21F7-4026-B943-6C6E63835C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467C2F-7A81-44C6-AC37-43C892FC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F0CF3C-71F0-4217-B7C9-137256CF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9E8FF-7E6B-45B9-939F-5CFC32518A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6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4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9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66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D8B58-5958-F458-D6D0-DC0C57B7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BB4AEE-F4FE-D38B-49DD-6B108BD29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5CEFBF-ED71-206A-E890-33B5024BE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09251-7CDB-A741-A8D1-7E7AB8FCFC53}" type="datetimeFigureOut">
              <a:rPr lang="x-none" smtClean="0"/>
              <a:t>1/5/2026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FE19AF-D4EE-30F9-3E34-1D8A9EC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7723A-6263-83BF-7203-93DF3E32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E1720-C447-2F43-B529-D91E6C73DBB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335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CD544-4B88-4551-8EC6-B34C27E1A3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01CBCB-3B15-41E8-8A9B-D7FDAD34AB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435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10.wdp"/><Relationship Id="rId18" Type="http://schemas.microsoft.com/office/2007/relationships/hdphoto" Target="../media/hdphoto14.wdp"/><Relationship Id="rId3" Type="http://schemas.microsoft.com/office/2007/relationships/hdphoto" Target="../media/hdphoto1.wdp"/><Relationship Id="rId21" Type="http://schemas.microsoft.com/office/2007/relationships/hdphoto" Target="../media/hdphoto16.wdp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microsoft.com/office/2007/relationships/hdphoto" Target="../media/hdphoto13.wdp"/><Relationship Id="rId2" Type="http://schemas.openxmlformats.org/officeDocument/2006/relationships/image" Target="../media/image1.png"/><Relationship Id="rId16" Type="http://schemas.microsoft.com/office/2007/relationships/hdphoto" Target="../media/hdphoto12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microsoft.com/office/2007/relationships/hdphoto" Target="../media/hdphoto8.wdp"/><Relationship Id="rId24" Type="http://schemas.microsoft.com/office/2007/relationships/hdphoto" Target="../media/hdphoto19.wdp"/><Relationship Id="rId5" Type="http://schemas.microsoft.com/office/2007/relationships/hdphoto" Target="../media/hdphoto3.wdp"/><Relationship Id="rId15" Type="http://schemas.microsoft.com/office/2007/relationships/hdphoto" Target="../media/hdphoto11.wdp"/><Relationship Id="rId23" Type="http://schemas.microsoft.com/office/2007/relationships/hdphoto" Target="../media/hdphoto18.wdp"/><Relationship Id="rId10" Type="http://schemas.microsoft.com/office/2007/relationships/hdphoto" Target="../media/hdphoto7.wdp"/><Relationship Id="rId19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.png"/><Relationship Id="rId22" Type="http://schemas.microsoft.com/office/2007/relationships/hdphoto" Target="../media/hdphoto17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nkpowerskill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slide" Target="slide9.xml"/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12" Type="http://schemas.openxmlformats.org/officeDocument/2006/relationships/slide" Target="slide7.xml"/><Relationship Id="rId17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21.png"/><Relationship Id="rId10" Type="http://schemas.openxmlformats.org/officeDocument/2006/relationships/slide" Target="slide8.xml"/><Relationship Id="rId19" Type="http://schemas.openxmlformats.org/officeDocument/2006/relationships/image" Target="../media/image24.gif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gif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1337817-7C3B-1EAA-9F96-2FFC9533DD88}"/>
              </a:ext>
            </a:extLst>
          </p:cNvPr>
          <p:cNvSpPr/>
          <p:nvPr/>
        </p:nvSpPr>
        <p:spPr>
          <a:xfrm>
            <a:off x="286309" y="1584339"/>
            <a:ext cx="1156381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mbria" panose="02040503050406030204" pitchFamily="18" charset="0"/>
              </a:rPr>
              <a:t>GIÁO VIÊN: LONG THỊ THU</a:t>
            </a:r>
            <a:endParaRPr lang="en-US" sz="6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C0ED1E3-FE47-D3EC-2D87-ABE97173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7" b="98193" l="1127" r="96107">
                        <a14:foregroundMark x1="17690" y1="52743" x2="13730" y2="59036"/>
                        <a14:foregroundMark x1="13730" y1="59036" x2="8607" y2="94578"/>
                        <a14:foregroundMark x1="8607" y1="94578" x2="21926" y2="98193"/>
                        <a14:foregroundMark x1="21926" y1="98193" x2="28996" y2="72892"/>
                        <a14:foregroundMark x1="23334" y1="59395" x2="23226" y2="59139"/>
                        <a14:foregroundMark x1="28996" y1="72892" x2="24887" y2="63097"/>
                        <a14:foregroundMark x1="20562" y1="59328" x2="20389" y2="60241"/>
                        <a14:foregroundMark x1="85656" y1="51807" x2="91701" y2="88554"/>
                        <a14:foregroundMark x1="91701" y1="88554" x2="99488" y2="65060"/>
                        <a14:foregroundMark x1="96271" y1="25507" x2="96107" y2="23494"/>
                        <a14:foregroundMark x1="97482" y1="40403" x2="96703" y2="30825"/>
                        <a14:foregroundMark x1="99038" y1="59533" x2="98294" y2="50382"/>
                        <a14:foregroundMark x1="99488" y1="65060" x2="99148" y2="60881"/>
                        <a14:foregroundMark x1="96107" y1="23494" x2="95704" y2="24383"/>
                        <a14:foregroundMark x1="33760" y1="13929" x2="31038" y2="24681"/>
                        <a14:foregroundMark x1="36066" y1="4819" x2="34670" y2="10332"/>
                        <a14:foregroundMark x1="28791" y1="33735" x2="28791" y2="41570"/>
                        <a14:foregroundMark x1="33874" y1="55480" x2="38217" y2="59036"/>
                        <a14:foregroundMark x1="38217" y1="59036" x2="45192" y2="41950"/>
                        <a14:foregroundMark x1="13855" y1="49074" x2="22336" y2="64458"/>
                        <a14:foregroundMark x1="25662" y1="39318" x2="26229" y2="35031"/>
                        <a14:foregroundMark x1="22336" y1="64458" x2="22444" y2="63644"/>
                        <a14:foregroundMark x1="7623" y1="65730" x2="10963" y2="78313"/>
                        <a14:foregroundMark x1="6799" y1="62628" x2="7083" y2="63696"/>
                        <a14:foregroundMark x1="10963" y1="78313" x2="10190" y2="58869"/>
                        <a14:foregroundMark x1="58809" y1="30819" x2="59236" y2="29477"/>
                        <a14:foregroundMark x1="57908" y1="33651" x2="58295" y2="32436"/>
                        <a14:foregroundMark x1="59753" y1="31186" x2="59338" y2="32706"/>
                        <a14:foregroundMark x1="69200" y1="49133" x2="69310" y2="49310"/>
                        <a14:foregroundMark x1="64074" y1="40914" x2="65513" y2="43221"/>
                        <a14:foregroundMark x1="76726" y1="34090" x2="77766" y2="31928"/>
                        <a14:foregroundMark x1="77766" y1="31928" x2="76895" y2="30045"/>
                        <a14:foregroundMark x1="87552" y1="44495" x2="88007" y2="43432"/>
                        <a14:foregroundMark x1="84939" y1="50602" x2="85564" y2="49141"/>
                        <a14:foregroundMark x1="85703" y1="11063" x2="84221" y2="16867"/>
                        <a14:backgroundMark x1="410" y1="25904" x2="7480" y2="59036"/>
                        <a14:backgroundMark x1="7480" y1="59036" x2="15369" y2="37952"/>
                        <a14:backgroundMark x1="15369" y1="37952" x2="10553" y2="0"/>
                        <a14:backgroundMark x1="10553" y1="0" x2="5430" y2="1807"/>
                        <a14:backgroundMark x1="16803" y1="32530" x2="18033" y2="45181"/>
                        <a14:backgroundMark x1="29508" y1="49398" x2="34426" y2="13855"/>
                        <a14:backgroundMark x1="34426" y1="13855" x2="32582" y2="0"/>
                        <a14:backgroundMark x1="16189" y1="22892" x2="24385" y2="51205"/>
                        <a14:backgroundMark x1="24385" y1="51205" x2="25615" y2="3012"/>
                        <a14:backgroundMark x1="25615" y1="3012" x2="17623" y2="8434"/>
                        <a14:backgroundMark x1="47029" y1="8434" x2="39037" y2="14458"/>
                        <a14:backgroundMark x1="39037" y1="14458" x2="50820" y2="46386"/>
                        <a14:backgroundMark x1="50820" y1="46386" x2="59734" y2="43373"/>
                        <a14:backgroundMark x1="59734" y1="43373" x2="55430" y2="602"/>
                        <a14:backgroundMark x1="55430" y1="602" x2="55430" y2="602"/>
                        <a14:backgroundMark x1="69877" y1="10241" x2="62295" y2="18675"/>
                        <a14:backgroundMark x1="62295" y1="18675" x2="69570" y2="46988"/>
                        <a14:backgroundMark x1="69570" y1="46988" x2="80020" y2="50000"/>
                        <a14:backgroundMark x1="80020" y1="50000" x2="88217" y2="37349"/>
                        <a14:backgroundMark x1="88217" y1="37349" x2="76947" y2="602"/>
                        <a14:backgroundMark x1="76947" y1="602" x2="63525" y2="0"/>
                        <a14:backgroundMark x1="87090" y1="4217" x2="90574" y2="50000"/>
                        <a14:backgroundMark x1="90574" y1="50000" x2="98463" y2="48795"/>
                        <a14:backgroundMark x1="98463" y1="48795" x2="97336" y2="1807"/>
                        <a14:backgroundMark x1="97336" y1="1807" x2="81660" y2="2410"/>
                        <a14:backgroundMark x1="81660" y1="2410" x2="80840" y2="6024"/>
                        <a14:backgroundMark x1="56045" y1="8434" x2="44365" y2="8434"/>
                        <a14:backgroundMark x1="44365" y1="8434" x2="55635" y2="43373"/>
                        <a14:backgroundMark x1="55635" y1="43373" x2="63832" y2="37952"/>
                        <a14:backgroundMark x1="63832" y1="37952" x2="53279" y2="3012"/>
                        <a14:backgroundMark x1="53279" y1="3012" x2="46311" y2="0"/>
                        <a14:backgroundMark x1="72951" y1="11446" x2="63832" y2="12651"/>
                        <a14:backgroundMark x1="63832" y1="12651" x2="73873" y2="43976"/>
                        <a14:backgroundMark x1="73873" y1="43976" x2="67316" y2="19277"/>
                        <a14:backgroundMark x1="67316" y1="19277" x2="66803" y2="25904"/>
                        <a14:backgroundMark x1="87500" y1="25301" x2="94877" y2="45181"/>
                        <a14:backgroundMark x1="94877" y1="45181" x2="88012" y2="22892"/>
                        <a14:backgroundMark x1="88012" y1="22892" x2="83914" y2="35542"/>
                        <a14:backgroundMark x1="96516" y1="32530" x2="92725" y2="29518"/>
                        <a14:backgroundMark x1="95799" y1="28313" x2="96619" y2="31325"/>
                        <a14:backgroundMark x1="79201" y1="24096" x2="68033" y2="13855"/>
                        <a14:backgroundMark x1="68033" y1="13855" x2="75922" y2="39157"/>
                        <a14:backgroundMark x1="75922" y1="39157" x2="72541" y2="17470"/>
                        <a14:backgroundMark x1="5840" y1="27108" x2="205" y2="71687"/>
                        <a14:backgroundMark x1="205" y1="71687" x2="7275" y2="47590"/>
                        <a14:backgroundMark x1="7275" y1="47590" x2="4508" y2="32530"/>
                        <a14:backgroundMark x1="25922" y1="17470" x2="9221" y2="22892"/>
                        <a14:backgroundMark x1="9221" y1="22892" x2="23668" y2="56024"/>
                        <a14:backgroundMark x1="23668" y1="56024" x2="35041" y2="46386"/>
                        <a14:backgroundMark x1="35041" y1="46386" x2="24898" y2="7831"/>
                        <a14:backgroundMark x1="24898" y1="7831" x2="15471" y2="4819"/>
                        <a14:backgroundMark x1="26639" y1="19880" x2="25410" y2="32530"/>
                        <a14:backgroundMark x1="27357" y1="27108" x2="27766" y2="32530"/>
                        <a14:backgroundMark x1="6865" y1="34940" x2="31148" y2="52410"/>
                      </a14:backgroundRemoval>
                    </a14:imgEffect>
                  </a14:imgLayer>
                </a14:imgProps>
              </a:ext>
            </a:extLst>
          </a:blip>
          <a:srcRect b="7155"/>
          <a:stretch/>
        </p:blipFill>
        <p:spPr>
          <a:xfrm>
            <a:off x="-214352" y="5879326"/>
            <a:ext cx="6197600" cy="9786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E9B6725-0474-8AD4-3DEC-5C6E81822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7" b="98193" l="1127" r="96107">
                        <a14:foregroundMark x1="17690" y1="52743" x2="13730" y2="59036"/>
                        <a14:foregroundMark x1="13730" y1="59036" x2="8607" y2="94578"/>
                        <a14:foregroundMark x1="8607" y1="94578" x2="21926" y2="98193"/>
                        <a14:foregroundMark x1="21926" y1="98193" x2="28996" y2="72892"/>
                        <a14:foregroundMark x1="23334" y1="59395" x2="23226" y2="59139"/>
                        <a14:foregroundMark x1="28996" y1="72892" x2="24887" y2="63097"/>
                        <a14:foregroundMark x1="20562" y1="59328" x2="20389" y2="60241"/>
                        <a14:foregroundMark x1="85656" y1="51807" x2="91701" y2="88554"/>
                        <a14:foregroundMark x1="91701" y1="88554" x2="99488" y2="65060"/>
                        <a14:foregroundMark x1="96271" y1="25507" x2="96107" y2="23494"/>
                        <a14:foregroundMark x1="97482" y1="40403" x2="96703" y2="30825"/>
                        <a14:foregroundMark x1="99038" y1="59533" x2="98294" y2="50382"/>
                        <a14:foregroundMark x1="99488" y1="65060" x2="99148" y2="60881"/>
                        <a14:foregroundMark x1="96107" y1="23494" x2="95704" y2="24383"/>
                        <a14:foregroundMark x1="33760" y1="13929" x2="31038" y2="24681"/>
                        <a14:foregroundMark x1="36066" y1="4819" x2="34670" y2="10332"/>
                        <a14:foregroundMark x1="28791" y1="33735" x2="28791" y2="41570"/>
                        <a14:foregroundMark x1="33874" y1="55480" x2="38217" y2="59036"/>
                        <a14:foregroundMark x1="38217" y1="59036" x2="45192" y2="41950"/>
                        <a14:foregroundMark x1="13855" y1="49074" x2="22336" y2="64458"/>
                        <a14:foregroundMark x1="25662" y1="39318" x2="26229" y2="35031"/>
                        <a14:foregroundMark x1="22336" y1="64458" x2="22444" y2="63644"/>
                        <a14:foregroundMark x1="7623" y1="65730" x2="10963" y2="78313"/>
                        <a14:foregroundMark x1="6799" y1="62628" x2="7083" y2="63696"/>
                        <a14:foregroundMark x1="10963" y1="78313" x2="10190" y2="58869"/>
                        <a14:foregroundMark x1="58809" y1="30819" x2="59236" y2="29477"/>
                        <a14:foregroundMark x1="57908" y1="33651" x2="58295" y2="32436"/>
                        <a14:foregroundMark x1="59753" y1="31186" x2="59338" y2="32706"/>
                        <a14:foregroundMark x1="69200" y1="49133" x2="69310" y2="49310"/>
                        <a14:foregroundMark x1="64074" y1="40914" x2="65513" y2="43221"/>
                        <a14:foregroundMark x1="76726" y1="34090" x2="77766" y2="31928"/>
                        <a14:foregroundMark x1="77766" y1="31928" x2="76895" y2="30045"/>
                        <a14:foregroundMark x1="87552" y1="44495" x2="88007" y2="43432"/>
                        <a14:foregroundMark x1="84939" y1="50602" x2="85564" y2="49141"/>
                        <a14:foregroundMark x1="85703" y1="11063" x2="84221" y2="16867"/>
                        <a14:backgroundMark x1="410" y1="25904" x2="7480" y2="59036"/>
                        <a14:backgroundMark x1="7480" y1="59036" x2="15369" y2="37952"/>
                        <a14:backgroundMark x1="15369" y1="37952" x2="10553" y2="0"/>
                        <a14:backgroundMark x1="10553" y1="0" x2="5430" y2="1807"/>
                        <a14:backgroundMark x1="16803" y1="32530" x2="18033" y2="45181"/>
                        <a14:backgroundMark x1="29508" y1="49398" x2="34426" y2="13855"/>
                        <a14:backgroundMark x1="34426" y1="13855" x2="32582" y2="0"/>
                        <a14:backgroundMark x1="16189" y1="22892" x2="24385" y2="51205"/>
                        <a14:backgroundMark x1="24385" y1="51205" x2="25615" y2="3012"/>
                        <a14:backgroundMark x1="25615" y1="3012" x2="17623" y2="8434"/>
                        <a14:backgroundMark x1="47029" y1="8434" x2="39037" y2="14458"/>
                        <a14:backgroundMark x1="39037" y1="14458" x2="50820" y2="46386"/>
                        <a14:backgroundMark x1="50820" y1="46386" x2="59734" y2="43373"/>
                        <a14:backgroundMark x1="59734" y1="43373" x2="55430" y2="602"/>
                        <a14:backgroundMark x1="55430" y1="602" x2="55430" y2="602"/>
                        <a14:backgroundMark x1="69877" y1="10241" x2="62295" y2="18675"/>
                        <a14:backgroundMark x1="62295" y1="18675" x2="69570" y2="46988"/>
                        <a14:backgroundMark x1="69570" y1="46988" x2="80020" y2="50000"/>
                        <a14:backgroundMark x1="80020" y1="50000" x2="88217" y2="37349"/>
                        <a14:backgroundMark x1="88217" y1="37349" x2="76947" y2="602"/>
                        <a14:backgroundMark x1="76947" y1="602" x2="63525" y2="0"/>
                        <a14:backgroundMark x1="87090" y1="4217" x2="90574" y2="50000"/>
                        <a14:backgroundMark x1="90574" y1="50000" x2="98463" y2="48795"/>
                        <a14:backgroundMark x1="98463" y1="48795" x2="97336" y2="1807"/>
                        <a14:backgroundMark x1="97336" y1="1807" x2="81660" y2="2410"/>
                        <a14:backgroundMark x1="81660" y1="2410" x2="80840" y2="6024"/>
                        <a14:backgroundMark x1="56045" y1="8434" x2="44365" y2="8434"/>
                        <a14:backgroundMark x1="44365" y1="8434" x2="55635" y2="43373"/>
                        <a14:backgroundMark x1="55635" y1="43373" x2="63832" y2="37952"/>
                        <a14:backgroundMark x1="63832" y1="37952" x2="53279" y2="3012"/>
                        <a14:backgroundMark x1="53279" y1="3012" x2="46311" y2="0"/>
                        <a14:backgroundMark x1="72951" y1="11446" x2="63832" y2="12651"/>
                        <a14:backgroundMark x1="63832" y1="12651" x2="73873" y2="43976"/>
                        <a14:backgroundMark x1="73873" y1="43976" x2="67316" y2="19277"/>
                        <a14:backgroundMark x1="67316" y1="19277" x2="66803" y2="25904"/>
                        <a14:backgroundMark x1="87500" y1="25301" x2="94877" y2="45181"/>
                        <a14:backgroundMark x1="94877" y1="45181" x2="88012" y2="22892"/>
                        <a14:backgroundMark x1="88012" y1="22892" x2="83914" y2="35542"/>
                        <a14:backgroundMark x1="96516" y1="32530" x2="92725" y2="29518"/>
                        <a14:backgroundMark x1="95799" y1="28313" x2="96619" y2="31325"/>
                        <a14:backgroundMark x1="79201" y1="24096" x2="68033" y2="13855"/>
                        <a14:backgroundMark x1="68033" y1="13855" x2="75922" y2="39157"/>
                        <a14:backgroundMark x1="75922" y1="39157" x2="72541" y2="17470"/>
                        <a14:backgroundMark x1="5840" y1="27108" x2="205" y2="71687"/>
                        <a14:backgroundMark x1="205" y1="71687" x2="7275" y2="47590"/>
                        <a14:backgroundMark x1="7275" y1="47590" x2="4508" y2="32530"/>
                        <a14:backgroundMark x1="25922" y1="17470" x2="9221" y2="22892"/>
                        <a14:backgroundMark x1="9221" y1="22892" x2="23668" y2="56024"/>
                        <a14:backgroundMark x1="23668" y1="56024" x2="35041" y2="46386"/>
                        <a14:backgroundMark x1="35041" y1="46386" x2="24898" y2="7831"/>
                        <a14:backgroundMark x1="24898" y1="7831" x2="15471" y2="4819"/>
                        <a14:backgroundMark x1="26639" y1="19880" x2="25410" y2="32530"/>
                        <a14:backgroundMark x1="27357" y1="27108" x2="27766" y2="32530"/>
                        <a14:backgroundMark x1="6865" y1="34940" x2="31148" y2="52410"/>
                      </a14:backgroundRemoval>
                    </a14:imgEffect>
                  </a14:imgLayer>
                </a14:imgProps>
              </a:ext>
            </a:extLst>
          </a:blip>
          <a:srcRect b="7155"/>
          <a:stretch/>
        </p:blipFill>
        <p:spPr>
          <a:xfrm>
            <a:off x="5112214" y="5879326"/>
            <a:ext cx="6197600" cy="9786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FA265CC-80A7-D5C4-0639-660F9F5FE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7" b="98193" l="1127" r="96107">
                        <a14:foregroundMark x1="17690" y1="52743" x2="13730" y2="59036"/>
                        <a14:foregroundMark x1="13730" y1="59036" x2="8607" y2="94578"/>
                        <a14:foregroundMark x1="8607" y1="94578" x2="21926" y2="98193"/>
                        <a14:foregroundMark x1="21926" y1="98193" x2="28996" y2="72892"/>
                        <a14:foregroundMark x1="23334" y1="59395" x2="23226" y2="59139"/>
                        <a14:foregroundMark x1="28996" y1="72892" x2="24887" y2="63097"/>
                        <a14:foregroundMark x1="20562" y1="59328" x2="20389" y2="60241"/>
                        <a14:foregroundMark x1="85656" y1="51807" x2="91701" y2="88554"/>
                        <a14:foregroundMark x1="91701" y1="88554" x2="99488" y2="65060"/>
                        <a14:foregroundMark x1="96271" y1="25507" x2="96107" y2="23494"/>
                        <a14:foregroundMark x1="97482" y1="40403" x2="96703" y2="30825"/>
                        <a14:foregroundMark x1="99038" y1="59533" x2="98294" y2="50382"/>
                        <a14:foregroundMark x1="99488" y1="65060" x2="99148" y2="60881"/>
                        <a14:foregroundMark x1="96107" y1="23494" x2="95704" y2="24383"/>
                        <a14:foregroundMark x1="33760" y1="13929" x2="31038" y2="24681"/>
                        <a14:foregroundMark x1="36066" y1="4819" x2="34670" y2="10332"/>
                        <a14:foregroundMark x1="28791" y1="33735" x2="28791" y2="41570"/>
                        <a14:foregroundMark x1="33874" y1="55480" x2="38217" y2="59036"/>
                        <a14:foregroundMark x1="38217" y1="59036" x2="45192" y2="41950"/>
                        <a14:foregroundMark x1="13855" y1="49074" x2="22336" y2="64458"/>
                        <a14:foregroundMark x1="25662" y1="39318" x2="26229" y2="35031"/>
                        <a14:foregroundMark x1="22336" y1="64458" x2="22444" y2="63644"/>
                        <a14:foregroundMark x1="7623" y1="65730" x2="10963" y2="78313"/>
                        <a14:foregroundMark x1="6799" y1="62628" x2="7083" y2="63696"/>
                        <a14:foregroundMark x1="10963" y1="78313" x2="10190" y2="58869"/>
                        <a14:foregroundMark x1="58809" y1="30819" x2="59236" y2="29477"/>
                        <a14:foregroundMark x1="57908" y1="33651" x2="58295" y2="32436"/>
                        <a14:foregroundMark x1="59753" y1="31186" x2="59338" y2="32706"/>
                        <a14:foregroundMark x1="69200" y1="49133" x2="69310" y2="49310"/>
                        <a14:foregroundMark x1="64074" y1="40914" x2="65513" y2="43221"/>
                        <a14:foregroundMark x1="76726" y1="34090" x2="77766" y2="31928"/>
                        <a14:foregroundMark x1="77766" y1="31928" x2="76895" y2="30045"/>
                        <a14:foregroundMark x1="87552" y1="44495" x2="88007" y2="43432"/>
                        <a14:foregroundMark x1="84939" y1="50602" x2="85564" y2="49141"/>
                        <a14:foregroundMark x1="85703" y1="11063" x2="84221" y2="16867"/>
                        <a14:backgroundMark x1="410" y1="25904" x2="7480" y2="59036"/>
                        <a14:backgroundMark x1="7480" y1="59036" x2="15369" y2="37952"/>
                        <a14:backgroundMark x1="15369" y1="37952" x2="10553" y2="0"/>
                        <a14:backgroundMark x1="10553" y1="0" x2="5430" y2="1807"/>
                        <a14:backgroundMark x1="16803" y1="32530" x2="18033" y2="45181"/>
                        <a14:backgroundMark x1="29508" y1="49398" x2="34426" y2="13855"/>
                        <a14:backgroundMark x1="34426" y1="13855" x2="32582" y2="0"/>
                        <a14:backgroundMark x1="16189" y1="22892" x2="24385" y2="51205"/>
                        <a14:backgroundMark x1="24385" y1="51205" x2="25615" y2="3012"/>
                        <a14:backgroundMark x1="25615" y1="3012" x2="17623" y2="8434"/>
                        <a14:backgroundMark x1="47029" y1="8434" x2="39037" y2="14458"/>
                        <a14:backgroundMark x1="39037" y1="14458" x2="50820" y2="46386"/>
                        <a14:backgroundMark x1="50820" y1="46386" x2="59734" y2="43373"/>
                        <a14:backgroundMark x1="59734" y1="43373" x2="55430" y2="602"/>
                        <a14:backgroundMark x1="55430" y1="602" x2="55430" y2="602"/>
                        <a14:backgroundMark x1="69877" y1="10241" x2="62295" y2="18675"/>
                        <a14:backgroundMark x1="62295" y1="18675" x2="69570" y2="46988"/>
                        <a14:backgroundMark x1="69570" y1="46988" x2="80020" y2="50000"/>
                        <a14:backgroundMark x1="80020" y1="50000" x2="88217" y2="37349"/>
                        <a14:backgroundMark x1="88217" y1="37349" x2="76947" y2="602"/>
                        <a14:backgroundMark x1="76947" y1="602" x2="63525" y2="0"/>
                        <a14:backgroundMark x1="87090" y1="4217" x2="90574" y2="50000"/>
                        <a14:backgroundMark x1="90574" y1="50000" x2="98463" y2="48795"/>
                        <a14:backgroundMark x1="98463" y1="48795" x2="97336" y2="1807"/>
                        <a14:backgroundMark x1="97336" y1="1807" x2="81660" y2="2410"/>
                        <a14:backgroundMark x1="81660" y1="2410" x2="80840" y2="6024"/>
                        <a14:backgroundMark x1="56045" y1="8434" x2="44365" y2="8434"/>
                        <a14:backgroundMark x1="44365" y1="8434" x2="55635" y2="43373"/>
                        <a14:backgroundMark x1="55635" y1="43373" x2="63832" y2="37952"/>
                        <a14:backgroundMark x1="63832" y1="37952" x2="53279" y2="3012"/>
                        <a14:backgroundMark x1="53279" y1="3012" x2="46311" y2="0"/>
                        <a14:backgroundMark x1="72951" y1="11446" x2="63832" y2="12651"/>
                        <a14:backgroundMark x1="63832" y1="12651" x2="73873" y2="43976"/>
                        <a14:backgroundMark x1="73873" y1="43976" x2="67316" y2="19277"/>
                        <a14:backgroundMark x1="67316" y1="19277" x2="66803" y2="25904"/>
                        <a14:backgroundMark x1="87500" y1="25301" x2="94877" y2="45181"/>
                        <a14:backgroundMark x1="94877" y1="45181" x2="88012" y2="22892"/>
                        <a14:backgroundMark x1="88012" y1="22892" x2="83914" y2="35542"/>
                        <a14:backgroundMark x1="96516" y1="32530" x2="92725" y2="29518"/>
                        <a14:backgroundMark x1="95799" y1="28313" x2="96619" y2="31325"/>
                        <a14:backgroundMark x1="79201" y1="24096" x2="68033" y2="13855"/>
                        <a14:backgroundMark x1="68033" y1="13855" x2="75922" y2="39157"/>
                        <a14:backgroundMark x1="75922" y1="39157" x2="72541" y2="17470"/>
                        <a14:backgroundMark x1="5840" y1="27108" x2="205" y2="71687"/>
                        <a14:backgroundMark x1="205" y1="71687" x2="7275" y2="47590"/>
                        <a14:backgroundMark x1="7275" y1="47590" x2="4508" y2="32530"/>
                        <a14:backgroundMark x1="25922" y1="17470" x2="9221" y2="22892"/>
                        <a14:backgroundMark x1="9221" y1="22892" x2="23668" y2="56024"/>
                        <a14:backgroundMark x1="23668" y1="56024" x2="35041" y2="46386"/>
                        <a14:backgroundMark x1="35041" y1="46386" x2="24898" y2="7831"/>
                        <a14:backgroundMark x1="24898" y1="7831" x2="15471" y2="4819"/>
                        <a14:backgroundMark x1="26639" y1="19880" x2="25410" y2="32530"/>
                        <a14:backgroundMark x1="27357" y1="27108" x2="27766" y2="32530"/>
                        <a14:backgroundMark x1="6865" y1="34940" x2="31148" y2="52410"/>
                      </a14:backgroundRemoval>
                    </a14:imgEffect>
                  </a14:imgLayer>
                </a14:imgProps>
              </a:ext>
            </a:extLst>
          </a:blip>
          <a:srcRect b="7155"/>
          <a:stretch/>
        </p:blipFill>
        <p:spPr>
          <a:xfrm rot="10800000">
            <a:off x="-91688" y="6046595"/>
            <a:ext cx="6197600" cy="9786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60AB468D-E8E9-D04E-C37A-A6046DCFD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8193" l="1127" r="96107">
                        <a14:foregroundMark x1="17690" y1="52743" x2="13730" y2="59036"/>
                        <a14:foregroundMark x1="13730" y1="59036" x2="8607" y2="94578"/>
                        <a14:foregroundMark x1="8607" y1="94578" x2="21926" y2="98193"/>
                        <a14:foregroundMark x1="21926" y1="98193" x2="28996" y2="72892"/>
                        <a14:foregroundMark x1="23334" y1="59395" x2="23226" y2="59139"/>
                        <a14:foregroundMark x1="28996" y1="72892" x2="24887" y2="63097"/>
                        <a14:foregroundMark x1="20562" y1="59328" x2="20389" y2="60241"/>
                        <a14:foregroundMark x1="85656" y1="51807" x2="91701" y2="88554"/>
                        <a14:foregroundMark x1="91701" y1="88554" x2="99488" y2="65060"/>
                        <a14:foregroundMark x1="96271" y1="25507" x2="96107" y2="23494"/>
                        <a14:foregroundMark x1="97482" y1="40403" x2="96703" y2="30825"/>
                        <a14:foregroundMark x1="99038" y1="59533" x2="98294" y2="50382"/>
                        <a14:foregroundMark x1="99488" y1="65060" x2="99148" y2="60881"/>
                        <a14:foregroundMark x1="96107" y1="23494" x2="95704" y2="24383"/>
                        <a14:foregroundMark x1="33760" y1="13929" x2="31038" y2="24681"/>
                        <a14:foregroundMark x1="36066" y1="4819" x2="34670" y2="10332"/>
                        <a14:foregroundMark x1="28791" y1="33735" x2="28791" y2="41570"/>
                        <a14:foregroundMark x1="33874" y1="55480" x2="38217" y2="59036"/>
                        <a14:foregroundMark x1="38217" y1="59036" x2="45192" y2="41950"/>
                        <a14:foregroundMark x1="13855" y1="49074" x2="22336" y2="64458"/>
                        <a14:foregroundMark x1="25662" y1="39318" x2="26229" y2="35031"/>
                        <a14:foregroundMark x1="22336" y1="64458" x2="22444" y2="63644"/>
                        <a14:foregroundMark x1="7623" y1="65730" x2="10963" y2="78313"/>
                        <a14:foregroundMark x1="6799" y1="62628" x2="7083" y2="63696"/>
                        <a14:foregroundMark x1="10963" y1="78313" x2="10190" y2="58869"/>
                        <a14:foregroundMark x1="58809" y1="30819" x2="59236" y2="29477"/>
                        <a14:foregroundMark x1="57908" y1="33651" x2="58295" y2="32436"/>
                        <a14:foregroundMark x1="59753" y1="31186" x2="59338" y2="32706"/>
                        <a14:foregroundMark x1="69200" y1="49133" x2="69310" y2="49310"/>
                        <a14:foregroundMark x1="64074" y1="40914" x2="65513" y2="43221"/>
                        <a14:foregroundMark x1="76726" y1="34090" x2="77766" y2="31928"/>
                        <a14:foregroundMark x1="77766" y1="31928" x2="76895" y2="30045"/>
                        <a14:foregroundMark x1="87552" y1="44495" x2="88007" y2="43432"/>
                        <a14:foregroundMark x1="84939" y1="50602" x2="85564" y2="49141"/>
                        <a14:foregroundMark x1="85703" y1="11063" x2="84221" y2="16867"/>
                        <a14:backgroundMark x1="410" y1="25904" x2="7480" y2="59036"/>
                        <a14:backgroundMark x1="7480" y1="59036" x2="15369" y2="37952"/>
                        <a14:backgroundMark x1="15369" y1="37952" x2="10553" y2="0"/>
                        <a14:backgroundMark x1="10553" y1="0" x2="5430" y2="1807"/>
                        <a14:backgroundMark x1="16803" y1="32530" x2="18033" y2="45181"/>
                        <a14:backgroundMark x1="29508" y1="49398" x2="34426" y2="13855"/>
                        <a14:backgroundMark x1="34426" y1="13855" x2="32582" y2="0"/>
                        <a14:backgroundMark x1="16189" y1="22892" x2="24385" y2="51205"/>
                        <a14:backgroundMark x1="24385" y1="51205" x2="25615" y2="3012"/>
                        <a14:backgroundMark x1="25615" y1="3012" x2="17623" y2="8434"/>
                        <a14:backgroundMark x1="47029" y1="8434" x2="39037" y2="14458"/>
                        <a14:backgroundMark x1="39037" y1="14458" x2="50820" y2="46386"/>
                        <a14:backgroundMark x1="50820" y1="46386" x2="59734" y2="43373"/>
                        <a14:backgroundMark x1="59734" y1="43373" x2="55430" y2="602"/>
                        <a14:backgroundMark x1="55430" y1="602" x2="55430" y2="602"/>
                        <a14:backgroundMark x1="69877" y1="10241" x2="62295" y2="18675"/>
                        <a14:backgroundMark x1="62295" y1="18675" x2="69570" y2="46988"/>
                        <a14:backgroundMark x1="69570" y1="46988" x2="80020" y2="50000"/>
                        <a14:backgroundMark x1="80020" y1="50000" x2="88217" y2="37349"/>
                        <a14:backgroundMark x1="88217" y1="37349" x2="76947" y2="602"/>
                        <a14:backgroundMark x1="76947" y1="602" x2="63525" y2="0"/>
                        <a14:backgroundMark x1="87090" y1="4217" x2="90574" y2="50000"/>
                        <a14:backgroundMark x1="90574" y1="50000" x2="98463" y2="48795"/>
                        <a14:backgroundMark x1="98463" y1="48795" x2="97336" y2="1807"/>
                        <a14:backgroundMark x1="97336" y1="1807" x2="81660" y2="2410"/>
                        <a14:backgroundMark x1="81660" y1="2410" x2="80840" y2="6024"/>
                        <a14:backgroundMark x1="56045" y1="8434" x2="44365" y2="8434"/>
                        <a14:backgroundMark x1="44365" y1="8434" x2="55635" y2="43373"/>
                        <a14:backgroundMark x1="55635" y1="43373" x2="63832" y2="37952"/>
                        <a14:backgroundMark x1="63832" y1="37952" x2="53279" y2="3012"/>
                        <a14:backgroundMark x1="53279" y1="3012" x2="46311" y2="0"/>
                        <a14:backgroundMark x1="72951" y1="11446" x2="63832" y2="12651"/>
                        <a14:backgroundMark x1="63832" y1="12651" x2="73873" y2="43976"/>
                        <a14:backgroundMark x1="73873" y1="43976" x2="67316" y2="19277"/>
                        <a14:backgroundMark x1="67316" y1="19277" x2="66803" y2="25904"/>
                        <a14:backgroundMark x1="87500" y1="25301" x2="94877" y2="45181"/>
                        <a14:backgroundMark x1="94877" y1="45181" x2="88012" y2="22892"/>
                        <a14:backgroundMark x1="88012" y1="22892" x2="83914" y2="35542"/>
                        <a14:backgroundMark x1="96516" y1="32530" x2="92725" y2="29518"/>
                        <a14:backgroundMark x1="95799" y1="28313" x2="96619" y2="31325"/>
                        <a14:backgroundMark x1="79201" y1="24096" x2="68033" y2="13855"/>
                        <a14:backgroundMark x1="68033" y1="13855" x2="75922" y2="39157"/>
                        <a14:backgroundMark x1="75922" y1="39157" x2="72541" y2="17470"/>
                        <a14:backgroundMark x1="5840" y1="27108" x2="205" y2="71687"/>
                        <a14:backgroundMark x1="205" y1="71687" x2="7275" y2="47590"/>
                        <a14:backgroundMark x1="7275" y1="47590" x2="4508" y2="32530"/>
                        <a14:backgroundMark x1="25922" y1="17470" x2="9221" y2="22892"/>
                        <a14:backgroundMark x1="9221" y1="22892" x2="23668" y2="56024"/>
                        <a14:backgroundMark x1="23668" y1="56024" x2="35041" y2="46386"/>
                        <a14:backgroundMark x1="35041" y1="46386" x2="24898" y2="7831"/>
                        <a14:backgroundMark x1="24898" y1="7831" x2="15471" y2="4819"/>
                        <a14:backgroundMark x1="26639" y1="19880" x2="25410" y2="32530"/>
                        <a14:backgroundMark x1="27357" y1="27108" x2="27766" y2="32530"/>
                        <a14:backgroundMark x1="6865" y1="34940" x2="31148" y2="52410"/>
                      </a14:backgroundRemoval>
                    </a14:imgEffect>
                  </a14:imgLayer>
                </a14:imgProps>
              </a:ext>
            </a:extLst>
          </a:blip>
          <a:srcRect b="7155"/>
          <a:stretch/>
        </p:blipFill>
        <p:spPr>
          <a:xfrm rot="10800000">
            <a:off x="5513659" y="6024293"/>
            <a:ext cx="6197600" cy="978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39A5230-0C51-6C58-3B13-014C73197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7" b="98193" l="1127" r="96107">
                        <a14:foregroundMark x1="17690" y1="52743" x2="13730" y2="59036"/>
                        <a14:foregroundMark x1="13730" y1="59036" x2="8607" y2="94578"/>
                        <a14:foregroundMark x1="8607" y1="94578" x2="21926" y2="98193"/>
                        <a14:foregroundMark x1="21926" y1="98193" x2="28996" y2="72892"/>
                        <a14:foregroundMark x1="23334" y1="59395" x2="23226" y2="59139"/>
                        <a14:foregroundMark x1="28996" y1="72892" x2="24887" y2="63097"/>
                        <a14:foregroundMark x1="20562" y1="59328" x2="20389" y2="60241"/>
                        <a14:foregroundMark x1="85656" y1="51807" x2="91701" y2="88554"/>
                        <a14:foregroundMark x1="91701" y1="88554" x2="99488" y2="65060"/>
                        <a14:foregroundMark x1="96271" y1="25507" x2="96107" y2="23494"/>
                        <a14:foregroundMark x1="97482" y1="40403" x2="96703" y2="30825"/>
                        <a14:foregroundMark x1="99038" y1="59533" x2="98294" y2="50382"/>
                        <a14:foregroundMark x1="99488" y1="65060" x2="99148" y2="60881"/>
                        <a14:foregroundMark x1="96107" y1="23494" x2="95704" y2="24383"/>
                        <a14:foregroundMark x1="33760" y1="13929" x2="31038" y2="24681"/>
                        <a14:foregroundMark x1="36066" y1="4819" x2="34670" y2="10332"/>
                        <a14:foregroundMark x1="28791" y1="33735" x2="28791" y2="41570"/>
                        <a14:foregroundMark x1="33874" y1="55480" x2="38217" y2="59036"/>
                        <a14:foregroundMark x1="38217" y1="59036" x2="45192" y2="41950"/>
                        <a14:foregroundMark x1="13855" y1="49074" x2="22336" y2="64458"/>
                        <a14:foregroundMark x1="25662" y1="39318" x2="26229" y2="35031"/>
                        <a14:foregroundMark x1="22336" y1="64458" x2="22444" y2="63644"/>
                        <a14:foregroundMark x1="7623" y1="65730" x2="10963" y2="78313"/>
                        <a14:foregroundMark x1="6799" y1="62628" x2="7083" y2="63696"/>
                        <a14:foregroundMark x1="10963" y1="78313" x2="10190" y2="58869"/>
                        <a14:foregroundMark x1="58809" y1="30819" x2="59236" y2="29477"/>
                        <a14:foregroundMark x1="57908" y1="33651" x2="58295" y2="32436"/>
                        <a14:foregroundMark x1="59753" y1="31186" x2="59338" y2="32706"/>
                        <a14:foregroundMark x1="69200" y1="49133" x2="69310" y2="49310"/>
                        <a14:foregroundMark x1="64074" y1="40914" x2="65513" y2="43221"/>
                        <a14:foregroundMark x1="76726" y1="34090" x2="77766" y2="31928"/>
                        <a14:foregroundMark x1="77766" y1="31928" x2="76895" y2="30045"/>
                        <a14:foregroundMark x1="87552" y1="44495" x2="88007" y2="43432"/>
                        <a14:foregroundMark x1="84939" y1="50602" x2="85564" y2="49141"/>
                        <a14:foregroundMark x1="85703" y1="11063" x2="84221" y2="16867"/>
                        <a14:backgroundMark x1="410" y1="25904" x2="7480" y2="59036"/>
                        <a14:backgroundMark x1="7480" y1="59036" x2="15369" y2="37952"/>
                        <a14:backgroundMark x1="15369" y1="37952" x2="10553" y2="0"/>
                        <a14:backgroundMark x1="10553" y1="0" x2="5430" y2="1807"/>
                        <a14:backgroundMark x1="16803" y1="32530" x2="18033" y2="45181"/>
                        <a14:backgroundMark x1="29508" y1="49398" x2="34426" y2="13855"/>
                        <a14:backgroundMark x1="34426" y1="13855" x2="32582" y2="0"/>
                        <a14:backgroundMark x1="16189" y1="22892" x2="24385" y2="51205"/>
                        <a14:backgroundMark x1="24385" y1="51205" x2="25615" y2="3012"/>
                        <a14:backgroundMark x1="25615" y1="3012" x2="17623" y2="8434"/>
                        <a14:backgroundMark x1="47029" y1="8434" x2="39037" y2="14458"/>
                        <a14:backgroundMark x1="39037" y1="14458" x2="50820" y2="46386"/>
                        <a14:backgroundMark x1="50820" y1="46386" x2="59734" y2="43373"/>
                        <a14:backgroundMark x1="59734" y1="43373" x2="55430" y2="602"/>
                        <a14:backgroundMark x1="55430" y1="602" x2="55430" y2="602"/>
                        <a14:backgroundMark x1="69877" y1="10241" x2="62295" y2="18675"/>
                        <a14:backgroundMark x1="62295" y1="18675" x2="69570" y2="46988"/>
                        <a14:backgroundMark x1="69570" y1="46988" x2="80020" y2="50000"/>
                        <a14:backgroundMark x1="80020" y1="50000" x2="88217" y2="37349"/>
                        <a14:backgroundMark x1="88217" y1="37349" x2="76947" y2="602"/>
                        <a14:backgroundMark x1="76947" y1="602" x2="63525" y2="0"/>
                        <a14:backgroundMark x1="87090" y1="4217" x2="90574" y2="50000"/>
                        <a14:backgroundMark x1="90574" y1="50000" x2="98463" y2="48795"/>
                        <a14:backgroundMark x1="98463" y1="48795" x2="97336" y2="1807"/>
                        <a14:backgroundMark x1="97336" y1="1807" x2="81660" y2="2410"/>
                        <a14:backgroundMark x1="81660" y1="2410" x2="80840" y2="6024"/>
                        <a14:backgroundMark x1="56045" y1="8434" x2="44365" y2="8434"/>
                        <a14:backgroundMark x1="44365" y1="8434" x2="55635" y2="43373"/>
                        <a14:backgroundMark x1="55635" y1="43373" x2="63832" y2="37952"/>
                        <a14:backgroundMark x1="63832" y1="37952" x2="53279" y2="3012"/>
                        <a14:backgroundMark x1="53279" y1="3012" x2="46311" y2="0"/>
                        <a14:backgroundMark x1="72951" y1="11446" x2="63832" y2="12651"/>
                        <a14:backgroundMark x1="63832" y1="12651" x2="73873" y2="43976"/>
                        <a14:backgroundMark x1="73873" y1="43976" x2="67316" y2="19277"/>
                        <a14:backgroundMark x1="67316" y1="19277" x2="66803" y2="25904"/>
                        <a14:backgroundMark x1="87500" y1="25301" x2="94877" y2="45181"/>
                        <a14:backgroundMark x1="94877" y1="45181" x2="88012" y2="22892"/>
                        <a14:backgroundMark x1="88012" y1="22892" x2="83914" y2="35542"/>
                        <a14:backgroundMark x1="96516" y1="32530" x2="92725" y2="29518"/>
                        <a14:backgroundMark x1="95799" y1="28313" x2="96619" y2="31325"/>
                        <a14:backgroundMark x1="79201" y1="24096" x2="68033" y2="13855"/>
                        <a14:backgroundMark x1="68033" y1="13855" x2="75922" y2="39157"/>
                        <a14:backgroundMark x1="75922" y1="39157" x2="72541" y2="17470"/>
                        <a14:backgroundMark x1="5840" y1="27108" x2="205" y2="71687"/>
                        <a14:backgroundMark x1="205" y1="71687" x2="7275" y2="47590"/>
                        <a14:backgroundMark x1="7275" y1="47590" x2="4508" y2="32530"/>
                        <a14:backgroundMark x1="25922" y1="17470" x2="9221" y2="22892"/>
                        <a14:backgroundMark x1="9221" y1="22892" x2="23668" y2="56024"/>
                        <a14:backgroundMark x1="23668" y1="56024" x2="35041" y2="46386"/>
                        <a14:backgroundMark x1="35041" y1="46386" x2="24898" y2="7831"/>
                        <a14:backgroundMark x1="24898" y1="7831" x2="15471" y2="4819"/>
                        <a14:backgroundMark x1="26639" y1="19880" x2="25410" y2="32530"/>
                        <a14:backgroundMark x1="27357" y1="27108" x2="27766" y2="32530"/>
                        <a14:backgroundMark x1="6865" y1="34940" x2="31148" y2="52410"/>
                      </a14:backgroundRemoval>
                    </a14:imgEffect>
                  </a14:imgLayer>
                </a14:imgProps>
              </a:ext>
            </a:extLst>
          </a:blip>
          <a:srcRect b="7155"/>
          <a:stretch/>
        </p:blipFill>
        <p:spPr>
          <a:xfrm rot="10800000">
            <a:off x="7149172" y="6024294"/>
            <a:ext cx="5087712" cy="9786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67F43B1-98D4-337C-A3C0-D79914F50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6" b="89910" l="9877" r="93210">
                        <a14:foregroundMark x1="72840" y1="10994" x2="58436" y2="7078"/>
                        <a14:foregroundMark x1="58436" y1="7078" x2="42798" y2="8133"/>
                        <a14:foregroundMark x1="42798" y1="8133" x2="58436" y2="10241"/>
                        <a14:foregroundMark x1="58436" y1="10241" x2="62757" y2="8886"/>
                        <a14:foregroundMark x1="93210" y1="20181" x2="92798" y2="22289"/>
                        <a14:foregroundMark x1="10700" y1="46988" x2="11728" y2="57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0292" y="4930898"/>
            <a:ext cx="1223381" cy="16714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98A507C-8817-F5FC-6AE5-31CE64BD1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6" b="89910" l="9877" r="93210">
                        <a14:foregroundMark x1="72840" y1="10994" x2="58436" y2="7078"/>
                        <a14:foregroundMark x1="58436" y1="7078" x2="42798" y2="8133"/>
                        <a14:foregroundMark x1="42798" y1="8133" x2="58436" y2="10241"/>
                        <a14:foregroundMark x1="58436" y1="10241" x2="62757" y2="8886"/>
                        <a14:foregroundMark x1="93210" y1="20181" x2="92798" y2="22289"/>
                        <a14:foregroundMark x1="10700" y1="46988" x2="11728" y2="57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126" y="5083296"/>
            <a:ext cx="1223381" cy="16714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C10C295-1F72-D19E-75BB-C060531EA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6" b="89910" l="9877" r="93210">
                        <a14:foregroundMark x1="72840" y1="10994" x2="58436" y2="7078"/>
                        <a14:foregroundMark x1="58436" y1="7078" x2="42798" y2="8133"/>
                        <a14:foregroundMark x1="42798" y1="8133" x2="58436" y2="10241"/>
                        <a14:foregroundMark x1="58436" y1="10241" x2="62757" y2="8886"/>
                        <a14:foregroundMark x1="93210" y1="20181" x2="92798" y2="22289"/>
                        <a14:foregroundMark x1="10700" y1="46988" x2="11728" y2="57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8624" y="5046125"/>
            <a:ext cx="1223381" cy="16714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8FC3FF0-ACBD-EF84-1E0A-462F9AF96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86" b="89910" l="9877" r="93210">
                        <a14:foregroundMark x1="72840" y1="10994" x2="58436" y2="7078"/>
                        <a14:foregroundMark x1="58436" y1="7078" x2="42798" y2="8133"/>
                        <a14:foregroundMark x1="42798" y1="8133" x2="58436" y2="10241"/>
                        <a14:foregroundMark x1="58436" y1="10241" x2="62757" y2="8886"/>
                        <a14:foregroundMark x1="93210" y1="20181" x2="92798" y2="22289"/>
                        <a14:foregroundMark x1="10700" y1="46988" x2="11728" y2="57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0910" y="4874609"/>
            <a:ext cx="1223381" cy="16714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CA83051-6394-D5F9-2302-1AA5024ED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6" b="89910" l="9877" r="93210">
                        <a14:foregroundMark x1="72840" y1="10994" x2="58436" y2="7078"/>
                        <a14:foregroundMark x1="58436" y1="7078" x2="42798" y2="8133"/>
                        <a14:foregroundMark x1="42798" y1="8133" x2="58436" y2="10241"/>
                        <a14:foregroundMark x1="58436" y1="10241" x2="62757" y2="8886"/>
                        <a14:foregroundMark x1="93210" y1="20181" x2="92798" y2="22289"/>
                        <a14:foregroundMark x1="10700" y1="46988" x2="11728" y2="57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8912" y="5186550"/>
            <a:ext cx="1223381" cy="16714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63E02F4-D203-ECBE-CAA9-FFBA1B804F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5" b="92932" l="7006" r="99841">
                        <a14:foregroundMark x1="21497" y1="8508" x2="19586" y2="9031"/>
                        <a14:foregroundMark x1="82006" y1="6937" x2="75478" y2="10340"/>
                        <a14:foregroundMark x1="86943" y1="27880" x2="96338" y2="34293"/>
                        <a14:foregroundMark x1="96338" y1="34293" x2="95064" y2="44241"/>
                        <a14:foregroundMark x1="95064" y1="44241" x2="99841" y2="53272"/>
                        <a14:foregroundMark x1="99841" y1="53272" x2="98408" y2="57068"/>
                        <a14:foregroundMark x1="59076" y1="85733" x2="67834" y2="92932"/>
                        <a14:foregroundMark x1="67834" y1="92932" x2="60191" y2="89398"/>
                        <a14:foregroundMark x1="10032" y1="53272" x2="7006" y2="62958"/>
                        <a14:foregroundMark x1="7006" y1="62958" x2="12102" y2="64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837" y="4978190"/>
            <a:ext cx="1774593" cy="21589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6C8899A9-114E-2356-952D-A6C9549979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45" b="92932" l="7006" r="99841">
                        <a14:foregroundMark x1="21497" y1="8508" x2="19586" y2="9031"/>
                        <a14:foregroundMark x1="82006" y1="6937" x2="75478" y2="10340"/>
                        <a14:foregroundMark x1="86943" y1="27880" x2="96338" y2="34293"/>
                        <a14:foregroundMark x1="96338" y1="34293" x2="95064" y2="44241"/>
                        <a14:foregroundMark x1="95064" y1="44241" x2="99841" y2="53272"/>
                        <a14:foregroundMark x1="99841" y1="53272" x2="98408" y2="57068"/>
                        <a14:foregroundMark x1="59076" y1="85733" x2="67834" y2="92932"/>
                        <a14:foregroundMark x1="67834" y1="92932" x2="60191" y2="89398"/>
                        <a14:foregroundMark x1="10032" y1="53272" x2="7006" y2="62958"/>
                        <a14:foregroundMark x1="7006" y1="62958" x2="12102" y2="64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7379" y="4784902"/>
            <a:ext cx="1774593" cy="2158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957D0C6-4612-005B-D306-23400F711E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45" b="92932" l="7006" r="99841">
                        <a14:foregroundMark x1="21497" y1="8508" x2="19586" y2="9031"/>
                        <a14:foregroundMark x1="82006" y1="6937" x2="75478" y2="10340"/>
                        <a14:foregroundMark x1="86943" y1="27880" x2="96338" y2="34293"/>
                        <a14:foregroundMark x1="96338" y1="34293" x2="95064" y2="44241"/>
                        <a14:foregroundMark x1="95064" y1="44241" x2="99841" y2="53272"/>
                        <a14:foregroundMark x1="99841" y1="53272" x2="98408" y2="57068"/>
                        <a14:foregroundMark x1="59076" y1="85733" x2="67834" y2="92932"/>
                        <a14:foregroundMark x1="67834" y1="92932" x2="60191" y2="89398"/>
                        <a14:foregroundMark x1="10032" y1="53272" x2="7006" y2="62958"/>
                        <a14:foregroundMark x1="7006" y1="62958" x2="12102" y2="64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8814" y="4480104"/>
            <a:ext cx="1774593" cy="2158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4866EC3-02BC-9339-84F6-57BAD7A49F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45" b="92932" l="7006" r="99841">
                        <a14:foregroundMark x1="21497" y1="8508" x2="19586" y2="9031"/>
                        <a14:foregroundMark x1="82006" y1="6937" x2="75478" y2="10340"/>
                        <a14:foregroundMark x1="86943" y1="27880" x2="96338" y2="34293"/>
                        <a14:foregroundMark x1="96338" y1="34293" x2="95064" y2="44241"/>
                        <a14:foregroundMark x1="95064" y1="44241" x2="99841" y2="53272"/>
                        <a14:foregroundMark x1="99841" y1="53272" x2="98408" y2="57068"/>
                        <a14:foregroundMark x1="59076" y1="85733" x2="67834" y2="92932"/>
                        <a14:foregroundMark x1="67834" y1="92932" x2="60191" y2="89398"/>
                        <a14:foregroundMark x1="10032" y1="53272" x2="7006" y2="62958"/>
                        <a14:foregroundMark x1="7006" y1="62958" x2="12102" y2="64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628" y="4521157"/>
            <a:ext cx="1774593" cy="21589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DED5DDC-DD73-0AB9-618F-766454A37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57" b="89836" l="5412" r="90000">
                        <a14:foregroundMark x1="14588" y1="65400" x2="7059" y2="70123"/>
                        <a14:foregroundMark x1="7059" y1="70123" x2="5529" y2="77721"/>
                        <a14:foregroundMark x1="5529" y1="77721" x2="15647" y2="76797"/>
                        <a14:foregroundMark x1="15647" y1="76797" x2="20706" y2="70123"/>
                        <a14:foregroundMark x1="20706" y1="70123" x2="11176" y2="71150"/>
                        <a14:foregroundMark x1="11176" y1="71150" x2="11176" y2="71355"/>
                        <a14:foregroundMark x1="41647" y1="11191" x2="49882" y2="6468"/>
                        <a14:foregroundMark x1="49882" y1="6468" x2="58941" y2="6057"/>
                        <a14:foregroundMark x1="58941" y1="6057" x2="64000" y2="12526"/>
                        <a14:foregroundMark x1="64000" y1="12526" x2="63647" y2="12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3953" y="5151862"/>
            <a:ext cx="1662339" cy="19048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65E887D-3D13-15B7-FF27-4E928637D2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057" b="89836" l="5412" r="90000">
                        <a14:foregroundMark x1="14588" y1="65400" x2="7059" y2="70123"/>
                        <a14:foregroundMark x1="7059" y1="70123" x2="5529" y2="77721"/>
                        <a14:foregroundMark x1="5529" y1="77721" x2="15647" y2="76797"/>
                        <a14:foregroundMark x1="15647" y1="76797" x2="20706" y2="70123"/>
                        <a14:foregroundMark x1="20706" y1="70123" x2="11176" y2="71150"/>
                        <a14:foregroundMark x1="11176" y1="71150" x2="11176" y2="71355"/>
                        <a14:foregroundMark x1="41647" y1="11191" x2="49882" y2="6468"/>
                        <a14:foregroundMark x1="49882" y1="6468" x2="58941" y2="6057"/>
                        <a14:foregroundMark x1="58941" y1="6057" x2="64000" y2="12526"/>
                        <a14:foregroundMark x1="64000" y1="12526" x2="63647" y2="12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8850" y="5527287"/>
            <a:ext cx="1662339" cy="19048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ADBA7BFD-0D55-CB61-941D-168B1513C1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057" b="89836" l="5412" r="90000">
                        <a14:foregroundMark x1="14588" y1="65400" x2="7059" y2="70123"/>
                        <a14:foregroundMark x1="7059" y1="70123" x2="5529" y2="77721"/>
                        <a14:foregroundMark x1="5529" y1="77721" x2="15647" y2="76797"/>
                        <a14:foregroundMark x1="15647" y1="76797" x2="20706" y2="70123"/>
                        <a14:foregroundMark x1="20706" y1="70123" x2="11176" y2="71150"/>
                        <a14:foregroundMark x1="11176" y1="71150" x2="11176" y2="71355"/>
                        <a14:foregroundMark x1="41647" y1="11191" x2="49882" y2="6468"/>
                        <a14:foregroundMark x1="49882" y1="6468" x2="58941" y2="6057"/>
                        <a14:foregroundMark x1="58941" y1="6057" x2="64000" y2="12526"/>
                        <a14:foregroundMark x1="64000" y1="12526" x2="63647" y2="12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5915" y="4953155"/>
            <a:ext cx="1662339" cy="19048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AB81785-B441-520D-40CD-180129E5D7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057" b="89836" l="5412" r="90000">
                        <a14:foregroundMark x1="14588" y1="65400" x2="7059" y2="70123"/>
                        <a14:foregroundMark x1="7059" y1="70123" x2="5529" y2="77721"/>
                        <a14:foregroundMark x1="5529" y1="77721" x2="15647" y2="76797"/>
                        <a14:foregroundMark x1="15647" y1="76797" x2="20706" y2="70123"/>
                        <a14:foregroundMark x1="20706" y1="70123" x2="11176" y2="71150"/>
                        <a14:foregroundMark x1="11176" y1="71150" x2="11176" y2="71355"/>
                        <a14:foregroundMark x1="41647" y1="11191" x2="49882" y2="6468"/>
                        <a14:foregroundMark x1="49882" y1="6468" x2="58941" y2="6057"/>
                        <a14:foregroundMark x1="58941" y1="6057" x2="64000" y2="12526"/>
                        <a14:foregroundMark x1="64000" y1="12526" x2="63647" y2="12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5347" y="5456663"/>
            <a:ext cx="1662339" cy="19048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8E02352-016B-198C-B2F5-AB84E1D3C9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45" b="92932" l="7006" r="99841">
                        <a14:foregroundMark x1="21497" y1="8508" x2="19586" y2="9031"/>
                        <a14:foregroundMark x1="82006" y1="6937" x2="75478" y2="10340"/>
                        <a14:foregroundMark x1="86943" y1="27880" x2="96338" y2="34293"/>
                        <a14:foregroundMark x1="96338" y1="34293" x2="95064" y2="44241"/>
                        <a14:foregroundMark x1="95064" y1="44241" x2="99841" y2="53272"/>
                        <a14:foregroundMark x1="99841" y1="53272" x2="98408" y2="57068"/>
                        <a14:foregroundMark x1="59076" y1="85733" x2="67834" y2="92932"/>
                        <a14:foregroundMark x1="67834" y1="92932" x2="60191" y2="89398"/>
                        <a14:foregroundMark x1="10032" y1="53272" x2="7006" y2="62958"/>
                        <a14:foregroundMark x1="7006" y1="62958" x2="12102" y2="64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917" y="4989343"/>
            <a:ext cx="1774593" cy="2158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4866EC3-02BC-9339-84F6-57BAD7A49F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45" b="92932" l="7006" r="99841">
                        <a14:foregroundMark x1="21497" y1="8508" x2="19586" y2="9031"/>
                        <a14:foregroundMark x1="82006" y1="6937" x2="75478" y2="10340"/>
                        <a14:foregroundMark x1="86943" y1="27880" x2="96338" y2="34293"/>
                        <a14:foregroundMark x1="96338" y1="34293" x2="95064" y2="44241"/>
                        <a14:foregroundMark x1="95064" y1="44241" x2="99841" y2="53272"/>
                        <a14:foregroundMark x1="99841" y1="53272" x2="98408" y2="57068"/>
                        <a14:foregroundMark x1="59076" y1="85733" x2="67834" y2="92932"/>
                        <a14:foregroundMark x1="67834" y1="92932" x2="60191" y2="89398"/>
                        <a14:foregroundMark x1="10032" y1="53272" x2="7006" y2="62958"/>
                        <a14:foregroundMark x1="7006" y1="62958" x2="12102" y2="64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028" y="4673557"/>
            <a:ext cx="1774593" cy="21589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1337817-7C3B-1EAA-9F96-2FFC9533DD88}"/>
              </a:ext>
            </a:extLst>
          </p:cNvPr>
          <p:cNvSpPr/>
          <p:nvPr/>
        </p:nvSpPr>
        <p:spPr>
          <a:xfrm>
            <a:off x="400015" y="573231"/>
            <a:ext cx="115638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SƠN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6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=""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=""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=""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75" y="2837132"/>
            <a:ext cx="2254269" cy="453569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352" y="2672986"/>
            <a:ext cx="2451627" cy="435232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=""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841036-F7BE-41E2-AFC1-A6EC8C32F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347" y="1174190"/>
            <a:ext cx="4468755" cy="1194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7AD340-F52A-414A-A6FC-62726E574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8264" y="2485172"/>
            <a:ext cx="8480271" cy="2097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1D5138-0247-4799-A8C1-0F96A7510BBB}"/>
              </a:ext>
            </a:extLst>
          </p:cNvPr>
          <p:cNvSpPr txBox="1"/>
          <p:nvPr/>
        </p:nvSpPr>
        <p:spPr>
          <a:xfrm>
            <a:off x="5267325" y="4457700"/>
            <a:ext cx="199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Tiết</a:t>
            </a:r>
            <a:r>
              <a:rPr lang="en-US" sz="4400" b="1" dirty="0">
                <a:solidFill>
                  <a:srgbClr val="FF0000"/>
                </a:solidFill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956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7284E-6 L -0.00642 0.0534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0643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3B9140E6-C45D-4FCC-B32A-008AFB9094CE}"/>
              </a:ext>
            </a:extLst>
          </p:cNvPr>
          <p:cNvSpPr txBox="1"/>
          <p:nvPr/>
        </p:nvSpPr>
        <p:spPr>
          <a:xfrm>
            <a:off x="-894081" y="1186806"/>
            <a:ext cx="7180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 </a:t>
            </a:r>
            <a:r>
              <a:rPr lang="pt-BR" sz="4800" b="1" kern="0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a) </a:t>
            </a:r>
            <a:r>
              <a:rPr lang="pt-BR" sz="4800" b="1" kern="0" dirty="0">
                <a:solidFill>
                  <a:srgbClr val="002060"/>
                </a:solidFill>
                <a:cs typeface="Arial"/>
                <a:sym typeface="Arial"/>
              </a:rPr>
              <a:t>731 – 680 + 19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1F0BBBDD-E6E3-4A63-8C7D-0107A4B27275}"/>
              </a:ext>
            </a:extLst>
          </p:cNvPr>
          <p:cNvSpPr txBox="1"/>
          <p:nvPr/>
        </p:nvSpPr>
        <p:spPr>
          <a:xfrm>
            <a:off x="1295263" y="400619"/>
            <a:ext cx="568656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Tính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giá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trị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của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biểu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thức</a:t>
            </a:r>
            <a:r>
              <a:rPr lang="en-US" sz="3733" b="1" kern="0" dirty="0">
                <a:solidFill>
                  <a:sysClr val="windowText" lastClr="000000"/>
                </a:solidFill>
                <a:cs typeface="Arial"/>
                <a:sym typeface="Arial"/>
              </a:rPr>
              <a:t>.</a:t>
            </a:r>
          </a:p>
        </p:txBody>
      </p:sp>
      <p:pic>
        <p:nvPicPr>
          <p:cNvPr id="38" name="Hình ảnh 37">
            <a:extLst>
              <a:ext uri="{FF2B5EF4-FFF2-40B4-BE49-F238E27FC236}">
                <a16:creationId xmlns="" xmlns:a16="http://schemas.microsoft.com/office/drawing/2014/main" id="{8483C519-4307-46BF-9BC4-811457029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3060" y="-2058168"/>
            <a:ext cx="2443128" cy="19571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2A10B827-68BD-43C4-A68B-A7D8710105B2}"/>
              </a:ext>
            </a:extLst>
          </p:cNvPr>
          <p:cNvSpPr/>
          <p:nvPr/>
        </p:nvSpPr>
        <p:spPr>
          <a:xfrm>
            <a:off x="524986" y="313483"/>
            <a:ext cx="770277" cy="7702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Calibri"/>
                <a:sym typeface="Arial"/>
              </a:rPr>
              <a:t>1</a:t>
            </a:r>
          </a:p>
        </p:txBody>
      </p:sp>
      <p:sp>
        <p:nvSpPr>
          <p:cNvPr id="27" name="Hộp Văn bản 15">
            <a:extLst>
              <a:ext uri="{FF2B5EF4-FFF2-40B4-BE49-F238E27FC236}">
                <a16:creationId xmlns="" xmlns:a16="http://schemas.microsoft.com/office/drawing/2014/main" id="{11164844-FF15-4863-AB2B-178A61E72D9A}"/>
              </a:ext>
            </a:extLst>
          </p:cNvPr>
          <p:cNvSpPr txBox="1"/>
          <p:nvPr/>
        </p:nvSpPr>
        <p:spPr>
          <a:xfrm>
            <a:off x="6410326" y="1234431"/>
            <a:ext cx="531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l-PL" sz="4800" b="1" kern="0" dirty="0">
                <a:solidFill>
                  <a:srgbClr val="002060"/>
                </a:solidFill>
                <a:cs typeface="Arial"/>
                <a:sym typeface="Arial"/>
              </a:rPr>
              <a:t>b) 63 x 2 :</a:t>
            </a:r>
            <a:r>
              <a:rPr lang="en-US" sz="4800" b="1" kern="0" dirty="0">
                <a:solidFill>
                  <a:srgbClr val="002060"/>
                </a:solidFill>
                <a:cs typeface="Arial"/>
                <a:sym typeface="Arial"/>
              </a:rPr>
              <a:t> 7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6" name="Hình ảnh 29">
            <a:extLst>
              <a:ext uri="{FF2B5EF4-FFF2-40B4-BE49-F238E27FC236}">
                <a16:creationId xmlns="" xmlns:a16="http://schemas.microsoft.com/office/drawing/2014/main" id="{ABC807E1-4BC2-41AB-943F-B9BCA711A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78" r="39833" b="68620"/>
          <a:stretch/>
        </p:blipFill>
        <p:spPr>
          <a:xfrm>
            <a:off x="2113183" y="4795942"/>
            <a:ext cx="1789845" cy="1667236"/>
          </a:xfrm>
          <a:prstGeom prst="rect">
            <a:avLst/>
          </a:prstGeom>
        </p:spPr>
      </p:pic>
      <p:pic>
        <p:nvPicPr>
          <p:cNvPr id="37" name="Hình ảnh 33">
            <a:extLst>
              <a:ext uri="{FF2B5EF4-FFF2-40B4-BE49-F238E27FC236}">
                <a16:creationId xmlns="" xmlns:a16="http://schemas.microsoft.com/office/drawing/2014/main" id="{DAD9E9FF-E5CC-47E3-9DD0-3321FB746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981" b="69153"/>
          <a:stretch/>
        </p:blipFill>
        <p:spPr>
          <a:xfrm>
            <a:off x="7784417" y="4703693"/>
            <a:ext cx="2709711" cy="1635660"/>
          </a:xfrm>
          <a:prstGeom prst="rect">
            <a:avLst/>
          </a:prstGeom>
        </p:spPr>
      </p:pic>
      <p:pic>
        <p:nvPicPr>
          <p:cNvPr id="39" name="Hình ảnh 37">
            <a:extLst>
              <a:ext uri="{FF2B5EF4-FFF2-40B4-BE49-F238E27FC236}">
                <a16:creationId xmlns="" xmlns:a16="http://schemas.microsoft.com/office/drawing/2014/main" id="{0AE5D2D3-1B7F-4D5F-8823-9B9962B3B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431" y="4506047"/>
            <a:ext cx="2443128" cy="195713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="" xmlns:a16="http://schemas.microsoft.com/office/drawing/2014/main" id="{A68A907B-4E30-48F3-9F9F-EBE8A46D2045}"/>
              </a:ext>
            </a:extLst>
          </p:cNvPr>
          <p:cNvSpPr txBox="1"/>
          <p:nvPr/>
        </p:nvSpPr>
        <p:spPr>
          <a:xfrm>
            <a:off x="-571501" y="2987031"/>
            <a:ext cx="571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cs typeface="Arial"/>
                <a:sym typeface="Arial"/>
              </a:rPr>
              <a:t>c) 14 x 6 – 29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="" xmlns:a16="http://schemas.microsoft.com/office/drawing/2014/main" id="{88846D90-C085-4497-9A74-061B6132330E}"/>
              </a:ext>
            </a:extLst>
          </p:cNvPr>
          <p:cNvSpPr txBox="1"/>
          <p:nvPr/>
        </p:nvSpPr>
        <p:spPr>
          <a:xfrm>
            <a:off x="6477073" y="3025131"/>
            <a:ext cx="571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002060"/>
                </a:solidFill>
                <a:cs typeface="Arial"/>
                <a:sym typeface="Arial"/>
              </a:rPr>
              <a:t>d) 348 + 84 : 6</a:t>
            </a:r>
            <a:endParaRPr lang="en-US" sz="4800" b="1" kern="0" dirty="0">
              <a:solidFill>
                <a:srgbClr val="00206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21" name="Hình ảnh 29">
            <a:extLst>
              <a:ext uri="{FF2B5EF4-FFF2-40B4-BE49-F238E27FC236}">
                <a16:creationId xmlns="" xmlns:a16="http://schemas.microsoft.com/office/drawing/2014/main" id="{F55DCCBC-5779-4C76-80FA-8A7052DA8B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0378" r="39833" b="68620"/>
          <a:stretch/>
        </p:blipFill>
        <p:spPr>
          <a:xfrm>
            <a:off x="303433" y="4805467"/>
            <a:ext cx="1789845" cy="1667236"/>
          </a:xfrm>
          <a:prstGeom prst="rect">
            <a:avLst/>
          </a:prstGeom>
        </p:spPr>
      </p:pic>
      <p:pic>
        <p:nvPicPr>
          <p:cNvPr id="22" name="Hình ảnh 33">
            <a:extLst>
              <a:ext uri="{FF2B5EF4-FFF2-40B4-BE49-F238E27FC236}">
                <a16:creationId xmlns="" xmlns:a16="http://schemas.microsoft.com/office/drawing/2014/main" id="{9F650C7D-A0F9-4E45-93DC-FBE05E6153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69981" b="69153"/>
          <a:stretch/>
        </p:blipFill>
        <p:spPr>
          <a:xfrm>
            <a:off x="9641792" y="4751318"/>
            <a:ext cx="2709711" cy="1635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908EB9-E4F3-460E-ABAB-EEBC31A1C93E}"/>
              </a:ext>
            </a:extLst>
          </p:cNvPr>
          <p:cNvSpPr txBox="1"/>
          <p:nvPr/>
        </p:nvSpPr>
        <p:spPr>
          <a:xfrm>
            <a:off x="942975" y="183832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51 + 19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B116368-BAE2-4BE2-A1E5-E503DB279994}"/>
              </a:ext>
            </a:extLst>
          </p:cNvPr>
          <p:cNvSpPr txBox="1"/>
          <p:nvPr/>
        </p:nvSpPr>
        <p:spPr>
          <a:xfrm>
            <a:off x="952500" y="241935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70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C625CB6-8826-4A6F-99BA-1A494B91D4C9}"/>
              </a:ext>
            </a:extLst>
          </p:cNvPr>
          <p:cNvSpPr txBox="1"/>
          <p:nvPr/>
        </p:nvSpPr>
        <p:spPr>
          <a:xfrm>
            <a:off x="7934325" y="196215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126 : 7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7E5655F-1B5F-4CAE-928C-DE3278B7BCED}"/>
              </a:ext>
            </a:extLst>
          </p:cNvPr>
          <p:cNvSpPr txBox="1"/>
          <p:nvPr/>
        </p:nvSpPr>
        <p:spPr>
          <a:xfrm>
            <a:off x="7943850" y="254317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18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94B6B4E-89DF-4C59-9D40-0F81D0C7E232}"/>
              </a:ext>
            </a:extLst>
          </p:cNvPr>
          <p:cNvSpPr txBox="1"/>
          <p:nvPr/>
        </p:nvSpPr>
        <p:spPr>
          <a:xfrm>
            <a:off x="914400" y="366712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84 - 29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C940F00-4AC7-474A-935B-067A55E7FACB}"/>
              </a:ext>
            </a:extLst>
          </p:cNvPr>
          <p:cNvSpPr txBox="1"/>
          <p:nvPr/>
        </p:nvSpPr>
        <p:spPr>
          <a:xfrm>
            <a:off x="923925" y="424815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55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99746D3-C0B5-439F-8847-0710F78167CF}"/>
              </a:ext>
            </a:extLst>
          </p:cNvPr>
          <p:cNvSpPr txBox="1"/>
          <p:nvPr/>
        </p:nvSpPr>
        <p:spPr>
          <a:xfrm>
            <a:off x="7896225" y="3676650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348 + 14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9F241D9-6234-46AF-A6F2-CC90BBDE62D4}"/>
              </a:ext>
            </a:extLst>
          </p:cNvPr>
          <p:cNvSpPr txBox="1"/>
          <p:nvPr/>
        </p:nvSpPr>
        <p:spPr>
          <a:xfrm>
            <a:off x="7905750" y="4257675"/>
            <a:ext cx="375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800" b="1" i="0" dirty="0">
                <a:solidFill>
                  <a:srgbClr val="FF0000"/>
                </a:solidFill>
                <a:effectLst/>
              </a:rPr>
              <a:t>362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19" grpId="0"/>
      <p:bldP spid="20" grpId="0"/>
      <p:bldP spid="3" grpId="0"/>
      <p:bldP spid="24" grpId="0"/>
      <p:bldP spid="25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25">
            <a:extLst>
              <a:ext uri="{FF2B5EF4-FFF2-40B4-BE49-F238E27FC236}">
                <a16:creationId xmlns="" xmlns:a16="http://schemas.microsoft.com/office/drawing/2014/main" id="{5631A609-DD46-4AF6-B68C-D2143C96901D}"/>
              </a:ext>
            </a:extLst>
          </p:cNvPr>
          <p:cNvSpPr txBox="1"/>
          <p:nvPr/>
        </p:nvSpPr>
        <p:spPr>
          <a:xfrm>
            <a:off x="2352675" y="468216"/>
            <a:ext cx="949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Mỗi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bao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gạo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cân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nặng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30 kg,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mỗi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bao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ngô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cân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nặng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45 kg.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Hỏi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3 bao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gạo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và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1 bao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ngô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cân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nặng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bao 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nhiêu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 ki-</a:t>
            </a:r>
            <a:r>
              <a:rPr lang="en-US" sz="3000" b="1" kern="0" dirty="0" err="1">
                <a:solidFill>
                  <a:sysClr val="windowText" lastClr="000000"/>
                </a:solidFill>
                <a:cs typeface="Arial"/>
                <a:sym typeface="Arial"/>
              </a:rPr>
              <a:t>lô</a:t>
            </a:r>
            <a:r>
              <a:rPr lang="en-US" sz="3000" b="1" kern="0" dirty="0">
                <a:solidFill>
                  <a:sysClr val="windowText" lastClr="000000"/>
                </a:solidFill>
                <a:cs typeface="Arial"/>
                <a:sym typeface="Arial"/>
              </a:rPr>
              <a:t>-gam?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AA51DB9-3CD5-4214-ABEE-CED006546206}"/>
              </a:ext>
            </a:extLst>
          </p:cNvPr>
          <p:cNvSpPr/>
          <p:nvPr/>
        </p:nvSpPr>
        <p:spPr>
          <a:xfrm>
            <a:off x="1629886" y="567483"/>
            <a:ext cx="770277" cy="7702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Calibri"/>
                <a:sym typeface="Arial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49A30F-3E13-4A39-9FA9-DBA8E5012D7A}"/>
              </a:ext>
            </a:extLst>
          </p:cNvPr>
          <p:cNvSpPr txBox="1"/>
          <p:nvPr/>
        </p:nvSpPr>
        <p:spPr>
          <a:xfrm>
            <a:off x="4457700" y="1457325"/>
            <a:ext cx="5438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B050"/>
                </a:solidFill>
                <a:effectLst/>
              </a:rPr>
              <a:t>Tóm</a:t>
            </a:r>
            <a:r>
              <a:rPr lang="en-US" sz="3200" b="1" i="0" u="sng" dirty="0">
                <a:solidFill>
                  <a:srgbClr val="00B050"/>
                </a:solidFill>
                <a:effectLst/>
              </a:rPr>
              <a:t> </a:t>
            </a:r>
            <a:r>
              <a:rPr lang="en-US" sz="3200" b="1" i="0" u="sng" dirty="0" err="1">
                <a:solidFill>
                  <a:srgbClr val="00B050"/>
                </a:solidFill>
                <a:effectLst/>
              </a:rPr>
              <a:t>tắt</a:t>
            </a:r>
            <a:r>
              <a:rPr lang="en-US" sz="3200" b="1" i="0" u="sng" dirty="0">
                <a:solidFill>
                  <a:srgbClr val="00B050"/>
                </a:solidFill>
                <a:effectLst/>
              </a:rPr>
              <a:t>:</a:t>
            </a:r>
          </a:p>
          <a:p>
            <a:pPr algn="l"/>
            <a:r>
              <a:rPr lang="en-US" sz="3200" b="1" i="0" dirty="0" err="1">
                <a:solidFill>
                  <a:srgbClr val="00B050"/>
                </a:solidFill>
                <a:effectLst/>
              </a:rPr>
              <a:t>Mỗi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 bao </a:t>
            </a:r>
            <a:r>
              <a:rPr lang="en-US" sz="3200" b="1" i="0" dirty="0" err="1">
                <a:solidFill>
                  <a:srgbClr val="00B050"/>
                </a:solidFill>
                <a:effectLst/>
              </a:rPr>
              <a:t>gạo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: 30 kg</a:t>
            </a:r>
          </a:p>
          <a:p>
            <a:pPr algn="l"/>
            <a:r>
              <a:rPr lang="en-US" sz="3200" b="1" i="0" dirty="0" err="1">
                <a:solidFill>
                  <a:srgbClr val="00B050"/>
                </a:solidFill>
                <a:effectLst/>
              </a:rPr>
              <a:t>Mỗi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 bao </a:t>
            </a:r>
            <a:r>
              <a:rPr lang="en-US" sz="3200" b="1" i="0" dirty="0" err="1">
                <a:solidFill>
                  <a:srgbClr val="00B050"/>
                </a:solidFill>
                <a:effectLst/>
              </a:rPr>
              <a:t>ngô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: 45 kg</a:t>
            </a:r>
          </a:p>
          <a:p>
            <a:pPr algn="l"/>
            <a:r>
              <a:rPr lang="en-US" sz="3200" b="1" i="0" dirty="0">
                <a:solidFill>
                  <a:srgbClr val="00B050"/>
                </a:solidFill>
                <a:effectLst/>
              </a:rPr>
              <a:t>3 bao </a:t>
            </a:r>
            <a:r>
              <a:rPr lang="en-US" sz="3200" b="1" i="0" dirty="0" err="1">
                <a:solidFill>
                  <a:srgbClr val="00B050"/>
                </a:solidFill>
                <a:effectLst/>
              </a:rPr>
              <a:t>gạo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</a:rPr>
              <a:t>và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 1 bao </a:t>
            </a:r>
            <a:r>
              <a:rPr lang="en-US" sz="3200" b="1" i="0" dirty="0" err="1">
                <a:solidFill>
                  <a:srgbClr val="00B050"/>
                </a:solidFill>
                <a:effectLst/>
              </a:rPr>
              <a:t>ngô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: …. kg?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958C15F-0AEF-4849-B735-AFF5CDE0CC76}"/>
              </a:ext>
            </a:extLst>
          </p:cNvPr>
          <p:cNvSpPr txBox="1"/>
          <p:nvPr/>
        </p:nvSpPr>
        <p:spPr>
          <a:xfrm>
            <a:off x="2019300" y="3571875"/>
            <a:ext cx="97345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</a:rPr>
              <a:t>giải</a:t>
            </a:r>
            <a:r>
              <a:rPr lang="en-US" sz="3200" b="1" i="0" u="sng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3 bao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gạo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cân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nặng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ki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-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lô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-gam </a:t>
            </a:r>
            <a:r>
              <a:rPr lang="en-US" sz="3200" b="1" i="0" dirty="0" err="1" smtClean="0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 smtClean="0">
                <a:solidFill>
                  <a:srgbClr val="FF0000"/>
                </a:solidFill>
                <a:effectLst/>
              </a:rPr>
              <a:t>:</a:t>
            </a:r>
            <a:endParaRPr lang="en-US" sz="32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30 x 3 = 90 (kg)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3 bao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gạo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1 bao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ngô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cân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nặng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ki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-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lô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-gam </a:t>
            </a:r>
            <a:r>
              <a:rPr lang="en-US" sz="3200" b="1" i="0" dirty="0" err="1" smtClean="0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 smtClean="0">
                <a:solidFill>
                  <a:srgbClr val="FF0000"/>
                </a:solidFill>
                <a:effectLst/>
              </a:rPr>
              <a:t>:</a:t>
            </a:r>
            <a:endParaRPr lang="en-US" sz="32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90 + 45 = 135 (kg)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 135 kg</a:t>
            </a:r>
          </a:p>
        </p:txBody>
      </p:sp>
    </p:spTree>
    <p:extLst>
      <p:ext uri="{BB962C8B-B14F-4D97-AF65-F5344CB8AC3E}">
        <p14:creationId xmlns:p14="http://schemas.microsoft.com/office/powerpoint/2010/main" val="31443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DE5C9CEC-B796-4F6E-9780-38C3BDE00AD1}"/>
              </a:ext>
            </a:extLst>
          </p:cNvPr>
          <p:cNvSpPr txBox="1"/>
          <p:nvPr/>
        </p:nvSpPr>
        <p:spPr>
          <a:xfrm>
            <a:off x="1254808" y="407362"/>
            <a:ext cx="9860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cs typeface="Arial"/>
                <a:sym typeface="Arial"/>
              </a:rPr>
              <a:t>Những biểu thức nào dưới đây có giá trị lớn hơn 80?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DE815BDB-51A7-4C24-912D-9689E591CF9C}"/>
              </a:ext>
            </a:extLst>
          </p:cNvPr>
          <p:cNvSpPr/>
          <p:nvPr/>
        </p:nvSpPr>
        <p:spPr>
          <a:xfrm>
            <a:off x="831388" y="326234"/>
            <a:ext cx="742231" cy="6200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sym typeface="Arial"/>
              </a:rPr>
              <a:t>3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E632F47-F790-4AA9-A399-D9D52066B950}"/>
              </a:ext>
            </a:extLst>
          </p:cNvPr>
          <p:cNvGrpSpPr/>
          <p:nvPr/>
        </p:nvGrpSpPr>
        <p:grpSpPr>
          <a:xfrm>
            <a:off x="639625" y="1294326"/>
            <a:ext cx="3589721" cy="1656798"/>
            <a:chOff x="639625" y="1294326"/>
            <a:chExt cx="3589721" cy="1656798"/>
          </a:xfrm>
        </p:grpSpPr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2807A068-6DA4-4AE5-9D94-B49B4C3F8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25" y="1294326"/>
              <a:ext cx="3589721" cy="146852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C9626D6-35ED-45BF-BD39-E99323295FA4}"/>
                </a:ext>
              </a:extLst>
            </p:cNvPr>
            <p:cNvSpPr txBox="1"/>
            <p:nvPr/>
          </p:nvSpPr>
          <p:spPr>
            <a:xfrm>
              <a:off x="2223591" y="2243238"/>
              <a:ext cx="1262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F49551A-AC83-4A63-9A5F-D56AB18E373F}"/>
              </a:ext>
            </a:extLst>
          </p:cNvPr>
          <p:cNvGrpSpPr/>
          <p:nvPr/>
        </p:nvGrpSpPr>
        <p:grpSpPr>
          <a:xfrm>
            <a:off x="526774" y="3539757"/>
            <a:ext cx="3816625" cy="1919034"/>
            <a:chOff x="526774" y="3539757"/>
            <a:chExt cx="3816625" cy="1919034"/>
          </a:xfrm>
        </p:grpSpPr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C331F616-1843-4806-8A82-426B57F39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74" y="3539757"/>
              <a:ext cx="3816625" cy="162374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52CB275D-1CED-43D4-9A27-705C0C987F4D}"/>
                </a:ext>
              </a:extLst>
            </p:cNvPr>
            <p:cNvSpPr txBox="1"/>
            <p:nvPr/>
          </p:nvSpPr>
          <p:spPr>
            <a:xfrm>
              <a:off x="2156790" y="4750905"/>
              <a:ext cx="1262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A874FDD-E3B4-4714-9A30-2E93177C8713}"/>
              </a:ext>
            </a:extLst>
          </p:cNvPr>
          <p:cNvGrpSpPr/>
          <p:nvPr/>
        </p:nvGrpSpPr>
        <p:grpSpPr>
          <a:xfrm>
            <a:off x="6274365" y="1080360"/>
            <a:ext cx="3824195" cy="1834320"/>
            <a:chOff x="6544967" y="1531247"/>
            <a:chExt cx="2815324" cy="1505708"/>
          </a:xfrm>
        </p:grpSpPr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8C89E8B8-D000-4787-8EDE-57B90669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67" y="1531247"/>
              <a:ext cx="2815324" cy="119207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1DE35B9-469E-4025-8D39-A8AFE1AA83A0}"/>
                </a:ext>
              </a:extLst>
            </p:cNvPr>
            <p:cNvSpPr txBox="1"/>
            <p:nvPr/>
          </p:nvSpPr>
          <p:spPr>
            <a:xfrm>
              <a:off x="7775712" y="2329069"/>
              <a:ext cx="1262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723D11F-1780-4885-8A6F-5298073EC8EE}"/>
              </a:ext>
            </a:extLst>
          </p:cNvPr>
          <p:cNvGrpSpPr/>
          <p:nvPr/>
        </p:nvGrpSpPr>
        <p:grpSpPr>
          <a:xfrm>
            <a:off x="7722237" y="3342336"/>
            <a:ext cx="3821111" cy="1755949"/>
            <a:chOff x="6329372" y="3129685"/>
            <a:chExt cx="3821111" cy="1755949"/>
          </a:xfrm>
        </p:grpSpPr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207E7BD8-B5A9-43C8-B98D-DB1E7EF41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372" y="3129685"/>
              <a:ext cx="3821111" cy="15218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13C2C1E-3C97-4E56-9E76-D8891E40C6E2}"/>
                </a:ext>
              </a:extLst>
            </p:cNvPr>
            <p:cNvSpPr txBox="1"/>
            <p:nvPr/>
          </p:nvSpPr>
          <p:spPr>
            <a:xfrm>
              <a:off x="8103704" y="4177748"/>
              <a:ext cx="1262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F4C96C4-D11F-4C12-9B58-17B3A936E52E}"/>
              </a:ext>
            </a:extLst>
          </p:cNvPr>
          <p:cNvGrpSpPr/>
          <p:nvPr/>
        </p:nvGrpSpPr>
        <p:grpSpPr>
          <a:xfrm>
            <a:off x="3852973" y="3979256"/>
            <a:ext cx="4459608" cy="1906609"/>
            <a:chOff x="3799809" y="4542782"/>
            <a:chExt cx="4459608" cy="1906609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E55487E4-62E3-44E0-9AAD-396B21611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809" y="4542782"/>
              <a:ext cx="4459608" cy="18518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5EF9776C-8EA9-4D2A-863E-9663F22562F1}"/>
                </a:ext>
              </a:extLst>
            </p:cNvPr>
            <p:cNvSpPr txBox="1"/>
            <p:nvPr/>
          </p:nvSpPr>
          <p:spPr>
            <a:xfrm>
              <a:off x="5920408" y="5741505"/>
              <a:ext cx="1262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4C10ADF-66A4-4FBA-95AC-395DA525D742}"/>
              </a:ext>
            </a:extLst>
          </p:cNvPr>
          <p:cNvSpPr txBox="1"/>
          <p:nvPr/>
        </p:nvSpPr>
        <p:spPr>
          <a:xfrm>
            <a:off x="1357645" y="2571972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60 + 20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7E6B22C-398E-4124-BAF2-C592EF76E15E}"/>
              </a:ext>
            </a:extLst>
          </p:cNvPr>
          <p:cNvSpPr txBox="1"/>
          <p:nvPr/>
        </p:nvSpPr>
        <p:spPr>
          <a:xfrm>
            <a:off x="1452230" y="3099834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80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14533F7-5DAE-4A91-B1D1-B42E6DE230C7}"/>
              </a:ext>
            </a:extLst>
          </p:cNvPr>
          <p:cNvSpPr txBox="1"/>
          <p:nvPr/>
        </p:nvSpPr>
        <p:spPr>
          <a:xfrm>
            <a:off x="7620222" y="238058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50 + 50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BF55CF4-088B-44E1-AA48-2BA7E5D4914B}"/>
              </a:ext>
            </a:extLst>
          </p:cNvPr>
          <p:cNvSpPr txBox="1"/>
          <p:nvPr/>
        </p:nvSpPr>
        <p:spPr>
          <a:xfrm>
            <a:off x="7714807" y="2908448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100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852CE04-F99E-4F34-8A19-4A6E8AA7A622}"/>
              </a:ext>
            </a:extLst>
          </p:cNvPr>
          <p:cNvSpPr txBox="1"/>
          <p:nvPr/>
        </p:nvSpPr>
        <p:spPr>
          <a:xfrm>
            <a:off x="985506" y="5219479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20 + 70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60A04AB-EEC7-4568-8D0F-0C1869BA9971}"/>
              </a:ext>
            </a:extLst>
          </p:cNvPr>
          <p:cNvSpPr txBox="1"/>
          <p:nvPr/>
        </p:nvSpPr>
        <p:spPr>
          <a:xfrm>
            <a:off x="1080091" y="5747341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90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EA78B17-E231-4942-A3F4-2BB6EF61FD99}"/>
              </a:ext>
            </a:extLst>
          </p:cNvPr>
          <p:cNvSpPr txBox="1"/>
          <p:nvPr/>
        </p:nvSpPr>
        <p:spPr>
          <a:xfrm>
            <a:off x="8439150" y="479417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30 + 80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FDB0AED-9E0B-44BB-B669-002E7868EF07}"/>
              </a:ext>
            </a:extLst>
          </p:cNvPr>
          <p:cNvSpPr txBox="1"/>
          <p:nvPr/>
        </p:nvSpPr>
        <p:spPr>
          <a:xfrm>
            <a:off x="8533735" y="5322038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110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DC5F527-DFA7-48EE-9BC6-3324818268DD}"/>
              </a:ext>
            </a:extLst>
          </p:cNvPr>
          <p:cNvSpPr txBox="1"/>
          <p:nvPr/>
        </p:nvSpPr>
        <p:spPr>
          <a:xfrm>
            <a:off x="5355708" y="5697944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100 - 30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BE0DC1DF-A6A6-420E-8F10-79ED4F0C541A}"/>
              </a:ext>
            </a:extLst>
          </p:cNvPr>
          <p:cNvSpPr txBox="1"/>
          <p:nvPr/>
        </p:nvSpPr>
        <p:spPr>
          <a:xfrm>
            <a:off x="5450293" y="622580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= 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70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53" name="Nhóm 7">
            <a:extLst>
              <a:ext uri="{FF2B5EF4-FFF2-40B4-BE49-F238E27FC236}">
                <a16:creationId xmlns="" xmlns:a16="http://schemas.microsoft.com/office/drawing/2014/main" id="{E37FA36E-3A88-429A-8F54-3A73D2EB1C49}"/>
              </a:ext>
            </a:extLst>
          </p:cNvPr>
          <p:cNvGrpSpPr/>
          <p:nvPr/>
        </p:nvGrpSpPr>
        <p:grpSpPr>
          <a:xfrm>
            <a:off x="9913896" y="934313"/>
            <a:ext cx="874944" cy="882554"/>
            <a:chOff x="5560414" y="1935075"/>
            <a:chExt cx="656208" cy="661916"/>
          </a:xfrm>
        </p:grpSpPr>
        <p:grpSp>
          <p:nvGrpSpPr>
            <p:cNvPr id="54" name="Nhóm 34">
              <a:extLst>
                <a:ext uri="{FF2B5EF4-FFF2-40B4-BE49-F238E27FC236}">
                  <a16:creationId xmlns="" xmlns:a16="http://schemas.microsoft.com/office/drawing/2014/main" id="{F6B74A9C-7604-4CE0-A08E-F9D15BC22EC3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56" name="Nhóm 35">
                <a:extLst>
                  <a:ext uri="{FF2B5EF4-FFF2-40B4-BE49-F238E27FC236}">
                    <a16:creationId xmlns="" xmlns:a16="http://schemas.microsoft.com/office/drawing/2014/main" id="{310EE1AE-B8AF-436B-BF6F-DE882AB54354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58" name="Hình Bầu dục 37">
                  <a:extLst>
                    <a:ext uri="{FF2B5EF4-FFF2-40B4-BE49-F238E27FC236}">
                      <a16:creationId xmlns="" xmlns:a16="http://schemas.microsoft.com/office/drawing/2014/main" id="{3219A732-ACDA-4135-B9CB-97753A4BDBD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59" name="Hình Bầu dục 38">
                  <a:extLst>
                    <a:ext uri="{FF2B5EF4-FFF2-40B4-BE49-F238E27FC236}">
                      <a16:creationId xmlns="" xmlns:a16="http://schemas.microsoft.com/office/drawing/2014/main" id="{6F363A1E-E2FB-4CBD-993F-A758CEC26981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57" name="Hộp Văn bản 36">
                <a:extLst>
                  <a:ext uri="{FF2B5EF4-FFF2-40B4-BE49-F238E27FC236}">
                    <a16:creationId xmlns="" xmlns:a16="http://schemas.microsoft.com/office/drawing/2014/main" id="{C64A206B-785D-4AE3-A155-23427785DD5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55" name="Hình ảnh 6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81679935-9C2B-4DC6-84B4-40309F013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0" name="Nhóm 7">
            <a:extLst>
              <a:ext uri="{FF2B5EF4-FFF2-40B4-BE49-F238E27FC236}">
                <a16:creationId xmlns="" xmlns:a16="http://schemas.microsoft.com/office/drawing/2014/main" id="{2722146A-635E-49EB-A918-7DC1C6A7330E}"/>
              </a:ext>
            </a:extLst>
          </p:cNvPr>
          <p:cNvGrpSpPr/>
          <p:nvPr/>
        </p:nvGrpSpPr>
        <p:grpSpPr>
          <a:xfrm>
            <a:off x="3523728" y="3475494"/>
            <a:ext cx="874944" cy="882554"/>
            <a:chOff x="5560414" y="1935075"/>
            <a:chExt cx="656208" cy="661916"/>
          </a:xfrm>
        </p:grpSpPr>
        <p:grpSp>
          <p:nvGrpSpPr>
            <p:cNvPr id="61" name="Nhóm 34">
              <a:extLst>
                <a:ext uri="{FF2B5EF4-FFF2-40B4-BE49-F238E27FC236}">
                  <a16:creationId xmlns="" xmlns:a16="http://schemas.microsoft.com/office/drawing/2014/main" id="{F8F29DF8-3B20-42D4-8AF4-FD6FE00067FD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3" name="Nhóm 35">
                <a:extLst>
                  <a:ext uri="{FF2B5EF4-FFF2-40B4-BE49-F238E27FC236}">
                    <a16:creationId xmlns="" xmlns:a16="http://schemas.microsoft.com/office/drawing/2014/main" id="{944698C7-0A32-4B72-A682-B78536813CF5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66" name="Hình Bầu dục 37">
                  <a:extLst>
                    <a:ext uri="{FF2B5EF4-FFF2-40B4-BE49-F238E27FC236}">
                      <a16:creationId xmlns="" xmlns:a16="http://schemas.microsoft.com/office/drawing/2014/main" id="{DBD904EF-2A14-44B2-88A7-15FA250B096E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67" name="Hình Bầu dục 38">
                  <a:extLst>
                    <a:ext uri="{FF2B5EF4-FFF2-40B4-BE49-F238E27FC236}">
                      <a16:creationId xmlns="" xmlns:a16="http://schemas.microsoft.com/office/drawing/2014/main" id="{7AEF724B-B053-4172-BE43-BF3529A99243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64" name="Hộp Văn bản 36">
                <a:extLst>
                  <a:ext uri="{FF2B5EF4-FFF2-40B4-BE49-F238E27FC236}">
                    <a16:creationId xmlns="" xmlns:a16="http://schemas.microsoft.com/office/drawing/2014/main" id="{5AC23715-A55D-46A7-9042-0FAC31FE8BCB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2" name="Hình ảnh 6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712602D1-29E6-4AF0-8FB0-A08934B23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7">
            <a:extLst>
              <a:ext uri="{FF2B5EF4-FFF2-40B4-BE49-F238E27FC236}">
                <a16:creationId xmlns="" xmlns:a16="http://schemas.microsoft.com/office/drawing/2014/main" id="{B5129A2E-FBF5-4948-8CAB-18FDBADFC208}"/>
              </a:ext>
            </a:extLst>
          </p:cNvPr>
          <p:cNvGrpSpPr/>
          <p:nvPr/>
        </p:nvGrpSpPr>
        <p:grpSpPr>
          <a:xfrm>
            <a:off x="10764500" y="3401066"/>
            <a:ext cx="874944" cy="882554"/>
            <a:chOff x="5560414" y="1935075"/>
            <a:chExt cx="656208" cy="661916"/>
          </a:xfrm>
        </p:grpSpPr>
        <p:grpSp>
          <p:nvGrpSpPr>
            <p:cNvPr id="69" name="Nhóm 34">
              <a:extLst>
                <a:ext uri="{FF2B5EF4-FFF2-40B4-BE49-F238E27FC236}">
                  <a16:creationId xmlns="" xmlns:a16="http://schemas.microsoft.com/office/drawing/2014/main" id="{63D58AE2-2AF0-456D-8EB5-BD2D14EBE394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35">
                <a:extLst>
                  <a:ext uri="{FF2B5EF4-FFF2-40B4-BE49-F238E27FC236}">
                    <a16:creationId xmlns="" xmlns:a16="http://schemas.microsoft.com/office/drawing/2014/main" id="{83FD4945-16F4-42F9-A75C-039BBAED4191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37">
                  <a:extLst>
                    <a:ext uri="{FF2B5EF4-FFF2-40B4-BE49-F238E27FC236}">
                      <a16:creationId xmlns="" xmlns:a16="http://schemas.microsoft.com/office/drawing/2014/main" id="{987C3FDF-5AE0-4ABE-8A9B-F4BDBE28EEBA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38">
                  <a:extLst>
                    <a:ext uri="{FF2B5EF4-FFF2-40B4-BE49-F238E27FC236}">
                      <a16:creationId xmlns="" xmlns:a16="http://schemas.microsoft.com/office/drawing/2014/main" id="{A1E31ABB-2D07-41BE-A751-E345364DEFB0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36">
                <a:extLst>
                  <a:ext uri="{FF2B5EF4-FFF2-40B4-BE49-F238E27FC236}">
                    <a16:creationId xmlns="" xmlns:a16="http://schemas.microsoft.com/office/drawing/2014/main" id="{F85BB8FC-F9FA-4962-8871-D87A883D72A5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" descr="Ảnh có chứa đồng hồ, tối&#10;&#10;Mô tả được tạo tự động">
              <a:extLst>
                <a:ext uri="{FF2B5EF4-FFF2-40B4-BE49-F238E27FC236}">
                  <a16:creationId xmlns="" xmlns:a16="http://schemas.microsoft.com/office/drawing/2014/main" id="{D7158675-3FF4-4A6A-8F06-E4C092948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3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7" grpId="0"/>
      <p:bldP spid="49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5">
            <a:extLst>
              <a:ext uri="{FF2B5EF4-FFF2-40B4-BE49-F238E27FC236}">
                <a16:creationId xmlns="" xmlns:a16="http://schemas.microsoft.com/office/drawing/2014/main" id="{4AA89F65-4722-46CE-83BD-831C8FCC5ADD}"/>
              </a:ext>
            </a:extLst>
          </p:cNvPr>
          <p:cNvSpPr txBox="1"/>
          <p:nvPr/>
        </p:nvSpPr>
        <p:spPr>
          <a:xfrm>
            <a:off x="1722640" y="386097"/>
            <a:ext cx="9973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cs typeface="Arial"/>
                <a:sym typeface="Arial"/>
              </a:rPr>
              <a:t>Đố em!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2060"/>
                </a:solidFill>
                <a:cs typeface="Arial"/>
                <a:sym typeface="Arial"/>
              </a:rPr>
              <a:t>Chọn dấu phép tính “+; -” thích hợp thay cho dấu “?”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AD0A403-8D12-4B1E-9764-91959EF1A23D}"/>
              </a:ext>
            </a:extLst>
          </p:cNvPr>
          <p:cNvSpPr/>
          <p:nvPr/>
        </p:nvSpPr>
        <p:spPr>
          <a:xfrm>
            <a:off x="778225" y="411295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sym typeface="Arial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CC7F69F-CB6C-49DC-8060-AF194CE604D5}"/>
              </a:ext>
            </a:extLst>
          </p:cNvPr>
          <p:cNvGrpSpPr/>
          <p:nvPr/>
        </p:nvGrpSpPr>
        <p:grpSpPr>
          <a:xfrm>
            <a:off x="3753294" y="2551813"/>
            <a:ext cx="8920716" cy="1015663"/>
            <a:chOff x="3646968" y="2573079"/>
            <a:chExt cx="8920716" cy="101566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B707DDC-3EAE-4BD2-88C2-57880759A47F}"/>
                </a:ext>
              </a:extLst>
            </p:cNvPr>
            <p:cNvSpPr txBox="1"/>
            <p:nvPr/>
          </p:nvSpPr>
          <p:spPr>
            <a:xfrm>
              <a:off x="3646968" y="2573079"/>
              <a:ext cx="8920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2060"/>
                  </a:solidFill>
                </a:rPr>
                <a:t>5      5       5 = 5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A3E749B0-DD9C-400C-9465-1E18A9554B33}"/>
                </a:ext>
              </a:extLst>
            </p:cNvPr>
            <p:cNvSpPr/>
            <p:nvPr/>
          </p:nvSpPr>
          <p:spPr>
            <a:xfrm>
              <a:off x="4284921" y="2785730"/>
              <a:ext cx="765544" cy="6698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F89CA0A6-299B-4924-A008-A1C4FB20FACF}"/>
                </a:ext>
              </a:extLst>
            </p:cNvPr>
            <p:cNvSpPr/>
            <p:nvPr/>
          </p:nvSpPr>
          <p:spPr>
            <a:xfrm>
              <a:off x="5720316" y="2796362"/>
              <a:ext cx="765544" cy="6698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A2778BB-B779-421A-A194-1721C77B9FD4}"/>
              </a:ext>
            </a:extLst>
          </p:cNvPr>
          <p:cNvSpPr/>
          <p:nvPr/>
        </p:nvSpPr>
        <p:spPr>
          <a:xfrm>
            <a:off x="4384159" y="2778640"/>
            <a:ext cx="765544" cy="66985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73D07BBA-79D4-42B0-A618-15129D6A1604}"/>
              </a:ext>
            </a:extLst>
          </p:cNvPr>
          <p:cNvSpPr/>
          <p:nvPr/>
        </p:nvSpPr>
        <p:spPr>
          <a:xfrm>
            <a:off x="5830187" y="2768007"/>
            <a:ext cx="765544" cy="66985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EC09CE-C14B-4696-B672-B6D450EB4B8B}"/>
              </a:ext>
            </a:extLst>
          </p:cNvPr>
          <p:cNvSpPr txBox="1"/>
          <p:nvPr/>
        </p:nvSpPr>
        <p:spPr>
          <a:xfrm>
            <a:off x="1956391" y="3795823"/>
            <a:ext cx="1967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Hoặc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D87F32F-6722-49CB-A96A-DE59AD7A37D2}"/>
              </a:ext>
            </a:extLst>
          </p:cNvPr>
          <p:cNvGrpSpPr/>
          <p:nvPr/>
        </p:nvGrpSpPr>
        <p:grpSpPr>
          <a:xfrm>
            <a:off x="3593806" y="4731487"/>
            <a:ext cx="8920716" cy="1015663"/>
            <a:chOff x="3646968" y="2573079"/>
            <a:chExt cx="8920716" cy="1015663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F6FDAAD-3569-4EAA-BE0B-F34FDD32D7D1}"/>
                </a:ext>
              </a:extLst>
            </p:cNvPr>
            <p:cNvSpPr txBox="1"/>
            <p:nvPr/>
          </p:nvSpPr>
          <p:spPr>
            <a:xfrm>
              <a:off x="3646968" y="2573079"/>
              <a:ext cx="8920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2060"/>
                  </a:solidFill>
                </a:rPr>
                <a:t>5      5       5 = 5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C78186B2-A30C-4884-A76C-792693BAC9D4}"/>
                </a:ext>
              </a:extLst>
            </p:cNvPr>
            <p:cNvSpPr/>
            <p:nvPr/>
          </p:nvSpPr>
          <p:spPr>
            <a:xfrm>
              <a:off x="4284921" y="2785730"/>
              <a:ext cx="765544" cy="6698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1C9504D9-6CFA-4047-BC0B-91BEC9D26890}"/>
                </a:ext>
              </a:extLst>
            </p:cNvPr>
            <p:cNvSpPr/>
            <p:nvPr/>
          </p:nvSpPr>
          <p:spPr>
            <a:xfrm>
              <a:off x="5720316" y="2796362"/>
              <a:ext cx="765544" cy="66985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B50A4AEF-21BE-4D3F-883D-FFA23653B6AD}"/>
              </a:ext>
            </a:extLst>
          </p:cNvPr>
          <p:cNvSpPr/>
          <p:nvPr/>
        </p:nvSpPr>
        <p:spPr>
          <a:xfrm>
            <a:off x="4224671" y="4958314"/>
            <a:ext cx="765544" cy="66985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207700F-6684-403A-9372-B83A5262DE4A}"/>
              </a:ext>
            </a:extLst>
          </p:cNvPr>
          <p:cNvSpPr/>
          <p:nvPr/>
        </p:nvSpPr>
        <p:spPr>
          <a:xfrm>
            <a:off x="5670699" y="4947681"/>
            <a:ext cx="765544" cy="66985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770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8" grpId="0" animBg="1"/>
      <p:bldP spid="29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578" y="1069651"/>
            <a:ext cx="6812037" cy="5456959"/>
          </a:xfrm>
          <a:prstGeom prst="rect">
            <a:avLst/>
          </a:prstGeom>
        </p:spPr>
      </p:pic>
      <p:pic>
        <p:nvPicPr>
          <p:cNvPr id="4" name="Picture 9" descr="Shape, circle&#10;&#10;Description automatically generated">
            <a:extLst>
              <a:ext uri="{FF2B5EF4-FFF2-40B4-BE49-F238E27FC236}">
                <a16:creationId xmlns="" xmlns:a16="http://schemas.microsoft.com/office/drawing/2014/main" id="{5325BFA8-52AE-4E34-8BFA-7D862AAB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916" y="280302"/>
            <a:ext cx="7301804" cy="5346263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="" xmlns:a16="http://schemas.microsoft.com/office/drawing/2014/main" id="{228061AF-E94E-47E6-895C-ED652EB806C0}"/>
              </a:ext>
            </a:extLst>
          </p:cNvPr>
          <p:cNvSpPr txBox="1"/>
          <p:nvPr/>
        </p:nvSpPr>
        <p:spPr>
          <a:xfrm>
            <a:off x="1567299" y="850056"/>
            <a:ext cx="538044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TẠM BIỆT</a:t>
            </a:r>
          </a:p>
          <a:p>
            <a:pPr algn="ctr" defTabSz="1219170">
              <a:defRPr/>
            </a:pPr>
            <a:r>
              <a: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 </a:t>
            </a:r>
          </a:p>
          <a:p>
            <a:pPr algn="ctr" defTabSz="1219170">
              <a:defRPr/>
            </a:pPr>
            <a:r>
              <a:rPr lang="en-US" sz="3733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HẸN GẶP </a:t>
            </a:r>
            <a:r>
              <a:rPr lang="en-US" sz="3733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endParaRPr lang="en-US" sz="3733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=""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439654" y="5726205"/>
            <a:ext cx="963615" cy="794615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=""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=""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830235" y="5834809"/>
            <a:ext cx="963615" cy="794615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=""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=""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10691771" y="824582"/>
            <a:ext cx="963615" cy="794615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=""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=""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5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=""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1237836" y="1044118"/>
            <a:ext cx="10098905" cy="5115767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=""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=""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75" y="2837132"/>
            <a:ext cx="2254269" cy="453569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=""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352" y="2672986"/>
            <a:ext cx="2451627" cy="435232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=""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147" y="5375309"/>
            <a:ext cx="4326695" cy="126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841036-F7BE-41E2-AFC1-A6EC8C32F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347" y="1174190"/>
            <a:ext cx="4468755" cy="1194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7AD340-F52A-414A-A6FC-62726E574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8264" y="2485172"/>
            <a:ext cx="8480271" cy="2097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1D5138-0247-4799-A8C1-0F96A7510BBB}"/>
              </a:ext>
            </a:extLst>
          </p:cNvPr>
          <p:cNvSpPr txBox="1"/>
          <p:nvPr/>
        </p:nvSpPr>
        <p:spPr>
          <a:xfrm>
            <a:off x="5267325" y="4457700"/>
            <a:ext cx="199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Tiết</a:t>
            </a:r>
            <a:r>
              <a:rPr lang="en-US" sz="4400" b="1" dirty="0">
                <a:solidFill>
                  <a:srgbClr val="FF0000"/>
                </a:solidFill>
              </a:rPr>
              <a:t> 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335ECD-A358-EA16-8082-91DFA53E67E9}"/>
              </a:ext>
            </a:extLst>
          </p:cNvPr>
          <p:cNvSpPr txBox="1"/>
          <p:nvPr/>
        </p:nvSpPr>
        <p:spPr>
          <a:xfrm>
            <a:off x="2893934" y="273930"/>
            <a:ext cx="770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Sáu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ngày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6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tháng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năm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2026</a:t>
            </a:r>
            <a:endParaRPr lang="x-none" sz="32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7284E-6 L -0.00642 0.0534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0643 0.05339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Google Shape;93;p1">
            <a:extLst>
              <a:ext uri="{FF2B5EF4-FFF2-40B4-BE49-F238E27FC236}">
                <a16:creationId xmlns="" xmlns:a16="http://schemas.microsoft.com/office/drawing/2014/main" id="{7FE143FD-3047-4EEA-962E-C0DFE5B6F923}"/>
              </a:ext>
            </a:extLst>
          </p:cNvPr>
          <p:cNvPicPr preferRelativeResize="0"/>
          <p:nvPr/>
        </p:nvPicPr>
        <p:blipFill rotWithShape="1">
          <a:blip r:embed="rId2">
            <a:alphaModFix amt="40000"/>
          </a:blip>
          <a:srcRect t="1402" r="2" b="2"/>
          <a:stretch/>
        </p:blipFill>
        <p:spPr>
          <a:xfrm flipH="1">
            <a:off x="5486400" y="1828800"/>
            <a:ext cx="7555994" cy="59947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5604095" y="692267"/>
            <a:ext cx="635155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600"/>
              </a:spcAft>
            </a:pPr>
            <a:r>
              <a:rPr lang="en-US" sz="6600" dirty="0" smtClean="0">
                <a:solidFill>
                  <a:prstClr val="white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6600" dirty="0">
              <a:solidFill>
                <a:prstClr val="white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9453FF84-60C1-4EA8-B49B-1B8C2D0C5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Google Shape;97;p1">
            <a:extLst>
              <a:ext uri="{FF2B5EF4-FFF2-40B4-BE49-F238E27FC236}">
                <a16:creationId xmlns=""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2" r="12732" b="2"/>
          <a:stretch/>
        </p:blipFill>
        <p:spPr>
          <a:xfrm>
            <a:off x="1" y="575941"/>
            <a:ext cx="5943599" cy="6248399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165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=""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=""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700997" y="167010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166211" y="258480"/>
            <a:ext cx="9918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dirty="0" err="1" smtClean="0">
                <a:solidFill>
                  <a:srgbClr val="FFFF00"/>
                </a:solidFill>
                <a:latin typeface="Great Vibes" pitchFamily="2" charset="0"/>
              </a:rPr>
              <a:t>Khỉ</a:t>
            </a:r>
            <a:r>
              <a:rPr lang="en-US" sz="9600" dirty="0" smtClean="0">
                <a:solidFill>
                  <a:srgbClr val="FFFF00"/>
                </a:solidFill>
                <a:latin typeface="Great Vibes" pitchFamily="2" charset="0"/>
              </a:rPr>
              <a:t> con </a:t>
            </a:r>
            <a:r>
              <a:rPr lang="en-US" sz="9600" dirty="0" err="1" smtClean="0">
                <a:solidFill>
                  <a:srgbClr val="FFFF00"/>
                </a:solidFill>
                <a:latin typeface="Great Vibes" pitchFamily="2" charset="0"/>
              </a:rPr>
              <a:t>leo</a:t>
            </a:r>
            <a:r>
              <a:rPr lang="en-US" sz="9600" dirty="0" smtClean="0">
                <a:solidFill>
                  <a:srgbClr val="FFFF00"/>
                </a:solidFill>
                <a:latin typeface="Great Vibes" pitchFamily="2" charset="0"/>
              </a:rPr>
              <a:t> </a:t>
            </a:r>
            <a:r>
              <a:rPr lang="en-US" sz="9600" dirty="0" err="1" smtClean="0">
                <a:solidFill>
                  <a:srgbClr val="FFFF00"/>
                </a:solidFill>
                <a:latin typeface="Great Vibes" pitchFamily="2" charset="0"/>
              </a:rPr>
              <a:t>núi</a:t>
            </a:r>
            <a:endParaRPr lang="en-US" sz="9600" dirty="0">
              <a:solidFill>
                <a:srgbClr val="FFFF00"/>
              </a:solidFill>
              <a:latin typeface="Great Vib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=""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="" xmlns:a16="http://schemas.microsoft.com/office/drawing/2014/main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=""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8" action="ppaction://hlinksldjump"/>
            <a:extLst>
              <a:ext uri="{FF2B5EF4-FFF2-40B4-BE49-F238E27FC236}">
                <a16:creationId xmlns=""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7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6" name="Picture 12" descr="Káº¿t quáº£ hÃ¬nh áº£nh cho win text gif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01" y="152400"/>
            <a:ext cx="6337720" cy="63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=""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22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=""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110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=""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25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=""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20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1: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55 X 2 : 5 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=""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95" y="2604761"/>
            <a:ext cx="1606513" cy="1615487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0022" y="137160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6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=""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9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=""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36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=""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Montserrat Black" panose="00000A00000000000000" pitchFamily="50" charset="0"/>
              </a:rPr>
              <a:t>8</a:t>
            </a:r>
          </a:p>
        </p:txBody>
      </p:sp>
      <p:sp>
        <p:nvSpPr>
          <p:cNvPr id="8" name="S1">
            <a:extLst>
              <a:ext uri="{FF2B5EF4-FFF2-40B4-BE49-F238E27FC236}">
                <a16:creationId xmlns=""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18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5415" y="1156564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5841" y="2575995"/>
            <a:ext cx="1659439" cy="16687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2: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72 : (4 X 2) 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=""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70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=""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60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=""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80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=""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90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0993" y="144780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48285"/>
            <a:ext cx="1517339" cy="1525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3: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10 X (63 : 9) 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=""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A. 164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=""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B. 128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=""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D. 254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=""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Montserrat Black" panose="00000A00000000000000" pitchFamily="50" charset="0"/>
              </a:rPr>
              <a:t>C. 200 </a:t>
            </a:r>
            <a:endParaRPr lang="en-US" sz="3200" dirty="0">
              <a:solidFill>
                <a:prstClr val="black"/>
              </a:solidFill>
              <a:latin typeface="Montserrat Black" panose="00000A00000000000000" pitchFamily="50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1367" y="137160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36" y="2882678"/>
            <a:ext cx="1360402" cy="13680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2678010" y="614903"/>
            <a:ext cx="7227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Nunito Black" pitchFamily="2" charset="0"/>
              </a:rPr>
              <a:t>CÂU </a:t>
            </a:r>
            <a:r>
              <a:rPr lang="en-US" sz="2800" dirty="0" smtClean="0">
                <a:solidFill>
                  <a:prstClr val="black"/>
                </a:solidFill>
                <a:latin typeface="Nunito Black" pitchFamily="2" charset="0"/>
              </a:rPr>
              <a:t>HỎI 4: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Nunito Black" pitchFamily="2" charset="0"/>
              </a:rPr>
              <a:t>36 + (64 X 2)= ?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7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404</Words>
  <Application>Microsoft Office PowerPoint</Application>
  <PresentationFormat>Widescreen</PresentationFormat>
  <Paragraphs>97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Cambria</vt:lpstr>
      <vt:lpstr>Coiny</vt:lpstr>
      <vt:lpstr>Great Vibes</vt:lpstr>
      <vt:lpstr>Montserrat Black</vt:lpstr>
      <vt:lpstr>Nunito Black</vt:lpstr>
      <vt:lpstr>Sigmar One</vt:lpstr>
      <vt:lpstr>Times New Roman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PHUC THANH MTV</cp:lastModifiedBy>
  <cp:revision>34</cp:revision>
  <dcterms:created xsi:type="dcterms:W3CDTF">2022-09-24T12:07:16Z</dcterms:created>
  <dcterms:modified xsi:type="dcterms:W3CDTF">2026-01-05T15:17:34Z</dcterms:modified>
</cp:coreProperties>
</file>