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  <p:sldMasterId id="2147483703" r:id="rId4"/>
    <p:sldMasterId id="2147483715" r:id="rId5"/>
    <p:sldMasterId id="2147483735" r:id="rId6"/>
  </p:sldMasterIdLst>
  <p:notesMasterIdLst>
    <p:notesMasterId r:id="rId31"/>
  </p:notesMasterIdLst>
  <p:handoutMasterIdLst>
    <p:handoutMasterId r:id="rId32"/>
  </p:handoutMasterIdLst>
  <p:sldIdLst>
    <p:sldId id="302" r:id="rId7"/>
    <p:sldId id="257" r:id="rId8"/>
    <p:sldId id="258" r:id="rId9"/>
    <p:sldId id="2007577113" r:id="rId10"/>
    <p:sldId id="260" r:id="rId11"/>
    <p:sldId id="261" r:id="rId12"/>
    <p:sldId id="262" r:id="rId13"/>
    <p:sldId id="263" r:id="rId14"/>
    <p:sldId id="264" r:id="rId15"/>
    <p:sldId id="2007577114" r:id="rId16"/>
    <p:sldId id="2007577118" r:id="rId17"/>
    <p:sldId id="2007577110" r:id="rId18"/>
    <p:sldId id="286" r:id="rId19"/>
    <p:sldId id="287" r:id="rId20"/>
    <p:sldId id="2007577111" r:id="rId21"/>
    <p:sldId id="289" r:id="rId22"/>
    <p:sldId id="290" r:id="rId23"/>
    <p:sldId id="7180" r:id="rId24"/>
    <p:sldId id="2007577115" r:id="rId25"/>
    <p:sldId id="2007577116" r:id="rId26"/>
    <p:sldId id="2007577117" r:id="rId27"/>
    <p:sldId id="7181" r:id="rId28"/>
    <p:sldId id="259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55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9913B-3645-4C1C-926F-DD56EFAA8B2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2BAD-A5A5-4F09-B192-D3F0FE7BF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0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70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53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0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5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55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46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651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0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5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7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7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8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9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4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9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2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6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096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384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025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739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584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98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691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284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719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410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57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04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43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328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502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544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118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406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24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95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75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0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4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6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342A6F-9E35-D281-029B-2C559AD89F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325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82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10" Type="http://schemas.openxmlformats.org/officeDocument/2006/relationships/image" Target="../media/image86.png"/><Relationship Id="rId4" Type="http://schemas.openxmlformats.org/officeDocument/2006/relationships/image" Target="../media/image80.emf"/><Relationship Id="rId9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3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7.xml"/><Relationship Id="rId12" Type="http://schemas.openxmlformats.org/officeDocument/2006/relationships/image" Target="../media/image51.png"/><Relationship Id="rId17" Type="http://schemas.openxmlformats.org/officeDocument/2006/relationships/image" Target="../media/image48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5.png"/><Relationship Id="rId15" Type="http://schemas.openxmlformats.org/officeDocument/2006/relationships/image" Target="../media/image46.png"/><Relationship Id="rId10" Type="http://schemas.openxmlformats.org/officeDocument/2006/relationships/slide" Target="slide8.xml"/><Relationship Id="rId19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64" y="-445594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245533" y="3104787"/>
            <a:ext cx="10941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26: Đ</a:t>
            </a:r>
            <a:r>
              <a:rPr lang="vi-VN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ỜNG GẤP KHÚC. HÌNH TỨ GIÁC ( TIẾT 1)  </a:t>
            </a:r>
          </a:p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endParaRPr lang="en-US" sz="48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5223" y="339634"/>
            <a:ext cx="68623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SƠN</a:t>
            </a:r>
          </a:p>
          <a:p>
            <a:pPr algn="ctr"/>
            <a:r>
              <a:rPr lang="en-US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2025 - 2026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36076" y="1942680"/>
            <a:ext cx="5789598" cy="666435"/>
          </a:xfrm>
          <a:prstGeom prst="rect">
            <a:avLst/>
          </a:prstGeom>
          <a:solidFill>
            <a:srgbClr val="C00000"/>
          </a:solidFill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  LỚP 2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F9F371-1207-3BE7-B586-A3005554C187}"/>
              </a:ext>
            </a:extLst>
          </p:cNvPr>
          <p:cNvGrpSpPr/>
          <p:nvPr/>
        </p:nvGrpSpPr>
        <p:grpSpPr>
          <a:xfrm>
            <a:off x="2266950" y="838199"/>
            <a:ext cx="7531217" cy="4552015"/>
            <a:chOff x="1920208" y="660420"/>
            <a:chExt cx="8087509" cy="502507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63E86245-6E1A-EB9C-0340-62E3A559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CD9D92-DD7A-6BC6-5186-3E2CA04C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1CBCC82F-65D4-1F01-6EFB-A128EDA2F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72" y="4598837"/>
            <a:ext cx="3634040" cy="21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ác Bạc Sapa">
            <a:extLst>
              <a:ext uri="{FF2B5EF4-FFF2-40B4-BE49-F238E27FC236}">
                <a16:creationId xmlns:a16="http://schemas.microsoft.com/office/drawing/2014/main" id="{512D85B3-B117-4CC2-A83F-5A61E80B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9DD45-9525-F34F-B8E2-61E0383CF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25" y="2783981"/>
            <a:ext cx="2488595" cy="4074019"/>
          </a:xfrm>
          <a:prstGeom prst="rect">
            <a:avLst/>
          </a:prstGeom>
        </p:spPr>
      </p:pic>
      <p:pic>
        <p:nvPicPr>
          <p:cNvPr id="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9C44B728-F979-D6E4-69FB-CA126198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5840" y="167640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3F2537-CD57-D67A-7E09-EEE7E22AC799}"/>
              </a:ext>
            </a:extLst>
          </p:cNvPr>
          <p:cNvGrpSpPr/>
          <p:nvPr/>
        </p:nvGrpSpPr>
        <p:grpSpPr>
          <a:xfrm>
            <a:off x="2763520" y="3078480"/>
            <a:ext cx="2072640" cy="3779520"/>
            <a:chOff x="2763520" y="3078480"/>
            <a:chExt cx="2072640" cy="37795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3BE5F2E-5048-1A40-ED36-74A924F73FAC}"/>
                </a:ext>
              </a:extLst>
            </p:cNvPr>
            <p:cNvCxnSpPr/>
            <p:nvPr/>
          </p:nvCxnSpPr>
          <p:spPr>
            <a:xfrm flipV="1">
              <a:off x="3657600" y="6228080"/>
              <a:ext cx="1117600" cy="6299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AF44613-596C-FD93-E48D-BBE8B34672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480" y="4968240"/>
              <a:ext cx="1930400" cy="1270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8D79D9-44FF-6AC6-6EBF-BC72590B87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4000" y="4480560"/>
              <a:ext cx="1127760" cy="4978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CEEC26-D8C6-23C8-1D41-CEFAB5CCBF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4160" y="3840480"/>
              <a:ext cx="1087120" cy="6604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0FBCD5-D4B3-2034-1FCB-90BB5F179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3520" y="3078480"/>
              <a:ext cx="2072640" cy="7518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79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khúc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khúc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825CE41-A6CE-82F3-F67B-9A4FF8CD2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" y="-28673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94384" y="432201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1878232" y="2857079"/>
            <a:ext cx="1880316" cy="76837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58548" y="2869405"/>
            <a:ext cx="2215167" cy="953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73715" y="2302734"/>
            <a:ext cx="2640169" cy="151970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56260" y="2977444"/>
            <a:ext cx="75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9968" y="2278467"/>
            <a:ext cx="99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1268" y="170868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4709" y="3914514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6157" y="4867373"/>
            <a:ext cx="5756857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385868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5" grpId="0"/>
      <p:bldP spid="27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2167" y="758198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2772711" y="2936364"/>
            <a:ext cx="415216" cy="126800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98120" y="2936364"/>
            <a:ext cx="394829" cy="176839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92949" y="2481696"/>
            <a:ext cx="518437" cy="225676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17819" y="4259946"/>
            <a:ext cx="7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0319" y="2478198"/>
            <a:ext cx="99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879" y="1906750"/>
            <a:ext cx="12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69526" y="476623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8278" y="5768669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1386" y="2481696"/>
            <a:ext cx="481633" cy="286403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1673" y="5367702"/>
            <a:ext cx="56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40958" y="2531036"/>
            <a:ext cx="1996225" cy="1124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37183" y="2542279"/>
            <a:ext cx="0" cy="168198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16425" y="4222620"/>
            <a:ext cx="2820758" cy="1288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97585" y="2016533"/>
            <a:ext cx="79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74814" y="1996088"/>
            <a:ext cx="7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2637" y="4335306"/>
            <a:ext cx="8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2806" y="4339255"/>
            <a:ext cx="94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70477" y="5739831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EFGH</a:t>
            </a:r>
          </a:p>
        </p:txBody>
      </p:sp>
    </p:spTree>
    <p:extLst>
      <p:ext uri="{BB962C8B-B14F-4D97-AF65-F5344CB8AC3E}">
        <p14:creationId xmlns:p14="http://schemas.microsoft.com/office/powerpoint/2010/main" val="165500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giác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91" y="1962121"/>
            <a:ext cx="7193387" cy="3923523"/>
          </a:xfrm>
          <a:prstGeom prst="rect">
            <a:avLst/>
          </a:prstGeom>
        </p:spPr>
      </p:pic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ình chữ nhật là gì? Dấu hiệu nhận biết - Blog tổng hợp tin tức định nghĩa  &quot;là gì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78" y="2318196"/>
            <a:ext cx="4133090" cy="28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ạn là hình tròn, vuông, tam giác hay lượn sóng? Câu trả lời tiết lộ nhược  điểm cần khắc ph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68" y="2543577"/>
            <a:ext cx="3566419" cy="24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4A3EC-2607-A574-A333-2FED361525BB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958ACA4-5BAF-1262-8514-C12E105E0BB5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366A6-AB8A-102E-91C1-353A838AA5D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BEC019-2033-1418-8F29-EDE5F99E672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3EB28-EBDA-1BBA-6453-D8293B709645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C41091-24D7-6C90-8562-04D02841BD50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326501-0301-3885-40E3-55CA53EB6407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5F9A97-CD27-3420-97C9-36432A4522AE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03415-1C1B-8163-B2F0-D06053D1D26D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4D64C4-328B-414D-2CE1-594D271A705A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ADDB4-E6BC-F6C8-B56D-474F80917C0D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8B4A15-8759-6EF2-E137-90D1FCB0DAD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8BA29-678D-EC6E-A42F-151E24200840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95A947-2089-43D3-0D2F-E3BE4699249F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4FBAFB-19B8-8318-8EB4-E792A9A8939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44EC89-0A66-7BD7-1B3F-C3E164C03D11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40184-F6B6-FFD4-8155-23116D24B64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6B4E4E-1B15-5EC7-C633-E88C663EBCA4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B0EFF2-5B4D-3175-F89A-2A51AF2680F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F62F73-655A-680A-833C-A8857D49F44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785FE8-4342-D18A-B8ED-396D72677470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A490E0-1697-7983-8D7F-C1BF00A0DE3A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80B0C-A00A-601A-96FD-EE1B1A56FD9D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233658-50BF-39E0-A2C7-DEB9B55E7E22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114BD7-F699-4049-698B-C2E7A5E19824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6D0A09-2E8D-FD4B-AC7F-EABA92A68BD7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AA5E2B-8FD3-4702-7FA3-7DABEA42D5DF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90CD3639-04AF-FBF3-8A51-788559D1D4DD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AF530EFF-6E9F-C5D9-FEED-86EF93ED4A2F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7DB765C8-EB97-38F6-83B2-6A4D6C7E3A78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2053" name="TextBox 2052">
            <a:extLst>
              <a:ext uri="{FF2B5EF4-FFF2-40B4-BE49-F238E27FC236}">
                <a16:creationId xmlns:a16="http://schemas.microsoft.com/office/drawing/2014/main" id="{814B4114-2ED4-57DD-B9A8-5973DF331623}"/>
              </a:ext>
            </a:extLst>
          </p:cNvPr>
          <p:cNvSpPr txBox="1"/>
          <p:nvPr/>
        </p:nvSpPr>
        <p:spPr>
          <a:xfrm>
            <a:off x="1400175" y="4516427"/>
            <a:ext cx="392383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r>
              <a:rPr lang="en-US" sz="2800" b="1" dirty="0">
                <a:solidFill>
                  <a:srgbClr val="FF0000"/>
                </a:solidFill>
              </a:rPr>
              <a:t> ABC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98873A31-0265-2697-B488-7F7C8A7544AC}"/>
              </a:ext>
            </a:extLst>
          </p:cNvPr>
          <p:cNvSpPr txBox="1"/>
          <p:nvPr/>
        </p:nvSpPr>
        <p:spPr>
          <a:xfrm>
            <a:off x="6911601" y="4516427"/>
            <a:ext cx="427461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r>
              <a:rPr lang="en-US" sz="2800" b="1" dirty="0">
                <a:solidFill>
                  <a:srgbClr val="FF0000"/>
                </a:solidFill>
              </a:rPr>
              <a:t> DEGH</a:t>
            </a:r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C1AAC049-ECFA-6C81-CBFD-A8D9CEF36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DFDAA3-4D39-E3D4-9A9B-E67810BBC6DE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FE94CA-1C89-1D86-89FC-15957F7CEDA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642F8F-B393-5B70-16E3-259FCF2E23F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112653E-CAE7-A5FA-BD97-4ED1B406C8F1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591D9BE-20C4-C7B7-8A49-FF64E465D6B1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7340933-7076-C5F3-9AD8-2C773F27028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7CCA2532-662A-FFEA-CBB9-2AFCC856523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209CBF-1360-5EC9-99BD-7B6D4F0BDCBF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88004BE7-2932-6B07-41E1-3D9DABDD09F9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7B062-62D6-4D52-5373-ADFC5EA812B3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D8AFD-DF09-42C6-33EF-37654CEB314C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EE046-9DFA-FEEA-C98D-EC249CAFFF64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FF8C2-A338-5B51-9017-5244DEAD542D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A99DD-9AE1-62DD-F8AC-DAFA2536F20A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9E2B9-91BC-E635-497C-F455BA7432E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245E8A-6ED1-17DA-EB58-568F201A9958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364075-11B3-876E-B543-AFD6AFB61945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2583E-6D2C-5EBD-CD3F-23E6E34F466A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/>
                <a:t> </a:t>
              </a:r>
              <a:r>
                <a:rPr lang="en-US" sz="2800" b="1" dirty="0" err="1"/>
                <a:t>Tính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</a:t>
              </a:r>
              <a:r>
                <a:rPr lang="en-US" sz="2800" b="1" dirty="0"/>
                <a:t> </a:t>
              </a:r>
              <a:r>
                <a:rPr lang="en-US" sz="2800" b="1" dirty="0" err="1"/>
                <a:t>dài</a:t>
              </a:r>
              <a:r>
                <a:rPr lang="en-US" sz="2800" b="1" dirty="0"/>
                <a:t> </a:t>
              </a:r>
              <a:r>
                <a:rPr lang="en-US" sz="2800" b="1" dirty="0" err="1"/>
                <a:t>đường</a:t>
              </a:r>
              <a:r>
                <a:rPr lang="en-US" sz="2800" b="1" dirty="0"/>
                <a:t> </a:t>
              </a:r>
              <a:r>
                <a:rPr lang="en-US" sz="2800" b="1" dirty="0" err="1"/>
                <a:t>gấp</a:t>
              </a:r>
              <a:r>
                <a:rPr lang="en-US" sz="2800" b="1" dirty="0"/>
                <a:t> </a:t>
              </a:r>
              <a:r>
                <a:rPr lang="en-US" sz="2800" b="1" dirty="0" err="1"/>
                <a:t>khúc</a:t>
              </a:r>
              <a:r>
                <a:rPr lang="en-US" sz="2800" b="1" dirty="0"/>
                <a:t> ABCD.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840FA5-F188-E6AA-6A85-DBFB1AD0F81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1F340F-3448-8F81-71D0-C5EBA8C9ACE4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27795F-A893-349B-A447-BF1DDC552466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9DB19E-7831-26CE-B8ED-F15EBB8090D7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D0AA39-CAB7-09CE-7FBD-2A098578D086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A964D5-EB5C-5EE0-ADCE-9D8CFA7E505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11B61C-B229-9A84-A4AF-22D6C721BBB1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5B8E3E-0660-8869-7E22-E80DBC92E97E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0BC169-13D1-5928-B651-E8ACA4C837B3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181406-D931-26B5-2072-D677B0794DED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823888-EB08-B1DE-11A6-BE8EAD06BF1D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35AFA0-5110-E6D4-7F37-6CE03B03F2FD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88CF2A-EC14-27B2-C6B7-9514426E54CD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35B718-153B-E2BC-F7FC-21FA165DB519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F5053F-0484-2024-6801-315222407758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4604D0-12C9-B00B-39DA-9A8E30D047F9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4CD212-B22A-D4AE-8AE4-F52D3FAFBF6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AF336FA-6547-CE58-91B6-D388816FD450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194973-63D8-5BC9-16CC-5820A12841FA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30466-EBC5-3094-0FFF-49EE09F27627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D4D316-344D-87A6-0FCD-70EFABB89086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76A3516-D6DC-01AD-CE3D-86155965FEFF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AF312B-ACF4-6044-ED20-9B2127D6DC97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/>
                <a:t>Bài</a:t>
              </a:r>
              <a:r>
                <a:rPr lang="en-US" sz="2800" b="1" dirty="0"/>
                <a:t> </a:t>
              </a:r>
              <a:r>
                <a:rPr lang="en-US" sz="2800" b="1" dirty="0" err="1"/>
                <a:t>giải</a:t>
              </a:r>
              <a:r>
                <a:rPr lang="en-US" sz="2800" b="1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9EDFDB0-6B07-B0BA-9A56-2608AC021BCD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C7C2E5C-7914-B27B-BDDC-6256DEC41CAC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652080F-DC7B-BA11-6EF6-86C27D966F9D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18650F-9B1B-EE1D-7B87-EC89AADD1F85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29ABF8B-F13E-C28D-2F63-EADF1E085A5C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3D4E97C-3727-68DC-3C39-ABA0C04A3A2B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279E32-1163-96A1-B21F-B0CA803418D7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F4AE5D-AAED-F0EB-C27E-9FF3A6C391D1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C1EE5-0732-41CD-543E-D590C173B328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501709-D0C4-8742-EBCC-B97987ED8416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726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1224870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1026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2" y="2316958"/>
            <a:ext cx="5875669" cy="3190305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53206" y="-4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86971" y="628567"/>
              <a:ext cx="208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27445" y="5625345"/>
            <a:ext cx="5131567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68324" y="1919756"/>
            <a:ext cx="4875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68324" y="3014211"/>
            <a:ext cx="4967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8324" y="4539554"/>
            <a:ext cx="4967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230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392139" y="-107837"/>
            <a:ext cx="10108605" cy="101662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A,H,M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A,B,M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A,C,M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A,H,C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4"/>
          <a:stretch>
            <a:fillRect/>
          </a:stretch>
        </p:blipFill>
        <p:spPr>
          <a:xfrm>
            <a:off x="4783605" y="969208"/>
            <a:ext cx="2562895" cy="1574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641</Words>
  <Application>Microsoft Office PowerPoint</Application>
  <PresentationFormat>Widescreen</PresentationFormat>
  <Paragraphs>216</Paragraphs>
  <Slides>24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等线</vt:lpstr>
      <vt:lpstr>微软雅黑</vt:lpstr>
      <vt:lpstr>宋体</vt:lpstr>
      <vt:lpstr>#9Slide07 HoneyCream</vt:lpstr>
      <vt:lpstr>.VnBlack</vt:lpstr>
      <vt:lpstr>Arial</vt:lpstr>
      <vt:lpstr>Arial-Rounded</vt:lpstr>
      <vt:lpstr>Calibri</vt:lpstr>
      <vt:lpstr>Calibri Light</vt:lpstr>
      <vt:lpstr>Cambria</vt:lpstr>
      <vt:lpstr>DFPOP1-W9</vt:lpstr>
      <vt:lpstr>Jua</vt:lpstr>
      <vt:lpstr>Quicksand</vt:lpstr>
      <vt:lpstr>Quicksand Medium</vt:lpstr>
      <vt:lpstr>SVN-Newton</vt:lpstr>
      <vt:lpstr>SVN-Ready</vt:lpstr>
      <vt:lpstr>Times New Roman</vt:lpstr>
      <vt:lpstr>Wingdings</vt:lpstr>
      <vt:lpstr>华康少女文字W5</vt:lpstr>
      <vt:lpstr>思源黑体 CN Medium</vt:lpstr>
      <vt:lpstr>Office Theme</vt:lpstr>
      <vt:lpstr>Office 主题</vt:lpstr>
      <vt:lpstr>包图主题2</vt:lpstr>
      <vt:lpstr>3_Office Theme</vt:lpstr>
      <vt:lpstr>2_Nature Activities Binder by Slidesgo</vt:lpstr>
      <vt:lpstr>5_Office 主题​​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FPTSHOP</cp:lastModifiedBy>
  <cp:revision>36</cp:revision>
  <dcterms:created xsi:type="dcterms:W3CDTF">2021-07-24T01:07:49Z</dcterms:created>
  <dcterms:modified xsi:type="dcterms:W3CDTF">2025-12-11T10:55:25Z</dcterms:modified>
</cp:coreProperties>
</file>