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5" r:id="rId3"/>
    <p:sldId id="266" r:id="rId4"/>
    <p:sldId id="301" r:id="rId5"/>
    <p:sldId id="256" r:id="rId6"/>
    <p:sldId id="284" r:id="rId7"/>
    <p:sldId id="285" r:id="rId8"/>
    <p:sldId id="283" r:id="rId9"/>
    <p:sldId id="268" r:id="rId10"/>
    <p:sldId id="267" r:id="rId11"/>
    <p:sldId id="286" r:id="rId12"/>
    <p:sldId id="288" r:id="rId13"/>
    <p:sldId id="290" r:id="rId14"/>
    <p:sldId id="291" r:id="rId15"/>
    <p:sldId id="292" r:id="rId16"/>
    <p:sldId id="293" r:id="rId17"/>
    <p:sldId id="273" r:id="rId18"/>
    <p:sldId id="294" r:id="rId19"/>
    <p:sldId id="295" r:id="rId20"/>
    <p:sldId id="296" r:id="rId21"/>
    <p:sldId id="297" r:id="rId22"/>
    <p:sldId id="298" r:id="rId23"/>
    <p:sldId id="300" r:id="rId24"/>
    <p:sldId id="281" r:id="rId25"/>
  </p:sldIdLst>
  <p:sldSz cx="18288000" cy="10287000"/>
  <p:notesSz cx="6858000" cy="9144000"/>
  <p:embeddedFontLst>
    <p:embeddedFont>
      <p:font typeface="#9Slide03 Arima Madurai Black" panose="020B0604020202020204" charset="0"/>
      <p:bold r:id="rId26"/>
    </p:embeddedFont>
    <p:embeddedFont>
      <p:font typeface="#9Slide03 BoosterNextFYBlack" panose="020B0604020202020204" charset="0"/>
      <p:regular r:id="rId27"/>
    </p:embeddedFont>
    <p:embeddedFont>
      <p:font typeface="#9Slide03 Prompt Black" panose="020B0604020202020204" charset="-34"/>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38C6C468-8093-44D5-86C0-161F8006C72B}">
          <p14:sldIdLst>
            <p14:sldId id="265"/>
            <p14:sldId id="266"/>
          </p14:sldIdLst>
        </p14:section>
        <p14:section name="Mục Tóm tắt" id="{CB5CF03A-B8CF-4659-A555-9BB59F3886C5}">
          <p14:sldIdLst>
            <p14:sldId id="301"/>
          </p14:sldIdLst>
        </p14:section>
        <p14:section name="Mục 1" id="{591C060A-9BB3-4DC8-98E1-F9BD4E873AD2}">
          <p14:sldIdLst>
            <p14:sldId id="256"/>
            <p14:sldId id="284"/>
            <p14:sldId id="285"/>
          </p14:sldIdLst>
        </p14:section>
        <p14:section name="Mục 2" id="{13FCB8E3-1D2D-4E4F-82F1-C9349F7625D7}">
          <p14:sldIdLst>
            <p14:sldId id="283"/>
            <p14:sldId id="268"/>
            <p14:sldId id="267"/>
            <p14:sldId id="286"/>
            <p14:sldId id="288"/>
          </p14:sldIdLst>
        </p14:section>
        <p14:section name="Mục 3" id="{83BB2D62-0495-45AC-BFCC-44431BEED31B}">
          <p14:sldIdLst>
            <p14:sldId id="290"/>
            <p14:sldId id="291"/>
            <p14:sldId id="292"/>
            <p14:sldId id="293"/>
            <p14:sldId id="273"/>
            <p14:sldId id="294"/>
            <p14:sldId id="295"/>
            <p14:sldId id="296"/>
            <p14:sldId id="297"/>
            <p14:sldId id="298"/>
            <p14:sldId id="300"/>
          </p14:sldIdLst>
        </p14:section>
        <p14:section name="Mục 4" id="{40D52A03-842E-4FD9-8C97-9DADD44EE44A}">
          <p14:sldIdLst>
            <p14:sldId id="2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8D33"/>
    <a:srgbClr val="CAA8E5"/>
    <a:srgbClr val="FFFFCC"/>
    <a:srgbClr val="CEE3F6"/>
    <a:srgbClr val="DBED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7" d="100"/>
          <a:sy n="47" d="100"/>
        </p:scale>
        <p:origin x="69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411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780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6677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90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1735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397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400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758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076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747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01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5E322A-ECDA-D983-D81F-A69F509CA77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2888076-39CD-D6C0-7E8B-5FCDBACBC11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8497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png"/><Relationship Id="rId7" Type="http://schemas.openxmlformats.org/officeDocument/2006/relationships/image" Target="../media/image2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svg"/><Relationship Id="rId26" Type="http://schemas.openxmlformats.org/officeDocument/2006/relationships/image" Target="../media/image64.png"/><Relationship Id="rId3" Type="http://schemas.openxmlformats.org/officeDocument/2006/relationships/image" Target="../media/image39.png"/><Relationship Id="rId21" Type="http://schemas.openxmlformats.org/officeDocument/2006/relationships/image" Target="../media/image59.png"/><Relationship Id="rId7" Type="http://schemas.openxmlformats.org/officeDocument/2006/relationships/image" Target="../media/image45.svg"/><Relationship Id="rId12" Type="http://schemas.openxmlformats.org/officeDocument/2006/relationships/image" Target="../media/image50.svg"/><Relationship Id="rId17" Type="http://schemas.openxmlformats.org/officeDocument/2006/relationships/image" Target="../media/image55.png"/><Relationship Id="rId25" Type="http://schemas.openxmlformats.org/officeDocument/2006/relationships/image" Target="../media/image63.svg"/><Relationship Id="rId2" Type="http://schemas.openxmlformats.org/officeDocument/2006/relationships/image" Target="../media/image19.png"/><Relationship Id="rId16" Type="http://schemas.openxmlformats.org/officeDocument/2006/relationships/image" Target="../media/image54.sv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32" Type="http://schemas.openxmlformats.org/officeDocument/2006/relationships/image" Target="../media/image70.png"/><Relationship Id="rId5" Type="http://schemas.openxmlformats.org/officeDocument/2006/relationships/image" Target="../media/image23.svg"/><Relationship Id="rId15" Type="http://schemas.openxmlformats.org/officeDocument/2006/relationships/image" Target="../media/image53.png"/><Relationship Id="rId23" Type="http://schemas.openxmlformats.org/officeDocument/2006/relationships/image" Target="../media/image61.sv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22.png"/><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sv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35.svg"/><Relationship Id="rId4" Type="http://schemas.openxmlformats.org/officeDocument/2006/relationships/image" Target="../media/image21.sv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9.png"/><Relationship Id="rId7" Type="http://schemas.openxmlformats.org/officeDocument/2006/relationships/image" Target="../media/image2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72.sv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39.png"/><Relationship Id="rId7" Type="http://schemas.openxmlformats.org/officeDocument/2006/relationships/image" Target="../media/image25.svg"/><Relationship Id="rId12"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4.svg"/><Relationship Id="rId5" Type="http://schemas.openxmlformats.org/officeDocument/2006/relationships/image" Target="../media/image23.svg"/><Relationship Id="rId10" Type="http://schemas.openxmlformats.org/officeDocument/2006/relationships/image" Target="../media/image73.png"/><Relationship Id="rId4" Type="http://schemas.openxmlformats.org/officeDocument/2006/relationships/image" Target="../media/image22.png"/><Relationship Id="rId9" Type="http://schemas.openxmlformats.org/officeDocument/2006/relationships/image" Target="../media/image72.sv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39.png"/><Relationship Id="rId7" Type="http://schemas.openxmlformats.org/officeDocument/2006/relationships/image" Target="../media/image25.svg"/><Relationship Id="rId12"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4.svg"/><Relationship Id="rId5" Type="http://schemas.openxmlformats.org/officeDocument/2006/relationships/image" Target="../media/image23.svg"/><Relationship Id="rId10" Type="http://schemas.openxmlformats.org/officeDocument/2006/relationships/image" Target="../media/image73.png"/><Relationship Id="rId4" Type="http://schemas.openxmlformats.org/officeDocument/2006/relationships/image" Target="../media/image22.png"/><Relationship Id="rId9" Type="http://schemas.openxmlformats.org/officeDocument/2006/relationships/image" Target="../media/image72.svg"/></Relationships>
</file>

<file path=ppt/slides/_rels/slide16.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svg"/><Relationship Id="rId3" Type="http://schemas.openxmlformats.org/officeDocument/2006/relationships/image" Target="../media/image77.png"/><Relationship Id="rId7" Type="http://schemas.openxmlformats.org/officeDocument/2006/relationships/image" Target="../media/image22.png"/><Relationship Id="rId12" Type="http://schemas.openxmlformats.org/officeDocument/2006/relationships/image" Target="../media/image8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4.png"/><Relationship Id="rId5" Type="http://schemas.openxmlformats.org/officeDocument/2006/relationships/image" Target="../media/image79.png"/><Relationship Id="rId10" Type="http://schemas.openxmlformats.org/officeDocument/2006/relationships/image" Target="../media/image83.svg"/><Relationship Id="rId4" Type="http://schemas.openxmlformats.org/officeDocument/2006/relationships/image" Target="../media/image78.svg"/><Relationship Id="rId9"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22.png"/><Relationship Id="rId10" Type="http://schemas.openxmlformats.org/officeDocument/2006/relationships/image" Target="../media/image88.svg"/><Relationship Id="rId4" Type="http://schemas.openxmlformats.org/officeDocument/2006/relationships/image" Target="../media/image80.svg"/><Relationship Id="rId9" Type="http://schemas.openxmlformats.org/officeDocument/2006/relationships/image" Target="../media/image87.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39.png"/><Relationship Id="rId7" Type="http://schemas.openxmlformats.org/officeDocument/2006/relationships/image" Target="../media/image25.svg"/><Relationship Id="rId12"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4.svg"/><Relationship Id="rId5" Type="http://schemas.openxmlformats.org/officeDocument/2006/relationships/image" Target="../media/image23.svg"/><Relationship Id="rId10" Type="http://schemas.openxmlformats.org/officeDocument/2006/relationships/image" Target="../media/image73.png"/><Relationship Id="rId4" Type="http://schemas.openxmlformats.org/officeDocument/2006/relationships/image" Target="../media/image22.png"/><Relationship Id="rId9" Type="http://schemas.openxmlformats.org/officeDocument/2006/relationships/image" Target="../media/image72.sv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39.png"/><Relationship Id="rId7" Type="http://schemas.openxmlformats.org/officeDocument/2006/relationships/image" Target="../media/image25.svg"/><Relationship Id="rId12"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4.svg"/><Relationship Id="rId5" Type="http://schemas.openxmlformats.org/officeDocument/2006/relationships/image" Target="../media/image23.svg"/><Relationship Id="rId10" Type="http://schemas.openxmlformats.org/officeDocument/2006/relationships/image" Target="../media/image73.png"/><Relationship Id="rId4" Type="http://schemas.openxmlformats.org/officeDocument/2006/relationships/image" Target="../media/image22.png"/><Relationship Id="rId9" Type="http://schemas.openxmlformats.org/officeDocument/2006/relationships/image" Target="../media/image72.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svg"/><Relationship Id="rId3" Type="http://schemas.openxmlformats.org/officeDocument/2006/relationships/image" Target="../media/image77.png"/><Relationship Id="rId7" Type="http://schemas.openxmlformats.org/officeDocument/2006/relationships/image" Target="../media/image22.png"/><Relationship Id="rId12" Type="http://schemas.openxmlformats.org/officeDocument/2006/relationships/image" Target="../media/image8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4.png"/><Relationship Id="rId5" Type="http://schemas.openxmlformats.org/officeDocument/2006/relationships/image" Target="../media/image79.png"/><Relationship Id="rId10" Type="http://schemas.openxmlformats.org/officeDocument/2006/relationships/image" Target="../media/image83.svg"/><Relationship Id="rId4" Type="http://schemas.openxmlformats.org/officeDocument/2006/relationships/image" Target="../media/image78.svg"/><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22.png"/><Relationship Id="rId10" Type="http://schemas.openxmlformats.org/officeDocument/2006/relationships/image" Target="../media/image88.svg"/><Relationship Id="rId4" Type="http://schemas.openxmlformats.org/officeDocument/2006/relationships/image" Target="../media/image80.sv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9.png"/><Relationship Id="rId7" Type="http://schemas.openxmlformats.org/officeDocument/2006/relationships/image" Target="../media/image2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6.png"/><Relationship Id="rId7" Type="http://schemas.openxmlformats.org/officeDocument/2006/relationships/slide" Target="slide7.xml"/><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slide" Target="slide23.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2.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2.png"/><Relationship Id="rId5" Type="http://schemas.openxmlformats.org/officeDocument/2006/relationships/image" Target="../media/image24.png"/><Relationship Id="rId10" Type="http://schemas.openxmlformats.org/officeDocument/2006/relationships/image" Target="../media/image31.png"/><Relationship Id="rId4" Type="http://schemas.openxmlformats.org/officeDocument/2006/relationships/image" Target="../media/image23.sv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35.svg"/><Relationship Id="rId4" Type="http://schemas.openxmlformats.org/officeDocument/2006/relationships/image" Target="../media/image21.sv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3.sv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image" Target="../media/image2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3.svg"/><Relationship Id="rId5" Type="http://schemas.openxmlformats.org/officeDocument/2006/relationships/image" Target="../media/image23.svg"/><Relationship Id="rId10" Type="http://schemas.openxmlformats.org/officeDocument/2006/relationships/image" Target="../media/image42.png"/><Relationship Id="rId4" Type="http://schemas.openxmlformats.org/officeDocument/2006/relationships/image" Target="../media/image22.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rgbClr val="FFBD5D"/>
          </a:fgClr>
          <a:bgClr>
            <a:srgbClr val="FFFFF3"/>
          </a:bgClr>
        </a:patt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0FF406A-73DC-69EC-9C8E-E5EA758C7C1F}"/>
              </a:ext>
            </a:extLst>
          </p:cNvPr>
          <p:cNvPicPr>
            <a:picLocks noChangeAspect="1"/>
          </p:cNvPicPr>
          <p:nvPr/>
        </p:nvPicPr>
        <p:blipFill rotWithShape="1">
          <a:blip r:embed="rId2">
            <a:extLst>
              <a:ext uri="{28A0092B-C50C-407E-A947-70E740481C1C}">
                <a14:useLocalDpi xmlns:a14="http://schemas.microsoft.com/office/drawing/2010/main" val="0"/>
              </a:ext>
            </a:extLst>
          </a:blip>
          <a:srcRect t="4772" b="7832"/>
          <a:stretch/>
        </p:blipFill>
        <p:spPr>
          <a:xfrm>
            <a:off x="0" y="-6287"/>
            <a:ext cx="8438682" cy="10287000"/>
          </a:xfrm>
          <a:prstGeom prst="rect">
            <a:avLst/>
          </a:prstGeom>
          <a:ln>
            <a:solidFill>
              <a:schemeClr val="tx1"/>
            </a:solidFill>
          </a:ln>
          <a:scene3d>
            <a:camera prst="orthographicFront"/>
            <a:lightRig rig="threePt" dir="t"/>
          </a:scene3d>
          <a:sp3d>
            <a:bevelT w="165100" prst="coolSlant"/>
          </a:sp3d>
        </p:spPr>
      </p:pic>
      <p:sp>
        <p:nvSpPr>
          <p:cNvPr id="17" name="Hình tự do: Hình 16">
            <a:extLst>
              <a:ext uri="{FF2B5EF4-FFF2-40B4-BE49-F238E27FC236}">
                <a16:creationId xmlns:a16="http://schemas.microsoft.com/office/drawing/2014/main" id="{783CE3F8-7D61-386C-2A96-E92FF79E5BC0}"/>
              </a:ext>
            </a:extLst>
          </p:cNvPr>
          <p:cNvSpPr>
            <a:spLocks noChangeAspect="1"/>
          </p:cNvSpPr>
          <p:nvPr/>
        </p:nvSpPr>
        <p:spPr>
          <a:xfrm>
            <a:off x="1500747" y="178080"/>
            <a:ext cx="5410352" cy="1976094"/>
          </a:xfrm>
          <a:custGeom>
            <a:avLst/>
            <a:gdLst/>
            <a:ahLst/>
            <a:cxnLst/>
            <a:rect l="l" t="t" r="r" b="b"/>
            <a:pathLst>
              <a:path w="5410352" h="1976094">
                <a:moveTo>
                  <a:pt x="4508297" y="1829409"/>
                </a:moveTo>
                <a:cubicBezTo>
                  <a:pt x="4528414" y="1829409"/>
                  <a:pt x="4545597" y="1836534"/>
                  <a:pt x="4559846" y="1850783"/>
                </a:cubicBezTo>
                <a:cubicBezTo>
                  <a:pt x="4574096" y="1865033"/>
                  <a:pt x="4581220" y="1882495"/>
                  <a:pt x="4581220" y="1903171"/>
                </a:cubicBezTo>
                <a:cubicBezTo>
                  <a:pt x="4581220" y="1923846"/>
                  <a:pt x="4574096" y="1941169"/>
                  <a:pt x="4559846" y="1955139"/>
                </a:cubicBezTo>
                <a:cubicBezTo>
                  <a:pt x="4545597" y="1969109"/>
                  <a:pt x="4528414" y="1976094"/>
                  <a:pt x="4508297" y="1976094"/>
                </a:cubicBezTo>
                <a:cubicBezTo>
                  <a:pt x="4488180" y="1976094"/>
                  <a:pt x="4470857" y="1968970"/>
                  <a:pt x="4456329" y="1954720"/>
                </a:cubicBezTo>
                <a:cubicBezTo>
                  <a:pt x="4441800" y="1940471"/>
                  <a:pt x="4434535" y="1923288"/>
                  <a:pt x="4434535" y="1903171"/>
                </a:cubicBezTo>
                <a:cubicBezTo>
                  <a:pt x="4434535" y="1883054"/>
                  <a:pt x="4441800" y="1865731"/>
                  <a:pt x="4456329" y="1851202"/>
                </a:cubicBezTo>
                <a:cubicBezTo>
                  <a:pt x="4470857" y="1836674"/>
                  <a:pt x="4488180" y="1829409"/>
                  <a:pt x="4508297" y="1829409"/>
                </a:cubicBezTo>
                <a:close/>
                <a:moveTo>
                  <a:pt x="1360323" y="1408633"/>
                </a:moveTo>
                <a:lnTo>
                  <a:pt x="1316736" y="1543583"/>
                </a:lnTo>
                <a:lnTo>
                  <a:pt x="1403909" y="1543583"/>
                </a:lnTo>
                <a:close/>
                <a:moveTo>
                  <a:pt x="719938" y="1354150"/>
                </a:moveTo>
                <a:lnTo>
                  <a:pt x="719938" y="1483232"/>
                </a:lnTo>
                <a:lnTo>
                  <a:pt x="764363" y="1483232"/>
                </a:lnTo>
                <a:cubicBezTo>
                  <a:pt x="815213" y="1483232"/>
                  <a:pt x="840639" y="1461719"/>
                  <a:pt x="840639" y="1418691"/>
                </a:cubicBezTo>
                <a:cubicBezTo>
                  <a:pt x="840639" y="1375663"/>
                  <a:pt x="815213" y="1354150"/>
                  <a:pt x="764363" y="1354150"/>
                </a:cubicBezTo>
                <a:close/>
                <a:moveTo>
                  <a:pt x="4763262" y="1205788"/>
                </a:moveTo>
                <a:lnTo>
                  <a:pt x="4938446" y="1205788"/>
                </a:lnTo>
                <a:lnTo>
                  <a:pt x="5086807" y="1515922"/>
                </a:lnTo>
                <a:lnTo>
                  <a:pt x="5235168" y="1205788"/>
                </a:lnTo>
                <a:lnTo>
                  <a:pt x="5410352" y="1205788"/>
                </a:lnTo>
                <a:lnTo>
                  <a:pt x="5410352" y="1791690"/>
                </a:lnTo>
                <a:lnTo>
                  <a:pt x="5226786" y="1791690"/>
                </a:lnTo>
                <a:lnTo>
                  <a:pt x="5226786" y="1574596"/>
                </a:lnTo>
                <a:lnTo>
                  <a:pt x="5118659" y="1791690"/>
                </a:lnTo>
                <a:lnTo>
                  <a:pt x="5054955" y="1791690"/>
                </a:lnTo>
                <a:lnTo>
                  <a:pt x="4946828" y="1574596"/>
                </a:lnTo>
                <a:lnTo>
                  <a:pt x="4946828" y="1791690"/>
                </a:lnTo>
                <a:lnTo>
                  <a:pt x="4763262" y="1791690"/>
                </a:lnTo>
                <a:close/>
                <a:moveTo>
                  <a:pt x="4287012" y="1205788"/>
                </a:moveTo>
                <a:lnTo>
                  <a:pt x="4721200" y="1205788"/>
                </a:lnTo>
                <a:lnTo>
                  <a:pt x="4721200" y="1372590"/>
                </a:lnTo>
                <a:lnTo>
                  <a:pt x="4485666" y="1372590"/>
                </a:lnTo>
                <a:lnTo>
                  <a:pt x="4485666" y="1423720"/>
                </a:lnTo>
                <a:lnTo>
                  <a:pt x="4652467" y="1423720"/>
                </a:lnTo>
                <a:lnTo>
                  <a:pt x="4652467" y="1573758"/>
                </a:lnTo>
                <a:lnTo>
                  <a:pt x="4485666" y="1573758"/>
                </a:lnTo>
                <a:lnTo>
                  <a:pt x="4485666" y="1624888"/>
                </a:lnTo>
                <a:lnTo>
                  <a:pt x="4721200" y="1624888"/>
                </a:lnTo>
                <a:lnTo>
                  <a:pt x="4721200" y="1791690"/>
                </a:lnTo>
                <a:lnTo>
                  <a:pt x="4287012" y="1791690"/>
                </a:lnTo>
                <a:close/>
                <a:moveTo>
                  <a:pt x="4029837" y="1205788"/>
                </a:moveTo>
                <a:lnTo>
                  <a:pt x="4228490" y="1205788"/>
                </a:lnTo>
                <a:lnTo>
                  <a:pt x="4228490" y="1791690"/>
                </a:lnTo>
                <a:lnTo>
                  <a:pt x="4029837" y="1791690"/>
                </a:lnTo>
                <a:close/>
                <a:moveTo>
                  <a:pt x="3410712" y="1205788"/>
                </a:moveTo>
                <a:lnTo>
                  <a:pt x="3609366" y="1205788"/>
                </a:lnTo>
                <a:lnTo>
                  <a:pt x="3609366" y="1401927"/>
                </a:lnTo>
                <a:lnTo>
                  <a:pt x="3770300" y="1401927"/>
                </a:lnTo>
                <a:lnTo>
                  <a:pt x="3770300" y="1205788"/>
                </a:lnTo>
                <a:lnTo>
                  <a:pt x="3968953" y="1205788"/>
                </a:lnTo>
                <a:lnTo>
                  <a:pt x="3968953" y="1791690"/>
                </a:lnTo>
                <a:lnTo>
                  <a:pt x="3770300" y="1791690"/>
                </a:lnTo>
                <a:lnTo>
                  <a:pt x="3770300" y="1586331"/>
                </a:lnTo>
                <a:lnTo>
                  <a:pt x="3609366" y="1586331"/>
                </a:lnTo>
                <a:lnTo>
                  <a:pt x="3609366" y="1791690"/>
                </a:lnTo>
                <a:lnTo>
                  <a:pt x="3410712" y="1791690"/>
                </a:lnTo>
                <a:close/>
                <a:moveTo>
                  <a:pt x="2239137" y="1205788"/>
                </a:moveTo>
                <a:lnTo>
                  <a:pt x="2414321" y="1205788"/>
                </a:lnTo>
                <a:lnTo>
                  <a:pt x="2588667" y="1478203"/>
                </a:lnTo>
                <a:lnTo>
                  <a:pt x="2588667" y="1205788"/>
                </a:lnTo>
                <a:lnTo>
                  <a:pt x="2778938" y="1205788"/>
                </a:lnTo>
                <a:lnTo>
                  <a:pt x="2778938" y="1791690"/>
                </a:lnTo>
                <a:lnTo>
                  <a:pt x="2603754" y="1791690"/>
                </a:lnTo>
                <a:lnTo>
                  <a:pt x="2429408" y="1518437"/>
                </a:lnTo>
                <a:lnTo>
                  <a:pt x="2429408" y="1791690"/>
                </a:lnTo>
                <a:lnTo>
                  <a:pt x="2239137" y="1791690"/>
                </a:lnTo>
                <a:close/>
                <a:moveTo>
                  <a:pt x="1734312" y="1205788"/>
                </a:moveTo>
                <a:lnTo>
                  <a:pt x="1932966" y="1205788"/>
                </a:lnTo>
                <a:lnTo>
                  <a:pt x="1932966" y="1791690"/>
                </a:lnTo>
                <a:lnTo>
                  <a:pt x="1734312" y="1791690"/>
                </a:lnTo>
                <a:close/>
                <a:moveTo>
                  <a:pt x="524637" y="1205788"/>
                </a:moveTo>
                <a:lnTo>
                  <a:pt x="806272" y="1205788"/>
                </a:lnTo>
                <a:cubicBezTo>
                  <a:pt x="878917" y="1205788"/>
                  <a:pt x="936473" y="1223949"/>
                  <a:pt x="978942" y="1260271"/>
                </a:cubicBezTo>
                <a:cubicBezTo>
                  <a:pt x="1021411" y="1296593"/>
                  <a:pt x="1042645" y="1349400"/>
                  <a:pt x="1042645" y="1418691"/>
                </a:cubicBezTo>
                <a:cubicBezTo>
                  <a:pt x="1042645" y="1462277"/>
                  <a:pt x="1033984" y="1499298"/>
                  <a:pt x="1016661" y="1529753"/>
                </a:cubicBezTo>
                <a:cubicBezTo>
                  <a:pt x="999338" y="1560207"/>
                  <a:pt x="974751" y="1584096"/>
                  <a:pt x="942899" y="1601419"/>
                </a:cubicBezTo>
                <a:lnTo>
                  <a:pt x="1033266" y="1787902"/>
                </a:lnTo>
                <a:lnTo>
                  <a:pt x="1266444" y="1205788"/>
                </a:lnTo>
                <a:lnTo>
                  <a:pt x="1454201" y="1205788"/>
                </a:lnTo>
                <a:lnTo>
                  <a:pt x="1688897" y="1791690"/>
                </a:lnTo>
                <a:lnTo>
                  <a:pt x="1485214" y="1791690"/>
                </a:lnTo>
                <a:lnTo>
                  <a:pt x="1447495" y="1689430"/>
                </a:lnTo>
                <a:lnTo>
                  <a:pt x="1273150" y="1689430"/>
                </a:lnTo>
                <a:lnTo>
                  <a:pt x="1235431" y="1791690"/>
                </a:lnTo>
                <a:lnTo>
                  <a:pt x="1035101" y="1791690"/>
                </a:lnTo>
                <a:lnTo>
                  <a:pt x="1031748" y="1791690"/>
                </a:lnTo>
                <a:lnTo>
                  <a:pt x="834771" y="1791690"/>
                </a:lnTo>
                <a:lnTo>
                  <a:pt x="757657" y="1631594"/>
                </a:lnTo>
                <a:lnTo>
                  <a:pt x="719938" y="1631594"/>
                </a:lnTo>
                <a:lnTo>
                  <a:pt x="719938" y="1791690"/>
                </a:lnTo>
                <a:lnTo>
                  <a:pt x="524637" y="1791690"/>
                </a:lnTo>
                <a:close/>
                <a:moveTo>
                  <a:pt x="0" y="1205788"/>
                </a:moveTo>
                <a:lnTo>
                  <a:pt x="498729" y="1205788"/>
                </a:lnTo>
                <a:lnTo>
                  <a:pt x="498729" y="1372590"/>
                </a:lnTo>
                <a:lnTo>
                  <a:pt x="348692" y="1372590"/>
                </a:lnTo>
                <a:lnTo>
                  <a:pt x="348692" y="1791690"/>
                </a:lnTo>
                <a:lnTo>
                  <a:pt x="150038" y="1791690"/>
                </a:lnTo>
                <a:lnTo>
                  <a:pt x="150038" y="1372590"/>
                </a:lnTo>
                <a:lnTo>
                  <a:pt x="0" y="1372590"/>
                </a:lnTo>
                <a:close/>
                <a:moveTo>
                  <a:pt x="3146832" y="1193215"/>
                </a:moveTo>
                <a:cubicBezTo>
                  <a:pt x="3190418" y="1193215"/>
                  <a:pt x="3228416" y="1196847"/>
                  <a:pt x="3260827" y="1204112"/>
                </a:cubicBezTo>
                <a:cubicBezTo>
                  <a:pt x="3293237" y="1211376"/>
                  <a:pt x="3323692" y="1223111"/>
                  <a:pt x="3352191" y="1239316"/>
                </a:cubicBezTo>
                <a:lnTo>
                  <a:pt x="3352191" y="1425397"/>
                </a:lnTo>
                <a:cubicBezTo>
                  <a:pt x="3328162" y="1407515"/>
                  <a:pt x="3300921" y="1394663"/>
                  <a:pt x="3270466" y="1386840"/>
                </a:cubicBezTo>
                <a:cubicBezTo>
                  <a:pt x="3240011" y="1379016"/>
                  <a:pt x="3204667" y="1375105"/>
                  <a:pt x="3164434" y="1375105"/>
                </a:cubicBezTo>
                <a:cubicBezTo>
                  <a:pt x="3121406" y="1375105"/>
                  <a:pt x="3087180" y="1385862"/>
                  <a:pt x="3061754" y="1407375"/>
                </a:cubicBezTo>
                <a:cubicBezTo>
                  <a:pt x="3036329" y="1428889"/>
                  <a:pt x="3023616" y="1459483"/>
                  <a:pt x="3023616" y="1499158"/>
                </a:cubicBezTo>
                <a:cubicBezTo>
                  <a:pt x="3023616" y="1542186"/>
                  <a:pt x="3033954" y="1574736"/>
                  <a:pt x="3054629" y="1596809"/>
                </a:cubicBezTo>
                <a:cubicBezTo>
                  <a:pt x="3075305" y="1618881"/>
                  <a:pt x="3108833" y="1629917"/>
                  <a:pt x="3155214" y="1629917"/>
                </a:cubicBezTo>
                <a:cubicBezTo>
                  <a:pt x="3171978" y="1629917"/>
                  <a:pt x="3186506" y="1627682"/>
                  <a:pt x="3198800" y="1623212"/>
                </a:cubicBezTo>
                <a:lnTo>
                  <a:pt x="3198800" y="1567891"/>
                </a:lnTo>
                <a:lnTo>
                  <a:pt x="3134259" y="1567891"/>
                </a:lnTo>
                <a:lnTo>
                  <a:pt x="3134259" y="1453895"/>
                </a:lnTo>
                <a:lnTo>
                  <a:pt x="3373145" y="1453895"/>
                </a:lnTo>
                <a:lnTo>
                  <a:pt x="3373145" y="1754809"/>
                </a:lnTo>
                <a:cubicBezTo>
                  <a:pt x="3315589" y="1787778"/>
                  <a:pt x="3240151" y="1804263"/>
                  <a:pt x="3146832" y="1804263"/>
                </a:cubicBezTo>
                <a:cubicBezTo>
                  <a:pt x="3080893" y="1804263"/>
                  <a:pt x="3023476" y="1792109"/>
                  <a:pt x="2974581" y="1767801"/>
                </a:cubicBezTo>
                <a:cubicBezTo>
                  <a:pt x="2925686" y="1743494"/>
                  <a:pt x="2888107" y="1708289"/>
                  <a:pt x="2861844" y="1662188"/>
                </a:cubicBezTo>
                <a:cubicBezTo>
                  <a:pt x="2835580" y="1616087"/>
                  <a:pt x="2822448" y="1561744"/>
                  <a:pt x="2822448" y="1499158"/>
                </a:cubicBezTo>
                <a:cubicBezTo>
                  <a:pt x="2822448" y="1436014"/>
                  <a:pt x="2835580" y="1381531"/>
                  <a:pt x="2861844" y="1335709"/>
                </a:cubicBezTo>
                <a:cubicBezTo>
                  <a:pt x="2888107" y="1289888"/>
                  <a:pt x="2925686" y="1254683"/>
                  <a:pt x="2974581" y="1230096"/>
                </a:cubicBezTo>
                <a:cubicBezTo>
                  <a:pt x="3023476" y="1205509"/>
                  <a:pt x="3080893" y="1193215"/>
                  <a:pt x="3146832" y="1193215"/>
                </a:cubicBezTo>
                <a:close/>
                <a:moveTo>
                  <a:pt x="4425315" y="1009650"/>
                </a:moveTo>
                <a:lnTo>
                  <a:pt x="4594632" y="1009650"/>
                </a:lnTo>
                <a:lnTo>
                  <a:pt x="4732934" y="1169746"/>
                </a:lnTo>
                <a:lnTo>
                  <a:pt x="4559427" y="1169746"/>
                </a:lnTo>
                <a:lnTo>
                  <a:pt x="4509974" y="1102690"/>
                </a:lnTo>
                <a:lnTo>
                  <a:pt x="4460520" y="1169746"/>
                </a:lnTo>
                <a:lnTo>
                  <a:pt x="4287012" y="1169746"/>
                </a:lnTo>
                <a:close/>
                <a:moveTo>
                  <a:pt x="1367028" y="969416"/>
                </a:moveTo>
                <a:cubicBezTo>
                  <a:pt x="1415644" y="969416"/>
                  <a:pt x="1452525" y="977099"/>
                  <a:pt x="1477671" y="992466"/>
                </a:cubicBezTo>
                <a:cubicBezTo>
                  <a:pt x="1502817" y="1007833"/>
                  <a:pt x="1515389" y="1029208"/>
                  <a:pt x="1515389" y="1056589"/>
                </a:cubicBezTo>
                <a:cubicBezTo>
                  <a:pt x="1515389" y="1077264"/>
                  <a:pt x="1508684" y="1093889"/>
                  <a:pt x="1495273" y="1106462"/>
                </a:cubicBezTo>
                <a:cubicBezTo>
                  <a:pt x="1481862" y="1119035"/>
                  <a:pt x="1463142" y="1128953"/>
                  <a:pt x="1439113" y="1136218"/>
                </a:cubicBezTo>
                <a:lnTo>
                  <a:pt x="1439113" y="1169746"/>
                </a:lnTo>
                <a:lnTo>
                  <a:pt x="1282370" y="1169746"/>
                </a:lnTo>
                <a:lnTo>
                  <a:pt x="1282370" y="1107719"/>
                </a:lnTo>
                <a:cubicBezTo>
                  <a:pt x="1305839" y="1107719"/>
                  <a:pt x="1322324" y="1105204"/>
                  <a:pt x="1331824" y="1100175"/>
                </a:cubicBezTo>
                <a:cubicBezTo>
                  <a:pt x="1341324" y="1095146"/>
                  <a:pt x="1346073" y="1087043"/>
                  <a:pt x="1346073" y="1075867"/>
                </a:cubicBezTo>
                <a:cubicBezTo>
                  <a:pt x="1346073" y="1066368"/>
                  <a:pt x="1342162" y="1059522"/>
                  <a:pt x="1334338" y="1055331"/>
                </a:cubicBezTo>
                <a:cubicBezTo>
                  <a:pt x="1326515" y="1051140"/>
                  <a:pt x="1313942" y="1049045"/>
                  <a:pt x="1296619" y="1049045"/>
                </a:cubicBezTo>
                <a:cubicBezTo>
                  <a:pt x="1280973" y="1049045"/>
                  <a:pt x="1265047" y="1051560"/>
                  <a:pt x="1248842" y="1056589"/>
                </a:cubicBezTo>
                <a:lnTo>
                  <a:pt x="1248842" y="985342"/>
                </a:lnTo>
                <a:cubicBezTo>
                  <a:pt x="1263371" y="980871"/>
                  <a:pt x="1282230" y="977099"/>
                  <a:pt x="1305421" y="974026"/>
                </a:cubicBezTo>
                <a:cubicBezTo>
                  <a:pt x="1328611" y="970953"/>
                  <a:pt x="1349147" y="969416"/>
                  <a:pt x="1367028" y="969416"/>
                </a:cubicBezTo>
                <a:close/>
                <a:moveTo>
                  <a:pt x="3721989" y="819759"/>
                </a:moveTo>
                <a:cubicBezTo>
                  <a:pt x="3742106" y="819759"/>
                  <a:pt x="3759289" y="826884"/>
                  <a:pt x="3773539" y="841133"/>
                </a:cubicBezTo>
                <a:cubicBezTo>
                  <a:pt x="3787788" y="855383"/>
                  <a:pt x="3794913" y="872845"/>
                  <a:pt x="3794913" y="893521"/>
                </a:cubicBezTo>
                <a:cubicBezTo>
                  <a:pt x="3794913" y="914196"/>
                  <a:pt x="3787788" y="931519"/>
                  <a:pt x="3773539" y="945489"/>
                </a:cubicBezTo>
                <a:cubicBezTo>
                  <a:pt x="3759289" y="959459"/>
                  <a:pt x="3742106" y="966444"/>
                  <a:pt x="3721989" y="966444"/>
                </a:cubicBezTo>
                <a:cubicBezTo>
                  <a:pt x="3701872" y="966444"/>
                  <a:pt x="3684550" y="959319"/>
                  <a:pt x="3670021" y="945070"/>
                </a:cubicBezTo>
                <a:cubicBezTo>
                  <a:pt x="3655492" y="930821"/>
                  <a:pt x="3648228" y="913637"/>
                  <a:pt x="3648228" y="893521"/>
                </a:cubicBezTo>
                <a:cubicBezTo>
                  <a:pt x="3648228" y="873404"/>
                  <a:pt x="3655492" y="856081"/>
                  <a:pt x="3670021" y="841552"/>
                </a:cubicBezTo>
                <a:cubicBezTo>
                  <a:pt x="3684550" y="827023"/>
                  <a:pt x="3701872" y="819759"/>
                  <a:pt x="3721989" y="819759"/>
                </a:cubicBezTo>
                <a:close/>
                <a:moveTo>
                  <a:pt x="1780261" y="819759"/>
                </a:moveTo>
                <a:cubicBezTo>
                  <a:pt x="1800378" y="819759"/>
                  <a:pt x="1817560" y="826884"/>
                  <a:pt x="1831810" y="841133"/>
                </a:cubicBezTo>
                <a:cubicBezTo>
                  <a:pt x="1846059" y="855383"/>
                  <a:pt x="1853184" y="872845"/>
                  <a:pt x="1853184" y="893521"/>
                </a:cubicBezTo>
                <a:cubicBezTo>
                  <a:pt x="1853184" y="914196"/>
                  <a:pt x="1846059" y="931519"/>
                  <a:pt x="1831810" y="945489"/>
                </a:cubicBezTo>
                <a:cubicBezTo>
                  <a:pt x="1817560" y="959459"/>
                  <a:pt x="1800378" y="966444"/>
                  <a:pt x="1780261" y="966444"/>
                </a:cubicBezTo>
                <a:cubicBezTo>
                  <a:pt x="1760144" y="966444"/>
                  <a:pt x="1742821" y="959319"/>
                  <a:pt x="1728292" y="945070"/>
                </a:cubicBezTo>
                <a:cubicBezTo>
                  <a:pt x="1713764" y="930821"/>
                  <a:pt x="1706499" y="913637"/>
                  <a:pt x="1706499" y="893521"/>
                </a:cubicBezTo>
                <a:cubicBezTo>
                  <a:pt x="1706499" y="873404"/>
                  <a:pt x="1713764" y="856081"/>
                  <a:pt x="1728292" y="841552"/>
                </a:cubicBezTo>
                <a:cubicBezTo>
                  <a:pt x="1742821" y="827023"/>
                  <a:pt x="1760144" y="819759"/>
                  <a:pt x="1780261" y="819759"/>
                </a:cubicBezTo>
                <a:close/>
                <a:moveTo>
                  <a:pt x="1779423" y="398983"/>
                </a:moveTo>
                <a:lnTo>
                  <a:pt x="1735836" y="533933"/>
                </a:lnTo>
                <a:lnTo>
                  <a:pt x="1823009" y="533933"/>
                </a:lnTo>
                <a:close/>
                <a:moveTo>
                  <a:pt x="3025750" y="380542"/>
                </a:moveTo>
                <a:lnTo>
                  <a:pt x="3025750" y="419100"/>
                </a:lnTo>
                <a:lnTo>
                  <a:pt x="3113761" y="419100"/>
                </a:lnTo>
                <a:lnTo>
                  <a:pt x="3113761" y="559079"/>
                </a:lnTo>
                <a:lnTo>
                  <a:pt x="3025750" y="559079"/>
                </a:lnTo>
                <a:lnTo>
                  <a:pt x="3025750" y="597636"/>
                </a:lnTo>
                <a:lnTo>
                  <a:pt x="3065145" y="597636"/>
                </a:lnTo>
                <a:cubicBezTo>
                  <a:pt x="3137789" y="597636"/>
                  <a:pt x="3174111" y="560476"/>
                  <a:pt x="3174111" y="486155"/>
                </a:cubicBezTo>
                <a:cubicBezTo>
                  <a:pt x="3174111" y="452069"/>
                  <a:pt x="3164611" y="425945"/>
                  <a:pt x="3145613" y="407784"/>
                </a:cubicBezTo>
                <a:cubicBezTo>
                  <a:pt x="3126613" y="389623"/>
                  <a:pt x="3099791" y="380542"/>
                  <a:pt x="3065145" y="380542"/>
                </a:cubicBezTo>
                <a:close/>
                <a:moveTo>
                  <a:pt x="3721989" y="371322"/>
                </a:moveTo>
                <a:cubicBezTo>
                  <a:pt x="3687902" y="371322"/>
                  <a:pt x="3659962" y="381939"/>
                  <a:pt x="3638169" y="403174"/>
                </a:cubicBezTo>
                <a:cubicBezTo>
                  <a:pt x="3616376" y="424408"/>
                  <a:pt x="3605479" y="453186"/>
                  <a:pt x="3605479" y="489508"/>
                </a:cubicBezTo>
                <a:cubicBezTo>
                  <a:pt x="3605479" y="525830"/>
                  <a:pt x="3616516" y="554608"/>
                  <a:pt x="3638588" y="575843"/>
                </a:cubicBezTo>
                <a:cubicBezTo>
                  <a:pt x="3660661" y="597077"/>
                  <a:pt x="3688461" y="607694"/>
                  <a:pt x="3721989" y="607694"/>
                </a:cubicBezTo>
                <a:cubicBezTo>
                  <a:pt x="3755517" y="607694"/>
                  <a:pt x="3783178" y="597077"/>
                  <a:pt x="3804971" y="575843"/>
                </a:cubicBezTo>
                <a:cubicBezTo>
                  <a:pt x="3826764" y="554608"/>
                  <a:pt x="3837661" y="525830"/>
                  <a:pt x="3837661" y="489508"/>
                </a:cubicBezTo>
                <a:cubicBezTo>
                  <a:pt x="3837661" y="453186"/>
                  <a:pt x="3826764" y="424408"/>
                  <a:pt x="3804971" y="403174"/>
                </a:cubicBezTo>
                <a:cubicBezTo>
                  <a:pt x="3783178" y="381939"/>
                  <a:pt x="3755517" y="371322"/>
                  <a:pt x="3721989" y="371322"/>
                </a:cubicBezTo>
                <a:close/>
                <a:moveTo>
                  <a:pt x="1169289" y="371322"/>
                </a:moveTo>
                <a:cubicBezTo>
                  <a:pt x="1135202" y="371322"/>
                  <a:pt x="1107263" y="381939"/>
                  <a:pt x="1085469" y="403174"/>
                </a:cubicBezTo>
                <a:cubicBezTo>
                  <a:pt x="1063676" y="424408"/>
                  <a:pt x="1052779" y="453186"/>
                  <a:pt x="1052779" y="489508"/>
                </a:cubicBezTo>
                <a:cubicBezTo>
                  <a:pt x="1052779" y="525830"/>
                  <a:pt x="1063816" y="554608"/>
                  <a:pt x="1085888" y="575843"/>
                </a:cubicBezTo>
                <a:cubicBezTo>
                  <a:pt x="1107961" y="597077"/>
                  <a:pt x="1135761" y="607694"/>
                  <a:pt x="1169289" y="607694"/>
                </a:cubicBezTo>
                <a:cubicBezTo>
                  <a:pt x="1202817" y="607694"/>
                  <a:pt x="1230478" y="597077"/>
                  <a:pt x="1252271" y="575843"/>
                </a:cubicBezTo>
                <a:cubicBezTo>
                  <a:pt x="1274064" y="554608"/>
                  <a:pt x="1284961" y="525830"/>
                  <a:pt x="1284961" y="489508"/>
                </a:cubicBezTo>
                <a:cubicBezTo>
                  <a:pt x="1284961" y="453186"/>
                  <a:pt x="1274064" y="424408"/>
                  <a:pt x="1252271" y="403174"/>
                </a:cubicBezTo>
                <a:cubicBezTo>
                  <a:pt x="1230478" y="381939"/>
                  <a:pt x="1202817" y="371322"/>
                  <a:pt x="1169289" y="371322"/>
                </a:cubicBezTo>
                <a:close/>
                <a:moveTo>
                  <a:pt x="4077462" y="196138"/>
                </a:moveTo>
                <a:lnTo>
                  <a:pt x="4252646" y="196138"/>
                </a:lnTo>
                <a:lnTo>
                  <a:pt x="4426991" y="468553"/>
                </a:lnTo>
                <a:lnTo>
                  <a:pt x="4426991" y="196138"/>
                </a:lnTo>
                <a:lnTo>
                  <a:pt x="4617263" y="196138"/>
                </a:lnTo>
                <a:lnTo>
                  <a:pt x="4617263" y="782040"/>
                </a:lnTo>
                <a:lnTo>
                  <a:pt x="4442079" y="782040"/>
                </a:lnTo>
                <a:lnTo>
                  <a:pt x="4267733" y="508787"/>
                </a:lnTo>
                <a:lnTo>
                  <a:pt x="4267733" y="782040"/>
                </a:lnTo>
                <a:lnTo>
                  <a:pt x="4077462" y="782040"/>
                </a:lnTo>
                <a:close/>
                <a:moveTo>
                  <a:pt x="2827097" y="196138"/>
                </a:moveTo>
                <a:lnTo>
                  <a:pt x="3051734" y="196138"/>
                </a:lnTo>
                <a:cubicBezTo>
                  <a:pt x="3116555" y="196138"/>
                  <a:pt x="3173413" y="207873"/>
                  <a:pt x="3222308" y="231343"/>
                </a:cubicBezTo>
                <a:cubicBezTo>
                  <a:pt x="3271203" y="254812"/>
                  <a:pt x="3309061" y="288340"/>
                  <a:pt x="3335884" y="331927"/>
                </a:cubicBezTo>
                <a:cubicBezTo>
                  <a:pt x="3362706" y="375513"/>
                  <a:pt x="3376117" y="426923"/>
                  <a:pt x="3376117" y="486155"/>
                </a:cubicBezTo>
                <a:cubicBezTo>
                  <a:pt x="3376117" y="583387"/>
                  <a:pt x="3347200" y="657009"/>
                  <a:pt x="3289364" y="707021"/>
                </a:cubicBezTo>
                <a:cubicBezTo>
                  <a:pt x="3231528" y="757034"/>
                  <a:pt x="3152318" y="782040"/>
                  <a:pt x="3051734" y="782040"/>
                </a:cubicBezTo>
                <a:lnTo>
                  <a:pt x="2827097" y="782040"/>
                </a:lnTo>
                <a:lnTo>
                  <a:pt x="2827097" y="559079"/>
                </a:lnTo>
                <a:lnTo>
                  <a:pt x="2792730" y="559079"/>
                </a:lnTo>
                <a:lnTo>
                  <a:pt x="2792730" y="419100"/>
                </a:lnTo>
                <a:lnTo>
                  <a:pt x="2827097" y="419100"/>
                </a:lnTo>
                <a:close/>
                <a:moveTo>
                  <a:pt x="2019300" y="196138"/>
                </a:moveTo>
                <a:lnTo>
                  <a:pt x="2518029" y="196138"/>
                </a:lnTo>
                <a:lnTo>
                  <a:pt x="2518029" y="362940"/>
                </a:lnTo>
                <a:lnTo>
                  <a:pt x="2367991" y="362940"/>
                </a:lnTo>
                <a:lnTo>
                  <a:pt x="2367991" y="782040"/>
                </a:lnTo>
                <a:lnTo>
                  <a:pt x="2169338" y="782040"/>
                </a:lnTo>
                <a:lnTo>
                  <a:pt x="2169338" y="362940"/>
                </a:lnTo>
                <a:lnTo>
                  <a:pt x="2019300" y="362940"/>
                </a:lnTo>
                <a:close/>
                <a:moveTo>
                  <a:pt x="1685544" y="196138"/>
                </a:moveTo>
                <a:lnTo>
                  <a:pt x="1873301" y="196138"/>
                </a:lnTo>
                <a:lnTo>
                  <a:pt x="2107997" y="782040"/>
                </a:lnTo>
                <a:lnTo>
                  <a:pt x="1904314" y="782040"/>
                </a:lnTo>
                <a:lnTo>
                  <a:pt x="1866595" y="679780"/>
                </a:lnTo>
                <a:lnTo>
                  <a:pt x="1692250" y="679780"/>
                </a:lnTo>
                <a:lnTo>
                  <a:pt x="1654531" y="782040"/>
                </a:lnTo>
                <a:lnTo>
                  <a:pt x="1450848" y="782040"/>
                </a:lnTo>
                <a:close/>
                <a:moveTo>
                  <a:pt x="248412" y="196138"/>
                </a:moveTo>
                <a:lnTo>
                  <a:pt x="447066" y="196138"/>
                </a:lnTo>
                <a:lnTo>
                  <a:pt x="447066" y="392277"/>
                </a:lnTo>
                <a:lnTo>
                  <a:pt x="608000" y="392277"/>
                </a:lnTo>
                <a:lnTo>
                  <a:pt x="608000" y="196138"/>
                </a:lnTo>
                <a:lnTo>
                  <a:pt x="806654" y="196138"/>
                </a:lnTo>
                <a:lnTo>
                  <a:pt x="806654" y="782040"/>
                </a:lnTo>
                <a:lnTo>
                  <a:pt x="608000" y="782040"/>
                </a:lnTo>
                <a:lnTo>
                  <a:pt x="608000" y="576681"/>
                </a:lnTo>
                <a:lnTo>
                  <a:pt x="447066" y="576681"/>
                </a:lnTo>
                <a:lnTo>
                  <a:pt x="447066" y="782040"/>
                </a:lnTo>
                <a:lnTo>
                  <a:pt x="248412" y="782040"/>
                </a:lnTo>
                <a:close/>
                <a:moveTo>
                  <a:pt x="4985157" y="183565"/>
                </a:moveTo>
                <a:cubicBezTo>
                  <a:pt x="5028743" y="183565"/>
                  <a:pt x="5066741" y="187197"/>
                  <a:pt x="5099152" y="194462"/>
                </a:cubicBezTo>
                <a:cubicBezTo>
                  <a:pt x="5131562" y="201726"/>
                  <a:pt x="5162016" y="213461"/>
                  <a:pt x="5190515" y="229666"/>
                </a:cubicBezTo>
                <a:lnTo>
                  <a:pt x="5190515" y="415747"/>
                </a:lnTo>
                <a:cubicBezTo>
                  <a:pt x="5166487" y="397865"/>
                  <a:pt x="5139246" y="385013"/>
                  <a:pt x="5108791" y="377190"/>
                </a:cubicBezTo>
                <a:cubicBezTo>
                  <a:pt x="5078336" y="369366"/>
                  <a:pt x="5042992" y="365455"/>
                  <a:pt x="5002759" y="365455"/>
                </a:cubicBezTo>
                <a:cubicBezTo>
                  <a:pt x="4959731" y="365455"/>
                  <a:pt x="4925505" y="376212"/>
                  <a:pt x="4900079" y="397725"/>
                </a:cubicBezTo>
                <a:cubicBezTo>
                  <a:pt x="4874654" y="419239"/>
                  <a:pt x="4861941" y="449833"/>
                  <a:pt x="4861941" y="489508"/>
                </a:cubicBezTo>
                <a:cubicBezTo>
                  <a:pt x="4861941" y="532536"/>
                  <a:pt x="4872279" y="565086"/>
                  <a:pt x="4892954" y="587159"/>
                </a:cubicBezTo>
                <a:cubicBezTo>
                  <a:pt x="4913630" y="609231"/>
                  <a:pt x="4947159" y="620268"/>
                  <a:pt x="4993538" y="620268"/>
                </a:cubicBezTo>
                <a:cubicBezTo>
                  <a:pt x="5010302" y="620268"/>
                  <a:pt x="5024832" y="618032"/>
                  <a:pt x="5037125" y="613562"/>
                </a:cubicBezTo>
                <a:lnTo>
                  <a:pt x="5037125" y="558241"/>
                </a:lnTo>
                <a:lnTo>
                  <a:pt x="4972584" y="558241"/>
                </a:lnTo>
                <a:lnTo>
                  <a:pt x="4972584" y="444246"/>
                </a:lnTo>
                <a:lnTo>
                  <a:pt x="5211470" y="444246"/>
                </a:lnTo>
                <a:lnTo>
                  <a:pt x="5211470" y="745159"/>
                </a:lnTo>
                <a:cubicBezTo>
                  <a:pt x="5153914" y="778129"/>
                  <a:pt x="5078476" y="794613"/>
                  <a:pt x="4985157" y="794613"/>
                </a:cubicBezTo>
                <a:cubicBezTo>
                  <a:pt x="4919218" y="794613"/>
                  <a:pt x="4861802" y="782459"/>
                  <a:pt x="4812906" y="758151"/>
                </a:cubicBezTo>
                <a:cubicBezTo>
                  <a:pt x="4764011" y="733844"/>
                  <a:pt x="4726432" y="698639"/>
                  <a:pt x="4700168" y="652538"/>
                </a:cubicBezTo>
                <a:cubicBezTo>
                  <a:pt x="4673905" y="606437"/>
                  <a:pt x="4660773" y="552094"/>
                  <a:pt x="4660773" y="489508"/>
                </a:cubicBezTo>
                <a:cubicBezTo>
                  <a:pt x="4660773" y="426364"/>
                  <a:pt x="4673905" y="371881"/>
                  <a:pt x="4700168" y="326059"/>
                </a:cubicBezTo>
                <a:cubicBezTo>
                  <a:pt x="4726432" y="280238"/>
                  <a:pt x="4764012" y="245033"/>
                  <a:pt x="4812906" y="220446"/>
                </a:cubicBezTo>
                <a:cubicBezTo>
                  <a:pt x="4861802" y="195859"/>
                  <a:pt x="4919218" y="183565"/>
                  <a:pt x="4985157" y="183565"/>
                </a:cubicBezTo>
                <a:close/>
                <a:moveTo>
                  <a:pt x="3721989" y="183565"/>
                </a:moveTo>
                <a:cubicBezTo>
                  <a:pt x="3781222" y="183565"/>
                  <a:pt x="3835007" y="196418"/>
                  <a:pt x="3883343" y="222122"/>
                </a:cubicBezTo>
                <a:cubicBezTo>
                  <a:pt x="3931679" y="247827"/>
                  <a:pt x="3969817" y="283870"/>
                  <a:pt x="3997757" y="330250"/>
                </a:cubicBezTo>
                <a:cubicBezTo>
                  <a:pt x="4025697" y="376631"/>
                  <a:pt x="4039667" y="429717"/>
                  <a:pt x="4039667" y="489508"/>
                </a:cubicBezTo>
                <a:cubicBezTo>
                  <a:pt x="4039667" y="549300"/>
                  <a:pt x="4025697" y="602246"/>
                  <a:pt x="3997757" y="648347"/>
                </a:cubicBezTo>
                <a:cubicBezTo>
                  <a:pt x="3969817" y="694448"/>
                  <a:pt x="3931679" y="730351"/>
                  <a:pt x="3883343" y="756056"/>
                </a:cubicBezTo>
                <a:cubicBezTo>
                  <a:pt x="3835007" y="781761"/>
                  <a:pt x="3781222" y="794613"/>
                  <a:pt x="3721989" y="794613"/>
                </a:cubicBezTo>
                <a:cubicBezTo>
                  <a:pt x="3662197" y="794613"/>
                  <a:pt x="3608134" y="781761"/>
                  <a:pt x="3559797" y="756056"/>
                </a:cubicBezTo>
                <a:cubicBezTo>
                  <a:pt x="3511461" y="730351"/>
                  <a:pt x="3473323" y="694448"/>
                  <a:pt x="3445383" y="648347"/>
                </a:cubicBezTo>
                <a:cubicBezTo>
                  <a:pt x="3417443" y="602246"/>
                  <a:pt x="3403473" y="549300"/>
                  <a:pt x="3403473" y="489508"/>
                </a:cubicBezTo>
                <a:cubicBezTo>
                  <a:pt x="3403473" y="429717"/>
                  <a:pt x="3417443" y="376631"/>
                  <a:pt x="3445383" y="330250"/>
                </a:cubicBezTo>
                <a:cubicBezTo>
                  <a:pt x="3473323" y="283870"/>
                  <a:pt x="3511461" y="247827"/>
                  <a:pt x="3559797" y="222122"/>
                </a:cubicBezTo>
                <a:cubicBezTo>
                  <a:pt x="3608134" y="196418"/>
                  <a:pt x="3662198" y="183565"/>
                  <a:pt x="3721989" y="183565"/>
                </a:cubicBezTo>
                <a:close/>
                <a:moveTo>
                  <a:pt x="1169289" y="183565"/>
                </a:moveTo>
                <a:cubicBezTo>
                  <a:pt x="1228522" y="183565"/>
                  <a:pt x="1282307" y="196418"/>
                  <a:pt x="1330643" y="222122"/>
                </a:cubicBezTo>
                <a:cubicBezTo>
                  <a:pt x="1378979" y="247827"/>
                  <a:pt x="1417117" y="283870"/>
                  <a:pt x="1445057" y="330250"/>
                </a:cubicBezTo>
                <a:cubicBezTo>
                  <a:pt x="1472997" y="376631"/>
                  <a:pt x="1486967" y="429717"/>
                  <a:pt x="1486967" y="489508"/>
                </a:cubicBezTo>
                <a:cubicBezTo>
                  <a:pt x="1486967" y="549300"/>
                  <a:pt x="1472997" y="602246"/>
                  <a:pt x="1445057" y="648347"/>
                </a:cubicBezTo>
                <a:cubicBezTo>
                  <a:pt x="1417117" y="694448"/>
                  <a:pt x="1378979" y="730351"/>
                  <a:pt x="1330643" y="756056"/>
                </a:cubicBezTo>
                <a:cubicBezTo>
                  <a:pt x="1282307" y="781761"/>
                  <a:pt x="1228522" y="794613"/>
                  <a:pt x="1169289" y="794613"/>
                </a:cubicBezTo>
                <a:cubicBezTo>
                  <a:pt x="1109498" y="794613"/>
                  <a:pt x="1055434" y="781761"/>
                  <a:pt x="1007098" y="756056"/>
                </a:cubicBezTo>
                <a:cubicBezTo>
                  <a:pt x="958761" y="730351"/>
                  <a:pt x="920623" y="694448"/>
                  <a:pt x="892683" y="648347"/>
                </a:cubicBezTo>
                <a:cubicBezTo>
                  <a:pt x="864743" y="602246"/>
                  <a:pt x="850773" y="549300"/>
                  <a:pt x="850773" y="489508"/>
                </a:cubicBezTo>
                <a:cubicBezTo>
                  <a:pt x="850773" y="429717"/>
                  <a:pt x="864743" y="376631"/>
                  <a:pt x="892683" y="330250"/>
                </a:cubicBezTo>
                <a:cubicBezTo>
                  <a:pt x="920623" y="283870"/>
                  <a:pt x="958761" y="247827"/>
                  <a:pt x="1007098" y="222122"/>
                </a:cubicBezTo>
                <a:cubicBezTo>
                  <a:pt x="1055434" y="196418"/>
                  <a:pt x="1109498" y="183565"/>
                  <a:pt x="1169289" y="183565"/>
                </a:cubicBezTo>
                <a:close/>
                <a:moveTo>
                  <a:pt x="3636493" y="0"/>
                </a:moveTo>
                <a:lnTo>
                  <a:pt x="3805809" y="0"/>
                </a:lnTo>
                <a:lnTo>
                  <a:pt x="3944112" y="160096"/>
                </a:lnTo>
                <a:lnTo>
                  <a:pt x="3770605" y="160096"/>
                </a:lnTo>
                <a:lnTo>
                  <a:pt x="3721151" y="93040"/>
                </a:lnTo>
                <a:lnTo>
                  <a:pt x="3671697" y="160096"/>
                </a:lnTo>
                <a:lnTo>
                  <a:pt x="3498190" y="160096"/>
                </a:lnTo>
                <a:close/>
              </a:path>
            </a:pathLst>
          </a:custGeom>
          <a:solidFill>
            <a:srgbClr val="FFA53F"/>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600" b="1" i="0" u="none" strike="noStrike" kern="1200" cap="none" spc="0" normalizeH="0" baseline="0" noProof="0">
              <a:ln w="0"/>
              <a:solidFill>
                <a:srgbClr val="FFA53F"/>
              </a:solidFill>
              <a:effectLst/>
              <a:uLnTx/>
              <a:uFillTx/>
              <a:latin typeface="#9Slide03 Prompt Black" panose="00000A00000000000000" pitchFamily="2" charset="-34"/>
              <a:ea typeface="+mn-ea"/>
              <a:cs typeface="#9Slide03 Prompt Black" panose="00000A00000000000000" pitchFamily="2" charset="-34"/>
            </a:endParaRPr>
          </a:p>
        </p:txBody>
      </p:sp>
      <p:pic>
        <p:nvPicPr>
          <p:cNvPr id="10" name="Hình ảnh 9">
            <a:extLst>
              <a:ext uri="{FF2B5EF4-FFF2-40B4-BE49-F238E27FC236}">
                <a16:creationId xmlns:a16="http://schemas.microsoft.com/office/drawing/2014/main" id="{F8708373-EBC7-33BD-3BEA-8A4EC4B30B0C}"/>
              </a:ext>
            </a:extLst>
          </p:cNvPr>
          <p:cNvPicPr>
            <a:picLocks noChangeAspect="1"/>
          </p:cNvPicPr>
          <p:nvPr/>
        </p:nvPicPr>
        <p:blipFill>
          <a:blip r:embed="rId3"/>
          <a:stretch>
            <a:fillRect/>
          </a:stretch>
        </p:blipFill>
        <p:spPr>
          <a:xfrm>
            <a:off x="6228882" y="2171700"/>
            <a:ext cx="1906969" cy="1990269"/>
          </a:xfrm>
          <a:prstGeom prst="rect">
            <a:avLst/>
          </a:prstGeom>
        </p:spPr>
      </p:pic>
      <p:grpSp>
        <p:nvGrpSpPr>
          <p:cNvPr id="15" name="Nhóm 14">
            <a:extLst>
              <a:ext uri="{FF2B5EF4-FFF2-40B4-BE49-F238E27FC236}">
                <a16:creationId xmlns:a16="http://schemas.microsoft.com/office/drawing/2014/main" id="{80F6A1E2-3B08-DA0D-F30D-7F557D402A78}"/>
              </a:ext>
            </a:extLst>
          </p:cNvPr>
          <p:cNvGrpSpPr/>
          <p:nvPr/>
        </p:nvGrpSpPr>
        <p:grpSpPr>
          <a:xfrm>
            <a:off x="9677400" y="1790700"/>
            <a:ext cx="7317169" cy="6858000"/>
            <a:chOff x="1295400" y="190500"/>
            <a:chExt cx="7317169" cy="6858000"/>
          </a:xfrm>
        </p:grpSpPr>
        <p:sp>
          <p:nvSpPr>
            <p:cNvPr id="11" name="Freeform 2">
              <a:extLst>
                <a:ext uri="{FF2B5EF4-FFF2-40B4-BE49-F238E27FC236}">
                  <a16:creationId xmlns:a16="http://schemas.microsoft.com/office/drawing/2014/main" id="{6A8E342C-B2DE-F839-B661-45581B5E15EF}"/>
                </a:ext>
              </a:extLst>
            </p:cNvPr>
            <p:cNvSpPr/>
            <p:nvPr/>
          </p:nvSpPr>
          <p:spPr>
            <a:xfrm>
              <a:off x="1295400" y="190500"/>
              <a:ext cx="7317169" cy="6858000"/>
            </a:xfrm>
            <a:custGeom>
              <a:avLst/>
              <a:gdLst/>
              <a:ahLst/>
              <a:cxnLst/>
              <a:rect l="l" t="t" r="r" b="b"/>
              <a:pathLst>
                <a:path w="8172512" h="9093198">
                  <a:moveTo>
                    <a:pt x="0" y="0"/>
                  </a:moveTo>
                  <a:lnTo>
                    <a:pt x="8172511" y="0"/>
                  </a:lnTo>
                  <a:lnTo>
                    <a:pt x="8172511" y="9093197"/>
                  </a:lnTo>
                  <a:lnTo>
                    <a:pt x="0" y="9093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0D32266-E601-905B-E897-7C7A23176F1C}"/>
                </a:ext>
              </a:extLst>
            </p:cNvPr>
            <p:cNvSpPr txBox="1"/>
            <p:nvPr/>
          </p:nvSpPr>
          <p:spPr>
            <a:xfrm>
              <a:off x="2248883" y="1003426"/>
              <a:ext cx="5410200" cy="846386"/>
            </a:xfrm>
            <a:prstGeom prst="rect">
              <a:avLst/>
            </a:prstGeom>
          </p:spPr>
          <p:txBody>
            <a:bodyPr wrap="square"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Chủ đề </a:t>
              </a: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6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Hình chữ nhật 13">
              <a:extLst>
                <a:ext uri="{FF2B5EF4-FFF2-40B4-BE49-F238E27FC236}">
                  <a16:creationId xmlns:a16="http://schemas.microsoft.com/office/drawing/2014/main" id="{537BE6A2-A6F7-754D-959D-5467D9BC0769}"/>
                </a:ext>
              </a:extLst>
            </p:cNvPr>
            <p:cNvSpPr/>
            <p:nvPr/>
          </p:nvSpPr>
          <p:spPr>
            <a:xfrm>
              <a:off x="1469545" y="2393366"/>
              <a:ext cx="6968877" cy="22872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6000" b="1"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TRI ÂN THẦY CÔ KẾT NỐI BẠN BÈ</a:t>
              </a:r>
            </a:p>
          </p:txBody>
        </p:sp>
      </p:grpSp>
    </p:spTree>
    <p:extLst>
      <p:ext uri="{BB962C8B-B14F-4D97-AF65-F5344CB8AC3E}">
        <p14:creationId xmlns:p14="http://schemas.microsoft.com/office/powerpoint/2010/main" val="121173148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6887D-1E50-FAE1-E483-2283A4A73F24}"/>
            </a:ext>
          </a:extLst>
        </p:cNvPr>
        <p:cNvGrpSpPr/>
        <p:nvPr/>
      </p:nvGrpSpPr>
      <p:grpSpPr>
        <a:xfrm>
          <a:off x="0" y="0"/>
          <a:ext cx="0" cy="0"/>
          <a:chOff x="0" y="0"/>
          <a:chExt cx="0" cy="0"/>
        </a:xfrm>
      </p:grpSpPr>
      <p:grpSp>
        <p:nvGrpSpPr>
          <p:cNvPr id="3" name="Nhóm 2">
            <a:extLst>
              <a:ext uri="{FF2B5EF4-FFF2-40B4-BE49-F238E27FC236}">
                <a16:creationId xmlns:a16="http://schemas.microsoft.com/office/drawing/2014/main" id="{55BEA4FB-7978-723E-0BF1-DF5A4B8F55BD}"/>
              </a:ext>
            </a:extLst>
          </p:cNvPr>
          <p:cNvGrpSpPr/>
          <p:nvPr/>
        </p:nvGrpSpPr>
        <p:grpSpPr>
          <a:xfrm>
            <a:off x="-11545" y="0"/>
            <a:ext cx="18299545" cy="10287000"/>
            <a:chOff x="-11545" y="0"/>
            <a:chExt cx="18299545" cy="10287000"/>
          </a:xfrm>
        </p:grpSpPr>
        <p:sp>
          <p:nvSpPr>
            <p:cNvPr id="4" name="Freeform 2">
              <a:extLst>
                <a:ext uri="{FF2B5EF4-FFF2-40B4-BE49-F238E27FC236}">
                  <a16:creationId xmlns:a16="http://schemas.microsoft.com/office/drawing/2014/main" id="{5DBD4DE7-9589-581D-FFEC-E589B0F7774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grpSp>
          <p:nvGrpSpPr>
            <p:cNvPr id="8" name="Nhóm 7">
              <a:extLst>
                <a:ext uri="{FF2B5EF4-FFF2-40B4-BE49-F238E27FC236}">
                  <a16:creationId xmlns:a16="http://schemas.microsoft.com/office/drawing/2014/main" id="{002EB7D7-1FF4-527E-5E8A-15404C667BFC}"/>
                </a:ext>
              </a:extLst>
            </p:cNvPr>
            <p:cNvGrpSpPr/>
            <p:nvPr/>
          </p:nvGrpSpPr>
          <p:grpSpPr>
            <a:xfrm>
              <a:off x="-11545" y="6017308"/>
              <a:ext cx="18299545" cy="2859990"/>
              <a:chOff x="64655" y="1064595"/>
              <a:chExt cx="18299545" cy="2859990"/>
            </a:xfrm>
          </p:grpSpPr>
          <p:pic>
            <p:nvPicPr>
              <p:cNvPr id="7" name="Hình ảnh 6">
                <a:extLst>
                  <a:ext uri="{FF2B5EF4-FFF2-40B4-BE49-F238E27FC236}">
                    <a16:creationId xmlns:a16="http://schemas.microsoft.com/office/drawing/2014/main" id="{FABC6BD1-11F5-7F93-AC03-14F4B9EFA4E3}"/>
                  </a:ext>
                </a:extLst>
              </p:cNvPr>
              <p:cNvPicPr>
                <a:picLocks noChangeAspect="1"/>
              </p:cNvPicPr>
              <p:nvPr/>
            </p:nvPicPr>
            <p:blipFill rotWithShape="1">
              <a:blip r:embed="rId3"/>
              <a:srcRect t="82594"/>
              <a:stretch/>
            </p:blipFill>
            <p:spPr>
              <a:xfrm flipH="1">
                <a:off x="64655" y="1064595"/>
                <a:ext cx="18288000" cy="1790509"/>
              </a:xfrm>
              <a:prstGeom prst="rect">
                <a:avLst/>
              </a:prstGeom>
            </p:spPr>
          </p:pic>
          <p:pic>
            <p:nvPicPr>
              <p:cNvPr id="18" name="Hình ảnh 17">
                <a:extLst>
                  <a:ext uri="{FF2B5EF4-FFF2-40B4-BE49-F238E27FC236}">
                    <a16:creationId xmlns:a16="http://schemas.microsoft.com/office/drawing/2014/main" id="{6E3C740E-8216-B036-A6A3-AA2F556D0E14}"/>
                  </a:ext>
                </a:extLst>
              </p:cNvPr>
              <p:cNvPicPr>
                <a:picLocks noChangeAspect="1"/>
              </p:cNvPicPr>
              <p:nvPr/>
            </p:nvPicPr>
            <p:blipFill rotWithShape="1">
              <a:blip r:embed="rId3"/>
              <a:srcRect t="87404" b="1192"/>
              <a:stretch/>
            </p:blipFill>
            <p:spPr>
              <a:xfrm flipV="1">
                <a:off x="76200" y="2751567"/>
                <a:ext cx="18288000" cy="1173018"/>
              </a:xfrm>
              <a:prstGeom prst="rect">
                <a:avLst/>
              </a:prstGeom>
            </p:spPr>
          </p:pic>
        </p:grpSp>
      </p:grpSp>
      <p:sp>
        <p:nvSpPr>
          <p:cNvPr id="5" name="Freeform 5">
            <a:extLst>
              <a:ext uri="{FF2B5EF4-FFF2-40B4-BE49-F238E27FC236}">
                <a16:creationId xmlns:a16="http://schemas.microsoft.com/office/drawing/2014/main" id="{26526D70-F05A-BA9F-6162-24DAD0CDFE07}"/>
              </a:ext>
            </a:extLst>
          </p:cNvPr>
          <p:cNvSpPr/>
          <p:nvPr/>
        </p:nvSpPr>
        <p:spPr>
          <a:xfrm flipH="1">
            <a:off x="17136795" y="1594362"/>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CFEB798D-BE0E-983E-A3A6-9D38B8A1EBCA}"/>
              </a:ext>
            </a:extLst>
          </p:cNvPr>
          <p:cNvSpPr/>
          <p:nvPr/>
        </p:nvSpPr>
        <p:spPr>
          <a:xfrm>
            <a:off x="16230600" y="570258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8A78E64D-493D-48F9-2A54-C56CAC1A6206}"/>
              </a:ext>
            </a:extLst>
          </p:cNvPr>
          <p:cNvGrpSpPr>
            <a:grpSpLocks noChangeAspect="1"/>
          </p:cNvGrpSpPr>
          <p:nvPr/>
        </p:nvGrpSpPr>
        <p:grpSpPr>
          <a:xfrm>
            <a:off x="-1743469" y="10215055"/>
            <a:ext cx="2835435" cy="3293954"/>
            <a:chOff x="0" y="0"/>
            <a:chExt cx="5466080" cy="6350000"/>
          </a:xfrm>
        </p:grpSpPr>
        <p:sp>
          <p:nvSpPr>
            <p:cNvPr id="10" name="Freeform 10">
              <a:extLst>
                <a:ext uri="{FF2B5EF4-FFF2-40B4-BE49-F238E27FC236}">
                  <a16:creationId xmlns:a16="http://schemas.microsoft.com/office/drawing/2014/main" id="{86FF55F4-6434-E33D-2D65-C62B1D4DF24F}"/>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5E8684"/>
            </a:solidFill>
          </p:spPr>
          <p:txBody>
            <a:bodyPr/>
            <a:lstStyle/>
            <a:p>
              <a:endParaRPr lang="en-US"/>
            </a:p>
          </p:txBody>
        </p:sp>
        <p:sp>
          <p:nvSpPr>
            <p:cNvPr id="11" name="Freeform 11">
              <a:extLst>
                <a:ext uri="{FF2B5EF4-FFF2-40B4-BE49-F238E27FC236}">
                  <a16:creationId xmlns:a16="http://schemas.microsoft.com/office/drawing/2014/main" id="{10E012BD-327B-314E-380D-A97A2409C92E}"/>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solidFill>
              <a:srgbClr val="000000">
                <a:alpha val="0"/>
              </a:srgbClr>
            </a:solidFill>
            <a:ln w="12700">
              <a:solidFill>
                <a:srgbClr val="000000"/>
              </a:solidFill>
            </a:ln>
          </p:spPr>
          <p:txBody>
            <a:bodyPr/>
            <a:lstStyle/>
            <a:p>
              <a:endParaRPr lang="en-US"/>
            </a:p>
          </p:txBody>
        </p:sp>
        <p:sp>
          <p:nvSpPr>
            <p:cNvPr id="12" name="Freeform 12">
              <a:extLst>
                <a:ext uri="{FF2B5EF4-FFF2-40B4-BE49-F238E27FC236}">
                  <a16:creationId xmlns:a16="http://schemas.microsoft.com/office/drawing/2014/main" id="{A24C8509-C800-38E7-EB05-E515CE7A6442}"/>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13" name="Freeform 13">
              <a:extLst>
                <a:ext uri="{FF2B5EF4-FFF2-40B4-BE49-F238E27FC236}">
                  <a16:creationId xmlns:a16="http://schemas.microsoft.com/office/drawing/2014/main" id="{C993A023-1521-9619-D9EC-84BC1043FE41}"/>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
        <p:nvSpPr>
          <p:cNvPr id="15" name="Hộp Văn bản 14">
            <a:extLst>
              <a:ext uri="{FF2B5EF4-FFF2-40B4-BE49-F238E27FC236}">
                <a16:creationId xmlns:a16="http://schemas.microsoft.com/office/drawing/2014/main" id="{F8288787-F4D8-E74F-F86D-19B76E3F41AA}"/>
              </a:ext>
            </a:extLst>
          </p:cNvPr>
          <p:cNvSpPr txBox="1"/>
          <p:nvPr/>
        </p:nvSpPr>
        <p:spPr>
          <a:xfrm>
            <a:off x="423740" y="144025"/>
            <a:ext cx="17559460" cy="2308324"/>
          </a:xfrm>
          <a:prstGeom prst="rect">
            <a:avLst/>
          </a:prstGeom>
          <a:noFill/>
        </p:spPr>
        <p:txBody>
          <a:bodyPr wrap="square">
            <a:spAutoFit/>
          </a:bodyPr>
          <a:lstStyle/>
          <a:p>
            <a:r>
              <a:rPr lang="vi-VN" sz="7200" b="1" i="1" spc="-100">
                <a:solidFill>
                  <a:schemeClr val="bg2">
                    <a:lumMod val="25000"/>
                  </a:schemeClr>
                </a:solidFill>
                <a:latin typeface="Times New Roman" panose="02020603050405020304" pitchFamily="18" charset="0"/>
                <a:ea typeface="Calibri" panose="020F0502020204030204" pitchFamily="34" charset="0"/>
              </a:rPr>
              <a:t>2. Thực hiện vẽ tranh theo nhóm về chủ đề "Nuôi dưỡng tình bạn".</a:t>
            </a:r>
            <a:endParaRPr lang="en-US" sz="7200" b="1" i="1" spc="-100">
              <a:solidFill>
                <a:schemeClr val="bg2">
                  <a:lumMod val="25000"/>
                </a:schemeClr>
              </a:solidFill>
            </a:endParaRPr>
          </a:p>
        </p:txBody>
      </p:sp>
      <p:cxnSp>
        <p:nvCxnSpPr>
          <p:cNvPr id="17" name="Đường nối Thẳng 16">
            <a:extLst>
              <a:ext uri="{FF2B5EF4-FFF2-40B4-BE49-F238E27FC236}">
                <a16:creationId xmlns:a16="http://schemas.microsoft.com/office/drawing/2014/main" id="{1CE035AE-510E-ED3C-431C-FF13674935A8}"/>
              </a:ext>
            </a:extLst>
          </p:cNvPr>
          <p:cNvCxnSpPr>
            <a:cxnSpLocks/>
          </p:cNvCxnSpPr>
          <p:nvPr/>
        </p:nvCxnSpPr>
        <p:spPr>
          <a:xfrm>
            <a:off x="609600" y="2466667"/>
            <a:ext cx="17156169" cy="0"/>
          </a:xfrm>
          <a:prstGeom prst="line">
            <a:avLst/>
          </a:prstGeom>
          <a:ln w="158750" cmpd="tri">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Freeform 20">
            <a:extLst>
              <a:ext uri="{FF2B5EF4-FFF2-40B4-BE49-F238E27FC236}">
                <a16:creationId xmlns:a16="http://schemas.microsoft.com/office/drawing/2014/main" id="{F477AAB7-2AE4-0A53-BE97-EB54C695E062}"/>
              </a:ext>
            </a:extLst>
          </p:cNvPr>
          <p:cNvSpPr/>
          <p:nvPr/>
        </p:nvSpPr>
        <p:spPr>
          <a:xfrm>
            <a:off x="-2441051"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E3EF3BE6-F5A4-1472-616C-AAADFFC2B087}"/>
              </a:ext>
            </a:extLst>
          </p:cNvPr>
          <p:cNvSpPr/>
          <p:nvPr/>
        </p:nvSpPr>
        <p:spPr>
          <a:xfrm>
            <a:off x="16559940"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7A05FF65-896E-8612-1E1B-051620860A5A}"/>
              </a:ext>
            </a:extLst>
          </p:cNvPr>
          <p:cNvSpPr/>
          <p:nvPr/>
        </p:nvSpPr>
        <p:spPr>
          <a:xfrm>
            <a:off x="2854616" y="2247900"/>
            <a:ext cx="12037163" cy="8408128"/>
          </a:xfrm>
          <a:custGeom>
            <a:avLst/>
            <a:gdLst/>
            <a:ahLst/>
            <a:cxnLst/>
            <a:rect l="l" t="t" r="r" b="b"/>
            <a:pathLst>
              <a:path w="12063002" h="9088469">
                <a:moveTo>
                  <a:pt x="0" y="0"/>
                </a:moveTo>
                <a:lnTo>
                  <a:pt x="12063002" y="0"/>
                </a:lnTo>
                <a:lnTo>
                  <a:pt x="12063002" y="9088469"/>
                </a:lnTo>
                <a:lnTo>
                  <a:pt x="0" y="9088469"/>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40319258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2B8EA-F490-B25F-B3E4-658C7CB0AE50}"/>
            </a:ext>
          </a:extLst>
        </p:cNvPr>
        <p:cNvGrpSpPr/>
        <p:nvPr/>
      </p:nvGrpSpPr>
      <p:grpSpPr>
        <a:xfrm>
          <a:off x="0" y="0"/>
          <a:ext cx="0" cy="0"/>
          <a:chOff x="0" y="0"/>
          <a:chExt cx="0" cy="0"/>
        </a:xfrm>
      </p:grpSpPr>
      <p:grpSp>
        <p:nvGrpSpPr>
          <p:cNvPr id="3" name="Nhóm 2">
            <a:extLst>
              <a:ext uri="{FF2B5EF4-FFF2-40B4-BE49-F238E27FC236}">
                <a16:creationId xmlns:a16="http://schemas.microsoft.com/office/drawing/2014/main" id="{CB7BA7DF-D52B-20C6-A955-670263B80FC1}"/>
              </a:ext>
            </a:extLst>
          </p:cNvPr>
          <p:cNvGrpSpPr/>
          <p:nvPr/>
        </p:nvGrpSpPr>
        <p:grpSpPr>
          <a:xfrm>
            <a:off x="-11545" y="0"/>
            <a:ext cx="18299545" cy="10287000"/>
            <a:chOff x="-11545" y="0"/>
            <a:chExt cx="18299545" cy="10287000"/>
          </a:xfrm>
        </p:grpSpPr>
        <p:sp>
          <p:nvSpPr>
            <p:cNvPr id="4" name="Freeform 2">
              <a:extLst>
                <a:ext uri="{FF2B5EF4-FFF2-40B4-BE49-F238E27FC236}">
                  <a16:creationId xmlns:a16="http://schemas.microsoft.com/office/drawing/2014/main" id="{094F7175-72EA-0278-F349-CC8BFF1883A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grpSp>
          <p:nvGrpSpPr>
            <p:cNvPr id="8" name="Nhóm 7">
              <a:extLst>
                <a:ext uri="{FF2B5EF4-FFF2-40B4-BE49-F238E27FC236}">
                  <a16:creationId xmlns:a16="http://schemas.microsoft.com/office/drawing/2014/main" id="{66EE3094-7324-CD81-CFEE-EB8164793CE0}"/>
                </a:ext>
              </a:extLst>
            </p:cNvPr>
            <p:cNvGrpSpPr/>
            <p:nvPr/>
          </p:nvGrpSpPr>
          <p:grpSpPr>
            <a:xfrm>
              <a:off x="-11545" y="6017308"/>
              <a:ext cx="18299545" cy="2859990"/>
              <a:chOff x="64655" y="1064595"/>
              <a:chExt cx="18299545" cy="2859990"/>
            </a:xfrm>
          </p:grpSpPr>
          <p:pic>
            <p:nvPicPr>
              <p:cNvPr id="7" name="Hình ảnh 6">
                <a:extLst>
                  <a:ext uri="{FF2B5EF4-FFF2-40B4-BE49-F238E27FC236}">
                    <a16:creationId xmlns:a16="http://schemas.microsoft.com/office/drawing/2014/main" id="{D4F3F8EB-02F2-DB90-D598-2923FCB0BE53}"/>
                  </a:ext>
                </a:extLst>
              </p:cNvPr>
              <p:cNvPicPr>
                <a:picLocks noChangeAspect="1"/>
              </p:cNvPicPr>
              <p:nvPr/>
            </p:nvPicPr>
            <p:blipFill rotWithShape="1">
              <a:blip r:embed="rId3"/>
              <a:srcRect t="82594"/>
              <a:stretch/>
            </p:blipFill>
            <p:spPr>
              <a:xfrm flipH="1">
                <a:off x="64655" y="1064595"/>
                <a:ext cx="18288000" cy="1790509"/>
              </a:xfrm>
              <a:prstGeom prst="rect">
                <a:avLst/>
              </a:prstGeom>
            </p:spPr>
          </p:pic>
          <p:pic>
            <p:nvPicPr>
              <p:cNvPr id="18" name="Hình ảnh 17">
                <a:extLst>
                  <a:ext uri="{FF2B5EF4-FFF2-40B4-BE49-F238E27FC236}">
                    <a16:creationId xmlns:a16="http://schemas.microsoft.com/office/drawing/2014/main" id="{A73C4679-EA2E-D5CE-E57A-7CF236B6936A}"/>
                  </a:ext>
                </a:extLst>
              </p:cNvPr>
              <p:cNvPicPr>
                <a:picLocks noChangeAspect="1"/>
              </p:cNvPicPr>
              <p:nvPr/>
            </p:nvPicPr>
            <p:blipFill rotWithShape="1">
              <a:blip r:embed="rId3"/>
              <a:srcRect t="87404" b="1192"/>
              <a:stretch/>
            </p:blipFill>
            <p:spPr>
              <a:xfrm flipV="1">
                <a:off x="76200" y="2751567"/>
                <a:ext cx="18288000" cy="1173018"/>
              </a:xfrm>
              <a:prstGeom prst="rect">
                <a:avLst/>
              </a:prstGeom>
            </p:spPr>
          </p:pic>
        </p:grpSp>
      </p:grpSp>
      <p:sp>
        <p:nvSpPr>
          <p:cNvPr id="5" name="Freeform 5">
            <a:extLst>
              <a:ext uri="{FF2B5EF4-FFF2-40B4-BE49-F238E27FC236}">
                <a16:creationId xmlns:a16="http://schemas.microsoft.com/office/drawing/2014/main" id="{8ADD4FAF-C2ED-03F8-FCD1-6A8F1F18EE1A}"/>
              </a:ext>
            </a:extLst>
          </p:cNvPr>
          <p:cNvSpPr/>
          <p:nvPr/>
        </p:nvSpPr>
        <p:spPr>
          <a:xfrm flipH="1">
            <a:off x="17136795" y="1594362"/>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3B23FA3F-1CAE-3040-D5DB-7E4C5854D391}"/>
              </a:ext>
            </a:extLst>
          </p:cNvPr>
          <p:cNvSpPr/>
          <p:nvPr/>
        </p:nvSpPr>
        <p:spPr>
          <a:xfrm>
            <a:off x="16230600" y="570258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Hộp Văn bản 14">
            <a:extLst>
              <a:ext uri="{FF2B5EF4-FFF2-40B4-BE49-F238E27FC236}">
                <a16:creationId xmlns:a16="http://schemas.microsoft.com/office/drawing/2014/main" id="{0C0617B5-8731-9118-8F31-6AA51AB0147B}"/>
              </a:ext>
            </a:extLst>
          </p:cNvPr>
          <p:cNvSpPr txBox="1"/>
          <p:nvPr/>
        </p:nvSpPr>
        <p:spPr>
          <a:xfrm>
            <a:off x="423740" y="144025"/>
            <a:ext cx="17559460" cy="1200329"/>
          </a:xfrm>
          <a:prstGeom prst="rect">
            <a:avLst/>
          </a:prstGeom>
          <a:noFill/>
        </p:spPr>
        <p:txBody>
          <a:bodyPr wrap="square">
            <a:spAutoFit/>
          </a:bodyPr>
          <a:lstStyle/>
          <a:p>
            <a:r>
              <a:rPr lang="vi-VN" sz="7200" b="1" i="1" spc="-100">
                <a:solidFill>
                  <a:schemeClr val="bg2">
                    <a:lumMod val="25000"/>
                  </a:schemeClr>
                </a:solidFill>
                <a:latin typeface="Times New Roman" panose="02020603050405020304" pitchFamily="18" charset="0"/>
                <a:ea typeface="Calibri" panose="020F0502020204030204" pitchFamily="34" charset="0"/>
              </a:rPr>
              <a:t>3. Tham gia triển lãm tranh.</a:t>
            </a:r>
            <a:endParaRPr lang="en-US" sz="7200" b="1" i="1" spc="-100">
              <a:solidFill>
                <a:schemeClr val="bg2">
                  <a:lumMod val="25000"/>
                </a:schemeClr>
              </a:solidFill>
            </a:endParaRPr>
          </a:p>
        </p:txBody>
      </p:sp>
      <p:cxnSp>
        <p:nvCxnSpPr>
          <p:cNvPr id="17" name="Đường nối Thẳng 16">
            <a:extLst>
              <a:ext uri="{FF2B5EF4-FFF2-40B4-BE49-F238E27FC236}">
                <a16:creationId xmlns:a16="http://schemas.microsoft.com/office/drawing/2014/main" id="{4D0413EF-B0FE-CC0C-2EB4-0DC8323DC344}"/>
              </a:ext>
            </a:extLst>
          </p:cNvPr>
          <p:cNvCxnSpPr>
            <a:cxnSpLocks/>
          </p:cNvCxnSpPr>
          <p:nvPr/>
        </p:nvCxnSpPr>
        <p:spPr>
          <a:xfrm>
            <a:off x="609600" y="1409702"/>
            <a:ext cx="17156169" cy="0"/>
          </a:xfrm>
          <a:prstGeom prst="line">
            <a:avLst/>
          </a:prstGeom>
          <a:ln w="158750" cmpd="tri">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70" name="Nhóm 69">
            <a:extLst>
              <a:ext uri="{FF2B5EF4-FFF2-40B4-BE49-F238E27FC236}">
                <a16:creationId xmlns:a16="http://schemas.microsoft.com/office/drawing/2014/main" id="{5EE637B9-4284-3B59-B2C0-3626308D63AE}"/>
              </a:ext>
            </a:extLst>
          </p:cNvPr>
          <p:cNvGrpSpPr/>
          <p:nvPr/>
        </p:nvGrpSpPr>
        <p:grpSpPr>
          <a:xfrm>
            <a:off x="-23089" y="1714500"/>
            <a:ext cx="18311090" cy="8572499"/>
            <a:chOff x="13855" y="114300"/>
            <a:chExt cx="18274145" cy="10172700"/>
          </a:xfrm>
        </p:grpSpPr>
        <p:sp>
          <p:nvSpPr>
            <p:cNvPr id="71" name="Freeform 2">
              <a:extLst>
                <a:ext uri="{FF2B5EF4-FFF2-40B4-BE49-F238E27FC236}">
                  <a16:creationId xmlns:a16="http://schemas.microsoft.com/office/drawing/2014/main" id="{60C65DD0-E2DB-88FE-CDF8-EA1FBADE481C}"/>
                </a:ext>
              </a:extLst>
            </p:cNvPr>
            <p:cNvSpPr/>
            <p:nvPr/>
          </p:nvSpPr>
          <p:spPr>
            <a:xfrm>
              <a:off x="13855" y="114300"/>
              <a:ext cx="18274145" cy="10172700"/>
            </a:xfrm>
            <a:custGeom>
              <a:avLst/>
              <a:gdLst/>
              <a:ahLst/>
              <a:cxnLst/>
              <a:rect l="l" t="t" r="r" b="b"/>
              <a:pathLst>
                <a:path w="16308743" h="9540615">
                  <a:moveTo>
                    <a:pt x="0" y="0"/>
                  </a:moveTo>
                  <a:lnTo>
                    <a:pt x="16308744" y="0"/>
                  </a:lnTo>
                  <a:lnTo>
                    <a:pt x="16308744" y="9540615"/>
                  </a:lnTo>
                  <a:lnTo>
                    <a:pt x="0" y="9540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2" name="Group 3">
              <a:extLst>
                <a:ext uri="{FF2B5EF4-FFF2-40B4-BE49-F238E27FC236}">
                  <a16:creationId xmlns:a16="http://schemas.microsoft.com/office/drawing/2014/main" id="{9DD8816E-AECC-7A36-683A-969633C1F573}"/>
                </a:ext>
              </a:extLst>
            </p:cNvPr>
            <p:cNvGrpSpPr/>
            <p:nvPr/>
          </p:nvGrpSpPr>
          <p:grpSpPr>
            <a:xfrm>
              <a:off x="1617898" y="1043260"/>
              <a:ext cx="3458013" cy="4157390"/>
              <a:chOff x="0" y="0"/>
              <a:chExt cx="812800" cy="1026915"/>
            </a:xfrm>
          </p:grpSpPr>
          <p:sp>
            <p:nvSpPr>
              <p:cNvPr id="119" name="Freeform 4">
                <a:extLst>
                  <a:ext uri="{FF2B5EF4-FFF2-40B4-BE49-F238E27FC236}">
                    <a16:creationId xmlns:a16="http://schemas.microsoft.com/office/drawing/2014/main" id="{7B77C223-1EC9-B181-D9EF-A8284FA2F463}"/>
                  </a:ext>
                </a:extLst>
              </p:cNvPr>
              <p:cNvSpPr/>
              <p:nvPr/>
            </p:nvSpPr>
            <p:spPr>
              <a:xfrm>
                <a:off x="0" y="0"/>
                <a:ext cx="812800" cy="1026915"/>
              </a:xfrm>
              <a:custGeom>
                <a:avLst/>
                <a:gdLst/>
                <a:ahLst/>
                <a:cxnLst/>
                <a:rect l="l" t="t" r="r" b="b"/>
                <a:pathLst>
                  <a:path w="812800" h="1026915">
                    <a:moveTo>
                      <a:pt x="0" y="0"/>
                    </a:moveTo>
                    <a:lnTo>
                      <a:pt x="812800" y="0"/>
                    </a:lnTo>
                    <a:lnTo>
                      <a:pt x="812800" y="1026915"/>
                    </a:lnTo>
                    <a:lnTo>
                      <a:pt x="0" y="102691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TextBox 5">
                <a:extLst>
                  <a:ext uri="{FF2B5EF4-FFF2-40B4-BE49-F238E27FC236}">
                    <a16:creationId xmlns:a16="http://schemas.microsoft.com/office/drawing/2014/main" id="{7789BBA1-0775-6250-6739-9E3FE0BADAF0}"/>
                  </a:ext>
                </a:extLst>
              </p:cNvPr>
              <p:cNvSpPr txBox="1"/>
              <p:nvPr/>
            </p:nvSpPr>
            <p:spPr>
              <a:xfrm>
                <a:off x="0" y="-38100"/>
                <a:ext cx="812800" cy="106501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Freeform 6">
              <a:extLst>
                <a:ext uri="{FF2B5EF4-FFF2-40B4-BE49-F238E27FC236}">
                  <a16:creationId xmlns:a16="http://schemas.microsoft.com/office/drawing/2014/main" id="{F0E7E1A4-AE8F-3F75-D0AB-13CFF5E4FA0C}"/>
                </a:ext>
              </a:extLst>
            </p:cNvPr>
            <p:cNvSpPr/>
            <p:nvPr/>
          </p:nvSpPr>
          <p:spPr>
            <a:xfrm>
              <a:off x="1617898" y="1891828"/>
              <a:ext cx="3458013" cy="3308821"/>
            </a:xfrm>
            <a:custGeom>
              <a:avLst/>
              <a:gdLst/>
              <a:ahLst/>
              <a:cxnLst/>
              <a:rect l="l" t="t" r="r" b="b"/>
              <a:pathLst>
                <a:path w="3086100" h="3103226">
                  <a:moveTo>
                    <a:pt x="0" y="0"/>
                  </a:moveTo>
                  <a:lnTo>
                    <a:pt x="3086100" y="0"/>
                  </a:lnTo>
                  <a:lnTo>
                    <a:pt x="3086100" y="3103226"/>
                  </a:lnTo>
                  <a:lnTo>
                    <a:pt x="0" y="3103226"/>
                  </a:lnTo>
                  <a:lnTo>
                    <a:pt x="0" y="0"/>
                  </a:lnTo>
                  <a:close/>
                </a:path>
              </a:pathLst>
            </a:custGeom>
            <a:blipFill>
              <a:blip r:embed="rId8"/>
              <a:stretch>
                <a:fillRect l="-68947" r="-429470" b="-16557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7">
              <a:extLst>
                <a:ext uri="{FF2B5EF4-FFF2-40B4-BE49-F238E27FC236}">
                  <a16:creationId xmlns:a16="http://schemas.microsoft.com/office/drawing/2014/main" id="{F3B067AD-75B3-3B40-34BB-E616BCED1196}"/>
                </a:ext>
              </a:extLst>
            </p:cNvPr>
            <p:cNvSpPr/>
            <p:nvPr/>
          </p:nvSpPr>
          <p:spPr>
            <a:xfrm>
              <a:off x="1845829" y="2045309"/>
              <a:ext cx="3002148" cy="3001861"/>
            </a:xfrm>
            <a:custGeom>
              <a:avLst/>
              <a:gdLst/>
              <a:ahLst/>
              <a:cxnLst/>
              <a:rect l="l" t="t" r="r" b="b"/>
              <a:pathLst>
                <a:path w="2679264" h="2815339">
                  <a:moveTo>
                    <a:pt x="0" y="0"/>
                  </a:moveTo>
                  <a:lnTo>
                    <a:pt x="2679265" y="0"/>
                  </a:lnTo>
                  <a:lnTo>
                    <a:pt x="2679265" y="2815339"/>
                  </a:lnTo>
                  <a:lnTo>
                    <a:pt x="0" y="28153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5" name="Group 8">
              <a:extLst>
                <a:ext uri="{FF2B5EF4-FFF2-40B4-BE49-F238E27FC236}">
                  <a16:creationId xmlns:a16="http://schemas.microsoft.com/office/drawing/2014/main" id="{047F82B4-3875-5B1B-9B7A-101B5DF815DA}"/>
                </a:ext>
              </a:extLst>
            </p:cNvPr>
            <p:cNvGrpSpPr/>
            <p:nvPr/>
          </p:nvGrpSpPr>
          <p:grpSpPr>
            <a:xfrm>
              <a:off x="5371543" y="1043260"/>
              <a:ext cx="3458013" cy="4157390"/>
              <a:chOff x="0" y="0"/>
              <a:chExt cx="812800" cy="1026915"/>
            </a:xfrm>
          </p:grpSpPr>
          <p:sp>
            <p:nvSpPr>
              <p:cNvPr id="117" name="Freeform 9">
                <a:extLst>
                  <a:ext uri="{FF2B5EF4-FFF2-40B4-BE49-F238E27FC236}">
                    <a16:creationId xmlns:a16="http://schemas.microsoft.com/office/drawing/2014/main" id="{B9464F52-E69D-F764-B140-C6B3AF537BB2}"/>
                  </a:ext>
                </a:extLst>
              </p:cNvPr>
              <p:cNvSpPr/>
              <p:nvPr/>
            </p:nvSpPr>
            <p:spPr>
              <a:xfrm>
                <a:off x="0" y="0"/>
                <a:ext cx="812800" cy="1026915"/>
              </a:xfrm>
              <a:custGeom>
                <a:avLst/>
                <a:gdLst/>
                <a:ahLst/>
                <a:cxnLst/>
                <a:rect l="l" t="t" r="r" b="b"/>
                <a:pathLst>
                  <a:path w="812800" h="1026915">
                    <a:moveTo>
                      <a:pt x="0" y="0"/>
                    </a:moveTo>
                    <a:lnTo>
                      <a:pt x="812800" y="0"/>
                    </a:lnTo>
                    <a:lnTo>
                      <a:pt x="812800" y="1026915"/>
                    </a:lnTo>
                    <a:lnTo>
                      <a:pt x="0" y="102691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TextBox 10">
                <a:extLst>
                  <a:ext uri="{FF2B5EF4-FFF2-40B4-BE49-F238E27FC236}">
                    <a16:creationId xmlns:a16="http://schemas.microsoft.com/office/drawing/2014/main" id="{62264E8D-CA29-6AD8-1D65-E35ABE34BD86}"/>
                  </a:ext>
                </a:extLst>
              </p:cNvPr>
              <p:cNvSpPr txBox="1"/>
              <p:nvPr/>
            </p:nvSpPr>
            <p:spPr>
              <a:xfrm>
                <a:off x="0" y="-38100"/>
                <a:ext cx="812800" cy="106501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6" name="Freeform 11">
              <a:extLst>
                <a:ext uri="{FF2B5EF4-FFF2-40B4-BE49-F238E27FC236}">
                  <a16:creationId xmlns:a16="http://schemas.microsoft.com/office/drawing/2014/main" id="{CE7D271A-DF48-036C-02EA-E6612E65AB63}"/>
                </a:ext>
              </a:extLst>
            </p:cNvPr>
            <p:cNvSpPr/>
            <p:nvPr/>
          </p:nvSpPr>
          <p:spPr>
            <a:xfrm>
              <a:off x="5519705" y="2857714"/>
              <a:ext cx="3161689" cy="2342936"/>
            </a:xfrm>
            <a:custGeom>
              <a:avLst/>
              <a:gdLst/>
              <a:ahLst/>
              <a:cxnLst/>
              <a:rect l="l" t="t" r="r" b="b"/>
              <a:pathLst>
                <a:path w="2821646" h="2197357">
                  <a:moveTo>
                    <a:pt x="0" y="0"/>
                  </a:moveTo>
                  <a:lnTo>
                    <a:pt x="2821646" y="0"/>
                  </a:lnTo>
                  <a:lnTo>
                    <a:pt x="2821646" y="2197356"/>
                  </a:lnTo>
                  <a:lnTo>
                    <a:pt x="0" y="219735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12">
              <a:extLst>
                <a:ext uri="{FF2B5EF4-FFF2-40B4-BE49-F238E27FC236}">
                  <a16:creationId xmlns:a16="http://schemas.microsoft.com/office/drawing/2014/main" id="{07E96FE4-5BC5-D75C-773F-B3534D6BA64D}"/>
                </a:ext>
              </a:extLst>
            </p:cNvPr>
            <p:cNvSpPr/>
            <p:nvPr/>
          </p:nvSpPr>
          <p:spPr>
            <a:xfrm>
              <a:off x="5519705" y="1953080"/>
              <a:ext cx="950669" cy="904634"/>
            </a:xfrm>
            <a:custGeom>
              <a:avLst/>
              <a:gdLst/>
              <a:ahLst/>
              <a:cxnLst/>
              <a:rect l="l" t="t" r="r" b="b"/>
              <a:pathLst>
                <a:path w="848424" h="848424">
                  <a:moveTo>
                    <a:pt x="0" y="0"/>
                  </a:moveTo>
                  <a:lnTo>
                    <a:pt x="848424" y="0"/>
                  </a:lnTo>
                  <a:lnTo>
                    <a:pt x="848424" y="848424"/>
                  </a:lnTo>
                  <a:lnTo>
                    <a:pt x="0" y="8484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8" name="Group 13">
              <a:extLst>
                <a:ext uri="{FF2B5EF4-FFF2-40B4-BE49-F238E27FC236}">
                  <a16:creationId xmlns:a16="http://schemas.microsoft.com/office/drawing/2014/main" id="{715D1B6A-201A-17F0-926D-93797AD897DA}"/>
                </a:ext>
              </a:extLst>
            </p:cNvPr>
            <p:cNvGrpSpPr/>
            <p:nvPr/>
          </p:nvGrpSpPr>
          <p:grpSpPr>
            <a:xfrm>
              <a:off x="7701296" y="2857714"/>
              <a:ext cx="859790" cy="890018"/>
              <a:chOff x="0" y="0"/>
              <a:chExt cx="1023092" cy="1112955"/>
            </a:xfrm>
          </p:grpSpPr>
          <p:sp>
            <p:nvSpPr>
              <p:cNvPr id="114" name="Freeform 14">
                <a:extLst>
                  <a:ext uri="{FF2B5EF4-FFF2-40B4-BE49-F238E27FC236}">
                    <a16:creationId xmlns:a16="http://schemas.microsoft.com/office/drawing/2014/main" id="{5C66913E-0594-7515-9123-1C4F646FD61B}"/>
                  </a:ext>
                </a:extLst>
              </p:cNvPr>
              <p:cNvSpPr/>
              <p:nvPr/>
            </p:nvSpPr>
            <p:spPr>
              <a:xfrm>
                <a:off x="417083" y="452874"/>
                <a:ext cx="606010" cy="581769"/>
              </a:xfrm>
              <a:custGeom>
                <a:avLst/>
                <a:gdLst/>
                <a:ahLst/>
                <a:cxnLst/>
                <a:rect l="l" t="t" r="r" b="b"/>
                <a:pathLst>
                  <a:path w="606010" h="581769">
                    <a:moveTo>
                      <a:pt x="0" y="0"/>
                    </a:moveTo>
                    <a:lnTo>
                      <a:pt x="606009" y="0"/>
                    </a:lnTo>
                    <a:lnTo>
                      <a:pt x="606009" y="581769"/>
                    </a:lnTo>
                    <a:lnTo>
                      <a:pt x="0" y="5817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15">
                <a:extLst>
                  <a:ext uri="{FF2B5EF4-FFF2-40B4-BE49-F238E27FC236}">
                    <a16:creationId xmlns:a16="http://schemas.microsoft.com/office/drawing/2014/main" id="{42921809-14CD-25E9-836E-43C7233EE2CA}"/>
                  </a:ext>
                </a:extLst>
              </p:cNvPr>
              <p:cNvSpPr/>
              <p:nvPr/>
            </p:nvSpPr>
            <p:spPr>
              <a:xfrm>
                <a:off x="511546" y="0"/>
                <a:ext cx="417083" cy="400399"/>
              </a:xfrm>
              <a:custGeom>
                <a:avLst/>
                <a:gdLst/>
                <a:ahLst/>
                <a:cxnLst/>
                <a:rect l="l" t="t" r="r" b="b"/>
                <a:pathLst>
                  <a:path w="417083" h="400399">
                    <a:moveTo>
                      <a:pt x="0" y="0"/>
                    </a:moveTo>
                    <a:lnTo>
                      <a:pt x="417083" y="0"/>
                    </a:lnTo>
                    <a:lnTo>
                      <a:pt x="417083" y="400399"/>
                    </a:lnTo>
                    <a:lnTo>
                      <a:pt x="0" y="4003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16">
                <a:extLst>
                  <a:ext uri="{FF2B5EF4-FFF2-40B4-BE49-F238E27FC236}">
                    <a16:creationId xmlns:a16="http://schemas.microsoft.com/office/drawing/2014/main" id="{FE16AF22-3141-93B8-7A10-F747D213D5C0}"/>
                  </a:ext>
                </a:extLst>
              </p:cNvPr>
              <p:cNvSpPr/>
              <p:nvPr/>
            </p:nvSpPr>
            <p:spPr>
              <a:xfrm>
                <a:off x="0" y="712556"/>
                <a:ext cx="417083" cy="400399"/>
              </a:xfrm>
              <a:custGeom>
                <a:avLst/>
                <a:gdLst/>
                <a:ahLst/>
                <a:cxnLst/>
                <a:rect l="l" t="t" r="r" b="b"/>
                <a:pathLst>
                  <a:path w="417083" h="400399">
                    <a:moveTo>
                      <a:pt x="0" y="0"/>
                    </a:moveTo>
                    <a:lnTo>
                      <a:pt x="417083" y="0"/>
                    </a:lnTo>
                    <a:lnTo>
                      <a:pt x="417083" y="400399"/>
                    </a:lnTo>
                    <a:lnTo>
                      <a:pt x="0" y="40039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17">
              <a:extLst>
                <a:ext uri="{FF2B5EF4-FFF2-40B4-BE49-F238E27FC236}">
                  <a16:creationId xmlns:a16="http://schemas.microsoft.com/office/drawing/2014/main" id="{BAC0981A-D140-6061-2323-3C767A863ACB}"/>
                </a:ext>
              </a:extLst>
            </p:cNvPr>
            <p:cNvGrpSpPr/>
            <p:nvPr/>
          </p:nvGrpSpPr>
          <p:grpSpPr>
            <a:xfrm>
              <a:off x="9352527" y="1043260"/>
              <a:ext cx="3458013" cy="4157390"/>
              <a:chOff x="0" y="0"/>
              <a:chExt cx="812800" cy="1026915"/>
            </a:xfrm>
          </p:grpSpPr>
          <p:sp>
            <p:nvSpPr>
              <p:cNvPr id="112" name="Freeform 18">
                <a:extLst>
                  <a:ext uri="{FF2B5EF4-FFF2-40B4-BE49-F238E27FC236}">
                    <a16:creationId xmlns:a16="http://schemas.microsoft.com/office/drawing/2014/main" id="{3EF080D8-326A-F7AA-8E3D-EA3283D26822}"/>
                  </a:ext>
                </a:extLst>
              </p:cNvPr>
              <p:cNvSpPr/>
              <p:nvPr/>
            </p:nvSpPr>
            <p:spPr>
              <a:xfrm>
                <a:off x="0" y="0"/>
                <a:ext cx="812800" cy="1026915"/>
              </a:xfrm>
              <a:custGeom>
                <a:avLst/>
                <a:gdLst/>
                <a:ahLst/>
                <a:cxnLst/>
                <a:rect l="l" t="t" r="r" b="b"/>
                <a:pathLst>
                  <a:path w="812800" h="1026915">
                    <a:moveTo>
                      <a:pt x="0" y="0"/>
                    </a:moveTo>
                    <a:lnTo>
                      <a:pt x="812800" y="0"/>
                    </a:lnTo>
                    <a:lnTo>
                      <a:pt x="812800" y="1026915"/>
                    </a:lnTo>
                    <a:lnTo>
                      <a:pt x="0" y="102691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TextBox 19">
                <a:extLst>
                  <a:ext uri="{FF2B5EF4-FFF2-40B4-BE49-F238E27FC236}">
                    <a16:creationId xmlns:a16="http://schemas.microsoft.com/office/drawing/2014/main" id="{55E8F1A5-378B-81D3-48A0-0364457F4112}"/>
                  </a:ext>
                </a:extLst>
              </p:cNvPr>
              <p:cNvSpPr txBox="1"/>
              <p:nvPr/>
            </p:nvSpPr>
            <p:spPr>
              <a:xfrm>
                <a:off x="0" y="-38100"/>
                <a:ext cx="812800" cy="106501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0" name="Freeform 20">
              <a:extLst>
                <a:ext uri="{FF2B5EF4-FFF2-40B4-BE49-F238E27FC236}">
                  <a16:creationId xmlns:a16="http://schemas.microsoft.com/office/drawing/2014/main" id="{43D342BA-3E86-2984-8F52-6E252C63A3C1}"/>
                </a:ext>
              </a:extLst>
            </p:cNvPr>
            <p:cNvSpPr/>
            <p:nvPr/>
          </p:nvSpPr>
          <p:spPr>
            <a:xfrm>
              <a:off x="9352527" y="1891828"/>
              <a:ext cx="3458013" cy="3308821"/>
            </a:xfrm>
            <a:custGeom>
              <a:avLst/>
              <a:gdLst/>
              <a:ahLst/>
              <a:cxnLst/>
              <a:rect l="l" t="t" r="r" b="b"/>
              <a:pathLst>
                <a:path w="3086100" h="3103226">
                  <a:moveTo>
                    <a:pt x="0" y="0"/>
                  </a:moveTo>
                  <a:lnTo>
                    <a:pt x="3086100" y="0"/>
                  </a:lnTo>
                  <a:lnTo>
                    <a:pt x="3086100" y="3103226"/>
                  </a:lnTo>
                  <a:lnTo>
                    <a:pt x="0" y="3103226"/>
                  </a:lnTo>
                  <a:lnTo>
                    <a:pt x="0" y="0"/>
                  </a:lnTo>
                  <a:close/>
                </a:path>
              </a:pathLst>
            </a:custGeom>
            <a:blipFill>
              <a:blip r:embed="rId8"/>
              <a:stretch>
                <a:fillRect l="-68947" r="-429470" b="-16557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21">
              <a:extLst>
                <a:ext uri="{FF2B5EF4-FFF2-40B4-BE49-F238E27FC236}">
                  <a16:creationId xmlns:a16="http://schemas.microsoft.com/office/drawing/2014/main" id="{BCA0FFEF-42EA-E46F-FE96-4E51209CFB1D}"/>
                </a:ext>
              </a:extLst>
            </p:cNvPr>
            <p:cNvSpPr/>
            <p:nvPr/>
          </p:nvSpPr>
          <p:spPr>
            <a:xfrm>
              <a:off x="11220007" y="3607290"/>
              <a:ext cx="1308857" cy="1593359"/>
            </a:xfrm>
            <a:custGeom>
              <a:avLst/>
              <a:gdLst/>
              <a:ahLst/>
              <a:cxnLst/>
              <a:rect l="l" t="t" r="r" b="b"/>
              <a:pathLst>
                <a:path w="1168088" h="1494355">
                  <a:moveTo>
                    <a:pt x="0" y="0"/>
                  </a:moveTo>
                  <a:lnTo>
                    <a:pt x="1168087" y="0"/>
                  </a:lnTo>
                  <a:lnTo>
                    <a:pt x="1168087" y="1494355"/>
                  </a:lnTo>
                  <a:lnTo>
                    <a:pt x="0" y="1494355"/>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22">
              <a:extLst>
                <a:ext uri="{FF2B5EF4-FFF2-40B4-BE49-F238E27FC236}">
                  <a16:creationId xmlns:a16="http://schemas.microsoft.com/office/drawing/2014/main" id="{1B4AD388-139C-4CB7-BCD8-B106F807FB20}"/>
                </a:ext>
              </a:extLst>
            </p:cNvPr>
            <p:cNvSpPr/>
            <p:nvPr/>
          </p:nvSpPr>
          <p:spPr>
            <a:xfrm>
              <a:off x="9739521" y="2045309"/>
              <a:ext cx="2339857" cy="2616906"/>
            </a:xfrm>
            <a:custGeom>
              <a:avLst/>
              <a:gdLst/>
              <a:ahLst/>
              <a:cxnLst/>
              <a:rect l="l" t="t" r="r" b="b"/>
              <a:pathLst>
                <a:path w="2088203" h="2454303">
                  <a:moveTo>
                    <a:pt x="0" y="0"/>
                  </a:moveTo>
                  <a:lnTo>
                    <a:pt x="2088203" y="0"/>
                  </a:lnTo>
                  <a:lnTo>
                    <a:pt x="2088203" y="2454303"/>
                  </a:lnTo>
                  <a:lnTo>
                    <a:pt x="0" y="2454303"/>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3" name="Group 23">
              <a:extLst>
                <a:ext uri="{FF2B5EF4-FFF2-40B4-BE49-F238E27FC236}">
                  <a16:creationId xmlns:a16="http://schemas.microsoft.com/office/drawing/2014/main" id="{64FF4A8A-BDA3-EC9E-297D-E9675FBDD990}"/>
                </a:ext>
              </a:extLst>
            </p:cNvPr>
            <p:cNvGrpSpPr/>
            <p:nvPr/>
          </p:nvGrpSpPr>
          <p:grpSpPr>
            <a:xfrm>
              <a:off x="13258800" y="1043260"/>
              <a:ext cx="3458013" cy="4157390"/>
              <a:chOff x="0" y="0"/>
              <a:chExt cx="812800" cy="1026915"/>
            </a:xfrm>
          </p:grpSpPr>
          <p:sp>
            <p:nvSpPr>
              <p:cNvPr id="110" name="Freeform 24">
                <a:extLst>
                  <a:ext uri="{FF2B5EF4-FFF2-40B4-BE49-F238E27FC236}">
                    <a16:creationId xmlns:a16="http://schemas.microsoft.com/office/drawing/2014/main" id="{9A0B6DB2-9AA7-591E-28AF-9FA5722EFD9B}"/>
                  </a:ext>
                </a:extLst>
              </p:cNvPr>
              <p:cNvSpPr/>
              <p:nvPr/>
            </p:nvSpPr>
            <p:spPr>
              <a:xfrm>
                <a:off x="0" y="0"/>
                <a:ext cx="812800" cy="1026915"/>
              </a:xfrm>
              <a:custGeom>
                <a:avLst/>
                <a:gdLst/>
                <a:ahLst/>
                <a:cxnLst/>
                <a:rect l="l" t="t" r="r" b="b"/>
                <a:pathLst>
                  <a:path w="812800" h="1026915">
                    <a:moveTo>
                      <a:pt x="0" y="0"/>
                    </a:moveTo>
                    <a:lnTo>
                      <a:pt x="812800" y="0"/>
                    </a:lnTo>
                    <a:lnTo>
                      <a:pt x="812800" y="1026915"/>
                    </a:lnTo>
                    <a:lnTo>
                      <a:pt x="0" y="102691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TextBox 25">
                <a:extLst>
                  <a:ext uri="{FF2B5EF4-FFF2-40B4-BE49-F238E27FC236}">
                    <a16:creationId xmlns:a16="http://schemas.microsoft.com/office/drawing/2014/main" id="{D2991763-094B-3134-A275-48DA96E1A967}"/>
                  </a:ext>
                </a:extLst>
              </p:cNvPr>
              <p:cNvSpPr txBox="1"/>
              <p:nvPr/>
            </p:nvSpPr>
            <p:spPr>
              <a:xfrm>
                <a:off x="0" y="-38100"/>
                <a:ext cx="812800" cy="106501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4" name="Group 26">
              <a:extLst>
                <a:ext uri="{FF2B5EF4-FFF2-40B4-BE49-F238E27FC236}">
                  <a16:creationId xmlns:a16="http://schemas.microsoft.com/office/drawing/2014/main" id="{38928852-FC40-0BE6-9B0C-E47596BBEC1D}"/>
                </a:ext>
              </a:extLst>
            </p:cNvPr>
            <p:cNvGrpSpPr/>
            <p:nvPr/>
          </p:nvGrpSpPr>
          <p:grpSpPr>
            <a:xfrm>
              <a:off x="1617898" y="5598567"/>
              <a:ext cx="7211659" cy="3584986"/>
              <a:chOff x="0" y="0"/>
              <a:chExt cx="1695088" cy="885526"/>
            </a:xfrm>
          </p:grpSpPr>
          <p:sp>
            <p:nvSpPr>
              <p:cNvPr id="108" name="Freeform 27">
                <a:extLst>
                  <a:ext uri="{FF2B5EF4-FFF2-40B4-BE49-F238E27FC236}">
                    <a16:creationId xmlns:a16="http://schemas.microsoft.com/office/drawing/2014/main" id="{1C5CFE24-3BD7-1104-3065-EE8662571C71}"/>
                  </a:ext>
                </a:extLst>
              </p:cNvPr>
              <p:cNvSpPr/>
              <p:nvPr/>
            </p:nvSpPr>
            <p:spPr>
              <a:xfrm>
                <a:off x="0" y="0"/>
                <a:ext cx="1695088" cy="885526"/>
              </a:xfrm>
              <a:custGeom>
                <a:avLst/>
                <a:gdLst/>
                <a:ahLst/>
                <a:cxnLst/>
                <a:rect l="l" t="t" r="r" b="b"/>
                <a:pathLst>
                  <a:path w="1695088" h="885526">
                    <a:moveTo>
                      <a:pt x="0" y="0"/>
                    </a:moveTo>
                    <a:lnTo>
                      <a:pt x="1695088" y="0"/>
                    </a:lnTo>
                    <a:lnTo>
                      <a:pt x="1695088" y="885526"/>
                    </a:lnTo>
                    <a:lnTo>
                      <a:pt x="0" y="88552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TextBox 28">
                <a:extLst>
                  <a:ext uri="{FF2B5EF4-FFF2-40B4-BE49-F238E27FC236}">
                    <a16:creationId xmlns:a16="http://schemas.microsoft.com/office/drawing/2014/main" id="{10B35561-BA98-7049-62EE-5D4CC1108430}"/>
                  </a:ext>
                </a:extLst>
              </p:cNvPr>
              <p:cNvSpPr txBox="1"/>
              <p:nvPr/>
            </p:nvSpPr>
            <p:spPr>
              <a:xfrm>
                <a:off x="0" y="-38100"/>
                <a:ext cx="1695088" cy="9236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5" name="Freeform 29">
              <a:extLst>
                <a:ext uri="{FF2B5EF4-FFF2-40B4-BE49-F238E27FC236}">
                  <a16:creationId xmlns:a16="http://schemas.microsoft.com/office/drawing/2014/main" id="{EB3C7DDB-279A-3A5D-A47B-59CBA7936C09}"/>
                </a:ext>
              </a:extLst>
            </p:cNvPr>
            <p:cNvSpPr/>
            <p:nvPr/>
          </p:nvSpPr>
          <p:spPr>
            <a:xfrm>
              <a:off x="1617898" y="7862533"/>
              <a:ext cx="7211659" cy="1321019"/>
            </a:xfrm>
            <a:custGeom>
              <a:avLst/>
              <a:gdLst/>
              <a:ahLst/>
              <a:cxnLst/>
              <a:rect l="l" t="t" r="r" b="b"/>
              <a:pathLst>
                <a:path w="6436038" h="1238937">
                  <a:moveTo>
                    <a:pt x="0" y="0"/>
                  </a:moveTo>
                  <a:lnTo>
                    <a:pt x="6436037" y="0"/>
                  </a:lnTo>
                  <a:lnTo>
                    <a:pt x="6436037" y="1238938"/>
                  </a:lnTo>
                  <a:lnTo>
                    <a:pt x="0" y="1238938"/>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30">
              <a:extLst>
                <a:ext uri="{FF2B5EF4-FFF2-40B4-BE49-F238E27FC236}">
                  <a16:creationId xmlns:a16="http://schemas.microsoft.com/office/drawing/2014/main" id="{0BBED73F-DF78-9FCB-379B-48D0B13AAF57}"/>
                </a:ext>
              </a:extLst>
            </p:cNvPr>
            <p:cNvSpPr/>
            <p:nvPr/>
          </p:nvSpPr>
          <p:spPr>
            <a:xfrm>
              <a:off x="1612026" y="7131730"/>
              <a:ext cx="7217529" cy="2051823"/>
            </a:xfrm>
            <a:custGeom>
              <a:avLst/>
              <a:gdLst/>
              <a:ahLst/>
              <a:cxnLst/>
              <a:rect l="l" t="t" r="r" b="b"/>
              <a:pathLst>
                <a:path w="6441277" h="1924332">
                  <a:moveTo>
                    <a:pt x="0" y="0"/>
                  </a:moveTo>
                  <a:lnTo>
                    <a:pt x="6441277" y="0"/>
                  </a:lnTo>
                  <a:lnTo>
                    <a:pt x="6441277" y="1924332"/>
                  </a:lnTo>
                  <a:lnTo>
                    <a:pt x="0" y="19243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31">
              <a:extLst>
                <a:ext uri="{FF2B5EF4-FFF2-40B4-BE49-F238E27FC236}">
                  <a16:creationId xmlns:a16="http://schemas.microsoft.com/office/drawing/2014/main" id="{BDA4E6E8-FE8D-8A87-C49B-C60ADE2591A4}"/>
                </a:ext>
              </a:extLst>
            </p:cNvPr>
            <p:cNvSpPr/>
            <p:nvPr/>
          </p:nvSpPr>
          <p:spPr>
            <a:xfrm>
              <a:off x="1727788" y="5670710"/>
              <a:ext cx="1041389" cy="990961"/>
            </a:xfrm>
            <a:custGeom>
              <a:avLst/>
              <a:gdLst/>
              <a:ahLst/>
              <a:cxnLst/>
              <a:rect l="l" t="t" r="r" b="b"/>
              <a:pathLst>
                <a:path w="929387" h="929387">
                  <a:moveTo>
                    <a:pt x="0" y="0"/>
                  </a:moveTo>
                  <a:lnTo>
                    <a:pt x="929386" y="0"/>
                  </a:lnTo>
                  <a:lnTo>
                    <a:pt x="929386" y="929387"/>
                  </a:lnTo>
                  <a:lnTo>
                    <a:pt x="0" y="9293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32">
              <a:extLst>
                <a:ext uri="{FF2B5EF4-FFF2-40B4-BE49-F238E27FC236}">
                  <a16:creationId xmlns:a16="http://schemas.microsoft.com/office/drawing/2014/main" id="{85692522-F1D2-AA9E-706E-C6B214020E53}"/>
                </a:ext>
              </a:extLst>
            </p:cNvPr>
            <p:cNvSpPr/>
            <p:nvPr/>
          </p:nvSpPr>
          <p:spPr>
            <a:xfrm>
              <a:off x="1845829" y="6166190"/>
              <a:ext cx="1321063" cy="571977"/>
            </a:xfrm>
            <a:custGeom>
              <a:avLst/>
              <a:gdLst/>
              <a:ahLst/>
              <a:cxnLst/>
              <a:rect l="l" t="t" r="r" b="b"/>
              <a:pathLst>
                <a:path w="1178981" h="536437">
                  <a:moveTo>
                    <a:pt x="0" y="0"/>
                  </a:moveTo>
                  <a:lnTo>
                    <a:pt x="1178982" y="0"/>
                  </a:lnTo>
                  <a:lnTo>
                    <a:pt x="1178982" y="536437"/>
                  </a:lnTo>
                  <a:lnTo>
                    <a:pt x="0" y="536437"/>
                  </a:lnTo>
                  <a:lnTo>
                    <a:pt x="0" y="0"/>
                  </a:lnTo>
                  <a:close/>
                </a:path>
              </a:pathLst>
            </a:custGeom>
            <a:blipFill>
              <a:blip r:embed="rId2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33">
              <a:extLst>
                <a:ext uri="{FF2B5EF4-FFF2-40B4-BE49-F238E27FC236}">
                  <a16:creationId xmlns:a16="http://schemas.microsoft.com/office/drawing/2014/main" id="{2EC1FE21-2CCE-864E-4620-227D76148CAD}"/>
                </a:ext>
              </a:extLst>
            </p:cNvPr>
            <p:cNvSpPr/>
            <p:nvPr/>
          </p:nvSpPr>
          <p:spPr>
            <a:xfrm>
              <a:off x="13258800" y="1953080"/>
              <a:ext cx="3458013" cy="3308821"/>
            </a:xfrm>
            <a:custGeom>
              <a:avLst/>
              <a:gdLst/>
              <a:ahLst/>
              <a:cxnLst/>
              <a:rect l="l" t="t" r="r" b="b"/>
              <a:pathLst>
                <a:path w="3086100" h="3103226">
                  <a:moveTo>
                    <a:pt x="0" y="0"/>
                  </a:moveTo>
                  <a:lnTo>
                    <a:pt x="3086100" y="0"/>
                  </a:lnTo>
                  <a:lnTo>
                    <a:pt x="3086100" y="3103226"/>
                  </a:lnTo>
                  <a:lnTo>
                    <a:pt x="0" y="3103226"/>
                  </a:lnTo>
                  <a:lnTo>
                    <a:pt x="0" y="0"/>
                  </a:lnTo>
                  <a:close/>
                </a:path>
              </a:pathLst>
            </a:custGeom>
            <a:blipFill>
              <a:blip r:embed="rId8"/>
              <a:stretch>
                <a:fillRect l="-68947" r="-429470" b="-16557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34">
              <a:extLst>
                <a:ext uri="{FF2B5EF4-FFF2-40B4-BE49-F238E27FC236}">
                  <a16:creationId xmlns:a16="http://schemas.microsoft.com/office/drawing/2014/main" id="{90F36EC4-7C6D-950A-A668-68D6CF3389C6}"/>
                </a:ext>
              </a:extLst>
            </p:cNvPr>
            <p:cNvSpPr/>
            <p:nvPr/>
          </p:nvSpPr>
          <p:spPr>
            <a:xfrm>
              <a:off x="13258800" y="2690362"/>
              <a:ext cx="3357022" cy="2571541"/>
            </a:xfrm>
            <a:custGeom>
              <a:avLst/>
              <a:gdLst/>
              <a:ahLst/>
              <a:cxnLst/>
              <a:rect l="l" t="t" r="r" b="b"/>
              <a:pathLst>
                <a:path w="2995971" h="2411757">
                  <a:moveTo>
                    <a:pt x="0" y="0"/>
                  </a:moveTo>
                  <a:lnTo>
                    <a:pt x="2995971" y="0"/>
                  </a:lnTo>
                  <a:lnTo>
                    <a:pt x="2995971" y="2411756"/>
                  </a:lnTo>
                  <a:lnTo>
                    <a:pt x="0" y="2411756"/>
                  </a:lnTo>
                  <a:lnTo>
                    <a:pt x="0" y="0"/>
                  </a:lnTo>
                  <a:close/>
                </a:path>
              </a:pathLst>
            </a:custGeom>
            <a:blipFill>
              <a:blip r:embed="rId2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1" name="Group 35">
              <a:extLst>
                <a:ext uri="{FF2B5EF4-FFF2-40B4-BE49-F238E27FC236}">
                  <a16:creationId xmlns:a16="http://schemas.microsoft.com/office/drawing/2014/main" id="{DAD9584A-7B52-7731-C6AF-5FB26F68A65A}"/>
                </a:ext>
              </a:extLst>
            </p:cNvPr>
            <p:cNvGrpSpPr/>
            <p:nvPr/>
          </p:nvGrpSpPr>
          <p:grpSpPr>
            <a:xfrm>
              <a:off x="9352527" y="5598567"/>
              <a:ext cx="7211659" cy="3584986"/>
              <a:chOff x="0" y="0"/>
              <a:chExt cx="1695088" cy="885526"/>
            </a:xfrm>
          </p:grpSpPr>
          <p:sp>
            <p:nvSpPr>
              <p:cNvPr id="106" name="Freeform 36">
                <a:extLst>
                  <a:ext uri="{FF2B5EF4-FFF2-40B4-BE49-F238E27FC236}">
                    <a16:creationId xmlns:a16="http://schemas.microsoft.com/office/drawing/2014/main" id="{869B5095-B1B6-AA62-3079-744EFA5AC615}"/>
                  </a:ext>
                </a:extLst>
              </p:cNvPr>
              <p:cNvSpPr/>
              <p:nvPr/>
            </p:nvSpPr>
            <p:spPr>
              <a:xfrm>
                <a:off x="0" y="0"/>
                <a:ext cx="1695088" cy="885526"/>
              </a:xfrm>
              <a:custGeom>
                <a:avLst/>
                <a:gdLst/>
                <a:ahLst/>
                <a:cxnLst/>
                <a:rect l="l" t="t" r="r" b="b"/>
                <a:pathLst>
                  <a:path w="1695088" h="885526">
                    <a:moveTo>
                      <a:pt x="0" y="0"/>
                    </a:moveTo>
                    <a:lnTo>
                      <a:pt x="1695088" y="0"/>
                    </a:lnTo>
                    <a:lnTo>
                      <a:pt x="1695088" y="885526"/>
                    </a:lnTo>
                    <a:lnTo>
                      <a:pt x="0" y="88552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TextBox 37">
                <a:extLst>
                  <a:ext uri="{FF2B5EF4-FFF2-40B4-BE49-F238E27FC236}">
                    <a16:creationId xmlns:a16="http://schemas.microsoft.com/office/drawing/2014/main" id="{E86E6BF3-D1F0-C8AC-44AC-D4F440511ABF}"/>
                  </a:ext>
                </a:extLst>
              </p:cNvPr>
              <p:cNvSpPr txBox="1"/>
              <p:nvPr/>
            </p:nvSpPr>
            <p:spPr>
              <a:xfrm>
                <a:off x="0" y="-38100"/>
                <a:ext cx="1695088" cy="9236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2" name="Freeform 38">
              <a:extLst>
                <a:ext uri="{FF2B5EF4-FFF2-40B4-BE49-F238E27FC236}">
                  <a16:creationId xmlns:a16="http://schemas.microsoft.com/office/drawing/2014/main" id="{313C9CDD-CC0E-0064-6566-123F897EF847}"/>
                </a:ext>
              </a:extLst>
            </p:cNvPr>
            <p:cNvSpPr/>
            <p:nvPr/>
          </p:nvSpPr>
          <p:spPr>
            <a:xfrm>
              <a:off x="9352527" y="7477047"/>
              <a:ext cx="7211659" cy="1706504"/>
            </a:xfrm>
            <a:custGeom>
              <a:avLst/>
              <a:gdLst/>
              <a:ahLst/>
              <a:cxnLst/>
              <a:rect l="l" t="t" r="r" b="b"/>
              <a:pathLst>
                <a:path w="6436038" h="1600470">
                  <a:moveTo>
                    <a:pt x="0" y="0"/>
                  </a:moveTo>
                  <a:lnTo>
                    <a:pt x="6436038" y="0"/>
                  </a:lnTo>
                  <a:lnTo>
                    <a:pt x="6436038" y="1600471"/>
                  </a:lnTo>
                  <a:lnTo>
                    <a:pt x="0" y="1600471"/>
                  </a:lnTo>
                  <a:lnTo>
                    <a:pt x="0" y="0"/>
                  </a:lnTo>
                  <a:close/>
                </a:path>
              </a:pathLst>
            </a:custGeom>
            <a:blipFill>
              <a:blip r:embed="rId28"/>
              <a:stretch>
                <a:fillRect b="-372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39">
              <a:extLst>
                <a:ext uri="{FF2B5EF4-FFF2-40B4-BE49-F238E27FC236}">
                  <a16:creationId xmlns:a16="http://schemas.microsoft.com/office/drawing/2014/main" id="{FCEDEB0C-458C-4C10-7D78-688F6A2F9704}"/>
                </a:ext>
              </a:extLst>
            </p:cNvPr>
            <p:cNvSpPr/>
            <p:nvPr/>
          </p:nvSpPr>
          <p:spPr>
            <a:xfrm>
              <a:off x="9352527" y="6452179"/>
              <a:ext cx="2726852" cy="2731374"/>
            </a:xfrm>
            <a:custGeom>
              <a:avLst/>
              <a:gdLst/>
              <a:ahLst/>
              <a:cxnLst/>
              <a:rect l="l" t="t" r="r" b="b"/>
              <a:pathLst>
                <a:path w="2433576" h="2561659">
                  <a:moveTo>
                    <a:pt x="0" y="0"/>
                  </a:moveTo>
                  <a:lnTo>
                    <a:pt x="2433576" y="0"/>
                  </a:lnTo>
                  <a:lnTo>
                    <a:pt x="2433576" y="2561659"/>
                  </a:lnTo>
                  <a:lnTo>
                    <a:pt x="0" y="256165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Freeform 40">
              <a:extLst>
                <a:ext uri="{FF2B5EF4-FFF2-40B4-BE49-F238E27FC236}">
                  <a16:creationId xmlns:a16="http://schemas.microsoft.com/office/drawing/2014/main" id="{D89C8208-5620-F266-5511-E5C9AC08AB06}"/>
                </a:ext>
              </a:extLst>
            </p:cNvPr>
            <p:cNvSpPr/>
            <p:nvPr/>
          </p:nvSpPr>
          <p:spPr>
            <a:xfrm>
              <a:off x="11293922" y="8364947"/>
              <a:ext cx="2586528" cy="872727"/>
            </a:xfrm>
            <a:custGeom>
              <a:avLst/>
              <a:gdLst/>
              <a:ahLst/>
              <a:cxnLst/>
              <a:rect l="l" t="t" r="r" b="b"/>
              <a:pathLst>
                <a:path w="2308344" h="818500">
                  <a:moveTo>
                    <a:pt x="0" y="0"/>
                  </a:moveTo>
                  <a:lnTo>
                    <a:pt x="2308344" y="0"/>
                  </a:lnTo>
                  <a:lnTo>
                    <a:pt x="2308344" y="818500"/>
                  </a:lnTo>
                  <a:lnTo>
                    <a:pt x="0" y="818500"/>
                  </a:lnTo>
                  <a:lnTo>
                    <a:pt x="0" y="0"/>
                  </a:lnTo>
                  <a:close/>
                </a:path>
              </a:pathLst>
            </a:custGeom>
            <a:blipFill>
              <a:blip r:embed="rId3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41">
              <a:extLst>
                <a:ext uri="{FF2B5EF4-FFF2-40B4-BE49-F238E27FC236}">
                  <a16:creationId xmlns:a16="http://schemas.microsoft.com/office/drawing/2014/main" id="{D426EC10-5963-FC3C-E033-5DD228CFE873}"/>
                </a:ext>
              </a:extLst>
            </p:cNvPr>
            <p:cNvSpPr/>
            <p:nvPr/>
          </p:nvSpPr>
          <p:spPr>
            <a:xfrm>
              <a:off x="13368764" y="8364947"/>
              <a:ext cx="2586528" cy="872727"/>
            </a:xfrm>
            <a:custGeom>
              <a:avLst/>
              <a:gdLst/>
              <a:ahLst/>
              <a:cxnLst/>
              <a:rect l="l" t="t" r="r" b="b"/>
              <a:pathLst>
                <a:path w="2308344" h="818500">
                  <a:moveTo>
                    <a:pt x="0" y="0"/>
                  </a:moveTo>
                  <a:lnTo>
                    <a:pt x="2308344" y="0"/>
                  </a:lnTo>
                  <a:lnTo>
                    <a:pt x="2308344" y="818500"/>
                  </a:lnTo>
                  <a:lnTo>
                    <a:pt x="0" y="818500"/>
                  </a:lnTo>
                  <a:lnTo>
                    <a:pt x="0" y="0"/>
                  </a:lnTo>
                  <a:close/>
                </a:path>
              </a:pathLst>
            </a:custGeom>
            <a:blipFill>
              <a:blip r:embed="rId3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Freeform 42">
              <a:extLst>
                <a:ext uri="{FF2B5EF4-FFF2-40B4-BE49-F238E27FC236}">
                  <a16:creationId xmlns:a16="http://schemas.microsoft.com/office/drawing/2014/main" id="{DA4441B1-04ED-9EC3-6C23-2B0938B709F8}"/>
                </a:ext>
              </a:extLst>
            </p:cNvPr>
            <p:cNvSpPr/>
            <p:nvPr/>
          </p:nvSpPr>
          <p:spPr>
            <a:xfrm>
              <a:off x="15443606" y="8364947"/>
              <a:ext cx="1120579" cy="872727"/>
            </a:xfrm>
            <a:custGeom>
              <a:avLst/>
              <a:gdLst/>
              <a:ahLst/>
              <a:cxnLst/>
              <a:rect l="l" t="t" r="r" b="b"/>
              <a:pathLst>
                <a:path w="1000060" h="818500">
                  <a:moveTo>
                    <a:pt x="0" y="0"/>
                  </a:moveTo>
                  <a:lnTo>
                    <a:pt x="1000060" y="0"/>
                  </a:lnTo>
                  <a:lnTo>
                    <a:pt x="1000060" y="818500"/>
                  </a:lnTo>
                  <a:lnTo>
                    <a:pt x="0" y="818500"/>
                  </a:lnTo>
                  <a:lnTo>
                    <a:pt x="0" y="0"/>
                  </a:lnTo>
                  <a:close/>
                </a:path>
              </a:pathLst>
            </a:custGeom>
            <a:blipFill>
              <a:blip r:embed="rId31"/>
              <a:stretch>
                <a:fillRect r="-130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43">
              <a:extLst>
                <a:ext uri="{FF2B5EF4-FFF2-40B4-BE49-F238E27FC236}">
                  <a16:creationId xmlns:a16="http://schemas.microsoft.com/office/drawing/2014/main" id="{0985FC0E-637A-571D-54C3-64A5136EF26B}"/>
                </a:ext>
              </a:extLst>
            </p:cNvPr>
            <p:cNvSpPr/>
            <p:nvPr/>
          </p:nvSpPr>
          <p:spPr>
            <a:xfrm>
              <a:off x="12386181" y="7391060"/>
              <a:ext cx="2300159" cy="1284994"/>
            </a:xfrm>
            <a:custGeom>
              <a:avLst/>
              <a:gdLst/>
              <a:ahLst/>
              <a:cxnLst/>
              <a:rect l="l" t="t" r="r" b="b"/>
              <a:pathLst>
                <a:path w="2052775" h="1205150">
                  <a:moveTo>
                    <a:pt x="0" y="0"/>
                  </a:moveTo>
                  <a:lnTo>
                    <a:pt x="2052775" y="0"/>
                  </a:lnTo>
                  <a:lnTo>
                    <a:pt x="2052775" y="1205150"/>
                  </a:lnTo>
                  <a:lnTo>
                    <a:pt x="0" y="1205150"/>
                  </a:lnTo>
                  <a:lnTo>
                    <a:pt x="0" y="0"/>
                  </a:lnTo>
                  <a:close/>
                </a:path>
              </a:pathLst>
            </a:custGeom>
            <a:blipFill>
              <a:blip r:embed="rId3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Freeform 44">
              <a:extLst>
                <a:ext uri="{FF2B5EF4-FFF2-40B4-BE49-F238E27FC236}">
                  <a16:creationId xmlns:a16="http://schemas.microsoft.com/office/drawing/2014/main" id="{D80B850D-F294-F000-CD6D-967F810DDF95}"/>
                </a:ext>
              </a:extLst>
            </p:cNvPr>
            <p:cNvSpPr/>
            <p:nvPr/>
          </p:nvSpPr>
          <p:spPr>
            <a:xfrm>
              <a:off x="14987807" y="5632461"/>
              <a:ext cx="1041389" cy="990961"/>
            </a:xfrm>
            <a:custGeom>
              <a:avLst/>
              <a:gdLst/>
              <a:ahLst/>
              <a:cxnLst/>
              <a:rect l="l" t="t" r="r" b="b"/>
              <a:pathLst>
                <a:path w="929387" h="929387">
                  <a:moveTo>
                    <a:pt x="0" y="0"/>
                  </a:moveTo>
                  <a:lnTo>
                    <a:pt x="929387" y="0"/>
                  </a:lnTo>
                  <a:lnTo>
                    <a:pt x="929387" y="929387"/>
                  </a:lnTo>
                  <a:lnTo>
                    <a:pt x="0" y="9293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45">
              <a:extLst>
                <a:ext uri="{FF2B5EF4-FFF2-40B4-BE49-F238E27FC236}">
                  <a16:creationId xmlns:a16="http://schemas.microsoft.com/office/drawing/2014/main" id="{DDC44177-0B06-B567-5085-52A34B6F4BD0}"/>
                </a:ext>
              </a:extLst>
            </p:cNvPr>
            <p:cNvSpPr/>
            <p:nvPr/>
          </p:nvSpPr>
          <p:spPr>
            <a:xfrm>
              <a:off x="15105849" y="6127942"/>
              <a:ext cx="1321063" cy="571977"/>
            </a:xfrm>
            <a:custGeom>
              <a:avLst/>
              <a:gdLst/>
              <a:ahLst/>
              <a:cxnLst/>
              <a:rect l="l" t="t" r="r" b="b"/>
              <a:pathLst>
                <a:path w="1178981" h="536437">
                  <a:moveTo>
                    <a:pt x="0" y="0"/>
                  </a:moveTo>
                  <a:lnTo>
                    <a:pt x="1178981" y="0"/>
                  </a:lnTo>
                  <a:lnTo>
                    <a:pt x="1178981" y="536436"/>
                  </a:lnTo>
                  <a:lnTo>
                    <a:pt x="0" y="536436"/>
                  </a:lnTo>
                  <a:lnTo>
                    <a:pt x="0" y="0"/>
                  </a:lnTo>
                  <a:close/>
                </a:path>
              </a:pathLst>
            </a:custGeom>
            <a:blipFill>
              <a:blip r:embed="rId2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Hộp Văn bản 99">
              <a:extLst>
                <a:ext uri="{FF2B5EF4-FFF2-40B4-BE49-F238E27FC236}">
                  <a16:creationId xmlns:a16="http://schemas.microsoft.com/office/drawing/2014/main" id="{08B4EC1E-2922-61BA-1F07-68D5C6CB69FB}"/>
                </a:ext>
              </a:extLst>
            </p:cNvPr>
            <p:cNvSpPr txBox="1">
              <a:spLocks noChangeAspect="1"/>
            </p:cNvSpPr>
            <p:nvPr/>
          </p:nvSpPr>
          <p:spPr>
            <a:xfrm>
              <a:off x="2037107" y="1146145"/>
              <a:ext cx="2598932" cy="588929"/>
            </a:xfrm>
            <a:custGeom>
              <a:avLst/>
              <a:gdLst/>
              <a:ahLst/>
              <a:cxnLst/>
              <a:rect l="l" t="t" r="r" b="b"/>
              <a:pathLst>
                <a:path w="2319414" h="552336">
                  <a:moveTo>
                    <a:pt x="1098499" y="263500"/>
                  </a:moveTo>
                  <a:lnTo>
                    <a:pt x="1097052" y="265671"/>
                  </a:lnTo>
                  <a:cubicBezTo>
                    <a:pt x="1083539" y="265671"/>
                    <a:pt x="1071956" y="268085"/>
                    <a:pt x="1062304" y="272910"/>
                  </a:cubicBezTo>
                  <a:cubicBezTo>
                    <a:pt x="1052652" y="277736"/>
                    <a:pt x="1044448" y="284252"/>
                    <a:pt x="1037692" y="292456"/>
                  </a:cubicBezTo>
                  <a:cubicBezTo>
                    <a:pt x="1031418" y="300177"/>
                    <a:pt x="1026833" y="309588"/>
                    <a:pt x="1023938" y="320688"/>
                  </a:cubicBezTo>
                  <a:cubicBezTo>
                    <a:pt x="1021042" y="331788"/>
                    <a:pt x="1019594" y="343853"/>
                    <a:pt x="1019594" y="356883"/>
                  </a:cubicBezTo>
                  <a:cubicBezTo>
                    <a:pt x="1019594" y="369431"/>
                    <a:pt x="1021042" y="381495"/>
                    <a:pt x="1023938" y="393078"/>
                  </a:cubicBezTo>
                  <a:cubicBezTo>
                    <a:pt x="1026833" y="404178"/>
                    <a:pt x="1031659" y="414312"/>
                    <a:pt x="1038416" y="423482"/>
                  </a:cubicBezTo>
                  <a:cubicBezTo>
                    <a:pt x="1045172" y="432651"/>
                    <a:pt x="1053376" y="439649"/>
                    <a:pt x="1063028" y="444475"/>
                  </a:cubicBezTo>
                  <a:cubicBezTo>
                    <a:pt x="1073645" y="449783"/>
                    <a:pt x="1085228" y="452438"/>
                    <a:pt x="1097775" y="452438"/>
                  </a:cubicBezTo>
                  <a:cubicBezTo>
                    <a:pt x="1110323" y="452438"/>
                    <a:pt x="1121905" y="449783"/>
                    <a:pt x="1132523" y="444475"/>
                  </a:cubicBezTo>
                  <a:cubicBezTo>
                    <a:pt x="1142657" y="439649"/>
                    <a:pt x="1150861" y="432892"/>
                    <a:pt x="1157135" y="424206"/>
                  </a:cubicBezTo>
                  <a:cubicBezTo>
                    <a:pt x="1163892" y="415036"/>
                    <a:pt x="1168718" y="405143"/>
                    <a:pt x="1171613" y="394526"/>
                  </a:cubicBezTo>
                  <a:cubicBezTo>
                    <a:pt x="1174509" y="383908"/>
                    <a:pt x="1175957" y="372326"/>
                    <a:pt x="1175957" y="359778"/>
                  </a:cubicBezTo>
                  <a:cubicBezTo>
                    <a:pt x="1175957" y="346748"/>
                    <a:pt x="1174509" y="334442"/>
                    <a:pt x="1171613" y="322860"/>
                  </a:cubicBezTo>
                  <a:cubicBezTo>
                    <a:pt x="1168718" y="310795"/>
                    <a:pt x="1164133" y="300660"/>
                    <a:pt x="1157859" y="292456"/>
                  </a:cubicBezTo>
                  <a:cubicBezTo>
                    <a:pt x="1151103" y="283286"/>
                    <a:pt x="1142899" y="276289"/>
                    <a:pt x="1133247" y="271463"/>
                  </a:cubicBezTo>
                  <a:cubicBezTo>
                    <a:pt x="1122629" y="266154"/>
                    <a:pt x="1111047" y="263500"/>
                    <a:pt x="1098499" y="263500"/>
                  </a:cubicBezTo>
                  <a:close/>
                  <a:moveTo>
                    <a:pt x="1568852" y="166497"/>
                  </a:moveTo>
                  <a:cubicBezTo>
                    <a:pt x="1591933" y="166497"/>
                    <a:pt x="1611890" y="172247"/>
                    <a:pt x="1628720" y="183746"/>
                  </a:cubicBezTo>
                  <a:cubicBezTo>
                    <a:pt x="1645068" y="195246"/>
                    <a:pt x="1657329" y="211775"/>
                    <a:pt x="1665504" y="233333"/>
                  </a:cubicBezTo>
                  <a:cubicBezTo>
                    <a:pt x="1673708" y="211292"/>
                    <a:pt x="1684808" y="194763"/>
                    <a:pt x="1698803" y="183746"/>
                  </a:cubicBezTo>
                  <a:cubicBezTo>
                    <a:pt x="1713281" y="172247"/>
                    <a:pt x="1732826" y="166497"/>
                    <a:pt x="1757439" y="166497"/>
                  </a:cubicBezTo>
                  <a:cubicBezTo>
                    <a:pt x="1796529" y="166497"/>
                    <a:pt x="1826933" y="179045"/>
                    <a:pt x="1848650" y="204140"/>
                  </a:cubicBezTo>
                  <a:cubicBezTo>
                    <a:pt x="1870367" y="229718"/>
                    <a:pt x="1881226" y="266154"/>
                    <a:pt x="1881226" y="313449"/>
                  </a:cubicBezTo>
                  <a:lnTo>
                    <a:pt x="1881226" y="492976"/>
                  </a:lnTo>
                  <a:cubicBezTo>
                    <a:pt x="1881226" y="507937"/>
                    <a:pt x="1876158" y="520484"/>
                    <a:pt x="1866024" y="530619"/>
                  </a:cubicBezTo>
                  <a:cubicBezTo>
                    <a:pt x="1855889" y="540753"/>
                    <a:pt x="1842859" y="545821"/>
                    <a:pt x="1826933" y="545821"/>
                  </a:cubicBezTo>
                  <a:cubicBezTo>
                    <a:pt x="1811007" y="545821"/>
                    <a:pt x="1797977" y="540742"/>
                    <a:pt x="1787843" y="530585"/>
                  </a:cubicBezTo>
                  <a:cubicBezTo>
                    <a:pt x="1777708" y="520420"/>
                    <a:pt x="1772641" y="507597"/>
                    <a:pt x="1772641" y="492116"/>
                  </a:cubicBezTo>
                  <a:lnTo>
                    <a:pt x="1772641" y="322283"/>
                  </a:lnTo>
                  <a:cubicBezTo>
                    <a:pt x="1772641" y="303416"/>
                    <a:pt x="1768297" y="289142"/>
                    <a:pt x="1759611" y="279460"/>
                  </a:cubicBezTo>
                  <a:cubicBezTo>
                    <a:pt x="1750924" y="269785"/>
                    <a:pt x="1739341" y="264948"/>
                    <a:pt x="1724863" y="264948"/>
                  </a:cubicBezTo>
                  <a:cubicBezTo>
                    <a:pt x="1710868" y="264948"/>
                    <a:pt x="1699768" y="269785"/>
                    <a:pt x="1691564" y="279460"/>
                  </a:cubicBezTo>
                  <a:cubicBezTo>
                    <a:pt x="1683842" y="288652"/>
                    <a:pt x="1679982" y="302926"/>
                    <a:pt x="1679982" y="322283"/>
                  </a:cubicBezTo>
                  <a:lnTo>
                    <a:pt x="1679982" y="492116"/>
                  </a:lnTo>
                  <a:cubicBezTo>
                    <a:pt x="1679982" y="507115"/>
                    <a:pt x="1674914" y="519696"/>
                    <a:pt x="1664780" y="529861"/>
                  </a:cubicBezTo>
                  <a:cubicBezTo>
                    <a:pt x="1654645" y="540018"/>
                    <a:pt x="1641615" y="545097"/>
                    <a:pt x="1625689" y="545097"/>
                  </a:cubicBezTo>
                  <a:cubicBezTo>
                    <a:pt x="1609763" y="545097"/>
                    <a:pt x="1596733" y="540018"/>
                    <a:pt x="1586598" y="529861"/>
                  </a:cubicBezTo>
                  <a:cubicBezTo>
                    <a:pt x="1576464" y="519696"/>
                    <a:pt x="1571397" y="506873"/>
                    <a:pt x="1571397" y="491393"/>
                  </a:cubicBezTo>
                  <a:lnTo>
                    <a:pt x="1571397" y="321559"/>
                  </a:lnTo>
                  <a:cubicBezTo>
                    <a:pt x="1571397" y="302692"/>
                    <a:pt x="1567087" y="288418"/>
                    <a:pt x="1558468" y="278736"/>
                  </a:cubicBezTo>
                  <a:cubicBezTo>
                    <a:pt x="1549849" y="269061"/>
                    <a:pt x="1538116" y="264224"/>
                    <a:pt x="1523268" y="264224"/>
                  </a:cubicBezTo>
                  <a:cubicBezTo>
                    <a:pt x="1493099" y="264224"/>
                    <a:pt x="1478014" y="283335"/>
                    <a:pt x="1478014" y="321559"/>
                  </a:cubicBezTo>
                  <a:lnTo>
                    <a:pt x="1478014" y="491393"/>
                  </a:lnTo>
                  <a:cubicBezTo>
                    <a:pt x="1478014" y="506391"/>
                    <a:pt x="1472912" y="518972"/>
                    <a:pt x="1462710" y="529137"/>
                  </a:cubicBezTo>
                  <a:cubicBezTo>
                    <a:pt x="1452507" y="539294"/>
                    <a:pt x="1439390" y="544373"/>
                    <a:pt x="1423359" y="544373"/>
                  </a:cubicBezTo>
                  <a:cubicBezTo>
                    <a:pt x="1407818" y="544373"/>
                    <a:pt x="1394701" y="539298"/>
                    <a:pt x="1384008" y="529148"/>
                  </a:cubicBezTo>
                  <a:cubicBezTo>
                    <a:pt x="1373323" y="518999"/>
                    <a:pt x="1367981" y="505954"/>
                    <a:pt x="1367981" y="490013"/>
                  </a:cubicBezTo>
                  <a:lnTo>
                    <a:pt x="1367981" y="223991"/>
                  </a:lnTo>
                  <a:lnTo>
                    <a:pt x="1362913" y="228300"/>
                  </a:lnTo>
                  <a:cubicBezTo>
                    <a:pt x="1362913" y="212374"/>
                    <a:pt x="1368015" y="199344"/>
                    <a:pt x="1378217" y="189210"/>
                  </a:cubicBezTo>
                  <a:cubicBezTo>
                    <a:pt x="1388420" y="179075"/>
                    <a:pt x="1402747" y="174008"/>
                    <a:pt x="1421199" y="174008"/>
                  </a:cubicBezTo>
                  <a:cubicBezTo>
                    <a:pt x="1436747" y="174008"/>
                    <a:pt x="1449378" y="177868"/>
                    <a:pt x="1459090" y="185590"/>
                  </a:cubicBezTo>
                  <a:cubicBezTo>
                    <a:pt x="1469293" y="193794"/>
                    <a:pt x="1474394" y="206101"/>
                    <a:pt x="1474394" y="222509"/>
                  </a:cubicBezTo>
                  <a:lnTo>
                    <a:pt x="1474371" y="231886"/>
                  </a:lnTo>
                  <a:cubicBezTo>
                    <a:pt x="1478217" y="223267"/>
                    <a:pt x="1482787" y="215123"/>
                    <a:pt x="1488080" y="207454"/>
                  </a:cubicBezTo>
                  <a:cubicBezTo>
                    <a:pt x="1494331" y="198835"/>
                    <a:pt x="1501061" y="191890"/>
                    <a:pt x="1508270" y="186619"/>
                  </a:cubicBezTo>
                  <a:cubicBezTo>
                    <a:pt x="1516927" y="180391"/>
                    <a:pt x="1525821" y="175599"/>
                    <a:pt x="1534953" y="172243"/>
                  </a:cubicBezTo>
                  <a:cubicBezTo>
                    <a:pt x="1545532" y="168412"/>
                    <a:pt x="1556832" y="166497"/>
                    <a:pt x="1568852" y="166497"/>
                  </a:cubicBezTo>
                  <a:close/>
                  <a:moveTo>
                    <a:pt x="1099223" y="163635"/>
                  </a:moveTo>
                  <a:lnTo>
                    <a:pt x="1119040" y="164552"/>
                  </a:lnTo>
                  <a:cubicBezTo>
                    <a:pt x="1139128" y="166452"/>
                    <a:pt x="1157859" y="171203"/>
                    <a:pt x="1175233" y="178803"/>
                  </a:cubicBezTo>
                  <a:cubicBezTo>
                    <a:pt x="1198880" y="188938"/>
                    <a:pt x="1218908" y="202692"/>
                    <a:pt x="1235316" y="220066"/>
                  </a:cubicBezTo>
                  <a:cubicBezTo>
                    <a:pt x="1252208" y="237439"/>
                    <a:pt x="1265238" y="257950"/>
                    <a:pt x="1274407" y="281597"/>
                  </a:cubicBezTo>
                  <a:cubicBezTo>
                    <a:pt x="1284059" y="306210"/>
                    <a:pt x="1288885" y="331546"/>
                    <a:pt x="1288885" y="357607"/>
                  </a:cubicBezTo>
                  <a:cubicBezTo>
                    <a:pt x="1288885" y="385598"/>
                    <a:pt x="1284300" y="411175"/>
                    <a:pt x="1275131" y="434340"/>
                  </a:cubicBezTo>
                  <a:cubicBezTo>
                    <a:pt x="1265962" y="457988"/>
                    <a:pt x="1252931" y="478498"/>
                    <a:pt x="1236040" y="495872"/>
                  </a:cubicBezTo>
                  <a:cubicBezTo>
                    <a:pt x="1219632" y="513245"/>
                    <a:pt x="1199604" y="526999"/>
                    <a:pt x="1175957" y="537134"/>
                  </a:cubicBezTo>
                  <a:cubicBezTo>
                    <a:pt x="1152792" y="547269"/>
                    <a:pt x="1127214" y="552336"/>
                    <a:pt x="1099223" y="552336"/>
                  </a:cubicBezTo>
                  <a:cubicBezTo>
                    <a:pt x="1071232" y="552336"/>
                    <a:pt x="1045655" y="547269"/>
                    <a:pt x="1022490" y="537134"/>
                  </a:cubicBezTo>
                  <a:cubicBezTo>
                    <a:pt x="998842" y="526999"/>
                    <a:pt x="978815" y="513245"/>
                    <a:pt x="962406" y="495872"/>
                  </a:cubicBezTo>
                  <a:cubicBezTo>
                    <a:pt x="945515" y="478498"/>
                    <a:pt x="932485" y="457988"/>
                    <a:pt x="923316" y="434340"/>
                  </a:cubicBezTo>
                  <a:cubicBezTo>
                    <a:pt x="914146" y="411175"/>
                    <a:pt x="909561" y="385598"/>
                    <a:pt x="909561" y="357607"/>
                  </a:cubicBezTo>
                  <a:cubicBezTo>
                    <a:pt x="909561" y="331546"/>
                    <a:pt x="914388" y="306210"/>
                    <a:pt x="924039" y="281597"/>
                  </a:cubicBezTo>
                  <a:cubicBezTo>
                    <a:pt x="933209" y="257950"/>
                    <a:pt x="946239" y="237439"/>
                    <a:pt x="963130" y="220066"/>
                  </a:cubicBezTo>
                  <a:cubicBezTo>
                    <a:pt x="979538" y="202692"/>
                    <a:pt x="999566" y="188938"/>
                    <a:pt x="1023214" y="178803"/>
                  </a:cubicBezTo>
                  <a:cubicBezTo>
                    <a:pt x="1040587" y="171203"/>
                    <a:pt x="1059318" y="166452"/>
                    <a:pt x="1079406" y="164552"/>
                  </a:cubicBezTo>
                  <a:close/>
                  <a:moveTo>
                    <a:pt x="1098499" y="163602"/>
                  </a:moveTo>
                  <a:lnTo>
                    <a:pt x="1099947" y="163602"/>
                  </a:lnTo>
                  <a:lnTo>
                    <a:pt x="1099223" y="163635"/>
                  </a:lnTo>
                  <a:close/>
                  <a:moveTo>
                    <a:pt x="56464" y="44882"/>
                  </a:moveTo>
                  <a:cubicBezTo>
                    <a:pt x="66116" y="44882"/>
                    <a:pt x="74562" y="46571"/>
                    <a:pt x="81801" y="49949"/>
                  </a:cubicBezTo>
                  <a:cubicBezTo>
                    <a:pt x="89522" y="53810"/>
                    <a:pt x="96761" y="60325"/>
                    <a:pt x="103518" y="69495"/>
                  </a:cubicBezTo>
                  <a:lnTo>
                    <a:pt x="289560" y="330099"/>
                  </a:lnTo>
                  <a:lnTo>
                    <a:pt x="289560" y="99174"/>
                  </a:lnTo>
                  <a:lnTo>
                    <a:pt x="285941" y="101346"/>
                  </a:lnTo>
                  <a:cubicBezTo>
                    <a:pt x="285941" y="84455"/>
                    <a:pt x="291457" y="70942"/>
                    <a:pt x="302489" y="60808"/>
                  </a:cubicBezTo>
                  <a:cubicBezTo>
                    <a:pt x="313038" y="50673"/>
                    <a:pt x="326464" y="45606"/>
                    <a:pt x="342767" y="45606"/>
                  </a:cubicBezTo>
                  <a:cubicBezTo>
                    <a:pt x="358595" y="45606"/>
                    <a:pt x="372021" y="50673"/>
                    <a:pt x="383045" y="60808"/>
                  </a:cubicBezTo>
                  <a:cubicBezTo>
                    <a:pt x="394077" y="70942"/>
                    <a:pt x="399593" y="84214"/>
                    <a:pt x="399593" y="100622"/>
                  </a:cubicBezTo>
                  <a:lnTo>
                    <a:pt x="399593" y="490080"/>
                  </a:lnTo>
                  <a:cubicBezTo>
                    <a:pt x="399593" y="505041"/>
                    <a:pt x="394778" y="518071"/>
                    <a:pt x="385149" y="529171"/>
                  </a:cubicBezTo>
                  <a:cubicBezTo>
                    <a:pt x="376002" y="539788"/>
                    <a:pt x="363006" y="545097"/>
                    <a:pt x="346160" y="545097"/>
                  </a:cubicBezTo>
                  <a:cubicBezTo>
                    <a:pt x="336048" y="545097"/>
                    <a:pt x="326660" y="543166"/>
                    <a:pt x="317996" y="539306"/>
                  </a:cubicBezTo>
                  <a:cubicBezTo>
                    <a:pt x="310297" y="535927"/>
                    <a:pt x="302835" y="529412"/>
                    <a:pt x="295611" y="519760"/>
                  </a:cubicBezTo>
                  <a:lnTo>
                    <a:pt x="111481" y="277978"/>
                  </a:lnTo>
                  <a:lnTo>
                    <a:pt x="111481" y="490080"/>
                  </a:lnTo>
                  <a:cubicBezTo>
                    <a:pt x="111481" y="506489"/>
                    <a:pt x="106172" y="519760"/>
                    <a:pt x="95555" y="529895"/>
                  </a:cubicBezTo>
                  <a:cubicBezTo>
                    <a:pt x="84455" y="540030"/>
                    <a:pt x="71184" y="545097"/>
                    <a:pt x="55740" y="545097"/>
                  </a:cubicBezTo>
                  <a:cubicBezTo>
                    <a:pt x="39815" y="545097"/>
                    <a:pt x="26543" y="540030"/>
                    <a:pt x="15926" y="529895"/>
                  </a:cubicBezTo>
                  <a:cubicBezTo>
                    <a:pt x="5309" y="519760"/>
                    <a:pt x="0" y="506248"/>
                    <a:pt x="0" y="489357"/>
                  </a:cubicBezTo>
                  <a:lnTo>
                    <a:pt x="0" y="106413"/>
                  </a:lnTo>
                  <a:cubicBezTo>
                    <a:pt x="0" y="97244"/>
                    <a:pt x="965" y="89523"/>
                    <a:pt x="2896" y="83249"/>
                  </a:cubicBezTo>
                  <a:cubicBezTo>
                    <a:pt x="4826" y="76492"/>
                    <a:pt x="8204" y="69977"/>
                    <a:pt x="13030" y="63703"/>
                  </a:cubicBezTo>
                  <a:cubicBezTo>
                    <a:pt x="16891" y="58395"/>
                    <a:pt x="22682" y="53810"/>
                    <a:pt x="30404" y="49949"/>
                  </a:cubicBezTo>
                  <a:cubicBezTo>
                    <a:pt x="37160" y="46571"/>
                    <a:pt x="45847" y="44882"/>
                    <a:pt x="56464" y="44882"/>
                  </a:cubicBezTo>
                  <a:close/>
                  <a:moveTo>
                    <a:pt x="555498" y="44158"/>
                  </a:moveTo>
                  <a:cubicBezTo>
                    <a:pt x="573354" y="44158"/>
                    <a:pt x="587108" y="49210"/>
                    <a:pt x="596760" y="59315"/>
                  </a:cubicBezTo>
                  <a:cubicBezTo>
                    <a:pt x="606412" y="69909"/>
                    <a:pt x="611238" y="82668"/>
                    <a:pt x="611238" y="97591"/>
                  </a:cubicBezTo>
                  <a:lnTo>
                    <a:pt x="611238" y="225405"/>
                  </a:lnTo>
                  <a:lnTo>
                    <a:pt x="625716" y="201505"/>
                  </a:lnTo>
                  <a:cubicBezTo>
                    <a:pt x="632232" y="193481"/>
                    <a:pt x="639712" y="186597"/>
                    <a:pt x="648157" y="180851"/>
                  </a:cubicBezTo>
                  <a:cubicBezTo>
                    <a:pt x="664566" y="169351"/>
                    <a:pt x="685318" y="163602"/>
                    <a:pt x="710413" y="163602"/>
                  </a:cubicBezTo>
                  <a:cubicBezTo>
                    <a:pt x="751434" y="163602"/>
                    <a:pt x="783527" y="176632"/>
                    <a:pt x="806691" y="202692"/>
                  </a:cubicBezTo>
                  <a:cubicBezTo>
                    <a:pt x="829856" y="228753"/>
                    <a:pt x="841439" y="265189"/>
                    <a:pt x="841439" y="312001"/>
                  </a:cubicBezTo>
                  <a:lnTo>
                    <a:pt x="841439" y="490080"/>
                  </a:lnTo>
                  <a:cubicBezTo>
                    <a:pt x="841439" y="505524"/>
                    <a:pt x="836130" y="518313"/>
                    <a:pt x="825513" y="528447"/>
                  </a:cubicBezTo>
                  <a:cubicBezTo>
                    <a:pt x="814413" y="538582"/>
                    <a:pt x="801383" y="543649"/>
                    <a:pt x="786422" y="543649"/>
                  </a:cubicBezTo>
                  <a:cubicBezTo>
                    <a:pt x="770979" y="543649"/>
                    <a:pt x="757949" y="538570"/>
                    <a:pt x="747332" y="528413"/>
                  </a:cubicBezTo>
                  <a:cubicBezTo>
                    <a:pt x="736714" y="518248"/>
                    <a:pt x="731406" y="505426"/>
                    <a:pt x="731406" y="489945"/>
                  </a:cubicBezTo>
                  <a:lnTo>
                    <a:pt x="731406" y="352777"/>
                  </a:lnTo>
                  <a:cubicBezTo>
                    <a:pt x="731406" y="321808"/>
                    <a:pt x="725856" y="298824"/>
                    <a:pt x="714756" y="283826"/>
                  </a:cubicBezTo>
                  <a:cubicBezTo>
                    <a:pt x="703656" y="269310"/>
                    <a:pt x="688454" y="262052"/>
                    <a:pt x="669150" y="262052"/>
                  </a:cubicBezTo>
                  <a:cubicBezTo>
                    <a:pt x="649846" y="262052"/>
                    <a:pt x="635127" y="269551"/>
                    <a:pt x="624993" y="284549"/>
                  </a:cubicBezTo>
                  <a:cubicBezTo>
                    <a:pt x="614858" y="300030"/>
                    <a:pt x="609791" y="323979"/>
                    <a:pt x="609791" y="356396"/>
                  </a:cubicBezTo>
                  <a:lnTo>
                    <a:pt x="609791" y="489945"/>
                  </a:lnTo>
                  <a:cubicBezTo>
                    <a:pt x="609791" y="505426"/>
                    <a:pt x="604482" y="518248"/>
                    <a:pt x="593865" y="528413"/>
                  </a:cubicBezTo>
                  <a:cubicBezTo>
                    <a:pt x="582765" y="538570"/>
                    <a:pt x="569735" y="543649"/>
                    <a:pt x="554774" y="543649"/>
                  </a:cubicBezTo>
                  <a:cubicBezTo>
                    <a:pt x="539331" y="543649"/>
                    <a:pt x="526301" y="538582"/>
                    <a:pt x="515684" y="528447"/>
                  </a:cubicBezTo>
                  <a:cubicBezTo>
                    <a:pt x="505066" y="518313"/>
                    <a:pt x="499758" y="505524"/>
                    <a:pt x="499758" y="490080"/>
                  </a:cubicBezTo>
                  <a:lnTo>
                    <a:pt x="499758" y="97727"/>
                  </a:lnTo>
                  <a:cubicBezTo>
                    <a:pt x="499758" y="82766"/>
                    <a:pt x="504584" y="69977"/>
                    <a:pt x="514236" y="59360"/>
                  </a:cubicBezTo>
                  <a:cubicBezTo>
                    <a:pt x="523405" y="49225"/>
                    <a:pt x="537159" y="44158"/>
                    <a:pt x="555498" y="44158"/>
                  </a:cubicBezTo>
                  <a:close/>
                  <a:moveTo>
                    <a:pt x="2264397" y="43434"/>
                  </a:moveTo>
                  <a:cubicBezTo>
                    <a:pt x="2280806" y="43434"/>
                    <a:pt x="2294077" y="48501"/>
                    <a:pt x="2304212" y="58636"/>
                  </a:cubicBezTo>
                  <a:cubicBezTo>
                    <a:pt x="2314347" y="68771"/>
                    <a:pt x="2319414" y="81801"/>
                    <a:pt x="2319414" y="97727"/>
                  </a:cubicBezTo>
                  <a:lnTo>
                    <a:pt x="2319414" y="490080"/>
                  </a:lnTo>
                  <a:lnTo>
                    <a:pt x="2317242" y="490080"/>
                  </a:lnTo>
                  <a:cubicBezTo>
                    <a:pt x="2317242" y="505041"/>
                    <a:pt x="2312175" y="517589"/>
                    <a:pt x="2302040" y="527723"/>
                  </a:cubicBezTo>
                  <a:cubicBezTo>
                    <a:pt x="2291906" y="537858"/>
                    <a:pt x="2278875" y="542925"/>
                    <a:pt x="2262950" y="542925"/>
                  </a:cubicBezTo>
                  <a:cubicBezTo>
                    <a:pt x="2247989" y="542925"/>
                    <a:pt x="2234959" y="538099"/>
                    <a:pt x="2223859" y="528447"/>
                  </a:cubicBezTo>
                  <a:cubicBezTo>
                    <a:pt x="2213242" y="519278"/>
                    <a:pt x="2207933" y="506248"/>
                    <a:pt x="2207933" y="489357"/>
                  </a:cubicBezTo>
                  <a:lnTo>
                    <a:pt x="2207933" y="213551"/>
                  </a:lnTo>
                  <a:lnTo>
                    <a:pt x="2169567" y="245402"/>
                  </a:lnTo>
                  <a:cubicBezTo>
                    <a:pt x="2166188" y="248298"/>
                    <a:pt x="2160638" y="251435"/>
                    <a:pt x="2152917" y="254813"/>
                  </a:cubicBezTo>
                  <a:cubicBezTo>
                    <a:pt x="2146160" y="257709"/>
                    <a:pt x="2139645" y="259156"/>
                    <a:pt x="2133372" y="259156"/>
                  </a:cubicBezTo>
                  <a:cubicBezTo>
                    <a:pt x="2118894" y="259156"/>
                    <a:pt x="2106587" y="254089"/>
                    <a:pt x="2096453" y="243954"/>
                  </a:cubicBezTo>
                  <a:cubicBezTo>
                    <a:pt x="2086318" y="233820"/>
                    <a:pt x="2081251" y="221031"/>
                    <a:pt x="2081251" y="205588"/>
                  </a:cubicBezTo>
                  <a:cubicBezTo>
                    <a:pt x="2081251" y="196418"/>
                    <a:pt x="2083422" y="188214"/>
                    <a:pt x="2087766" y="180975"/>
                  </a:cubicBezTo>
                  <a:cubicBezTo>
                    <a:pt x="2091627" y="174219"/>
                    <a:pt x="2096453" y="168428"/>
                    <a:pt x="2102244" y="163602"/>
                  </a:cubicBezTo>
                  <a:lnTo>
                    <a:pt x="2223859" y="59360"/>
                  </a:lnTo>
                  <a:cubicBezTo>
                    <a:pt x="2231581" y="53086"/>
                    <a:pt x="2239302" y="48743"/>
                    <a:pt x="2247024" y="46330"/>
                  </a:cubicBezTo>
                  <a:cubicBezTo>
                    <a:pt x="2253298" y="44399"/>
                    <a:pt x="2259089" y="43434"/>
                    <a:pt x="2264397" y="43434"/>
                  </a:cubicBezTo>
                  <a:close/>
                  <a:moveTo>
                    <a:pt x="1138314" y="0"/>
                  </a:moveTo>
                  <a:cubicBezTo>
                    <a:pt x="1143622" y="0"/>
                    <a:pt x="1149414" y="1207"/>
                    <a:pt x="1155687" y="3620"/>
                  </a:cubicBezTo>
                  <a:cubicBezTo>
                    <a:pt x="1161961" y="6033"/>
                    <a:pt x="1167029" y="9170"/>
                    <a:pt x="1170889" y="13030"/>
                  </a:cubicBezTo>
                  <a:cubicBezTo>
                    <a:pt x="1175715" y="17856"/>
                    <a:pt x="1179094" y="22441"/>
                    <a:pt x="1181024" y="26784"/>
                  </a:cubicBezTo>
                  <a:cubicBezTo>
                    <a:pt x="1183437" y="32576"/>
                    <a:pt x="1184644" y="38126"/>
                    <a:pt x="1184644" y="43434"/>
                  </a:cubicBezTo>
                  <a:cubicBezTo>
                    <a:pt x="1184644" y="60325"/>
                    <a:pt x="1178611" y="72631"/>
                    <a:pt x="1166546" y="80353"/>
                  </a:cubicBezTo>
                  <a:lnTo>
                    <a:pt x="1070267" y="142608"/>
                  </a:lnTo>
                  <a:cubicBezTo>
                    <a:pt x="1065924" y="145504"/>
                    <a:pt x="1061580" y="147917"/>
                    <a:pt x="1057237" y="149847"/>
                  </a:cubicBezTo>
                  <a:cubicBezTo>
                    <a:pt x="1053376" y="151295"/>
                    <a:pt x="1050481" y="152019"/>
                    <a:pt x="1048550" y="152019"/>
                  </a:cubicBezTo>
                  <a:cubicBezTo>
                    <a:pt x="1038898" y="152019"/>
                    <a:pt x="1030935" y="148400"/>
                    <a:pt x="1024662" y="141161"/>
                  </a:cubicBezTo>
                  <a:cubicBezTo>
                    <a:pt x="1018388" y="134404"/>
                    <a:pt x="1015251" y="126683"/>
                    <a:pt x="1015251" y="117996"/>
                  </a:cubicBezTo>
                  <a:cubicBezTo>
                    <a:pt x="1015251" y="107861"/>
                    <a:pt x="1020077" y="97968"/>
                    <a:pt x="1029729" y="88316"/>
                  </a:cubicBezTo>
                  <a:lnTo>
                    <a:pt x="1107910" y="13030"/>
                  </a:lnTo>
                  <a:lnTo>
                    <a:pt x="1107910" y="12306"/>
                  </a:lnTo>
                  <a:cubicBezTo>
                    <a:pt x="1111288" y="8928"/>
                    <a:pt x="1115632" y="6033"/>
                    <a:pt x="1120940" y="3620"/>
                  </a:cubicBezTo>
                  <a:cubicBezTo>
                    <a:pt x="1126731" y="1207"/>
                    <a:pt x="1132523" y="0"/>
                    <a:pt x="1138314" y="0"/>
                  </a:cubicBezTo>
                  <a:close/>
                </a:path>
              </a:pathLst>
            </a:custGeom>
            <a:solidFill>
              <a:srgbClr val="233D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7941"/>
                </a:lnSpc>
                <a:spcBef>
                  <a:spcPct val="0"/>
                </a:spcBef>
                <a:spcAft>
                  <a:spcPts val="0"/>
                </a:spcAft>
                <a:buClrTx/>
                <a:buSzTx/>
                <a:buFontTx/>
                <a:buNone/>
                <a:tabLst/>
                <a:defRPr/>
              </a:pPr>
              <a:endParaRPr kumimoji="0" lang="en-US" sz="5672" b="0" i="0" u="none" strike="noStrike" kern="1200" cap="none" spc="0" normalizeH="0" baseline="0" noProof="0">
                <a:ln>
                  <a:noFill/>
                </a:ln>
                <a:solidFill>
                  <a:srgbClr val="233DFF"/>
                </a:solidFill>
                <a:effectLst/>
                <a:uLnTx/>
                <a:uFillTx/>
                <a:latin typeface="#9Slide03 BoosterNextFYBlack" panose="02000A03000000020004" pitchFamily="2" charset="-93"/>
              </a:endParaRPr>
            </a:p>
          </p:txBody>
        </p:sp>
        <p:sp>
          <p:nvSpPr>
            <p:cNvPr id="101" name="Hộp Văn bản 100">
              <a:extLst>
                <a:ext uri="{FF2B5EF4-FFF2-40B4-BE49-F238E27FC236}">
                  <a16:creationId xmlns:a16="http://schemas.microsoft.com/office/drawing/2014/main" id="{AC36DB78-11F3-0FB1-E8AE-F0F22DCD29DB}"/>
                </a:ext>
              </a:extLst>
            </p:cNvPr>
            <p:cNvSpPr txBox="1">
              <a:spLocks noChangeAspect="1"/>
            </p:cNvSpPr>
            <p:nvPr/>
          </p:nvSpPr>
          <p:spPr>
            <a:xfrm>
              <a:off x="5723207" y="1185686"/>
              <a:ext cx="2733580" cy="588929"/>
            </a:xfrm>
            <a:custGeom>
              <a:avLst/>
              <a:gdLst/>
              <a:ahLst/>
              <a:cxnLst/>
              <a:rect l="l" t="t" r="r" b="b"/>
              <a:pathLst>
                <a:path w="2439581" h="552336">
                  <a:moveTo>
                    <a:pt x="1098499" y="263500"/>
                  </a:moveTo>
                  <a:lnTo>
                    <a:pt x="1097052" y="265671"/>
                  </a:lnTo>
                  <a:cubicBezTo>
                    <a:pt x="1083539" y="265671"/>
                    <a:pt x="1071956" y="268085"/>
                    <a:pt x="1062304" y="272910"/>
                  </a:cubicBezTo>
                  <a:cubicBezTo>
                    <a:pt x="1052652" y="277736"/>
                    <a:pt x="1044448" y="284252"/>
                    <a:pt x="1037692" y="292456"/>
                  </a:cubicBezTo>
                  <a:cubicBezTo>
                    <a:pt x="1031418" y="300177"/>
                    <a:pt x="1026833" y="309588"/>
                    <a:pt x="1023938" y="320688"/>
                  </a:cubicBezTo>
                  <a:cubicBezTo>
                    <a:pt x="1021042" y="331788"/>
                    <a:pt x="1019594" y="343853"/>
                    <a:pt x="1019594" y="356883"/>
                  </a:cubicBezTo>
                  <a:cubicBezTo>
                    <a:pt x="1019594" y="369431"/>
                    <a:pt x="1021042" y="381495"/>
                    <a:pt x="1023938" y="393078"/>
                  </a:cubicBezTo>
                  <a:cubicBezTo>
                    <a:pt x="1026833" y="404178"/>
                    <a:pt x="1031659" y="414312"/>
                    <a:pt x="1038416" y="423482"/>
                  </a:cubicBezTo>
                  <a:cubicBezTo>
                    <a:pt x="1045172" y="432651"/>
                    <a:pt x="1053376" y="439649"/>
                    <a:pt x="1063028" y="444475"/>
                  </a:cubicBezTo>
                  <a:cubicBezTo>
                    <a:pt x="1073645" y="449783"/>
                    <a:pt x="1085228" y="452438"/>
                    <a:pt x="1097775" y="452438"/>
                  </a:cubicBezTo>
                  <a:cubicBezTo>
                    <a:pt x="1110323" y="452438"/>
                    <a:pt x="1121905" y="449783"/>
                    <a:pt x="1132523" y="444475"/>
                  </a:cubicBezTo>
                  <a:cubicBezTo>
                    <a:pt x="1142657" y="439649"/>
                    <a:pt x="1150861" y="432892"/>
                    <a:pt x="1157135" y="424206"/>
                  </a:cubicBezTo>
                  <a:cubicBezTo>
                    <a:pt x="1163892" y="415036"/>
                    <a:pt x="1168718" y="405143"/>
                    <a:pt x="1171613" y="394526"/>
                  </a:cubicBezTo>
                  <a:cubicBezTo>
                    <a:pt x="1174509" y="383908"/>
                    <a:pt x="1175957" y="372326"/>
                    <a:pt x="1175957" y="359778"/>
                  </a:cubicBezTo>
                  <a:cubicBezTo>
                    <a:pt x="1175957" y="346748"/>
                    <a:pt x="1174509" y="334442"/>
                    <a:pt x="1171613" y="322860"/>
                  </a:cubicBezTo>
                  <a:cubicBezTo>
                    <a:pt x="1168718" y="310795"/>
                    <a:pt x="1164133" y="300660"/>
                    <a:pt x="1157859" y="292456"/>
                  </a:cubicBezTo>
                  <a:cubicBezTo>
                    <a:pt x="1151103" y="283286"/>
                    <a:pt x="1142899" y="276289"/>
                    <a:pt x="1133247" y="271463"/>
                  </a:cubicBezTo>
                  <a:cubicBezTo>
                    <a:pt x="1122629" y="266154"/>
                    <a:pt x="1111047" y="263500"/>
                    <a:pt x="1098499" y="263500"/>
                  </a:cubicBezTo>
                  <a:close/>
                  <a:moveTo>
                    <a:pt x="1568852" y="166497"/>
                  </a:moveTo>
                  <a:cubicBezTo>
                    <a:pt x="1591933" y="166497"/>
                    <a:pt x="1611890" y="172247"/>
                    <a:pt x="1628720" y="183746"/>
                  </a:cubicBezTo>
                  <a:cubicBezTo>
                    <a:pt x="1645068" y="195246"/>
                    <a:pt x="1657329" y="211775"/>
                    <a:pt x="1665504" y="233333"/>
                  </a:cubicBezTo>
                  <a:cubicBezTo>
                    <a:pt x="1673708" y="211292"/>
                    <a:pt x="1684808" y="194763"/>
                    <a:pt x="1698803" y="183746"/>
                  </a:cubicBezTo>
                  <a:cubicBezTo>
                    <a:pt x="1713281" y="172247"/>
                    <a:pt x="1732826" y="166497"/>
                    <a:pt x="1757439" y="166497"/>
                  </a:cubicBezTo>
                  <a:cubicBezTo>
                    <a:pt x="1796529" y="166497"/>
                    <a:pt x="1826933" y="179045"/>
                    <a:pt x="1848650" y="204140"/>
                  </a:cubicBezTo>
                  <a:cubicBezTo>
                    <a:pt x="1870367" y="229718"/>
                    <a:pt x="1881226" y="266154"/>
                    <a:pt x="1881226" y="313449"/>
                  </a:cubicBezTo>
                  <a:lnTo>
                    <a:pt x="1881226" y="492976"/>
                  </a:lnTo>
                  <a:cubicBezTo>
                    <a:pt x="1881226" y="507937"/>
                    <a:pt x="1876158" y="520484"/>
                    <a:pt x="1866024" y="530619"/>
                  </a:cubicBezTo>
                  <a:cubicBezTo>
                    <a:pt x="1855889" y="540753"/>
                    <a:pt x="1842859" y="545821"/>
                    <a:pt x="1826933" y="545821"/>
                  </a:cubicBezTo>
                  <a:cubicBezTo>
                    <a:pt x="1811007" y="545821"/>
                    <a:pt x="1797977" y="540742"/>
                    <a:pt x="1787843" y="530585"/>
                  </a:cubicBezTo>
                  <a:cubicBezTo>
                    <a:pt x="1777708" y="520420"/>
                    <a:pt x="1772641" y="507597"/>
                    <a:pt x="1772641" y="492116"/>
                  </a:cubicBezTo>
                  <a:lnTo>
                    <a:pt x="1772641" y="322283"/>
                  </a:lnTo>
                  <a:cubicBezTo>
                    <a:pt x="1772641" y="303416"/>
                    <a:pt x="1768297" y="289142"/>
                    <a:pt x="1759611" y="279460"/>
                  </a:cubicBezTo>
                  <a:cubicBezTo>
                    <a:pt x="1750924" y="269785"/>
                    <a:pt x="1739341" y="264948"/>
                    <a:pt x="1724863" y="264948"/>
                  </a:cubicBezTo>
                  <a:cubicBezTo>
                    <a:pt x="1710868" y="264948"/>
                    <a:pt x="1699768" y="269785"/>
                    <a:pt x="1691564" y="279460"/>
                  </a:cubicBezTo>
                  <a:cubicBezTo>
                    <a:pt x="1683842" y="288652"/>
                    <a:pt x="1679982" y="302926"/>
                    <a:pt x="1679982" y="322283"/>
                  </a:cubicBezTo>
                  <a:lnTo>
                    <a:pt x="1679982" y="492116"/>
                  </a:lnTo>
                  <a:cubicBezTo>
                    <a:pt x="1679982" y="507115"/>
                    <a:pt x="1674914" y="519696"/>
                    <a:pt x="1664780" y="529861"/>
                  </a:cubicBezTo>
                  <a:cubicBezTo>
                    <a:pt x="1654645" y="540018"/>
                    <a:pt x="1641615" y="545097"/>
                    <a:pt x="1625689" y="545097"/>
                  </a:cubicBezTo>
                  <a:cubicBezTo>
                    <a:pt x="1609763" y="545097"/>
                    <a:pt x="1596733" y="540018"/>
                    <a:pt x="1586598" y="529861"/>
                  </a:cubicBezTo>
                  <a:cubicBezTo>
                    <a:pt x="1576464" y="519696"/>
                    <a:pt x="1571397" y="506873"/>
                    <a:pt x="1571397" y="491393"/>
                  </a:cubicBezTo>
                  <a:lnTo>
                    <a:pt x="1571397" y="321559"/>
                  </a:lnTo>
                  <a:cubicBezTo>
                    <a:pt x="1571397" y="302692"/>
                    <a:pt x="1567087" y="288418"/>
                    <a:pt x="1558468" y="278736"/>
                  </a:cubicBezTo>
                  <a:cubicBezTo>
                    <a:pt x="1549849" y="269061"/>
                    <a:pt x="1538116" y="264224"/>
                    <a:pt x="1523268" y="264224"/>
                  </a:cubicBezTo>
                  <a:cubicBezTo>
                    <a:pt x="1493099" y="264224"/>
                    <a:pt x="1478014" y="283335"/>
                    <a:pt x="1478014" y="321559"/>
                  </a:cubicBezTo>
                  <a:lnTo>
                    <a:pt x="1478014" y="491393"/>
                  </a:lnTo>
                  <a:cubicBezTo>
                    <a:pt x="1478014" y="506391"/>
                    <a:pt x="1472912" y="518972"/>
                    <a:pt x="1462710" y="529137"/>
                  </a:cubicBezTo>
                  <a:cubicBezTo>
                    <a:pt x="1452507" y="539294"/>
                    <a:pt x="1439390" y="544373"/>
                    <a:pt x="1423359" y="544373"/>
                  </a:cubicBezTo>
                  <a:cubicBezTo>
                    <a:pt x="1407818" y="544373"/>
                    <a:pt x="1394701" y="539298"/>
                    <a:pt x="1384008" y="529148"/>
                  </a:cubicBezTo>
                  <a:cubicBezTo>
                    <a:pt x="1373323" y="518999"/>
                    <a:pt x="1367981" y="505954"/>
                    <a:pt x="1367981" y="490013"/>
                  </a:cubicBezTo>
                  <a:lnTo>
                    <a:pt x="1367981" y="223991"/>
                  </a:lnTo>
                  <a:lnTo>
                    <a:pt x="1362913" y="228300"/>
                  </a:lnTo>
                  <a:cubicBezTo>
                    <a:pt x="1362913" y="212374"/>
                    <a:pt x="1368015" y="199344"/>
                    <a:pt x="1378217" y="189210"/>
                  </a:cubicBezTo>
                  <a:cubicBezTo>
                    <a:pt x="1388420" y="179075"/>
                    <a:pt x="1402747" y="174008"/>
                    <a:pt x="1421199" y="174008"/>
                  </a:cubicBezTo>
                  <a:cubicBezTo>
                    <a:pt x="1436747" y="174008"/>
                    <a:pt x="1449378" y="177868"/>
                    <a:pt x="1459090" y="185590"/>
                  </a:cubicBezTo>
                  <a:cubicBezTo>
                    <a:pt x="1469293" y="193794"/>
                    <a:pt x="1474394" y="206101"/>
                    <a:pt x="1474394" y="222509"/>
                  </a:cubicBezTo>
                  <a:lnTo>
                    <a:pt x="1474371" y="231886"/>
                  </a:lnTo>
                  <a:cubicBezTo>
                    <a:pt x="1478217" y="223267"/>
                    <a:pt x="1482787" y="215123"/>
                    <a:pt x="1488080" y="207454"/>
                  </a:cubicBezTo>
                  <a:cubicBezTo>
                    <a:pt x="1494331" y="198835"/>
                    <a:pt x="1501061" y="191890"/>
                    <a:pt x="1508270" y="186619"/>
                  </a:cubicBezTo>
                  <a:cubicBezTo>
                    <a:pt x="1516927" y="180391"/>
                    <a:pt x="1525821" y="175599"/>
                    <a:pt x="1534953" y="172243"/>
                  </a:cubicBezTo>
                  <a:cubicBezTo>
                    <a:pt x="1545532" y="168412"/>
                    <a:pt x="1556832" y="166497"/>
                    <a:pt x="1568852" y="166497"/>
                  </a:cubicBezTo>
                  <a:close/>
                  <a:moveTo>
                    <a:pt x="1099223" y="163635"/>
                  </a:moveTo>
                  <a:lnTo>
                    <a:pt x="1119040" y="164552"/>
                  </a:lnTo>
                  <a:cubicBezTo>
                    <a:pt x="1139128" y="166452"/>
                    <a:pt x="1157859" y="171203"/>
                    <a:pt x="1175233" y="178803"/>
                  </a:cubicBezTo>
                  <a:cubicBezTo>
                    <a:pt x="1198880" y="188938"/>
                    <a:pt x="1218908" y="202692"/>
                    <a:pt x="1235316" y="220066"/>
                  </a:cubicBezTo>
                  <a:cubicBezTo>
                    <a:pt x="1252208" y="237439"/>
                    <a:pt x="1265238" y="257950"/>
                    <a:pt x="1274407" y="281597"/>
                  </a:cubicBezTo>
                  <a:cubicBezTo>
                    <a:pt x="1284059" y="306210"/>
                    <a:pt x="1288885" y="331546"/>
                    <a:pt x="1288885" y="357607"/>
                  </a:cubicBezTo>
                  <a:cubicBezTo>
                    <a:pt x="1288885" y="385598"/>
                    <a:pt x="1284300" y="411175"/>
                    <a:pt x="1275131" y="434340"/>
                  </a:cubicBezTo>
                  <a:cubicBezTo>
                    <a:pt x="1265962" y="457988"/>
                    <a:pt x="1252931" y="478498"/>
                    <a:pt x="1236040" y="495872"/>
                  </a:cubicBezTo>
                  <a:cubicBezTo>
                    <a:pt x="1219632" y="513245"/>
                    <a:pt x="1199604" y="526999"/>
                    <a:pt x="1175957" y="537134"/>
                  </a:cubicBezTo>
                  <a:cubicBezTo>
                    <a:pt x="1152792" y="547269"/>
                    <a:pt x="1127214" y="552336"/>
                    <a:pt x="1099223" y="552336"/>
                  </a:cubicBezTo>
                  <a:cubicBezTo>
                    <a:pt x="1071232" y="552336"/>
                    <a:pt x="1045655" y="547269"/>
                    <a:pt x="1022490" y="537134"/>
                  </a:cubicBezTo>
                  <a:cubicBezTo>
                    <a:pt x="998842" y="526999"/>
                    <a:pt x="978815" y="513245"/>
                    <a:pt x="962406" y="495872"/>
                  </a:cubicBezTo>
                  <a:cubicBezTo>
                    <a:pt x="945515" y="478498"/>
                    <a:pt x="932485" y="457988"/>
                    <a:pt x="923316" y="434340"/>
                  </a:cubicBezTo>
                  <a:cubicBezTo>
                    <a:pt x="914146" y="411175"/>
                    <a:pt x="909562" y="385598"/>
                    <a:pt x="909562" y="357607"/>
                  </a:cubicBezTo>
                  <a:cubicBezTo>
                    <a:pt x="909562" y="331546"/>
                    <a:pt x="914388" y="306210"/>
                    <a:pt x="924039" y="281597"/>
                  </a:cubicBezTo>
                  <a:cubicBezTo>
                    <a:pt x="933209" y="257950"/>
                    <a:pt x="946239" y="237439"/>
                    <a:pt x="963130" y="220066"/>
                  </a:cubicBezTo>
                  <a:cubicBezTo>
                    <a:pt x="979539" y="202692"/>
                    <a:pt x="999566" y="188938"/>
                    <a:pt x="1023214" y="178803"/>
                  </a:cubicBezTo>
                  <a:cubicBezTo>
                    <a:pt x="1040587" y="171203"/>
                    <a:pt x="1059318" y="166452"/>
                    <a:pt x="1079406" y="164552"/>
                  </a:cubicBezTo>
                  <a:close/>
                  <a:moveTo>
                    <a:pt x="1098499" y="163602"/>
                  </a:moveTo>
                  <a:lnTo>
                    <a:pt x="1099947" y="163602"/>
                  </a:lnTo>
                  <a:lnTo>
                    <a:pt x="1099223" y="163635"/>
                  </a:lnTo>
                  <a:close/>
                  <a:moveTo>
                    <a:pt x="56464" y="44882"/>
                  </a:moveTo>
                  <a:cubicBezTo>
                    <a:pt x="66116" y="44882"/>
                    <a:pt x="74562" y="46571"/>
                    <a:pt x="81801" y="49949"/>
                  </a:cubicBezTo>
                  <a:cubicBezTo>
                    <a:pt x="89523" y="53810"/>
                    <a:pt x="96762" y="60325"/>
                    <a:pt x="103518" y="69495"/>
                  </a:cubicBezTo>
                  <a:lnTo>
                    <a:pt x="289560" y="330099"/>
                  </a:lnTo>
                  <a:lnTo>
                    <a:pt x="289560" y="99174"/>
                  </a:lnTo>
                  <a:lnTo>
                    <a:pt x="285941" y="101346"/>
                  </a:lnTo>
                  <a:cubicBezTo>
                    <a:pt x="285941" y="84455"/>
                    <a:pt x="291457" y="70942"/>
                    <a:pt x="302489" y="60808"/>
                  </a:cubicBezTo>
                  <a:cubicBezTo>
                    <a:pt x="313038" y="50673"/>
                    <a:pt x="326464" y="45606"/>
                    <a:pt x="342767" y="45606"/>
                  </a:cubicBezTo>
                  <a:cubicBezTo>
                    <a:pt x="358595" y="45606"/>
                    <a:pt x="372021" y="50673"/>
                    <a:pt x="383045" y="60808"/>
                  </a:cubicBezTo>
                  <a:cubicBezTo>
                    <a:pt x="394077" y="70942"/>
                    <a:pt x="399593" y="84214"/>
                    <a:pt x="399593" y="100622"/>
                  </a:cubicBezTo>
                  <a:lnTo>
                    <a:pt x="399593" y="490080"/>
                  </a:lnTo>
                  <a:cubicBezTo>
                    <a:pt x="399593" y="505041"/>
                    <a:pt x="394778" y="518071"/>
                    <a:pt x="385149" y="529171"/>
                  </a:cubicBezTo>
                  <a:cubicBezTo>
                    <a:pt x="376002" y="539788"/>
                    <a:pt x="363006" y="545097"/>
                    <a:pt x="346160" y="545097"/>
                  </a:cubicBezTo>
                  <a:cubicBezTo>
                    <a:pt x="336048" y="545097"/>
                    <a:pt x="326660" y="543166"/>
                    <a:pt x="317996" y="539306"/>
                  </a:cubicBezTo>
                  <a:cubicBezTo>
                    <a:pt x="310297" y="535927"/>
                    <a:pt x="302835" y="529412"/>
                    <a:pt x="295612" y="519760"/>
                  </a:cubicBezTo>
                  <a:lnTo>
                    <a:pt x="111481" y="277978"/>
                  </a:lnTo>
                  <a:lnTo>
                    <a:pt x="111481" y="490080"/>
                  </a:lnTo>
                  <a:cubicBezTo>
                    <a:pt x="111481" y="506489"/>
                    <a:pt x="106172" y="519760"/>
                    <a:pt x="95555" y="529895"/>
                  </a:cubicBezTo>
                  <a:cubicBezTo>
                    <a:pt x="84455" y="540030"/>
                    <a:pt x="71184" y="545097"/>
                    <a:pt x="55741" y="545097"/>
                  </a:cubicBezTo>
                  <a:cubicBezTo>
                    <a:pt x="39815" y="545097"/>
                    <a:pt x="26543" y="540030"/>
                    <a:pt x="15926" y="529895"/>
                  </a:cubicBezTo>
                  <a:cubicBezTo>
                    <a:pt x="5309" y="519760"/>
                    <a:pt x="0" y="506248"/>
                    <a:pt x="0" y="489357"/>
                  </a:cubicBezTo>
                  <a:lnTo>
                    <a:pt x="0" y="106413"/>
                  </a:lnTo>
                  <a:cubicBezTo>
                    <a:pt x="0" y="97244"/>
                    <a:pt x="965" y="89523"/>
                    <a:pt x="2896" y="83249"/>
                  </a:cubicBezTo>
                  <a:cubicBezTo>
                    <a:pt x="4826" y="76492"/>
                    <a:pt x="8204" y="69977"/>
                    <a:pt x="13030" y="63703"/>
                  </a:cubicBezTo>
                  <a:cubicBezTo>
                    <a:pt x="16891" y="58395"/>
                    <a:pt x="22682" y="53810"/>
                    <a:pt x="30404" y="49949"/>
                  </a:cubicBezTo>
                  <a:cubicBezTo>
                    <a:pt x="37160" y="46571"/>
                    <a:pt x="45847" y="44882"/>
                    <a:pt x="56464" y="44882"/>
                  </a:cubicBezTo>
                  <a:close/>
                  <a:moveTo>
                    <a:pt x="555498" y="44158"/>
                  </a:moveTo>
                  <a:cubicBezTo>
                    <a:pt x="573354" y="44158"/>
                    <a:pt x="587108" y="49210"/>
                    <a:pt x="596761" y="59315"/>
                  </a:cubicBezTo>
                  <a:cubicBezTo>
                    <a:pt x="606412" y="69909"/>
                    <a:pt x="611238" y="82668"/>
                    <a:pt x="611238" y="97591"/>
                  </a:cubicBezTo>
                  <a:lnTo>
                    <a:pt x="611238" y="225405"/>
                  </a:lnTo>
                  <a:lnTo>
                    <a:pt x="625717" y="201505"/>
                  </a:lnTo>
                  <a:cubicBezTo>
                    <a:pt x="632232" y="193481"/>
                    <a:pt x="639712" y="186597"/>
                    <a:pt x="648157" y="180851"/>
                  </a:cubicBezTo>
                  <a:cubicBezTo>
                    <a:pt x="664566" y="169351"/>
                    <a:pt x="685318" y="163602"/>
                    <a:pt x="710413" y="163602"/>
                  </a:cubicBezTo>
                  <a:cubicBezTo>
                    <a:pt x="751434" y="163602"/>
                    <a:pt x="783527" y="176632"/>
                    <a:pt x="806692" y="202692"/>
                  </a:cubicBezTo>
                  <a:cubicBezTo>
                    <a:pt x="829856" y="228753"/>
                    <a:pt x="841439" y="265189"/>
                    <a:pt x="841439" y="312001"/>
                  </a:cubicBezTo>
                  <a:lnTo>
                    <a:pt x="841439" y="490080"/>
                  </a:lnTo>
                  <a:cubicBezTo>
                    <a:pt x="841439" y="505524"/>
                    <a:pt x="836130" y="518313"/>
                    <a:pt x="825513" y="528447"/>
                  </a:cubicBezTo>
                  <a:cubicBezTo>
                    <a:pt x="814413" y="538582"/>
                    <a:pt x="801383" y="543649"/>
                    <a:pt x="786422" y="543649"/>
                  </a:cubicBezTo>
                  <a:cubicBezTo>
                    <a:pt x="770979" y="543649"/>
                    <a:pt x="757949" y="538570"/>
                    <a:pt x="747332" y="528413"/>
                  </a:cubicBezTo>
                  <a:cubicBezTo>
                    <a:pt x="736715" y="518248"/>
                    <a:pt x="731406" y="505426"/>
                    <a:pt x="731406" y="489945"/>
                  </a:cubicBezTo>
                  <a:lnTo>
                    <a:pt x="731406" y="352777"/>
                  </a:lnTo>
                  <a:cubicBezTo>
                    <a:pt x="731406" y="321808"/>
                    <a:pt x="725856" y="298824"/>
                    <a:pt x="714756" y="283826"/>
                  </a:cubicBezTo>
                  <a:cubicBezTo>
                    <a:pt x="703656" y="269310"/>
                    <a:pt x="688455" y="262052"/>
                    <a:pt x="669151" y="262052"/>
                  </a:cubicBezTo>
                  <a:cubicBezTo>
                    <a:pt x="649847" y="262052"/>
                    <a:pt x="635127" y="269551"/>
                    <a:pt x="624993" y="284549"/>
                  </a:cubicBezTo>
                  <a:cubicBezTo>
                    <a:pt x="614858" y="300030"/>
                    <a:pt x="609791" y="323979"/>
                    <a:pt x="609791" y="356396"/>
                  </a:cubicBezTo>
                  <a:lnTo>
                    <a:pt x="609791" y="489945"/>
                  </a:lnTo>
                  <a:cubicBezTo>
                    <a:pt x="609791" y="505426"/>
                    <a:pt x="604482" y="518248"/>
                    <a:pt x="593865" y="528413"/>
                  </a:cubicBezTo>
                  <a:cubicBezTo>
                    <a:pt x="582765" y="538570"/>
                    <a:pt x="569735" y="543649"/>
                    <a:pt x="554774" y="543649"/>
                  </a:cubicBezTo>
                  <a:cubicBezTo>
                    <a:pt x="539331" y="543649"/>
                    <a:pt x="526301" y="538582"/>
                    <a:pt x="515684" y="528447"/>
                  </a:cubicBezTo>
                  <a:cubicBezTo>
                    <a:pt x="505067" y="518313"/>
                    <a:pt x="499758" y="505524"/>
                    <a:pt x="499758" y="490080"/>
                  </a:cubicBezTo>
                  <a:lnTo>
                    <a:pt x="499758" y="97727"/>
                  </a:lnTo>
                  <a:cubicBezTo>
                    <a:pt x="499758" y="82766"/>
                    <a:pt x="504584" y="69977"/>
                    <a:pt x="514236" y="59360"/>
                  </a:cubicBezTo>
                  <a:cubicBezTo>
                    <a:pt x="523405" y="49225"/>
                    <a:pt x="537159" y="44158"/>
                    <a:pt x="555498" y="44158"/>
                  </a:cubicBezTo>
                  <a:close/>
                  <a:moveTo>
                    <a:pt x="2258606" y="41262"/>
                  </a:moveTo>
                  <a:cubicBezTo>
                    <a:pt x="2281771" y="41262"/>
                    <a:pt x="2303971" y="44641"/>
                    <a:pt x="2325205" y="51397"/>
                  </a:cubicBezTo>
                  <a:cubicBezTo>
                    <a:pt x="2345957" y="58153"/>
                    <a:pt x="2363330" y="67805"/>
                    <a:pt x="2377326" y="80353"/>
                  </a:cubicBezTo>
                  <a:cubicBezTo>
                    <a:pt x="2392286" y="93866"/>
                    <a:pt x="2403628" y="109309"/>
                    <a:pt x="2411349" y="126683"/>
                  </a:cubicBezTo>
                  <a:cubicBezTo>
                    <a:pt x="2419553" y="145504"/>
                    <a:pt x="2423655" y="166015"/>
                    <a:pt x="2423655" y="188214"/>
                  </a:cubicBezTo>
                  <a:cubicBezTo>
                    <a:pt x="2423655" y="203657"/>
                    <a:pt x="2421966" y="217411"/>
                    <a:pt x="2418588" y="229476"/>
                  </a:cubicBezTo>
                  <a:cubicBezTo>
                    <a:pt x="2414727" y="242989"/>
                    <a:pt x="2409419" y="255537"/>
                    <a:pt x="2402662" y="267119"/>
                  </a:cubicBezTo>
                  <a:cubicBezTo>
                    <a:pt x="2398801" y="273393"/>
                    <a:pt x="2394699" y="279667"/>
                    <a:pt x="2390356" y="285941"/>
                  </a:cubicBezTo>
                  <a:cubicBezTo>
                    <a:pt x="2386013" y="292214"/>
                    <a:pt x="2381187" y="298730"/>
                    <a:pt x="2375878" y="305486"/>
                  </a:cubicBezTo>
                  <a:cubicBezTo>
                    <a:pt x="2364778" y="318516"/>
                    <a:pt x="2352472" y="332994"/>
                    <a:pt x="2338959" y="348920"/>
                  </a:cubicBezTo>
                  <a:lnTo>
                    <a:pt x="2254987" y="442303"/>
                  </a:lnTo>
                  <a:lnTo>
                    <a:pt x="2385289" y="442303"/>
                  </a:lnTo>
                  <a:cubicBezTo>
                    <a:pt x="2400732" y="442303"/>
                    <a:pt x="2413762" y="447129"/>
                    <a:pt x="2424379" y="456781"/>
                  </a:cubicBezTo>
                  <a:cubicBezTo>
                    <a:pt x="2434514" y="466433"/>
                    <a:pt x="2439581" y="478739"/>
                    <a:pt x="2439581" y="493700"/>
                  </a:cubicBezTo>
                  <a:cubicBezTo>
                    <a:pt x="2439581" y="509143"/>
                    <a:pt x="2434514" y="521450"/>
                    <a:pt x="2424379" y="530619"/>
                  </a:cubicBezTo>
                  <a:cubicBezTo>
                    <a:pt x="2413762" y="540271"/>
                    <a:pt x="2400732" y="545097"/>
                    <a:pt x="2385289" y="545097"/>
                  </a:cubicBezTo>
                  <a:lnTo>
                    <a:pt x="2149297" y="545097"/>
                  </a:lnTo>
                  <a:cubicBezTo>
                    <a:pt x="2143989" y="545097"/>
                    <a:pt x="2138198" y="544373"/>
                    <a:pt x="2131924" y="542925"/>
                  </a:cubicBezTo>
                  <a:cubicBezTo>
                    <a:pt x="2125650" y="541477"/>
                    <a:pt x="2119617" y="538582"/>
                    <a:pt x="2113826" y="534238"/>
                  </a:cubicBezTo>
                  <a:cubicBezTo>
                    <a:pt x="2107552" y="529895"/>
                    <a:pt x="2102485" y="524586"/>
                    <a:pt x="2098624" y="518313"/>
                  </a:cubicBezTo>
                  <a:cubicBezTo>
                    <a:pt x="2094281" y="512039"/>
                    <a:pt x="2092109" y="503593"/>
                    <a:pt x="2092109" y="492976"/>
                  </a:cubicBezTo>
                  <a:cubicBezTo>
                    <a:pt x="2092109" y="485254"/>
                    <a:pt x="2094040" y="476809"/>
                    <a:pt x="2097900" y="467640"/>
                  </a:cubicBezTo>
                  <a:cubicBezTo>
                    <a:pt x="2101761" y="458470"/>
                    <a:pt x="2106105" y="451472"/>
                    <a:pt x="2110931" y="446647"/>
                  </a:cubicBezTo>
                  <a:lnTo>
                    <a:pt x="2246300" y="298247"/>
                  </a:lnTo>
                  <a:lnTo>
                    <a:pt x="2245576" y="305486"/>
                  </a:lnTo>
                  <a:cubicBezTo>
                    <a:pt x="2257641" y="291973"/>
                    <a:pt x="2267776" y="279667"/>
                    <a:pt x="2275980" y="268567"/>
                  </a:cubicBezTo>
                  <a:cubicBezTo>
                    <a:pt x="2284667" y="256985"/>
                    <a:pt x="2291182" y="247333"/>
                    <a:pt x="2295525" y="239611"/>
                  </a:cubicBezTo>
                  <a:cubicBezTo>
                    <a:pt x="2300351" y="230924"/>
                    <a:pt x="2303971" y="222961"/>
                    <a:pt x="2306384" y="215722"/>
                  </a:cubicBezTo>
                  <a:cubicBezTo>
                    <a:pt x="2308797" y="207518"/>
                    <a:pt x="2310003" y="200520"/>
                    <a:pt x="2310003" y="194729"/>
                  </a:cubicBezTo>
                  <a:cubicBezTo>
                    <a:pt x="2310003" y="182182"/>
                    <a:pt x="2305660" y="171564"/>
                    <a:pt x="2296973" y="162878"/>
                  </a:cubicBezTo>
                  <a:cubicBezTo>
                    <a:pt x="2288286" y="154191"/>
                    <a:pt x="2275015" y="149847"/>
                    <a:pt x="2257158" y="149847"/>
                  </a:cubicBezTo>
                  <a:cubicBezTo>
                    <a:pt x="2240267" y="149847"/>
                    <a:pt x="2227237" y="152743"/>
                    <a:pt x="2218068" y="158534"/>
                  </a:cubicBezTo>
                  <a:cubicBezTo>
                    <a:pt x="2208416" y="164325"/>
                    <a:pt x="2200453" y="171806"/>
                    <a:pt x="2194179" y="180975"/>
                  </a:cubicBezTo>
                  <a:cubicBezTo>
                    <a:pt x="2180666" y="202692"/>
                    <a:pt x="2163534" y="213068"/>
                    <a:pt x="2142782" y="212103"/>
                  </a:cubicBezTo>
                  <a:cubicBezTo>
                    <a:pt x="2128304" y="211138"/>
                    <a:pt x="2116239" y="206553"/>
                    <a:pt x="2106587" y="198349"/>
                  </a:cubicBezTo>
                  <a:cubicBezTo>
                    <a:pt x="2096453" y="189662"/>
                    <a:pt x="2091385" y="176149"/>
                    <a:pt x="2091385" y="157810"/>
                  </a:cubicBezTo>
                  <a:cubicBezTo>
                    <a:pt x="2091385" y="144298"/>
                    <a:pt x="2095487" y="130543"/>
                    <a:pt x="2103692" y="116548"/>
                  </a:cubicBezTo>
                  <a:cubicBezTo>
                    <a:pt x="2111413" y="103035"/>
                    <a:pt x="2122754" y="90729"/>
                    <a:pt x="2137715" y="79629"/>
                  </a:cubicBezTo>
                  <a:cubicBezTo>
                    <a:pt x="2152675" y="68529"/>
                    <a:pt x="2170049" y="59360"/>
                    <a:pt x="2189836" y="52121"/>
                  </a:cubicBezTo>
                  <a:cubicBezTo>
                    <a:pt x="2210105" y="44882"/>
                    <a:pt x="2233028" y="41262"/>
                    <a:pt x="2258606" y="41262"/>
                  </a:cubicBezTo>
                  <a:close/>
                  <a:moveTo>
                    <a:pt x="1138314" y="0"/>
                  </a:moveTo>
                  <a:cubicBezTo>
                    <a:pt x="1143622" y="0"/>
                    <a:pt x="1149414" y="1207"/>
                    <a:pt x="1155687" y="3620"/>
                  </a:cubicBezTo>
                  <a:cubicBezTo>
                    <a:pt x="1161961" y="6033"/>
                    <a:pt x="1167029" y="9170"/>
                    <a:pt x="1170889" y="13030"/>
                  </a:cubicBezTo>
                  <a:cubicBezTo>
                    <a:pt x="1175715" y="17856"/>
                    <a:pt x="1179094" y="22441"/>
                    <a:pt x="1181024" y="26784"/>
                  </a:cubicBezTo>
                  <a:cubicBezTo>
                    <a:pt x="1183437" y="32576"/>
                    <a:pt x="1184644" y="38126"/>
                    <a:pt x="1184644" y="43434"/>
                  </a:cubicBezTo>
                  <a:cubicBezTo>
                    <a:pt x="1184644" y="60325"/>
                    <a:pt x="1178611" y="72631"/>
                    <a:pt x="1166546" y="80353"/>
                  </a:cubicBezTo>
                  <a:lnTo>
                    <a:pt x="1070267" y="142608"/>
                  </a:lnTo>
                  <a:cubicBezTo>
                    <a:pt x="1065924" y="145504"/>
                    <a:pt x="1061580" y="147917"/>
                    <a:pt x="1057237" y="149847"/>
                  </a:cubicBezTo>
                  <a:cubicBezTo>
                    <a:pt x="1053376" y="151295"/>
                    <a:pt x="1050481" y="152019"/>
                    <a:pt x="1048550" y="152019"/>
                  </a:cubicBezTo>
                  <a:cubicBezTo>
                    <a:pt x="1038898" y="152019"/>
                    <a:pt x="1030935" y="148400"/>
                    <a:pt x="1024662" y="141161"/>
                  </a:cubicBezTo>
                  <a:cubicBezTo>
                    <a:pt x="1018388" y="134404"/>
                    <a:pt x="1015251" y="126683"/>
                    <a:pt x="1015251" y="117996"/>
                  </a:cubicBezTo>
                  <a:cubicBezTo>
                    <a:pt x="1015251" y="107861"/>
                    <a:pt x="1020077" y="97968"/>
                    <a:pt x="1029729" y="88316"/>
                  </a:cubicBezTo>
                  <a:lnTo>
                    <a:pt x="1107910" y="13030"/>
                  </a:lnTo>
                  <a:lnTo>
                    <a:pt x="1107910" y="12306"/>
                  </a:lnTo>
                  <a:cubicBezTo>
                    <a:pt x="1111288" y="8928"/>
                    <a:pt x="1115632" y="6033"/>
                    <a:pt x="1120940" y="3620"/>
                  </a:cubicBezTo>
                  <a:cubicBezTo>
                    <a:pt x="1126731" y="1207"/>
                    <a:pt x="1132523" y="0"/>
                    <a:pt x="1138314" y="0"/>
                  </a:cubicBezTo>
                  <a:close/>
                </a:path>
              </a:pathLst>
            </a:custGeom>
            <a:solidFill>
              <a:srgbClr val="233D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R="0" lvl="0" indent="0" fontAlgn="auto">
                <a:lnSpc>
                  <a:spcPts val="7941"/>
                </a:lnSpc>
                <a:spcBef>
                  <a:spcPct val="0"/>
                </a:spcBef>
                <a:spcAft>
                  <a:spcPts val="0"/>
                </a:spcAft>
                <a:buClrTx/>
                <a:buSzTx/>
                <a:buFontTx/>
                <a:buNone/>
                <a:tabLst/>
                <a:defRPr kumimoji="0" sz="5672" b="0" i="0" u="none" strike="noStrike" cap="none" spc="0" normalizeH="0" baseline="0">
                  <a:ln>
                    <a:noFill/>
                  </a:ln>
                  <a:solidFill>
                    <a:srgbClr val="233DFF"/>
                  </a:solidFill>
                  <a:effectLst/>
                  <a:uLnTx/>
                  <a:uFillTx/>
                  <a:latin typeface="#9Slide03 BoosterNextFYBlack" panose="02000A03000000020004" pitchFamily="2" charset="-93"/>
                </a:defRPr>
              </a:lvl1pPr>
            </a:lstStyle>
            <a:p>
              <a:endParaRPr lang="en-US"/>
            </a:p>
          </p:txBody>
        </p:sp>
        <p:sp>
          <p:nvSpPr>
            <p:cNvPr id="102" name="Hộp Văn bản 101">
              <a:extLst>
                <a:ext uri="{FF2B5EF4-FFF2-40B4-BE49-F238E27FC236}">
                  <a16:creationId xmlns:a16="http://schemas.microsoft.com/office/drawing/2014/main" id="{644B69E9-E024-B05D-7169-3E4D0FF87F05}"/>
                </a:ext>
              </a:extLst>
            </p:cNvPr>
            <p:cNvSpPr txBox="1">
              <a:spLocks noChangeAspect="1"/>
            </p:cNvSpPr>
            <p:nvPr/>
          </p:nvSpPr>
          <p:spPr>
            <a:xfrm>
              <a:off x="9690983" y="1185686"/>
              <a:ext cx="2731146" cy="591245"/>
            </a:xfrm>
            <a:custGeom>
              <a:avLst/>
              <a:gdLst/>
              <a:ahLst/>
              <a:cxnLst/>
              <a:rect l="l" t="t" r="r" b="b"/>
              <a:pathLst>
                <a:path w="2437409" h="554508">
                  <a:moveTo>
                    <a:pt x="1098499" y="263500"/>
                  </a:moveTo>
                  <a:lnTo>
                    <a:pt x="1097051" y="265671"/>
                  </a:lnTo>
                  <a:cubicBezTo>
                    <a:pt x="1083539" y="265671"/>
                    <a:pt x="1071956" y="268085"/>
                    <a:pt x="1062304" y="272911"/>
                  </a:cubicBezTo>
                  <a:cubicBezTo>
                    <a:pt x="1052652" y="277736"/>
                    <a:pt x="1044448" y="284252"/>
                    <a:pt x="1037691" y="292456"/>
                  </a:cubicBezTo>
                  <a:cubicBezTo>
                    <a:pt x="1031418" y="300177"/>
                    <a:pt x="1026833" y="309588"/>
                    <a:pt x="1023937" y="320688"/>
                  </a:cubicBezTo>
                  <a:cubicBezTo>
                    <a:pt x="1021042" y="331788"/>
                    <a:pt x="1019594" y="343853"/>
                    <a:pt x="1019594" y="356883"/>
                  </a:cubicBezTo>
                  <a:cubicBezTo>
                    <a:pt x="1019594" y="369431"/>
                    <a:pt x="1021042" y="381495"/>
                    <a:pt x="1023937" y="393078"/>
                  </a:cubicBezTo>
                  <a:cubicBezTo>
                    <a:pt x="1026833" y="404178"/>
                    <a:pt x="1031659" y="414312"/>
                    <a:pt x="1038415" y="423482"/>
                  </a:cubicBezTo>
                  <a:cubicBezTo>
                    <a:pt x="1045172" y="432651"/>
                    <a:pt x="1053376" y="439649"/>
                    <a:pt x="1063028" y="444475"/>
                  </a:cubicBezTo>
                  <a:cubicBezTo>
                    <a:pt x="1073645" y="449783"/>
                    <a:pt x="1085228" y="452438"/>
                    <a:pt x="1097775" y="452438"/>
                  </a:cubicBezTo>
                  <a:cubicBezTo>
                    <a:pt x="1110323" y="452438"/>
                    <a:pt x="1121905" y="449783"/>
                    <a:pt x="1132523" y="444475"/>
                  </a:cubicBezTo>
                  <a:cubicBezTo>
                    <a:pt x="1142657" y="439649"/>
                    <a:pt x="1150861" y="432892"/>
                    <a:pt x="1157135" y="424206"/>
                  </a:cubicBezTo>
                  <a:cubicBezTo>
                    <a:pt x="1163892" y="415036"/>
                    <a:pt x="1168717" y="405143"/>
                    <a:pt x="1171613" y="394526"/>
                  </a:cubicBezTo>
                  <a:cubicBezTo>
                    <a:pt x="1174509" y="383908"/>
                    <a:pt x="1175957" y="372326"/>
                    <a:pt x="1175957" y="359778"/>
                  </a:cubicBezTo>
                  <a:cubicBezTo>
                    <a:pt x="1175957" y="346748"/>
                    <a:pt x="1174509" y="334442"/>
                    <a:pt x="1171613" y="322860"/>
                  </a:cubicBezTo>
                  <a:cubicBezTo>
                    <a:pt x="1168717" y="310795"/>
                    <a:pt x="1164133" y="300660"/>
                    <a:pt x="1157859" y="292456"/>
                  </a:cubicBezTo>
                  <a:cubicBezTo>
                    <a:pt x="1151103" y="283286"/>
                    <a:pt x="1142899" y="276289"/>
                    <a:pt x="1133247" y="271463"/>
                  </a:cubicBezTo>
                  <a:cubicBezTo>
                    <a:pt x="1122629" y="266154"/>
                    <a:pt x="1111047" y="263500"/>
                    <a:pt x="1098499" y="263500"/>
                  </a:cubicBezTo>
                  <a:close/>
                  <a:moveTo>
                    <a:pt x="1568851" y="166497"/>
                  </a:moveTo>
                  <a:cubicBezTo>
                    <a:pt x="1591933" y="166497"/>
                    <a:pt x="1611889" y="172247"/>
                    <a:pt x="1628720" y="183746"/>
                  </a:cubicBezTo>
                  <a:cubicBezTo>
                    <a:pt x="1645068" y="195246"/>
                    <a:pt x="1657329" y="211775"/>
                    <a:pt x="1665503" y="233333"/>
                  </a:cubicBezTo>
                  <a:cubicBezTo>
                    <a:pt x="1673707" y="211292"/>
                    <a:pt x="1684807" y="194763"/>
                    <a:pt x="1698803" y="183746"/>
                  </a:cubicBezTo>
                  <a:cubicBezTo>
                    <a:pt x="1713281" y="172247"/>
                    <a:pt x="1732826" y="166497"/>
                    <a:pt x="1757439" y="166497"/>
                  </a:cubicBezTo>
                  <a:cubicBezTo>
                    <a:pt x="1796529" y="166497"/>
                    <a:pt x="1826933" y="179045"/>
                    <a:pt x="1848650" y="204140"/>
                  </a:cubicBezTo>
                  <a:cubicBezTo>
                    <a:pt x="1870367" y="229718"/>
                    <a:pt x="1881226" y="266154"/>
                    <a:pt x="1881226" y="313449"/>
                  </a:cubicBezTo>
                  <a:lnTo>
                    <a:pt x="1881226" y="492976"/>
                  </a:lnTo>
                  <a:cubicBezTo>
                    <a:pt x="1881226" y="507937"/>
                    <a:pt x="1876158" y="520484"/>
                    <a:pt x="1866024" y="530619"/>
                  </a:cubicBezTo>
                  <a:cubicBezTo>
                    <a:pt x="1855889" y="540753"/>
                    <a:pt x="1842859" y="545821"/>
                    <a:pt x="1826933" y="545821"/>
                  </a:cubicBezTo>
                  <a:cubicBezTo>
                    <a:pt x="1811007" y="545821"/>
                    <a:pt x="1797977" y="540742"/>
                    <a:pt x="1787843" y="530585"/>
                  </a:cubicBezTo>
                  <a:cubicBezTo>
                    <a:pt x="1777708" y="520420"/>
                    <a:pt x="1772641" y="507597"/>
                    <a:pt x="1772641" y="492116"/>
                  </a:cubicBezTo>
                  <a:lnTo>
                    <a:pt x="1772641" y="322283"/>
                  </a:lnTo>
                  <a:cubicBezTo>
                    <a:pt x="1772641" y="303416"/>
                    <a:pt x="1768297" y="289142"/>
                    <a:pt x="1759610" y="279460"/>
                  </a:cubicBezTo>
                  <a:cubicBezTo>
                    <a:pt x="1750924" y="269785"/>
                    <a:pt x="1739341" y="264948"/>
                    <a:pt x="1724863" y="264948"/>
                  </a:cubicBezTo>
                  <a:cubicBezTo>
                    <a:pt x="1710868" y="264948"/>
                    <a:pt x="1699768" y="269785"/>
                    <a:pt x="1691564" y="279460"/>
                  </a:cubicBezTo>
                  <a:cubicBezTo>
                    <a:pt x="1683842" y="288652"/>
                    <a:pt x="1679981" y="302926"/>
                    <a:pt x="1679981" y="322283"/>
                  </a:cubicBezTo>
                  <a:lnTo>
                    <a:pt x="1679981" y="492116"/>
                  </a:lnTo>
                  <a:cubicBezTo>
                    <a:pt x="1679981" y="507115"/>
                    <a:pt x="1674914" y="519696"/>
                    <a:pt x="1664779" y="529861"/>
                  </a:cubicBezTo>
                  <a:cubicBezTo>
                    <a:pt x="1654645" y="540018"/>
                    <a:pt x="1641615" y="545097"/>
                    <a:pt x="1625689" y="545097"/>
                  </a:cubicBezTo>
                  <a:cubicBezTo>
                    <a:pt x="1609763" y="545097"/>
                    <a:pt x="1596733" y="540018"/>
                    <a:pt x="1586598" y="529861"/>
                  </a:cubicBezTo>
                  <a:cubicBezTo>
                    <a:pt x="1576464" y="519696"/>
                    <a:pt x="1571397" y="506873"/>
                    <a:pt x="1571397" y="491393"/>
                  </a:cubicBezTo>
                  <a:lnTo>
                    <a:pt x="1571397" y="321559"/>
                  </a:lnTo>
                  <a:cubicBezTo>
                    <a:pt x="1571397" y="302692"/>
                    <a:pt x="1567087" y="288418"/>
                    <a:pt x="1558468" y="278736"/>
                  </a:cubicBezTo>
                  <a:cubicBezTo>
                    <a:pt x="1549849" y="269061"/>
                    <a:pt x="1538116" y="264224"/>
                    <a:pt x="1523268" y="264224"/>
                  </a:cubicBezTo>
                  <a:cubicBezTo>
                    <a:pt x="1493098" y="264224"/>
                    <a:pt x="1478013" y="283335"/>
                    <a:pt x="1478013" y="321559"/>
                  </a:cubicBezTo>
                  <a:lnTo>
                    <a:pt x="1478013" y="491393"/>
                  </a:lnTo>
                  <a:cubicBezTo>
                    <a:pt x="1478013" y="506391"/>
                    <a:pt x="1472912" y="518972"/>
                    <a:pt x="1462710" y="529137"/>
                  </a:cubicBezTo>
                  <a:cubicBezTo>
                    <a:pt x="1452507" y="539294"/>
                    <a:pt x="1439390" y="544373"/>
                    <a:pt x="1423359" y="544373"/>
                  </a:cubicBezTo>
                  <a:cubicBezTo>
                    <a:pt x="1407818" y="544373"/>
                    <a:pt x="1394701" y="539298"/>
                    <a:pt x="1384008" y="529148"/>
                  </a:cubicBezTo>
                  <a:cubicBezTo>
                    <a:pt x="1373323" y="518999"/>
                    <a:pt x="1367981" y="505954"/>
                    <a:pt x="1367981" y="490013"/>
                  </a:cubicBezTo>
                  <a:lnTo>
                    <a:pt x="1367981" y="223991"/>
                  </a:lnTo>
                  <a:lnTo>
                    <a:pt x="1362913" y="228300"/>
                  </a:lnTo>
                  <a:cubicBezTo>
                    <a:pt x="1362913" y="212374"/>
                    <a:pt x="1368014" y="199344"/>
                    <a:pt x="1378217" y="189210"/>
                  </a:cubicBezTo>
                  <a:cubicBezTo>
                    <a:pt x="1388419" y="179075"/>
                    <a:pt x="1402747" y="174008"/>
                    <a:pt x="1421199" y="174008"/>
                  </a:cubicBezTo>
                  <a:cubicBezTo>
                    <a:pt x="1436747" y="174008"/>
                    <a:pt x="1449378" y="177868"/>
                    <a:pt x="1459090" y="185590"/>
                  </a:cubicBezTo>
                  <a:cubicBezTo>
                    <a:pt x="1469293" y="193794"/>
                    <a:pt x="1474394" y="206101"/>
                    <a:pt x="1474394" y="222509"/>
                  </a:cubicBezTo>
                  <a:lnTo>
                    <a:pt x="1474371" y="231886"/>
                  </a:lnTo>
                  <a:cubicBezTo>
                    <a:pt x="1478217" y="223267"/>
                    <a:pt x="1482787" y="215123"/>
                    <a:pt x="1488080" y="207454"/>
                  </a:cubicBezTo>
                  <a:cubicBezTo>
                    <a:pt x="1494331" y="198835"/>
                    <a:pt x="1501061" y="191890"/>
                    <a:pt x="1508270" y="186619"/>
                  </a:cubicBezTo>
                  <a:cubicBezTo>
                    <a:pt x="1516927" y="180391"/>
                    <a:pt x="1525821" y="175599"/>
                    <a:pt x="1534953" y="172243"/>
                  </a:cubicBezTo>
                  <a:cubicBezTo>
                    <a:pt x="1545532" y="168412"/>
                    <a:pt x="1556832" y="166497"/>
                    <a:pt x="1568851" y="166497"/>
                  </a:cubicBezTo>
                  <a:close/>
                  <a:moveTo>
                    <a:pt x="1099223" y="163635"/>
                  </a:moveTo>
                  <a:lnTo>
                    <a:pt x="1119040" y="164552"/>
                  </a:lnTo>
                  <a:cubicBezTo>
                    <a:pt x="1139128" y="166452"/>
                    <a:pt x="1157859" y="171203"/>
                    <a:pt x="1175233" y="178803"/>
                  </a:cubicBezTo>
                  <a:cubicBezTo>
                    <a:pt x="1198880" y="188938"/>
                    <a:pt x="1218908" y="202692"/>
                    <a:pt x="1235316" y="220066"/>
                  </a:cubicBezTo>
                  <a:cubicBezTo>
                    <a:pt x="1252207" y="237439"/>
                    <a:pt x="1265237" y="257950"/>
                    <a:pt x="1274407" y="281597"/>
                  </a:cubicBezTo>
                  <a:cubicBezTo>
                    <a:pt x="1284059" y="306210"/>
                    <a:pt x="1288885" y="331546"/>
                    <a:pt x="1288885" y="357607"/>
                  </a:cubicBezTo>
                  <a:cubicBezTo>
                    <a:pt x="1288885" y="385598"/>
                    <a:pt x="1284300" y="411175"/>
                    <a:pt x="1275131" y="434340"/>
                  </a:cubicBezTo>
                  <a:cubicBezTo>
                    <a:pt x="1265961" y="457988"/>
                    <a:pt x="1252931" y="478498"/>
                    <a:pt x="1236040" y="495872"/>
                  </a:cubicBezTo>
                  <a:cubicBezTo>
                    <a:pt x="1219632" y="513245"/>
                    <a:pt x="1199604" y="526999"/>
                    <a:pt x="1175957" y="537134"/>
                  </a:cubicBezTo>
                  <a:cubicBezTo>
                    <a:pt x="1152792" y="547269"/>
                    <a:pt x="1127214" y="552336"/>
                    <a:pt x="1099223" y="552336"/>
                  </a:cubicBezTo>
                  <a:cubicBezTo>
                    <a:pt x="1071232" y="552336"/>
                    <a:pt x="1045655" y="547269"/>
                    <a:pt x="1022490" y="537134"/>
                  </a:cubicBezTo>
                  <a:cubicBezTo>
                    <a:pt x="998842" y="526999"/>
                    <a:pt x="978815" y="513245"/>
                    <a:pt x="962406" y="495872"/>
                  </a:cubicBezTo>
                  <a:cubicBezTo>
                    <a:pt x="945515" y="478498"/>
                    <a:pt x="932485" y="457988"/>
                    <a:pt x="923315" y="434340"/>
                  </a:cubicBezTo>
                  <a:cubicBezTo>
                    <a:pt x="914146" y="411175"/>
                    <a:pt x="909561" y="385598"/>
                    <a:pt x="909561" y="357607"/>
                  </a:cubicBezTo>
                  <a:cubicBezTo>
                    <a:pt x="909561" y="331546"/>
                    <a:pt x="914387" y="306210"/>
                    <a:pt x="924039" y="281597"/>
                  </a:cubicBezTo>
                  <a:cubicBezTo>
                    <a:pt x="933209" y="257950"/>
                    <a:pt x="946239" y="237439"/>
                    <a:pt x="963130" y="220066"/>
                  </a:cubicBezTo>
                  <a:cubicBezTo>
                    <a:pt x="979538" y="202692"/>
                    <a:pt x="999566" y="188938"/>
                    <a:pt x="1023213" y="178803"/>
                  </a:cubicBezTo>
                  <a:cubicBezTo>
                    <a:pt x="1040587" y="171203"/>
                    <a:pt x="1059318" y="166452"/>
                    <a:pt x="1079406" y="164552"/>
                  </a:cubicBezTo>
                  <a:close/>
                  <a:moveTo>
                    <a:pt x="1098499" y="163602"/>
                  </a:moveTo>
                  <a:lnTo>
                    <a:pt x="1099947" y="163602"/>
                  </a:lnTo>
                  <a:lnTo>
                    <a:pt x="1099223" y="163635"/>
                  </a:lnTo>
                  <a:close/>
                  <a:moveTo>
                    <a:pt x="56464" y="44882"/>
                  </a:moveTo>
                  <a:cubicBezTo>
                    <a:pt x="66116" y="44882"/>
                    <a:pt x="74562" y="46571"/>
                    <a:pt x="81801" y="49949"/>
                  </a:cubicBezTo>
                  <a:cubicBezTo>
                    <a:pt x="89522" y="53810"/>
                    <a:pt x="96761" y="60325"/>
                    <a:pt x="103518" y="69495"/>
                  </a:cubicBezTo>
                  <a:lnTo>
                    <a:pt x="289560" y="330099"/>
                  </a:lnTo>
                  <a:lnTo>
                    <a:pt x="289560" y="99174"/>
                  </a:lnTo>
                  <a:lnTo>
                    <a:pt x="285941" y="101346"/>
                  </a:lnTo>
                  <a:cubicBezTo>
                    <a:pt x="285941" y="84455"/>
                    <a:pt x="291456" y="70942"/>
                    <a:pt x="302488" y="60808"/>
                  </a:cubicBezTo>
                  <a:cubicBezTo>
                    <a:pt x="313038" y="50673"/>
                    <a:pt x="326464" y="45606"/>
                    <a:pt x="342767" y="45606"/>
                  </a:cubicBezTo>
                  <a:cubicBezTo>
                    <a:pt x="358594" y="45606"/>
                    <a:pt x="372021" y="50673"/>
                    <a:pt x="383045" y="60808"/>
                  </a:cubicBezTo>
                  <a:cubicBezTo>
                    <a:pt x="394077" y="70942"/>
                    <a:pt x="399593" y="84214"/>
                    <a:pt x="399593" y="100622"/>
                  </a:cubicBezTo>
                  <a:lnTo>
                    <a:pt x="399593" y="490080"/>
                  </a:lnTo>
                  <a:cubicBezTo>
                    <a:pt x="399593" y="505041"/>
                    <a:pt x="394778" y="518071"/>
                    <a:pt x="385149" y="529171"/>
                  </a:cubicBezTo>
                  <a:cubicBezTo>
                    <a:pt x="376002" y="539788"/>
                    <a:pt x="363006" y="545097"/>
                    <a:pt x="346160" y="545097"/>
                  </a:cubicBezTo>
                  <a:cubicBezTo>
                    <a:pt x="336048" y="545097"/>
                    <a:pt x="326660" y="543166"/>
                    <a:pt x="317996" y="539306"/>
                  </a:cubicBezTo>
                  <a:cubicBezTo>
                    <a:pt x="310297" y="535927"/>
                    <a:pt x="302835" y="529412"/>
                    <a:pt x="295611" y="519760"/>
                  </a:cubicBezTo>
                  <a:lnTo>
                    <a:pt x="111481" y="277978"/>
                  </a:lnTo>
                  <a:lnTo>
                    <a:pt x="111481" y="490080"/>
                  </a:lnTo>
                  <a:cubicBezTo>
                    <a:pt x="111481" y="506489"/>
                    <a:pt x="106172" y="519760"/>
                    <a:pt x="95555" y="529895"/>
                  </a:cubicBezTo>
                  <a:cubicBezTo>
                    <a:pt x="84455" y="540030"/>
                    <a:pt x="71184" y="545097"/>
                    <a:pt x="55740" y="545097"/>
                  </a:cubicBezTo>
                  <a:cubicBezTo>
                    <a:pt x="39815" y="545097"/>
                    <a:pt x="26543" y="540030"/>
                    <a:pt x="15926" y="529895"/>
                  </a:cubicBezTo>
                  <a:cubicBezTo>
                    <a:pt x="5309" y="519760"/>
                    <a:pt x="0" y="506248"/>
                    <a:pt x="0" y="489357"/>
                  </a:cubicBezTo>
                  <a:lnTo>
                    <a:pt x="0" y="106413"/>
                  </a:lnTo>
                  <a:cubicBezTo>
                    <a:pt x="0" y="97244"/>
                    <a:pt x="965" y="89523"/>
                    <a:pt x="2896" y="83249"/>
                  </a:cubicBezTo>
                  <a:cubicBezTo>
                    <a:pt x="4826" y="76492"/>
                    <a:pt x="8204" y="69977"/>
                    <a:pt x="13030" y="63703"/>
                  </a:cubicBezTo>
                  <a:cubicBezTo>
                    <a:pt x="16891" y="58395"/>
                    <a:pt x="22682" y="53810"/>
                    <a:pt x="30404" y="49949"/>
                  </a:cubicBezTo>
                  <a:cubicBezTo>
                    <a:pt x="37160" y="46571"/>
                    <a:pt x="45847" y="44882"/>
                    <a:pt x="56464" y="44882"/>
                  </a:cubicBezTo>
                  <a:close/>
                  <a:moveTo>
                    <a:pt x="555498" y="44158"/>
                  </a:moveTo>
                  <a:cubicBezTo>
                    <a:pt x="573354" y="44158"/>
                    <a:pt x="587108" y="49210"/>
                    <a:pt x="596760" y="59315"/>
                  </a:cubicBezTo>
                  <a:cubicBezTo>
                    <a:pt x="606412" y="69909"/>
                    <a:pt x="611238" y="82668"/>
                    <a:pt x="611238" y="97591"/>
                  </a:cubicBezTo>
                  <a:lnTo>
                    <a:pt x="611238" y="225405"/>
                  </a:lnTo>
                  <a:lnTo>
                    <a:pt x="625716" y="201505"/>
                  </a:lnTo>
                  <a:cubicBezTo>
                    <a:pt x="632231" y="193481"/>
                    <a:pt x="639712" y="186597"/>
                    <a:pt x="648157" y="180851"/>
                  </a:cubicBezTo>
                  <a:cubicBezTo>
                    <a:pt x="664566" y="169351"/>
                    <a:pt x="685317" y="163602"/>
                    <a:pt x="710413" y="163602"/>
                  </a:cubicBezTo>
                  <a:cubicBezTo>
                    <a:pt x="751434" y="163602"/>
                    <a:pt x="783527" y="176632"/>
                    <a:pt x="806691" y="202692"/>
                  </a:cubicBezTo>
                  <a:cubicBezTo>
                    <a:pt x="829856" y="228753"/>
                    <a:pt x="841438" y="265189"/>
                    <a:pt x="841438" y="312001"/>
                  </a:cubicBezTo>
                  <a:lnTo>
                    <a:pt x="841438" y="490080"/>
                  </a:lnTo>
                  <a:cubicBezTo>
                    <a:pt x="841438" y="505524"/>
                    <a:pt x="836130" y="518313"/>
                    <a:pt x="825513" y="528447"/>
                  </a:cubicBezTo>
                  <a:cubicBezTo>
                    <a:pt x="814413" y="538582"/>
                    <a:pt x="801383" y="543649"/>
                    <a:pt x="786422" y="543649"/>
                  </a:cubicBezTo>
                  <a:cubicBezTo>
                    <a:pt x="770979" y="543649"/>
                    <a:pt x="757949" y="538570"/>
                    <a:pt x="747332" y="528413"/>
                  </a:cubicBezTo>
                  <a:cubicBezTo>
                    <a:pt x="736714" y="518248"/>
                    <a:pt x="731406" y="505426"/>
                    <a:pt x="731406" y="489945"/>
                  </a:cubicBezTo>
                  <a:lnTo>
                    <a:pt x="731406" y="352777"/>
                  </a:lnTo>
                  <a:cubicBezTo>
                    <a:pt x="731406" y="321808"/>
                    <a:pt x="725856" y="298824"/>
                    <a:pt x="714756" y="283826"/>
                  </a:cubicBezTo>
                  <a:cubicBezTo>
                    <a:pt x="703656" y="269310"/>
                    <a:pt x="688454" y="262052"/>
                    <a:pt x="669150" y="262052"/>
                  </a:cubicBezTo>
                  <a:cubicBezTo>
                    <a:pt x="649846" y="262052"/>
                    <a:pt x="635127" y="269551"/>
                    <a:pt x="624992" y="284549"/>
                  </a:cubicBezTo>
                  <a:cubicBezTo>
                    <a:pt x="614858" y="300030"/>
                    <a:pt x="609790" y="323979"/>
                    <a:pt x="609790" y="356396"/>
                  </a:cubicBezTo>
                  <a:lnTo>
                    <a:pt x="609790" y="489945"/>
                  </a:lnTo>
                  <a:cubicBezTo>
                    <a:pt x="609790" y="505426"/>
                    <a:pt x="604482" y="518248"/>
                    <a:pt x="593865" y="528413"/>
                  </a:cubicBezTo>
                  <a:cubicBezTo>
                    <a:pt x="582765" y="538570"/>
                    <a:pt x="569735" y="543649"/>
                    <a:pt x="554774" y="543649"/>
                  </a:cubicBezTo>
                  <a:cubicBezTo>
                    <a:pt x="539331" y="543649"/>
                    <a:pt x="526301" y="538582"/>
                    <a:pt x="515683" y="528447"/>
                  </a:cubicBezTo>
                  <a:cubicBezTo>
                    <a:pt x="505066" y="518313"/>
                    <a:pt x="499758" y="505524"/>
                    <a:pt x="499758" y="490080"/>
                  </a:cubicBezTo>
                  <a:lnTo>
                    <a:pt x="499758" y="97727"/>
                  </a:lnTo>
                  <a:cubicBezTo>
                    <a:pt x="499758" y="82766"/>
                    <a:pt x="504584" y="69977"/>
                    <a:pt x="514236" y="59360"/>
                  </a:cubicBezTo>
                  <a:cubicBezTo>
                    <a:pt x="523405" y="49225"/>
                    <a:pt x="537159" y="44158"/>
                    <a:pt x="555498" y="44158"/>
                  </a:cubicBezTo>
                  <a:close/>
                  <a:moveTo>
                    <a:pt x="2248471" y="41262"/>
                  </a:moveTo>
                  <a:cubicBezTo>
                    <a:pt x="2273567" y="41262"/>
                    <a:pt x="2296731" y="44882"/>
                    <a:pt x="2317966" y="52121"/>
                  </a:cubicBezTo>
                  <a:cubicBezTo>
                    <a:pt x="2339683" y="59360"/>
                    <a:pt x="2357781" y="69012"/>
                    <a:pt x="2372259" y="81077"/>
                  </a:cubicBezTo>
                  <a:cubicBezTo>
                    <a:pt x="2387701" y="93625"/>
                    <a:pt x="2399284" y="107620"/>
                    <a:pt x="2407006" y="123063"/>
                  </a:cubicBezTo>
                  <a:cubicBezTo>
                    <a:pt x="2415210" y="139472"/>
                    <a:pt x="2419312" y="155880"/>
                    <a:pt x="2419312" y="172288"/>
                  </a:cubicBezTo>
                  <a:cubicBezTo>
                    <a:pt x="2419312" y="194971"/>
                    <a:pt x="2413521" y="215964"/>
                    <a:pt x="2401938" y="235268"/>
                  </a:cubicBezTo>
                  <a:cubicBezTo>
                    <a:pt x="2390356" y="255054"/>
                    <a:pt x="2372983" y="269532"/>
                    <a:pt x="2349817" y="278702"/>
                  </a:cubicBezTo>
                  <a:cubicBezTo>
                    <a:pt x="2364778" y="282562"/>
                    <a:pt x="2377808" y="288354"/>
                    <a:pt x="2388908" y="296075"/>
                  </a:cubicBezTo>
                  <a:cubicBezTo>
                    <a:pt x="2400491" y="304762"/>
                    <a:pt x="2409660" y="313690"/>
                    <a:pt x="2416416" y="322860"/>
                  </a:cubicBezTo>
                  <a:cubicBezTo>
                    <a:pt x="2423173" y="332512"/>
                    <a:pt x="2428481" y="343611"/>
                    <a:pt x="2432342" y="356159"/>
                  </a:cubicBezTo>
                  <a:cubicBezTo>
                    <a:pt x="2435720" y="367741"/>
                    <a:pt x="2437409" y="379565"/>
                    <a:pt x="2437409" y="391630"/>
                  </a:cubicBezTo>
                  <a:cubicBezTo>
                    <a:pt x="2437409" y="415760"/>
                    <a:pt x="2432825" y="437718"/>
                    <a:pt x="2423655" y="457505"/>
                  </a:cubicBezTo>
                  <a:cubicBezTo>
                    <a:pt x="2414003" y="477774"/>
                    <a:pt x="2400973" y="495148"/>
                    <a:pt x="2384565" y="509626"/>
                  </a:cubicBezTo>
                  <a:cubicBezTo>
                    <a:pt x="2368156" y="523621"/>
                    <a:pt x="2348611" y="534721"/>
                    <a:pt x="2325929" y="542925"/>
                  </a:cubicBezTo>
                  <a:cubicBezTo>
                    <a:pt x="2304212" y="550647"/>
                    <a:pt x="2279599" y="554508"/>
                    <a:pt x="2252091" y="554508"/>
                  </a:cubicBezTo>
                  <a:cubicBezTo>
                    <a:pt x="2222170" y="554508"/>
                    <a:pt x="2196109" y="550888"/>
                    <a:pt x="2173910" y="543649"/>
                  </a:cubicBezTo>
                  <a:cubicBezTo>
                    <a:pt x="2150745" y="535927"/>
                    <a:pt x="2129993" y="524828"/>
                    <a:pt x="2111655" y="510350"/>
                  </a:cubicBezTo>
                  <a:cubicBezTo>
                    <a:pt x="2094281" y="495872"/>
                    <a:pt x="2085594" y="479946"/>
                    <a:pt x="2085594" y="462572"/>
                  </a:cubicBezTo>
                  <a:cubicBezTo>
                    <a:pt x="2085594" y="448577"/>
                    <a:pt x="2090903" y="436512"/>
                    <a:pt x="2101520" y="426377"/>
                  </a:cubicBezTo>
                  <a:cubicBezTo>
                    <a:pt x="2112137" y="416243"/>
                    <a:pt x="2124685" y="411175"/>
                    <a:pt x="2139163" y="411175"/>
                  </a:cubicBezTo>
                  <a:cubicBezTo>
                    <a:pt x="2149297" y="411175"/>
                    <a:pt x="2158225" y="413830"/>
                    <a:pt x="2165947" y="419138"/>
                  </a:cubicBezTo>
                  <a:cubicBezTo>
                    <a:pt x="2178977" y="428790"/>
                    <a:pt x="2191766" y="435547"/>
                    <a:pt x="2204314" y="439407"/>
                  </a:cubicBezTo>
                  <a:cubicBezTo>
                    <a:pt x="2214931" y="442786"/>
                    <a:pt x="2229891" y="444475"/>
                    <a:pt x="2249195" y="444475"/>
                  </a:cubicBezTo>
                  <a:cubicBezTo>
                    <a:pt x="2272360" y="444475"/>
                    <a:pt x="2291182" y="439407"/>
                    <a:pt x="2305660" y="429273"/>
                  </a:cubicBezTo>
                  <a:cubicBezTo>
                    <a:pt x="2320138" y="419138"/>
                    <a:pt x="2327377" y="405625"/>
                    <a:pt x="2327377" y="388734"/>
                  </a:cubicBezTo>
                  <a:cubicBezTo>
                    <a:pt x="2327377" y="371844"/>
                    <a:pt x="2322068" y="358813"/>
                    <a:pt x="2311451" y="349644"/>
                  </a:cubicBezTo>
                  <a:cubicBezTo>
                    <a:pt x="2300833" y="340475"/>
                    <a:pt x="2284908" y="335890"/>
                    <a:pt x="2263673" y="335890"/>
                  </a:cubicBezTo>
                  <a:lnTo>
                    <a:pt x="2226755" y="335890"/>
                  </a:lnTo>
                  <a:cubicBezTo>
                    <a:pt x="2212277" y="335890"/>
                    <a:pt x="2199005" y="331064"/>
                    <a:pt x="2186940" y="321412"/>
                  </a:cubicBezTo>
                  <a:cubicBezTo>
                    <a:pt x="2175358" y="312242"/>
                    <a:pt x="2169567" y="299936"/>
                    <a:pt x="2169567" y="284493"/>
                  </a:cubicBezTo>
                  <a:cubicBezTo>
                    <a:pt x="2169567" y="268085"/>
                    <a:pt x="2175840" y="255537"/>
                    <a:pt x="2188388" y="246850"/>
                  </a:cubicBezTo>
                  <a:cubicBezTo>
                    <a:pt x="2200453" y="238163"/>
                    <a:pt x="2214931" y="233820"/>
                    <a:pt x="2231822" y="233820"/>
                  </a:cubicBezTo>
                  <a:lnTo>
                    <a:pt x="2259330" y="233820"/>
                  </a:lnTo>
                  <a:lnTo>
                    <a:pt x="2254987" y="237439"/>
                  </a:lnTo>
                  <a:cubicBezTo>
                    <a:pt x="2271878" y="237439"/>
                    <a:pt x="2284184" y="232855"/>
                    <a:pt x="2291905" y="223685"/>
                  </a:cubicBezTo>
                  <a:cubicBezTo>
                    <a:pt x="2299627" y="214516"/>
                    <a:pt x="2303488" y="204381"/>
                    <a:pt x="2303488" y="193281"/>
                  </a:cubicBezTo>
                  <a:cubicBezTo>
                    <a:pt x="2303488" y="182664"/>
                    <a:pt x="2298421" y="172530"/>
                    <a:pt x="2288286" y="162878"/>
                  </a:cubicBezTo>
                  <a:cubicBezTo>
                    <a:pt x="2277669" y="153226"/>
                    <a:pt x="2262226" y="148400"/>
                    <a:pt x="2241957" y="148400"/>
                  </a:cubicBezTo>
                  <a:cubicBezTo>
                    <a:pt x="2227479" y="148400"/>
                    <a:pt x="2215172" y="150089"/>
                    <a:pt x="2205037" y="153467"/>
                  </a:cubicBezTo>
                  <a:cubicBezTo>
                    <a:pt x="2193938" y="157328"/>
                    <a:pt x="2183562" y="162636"/>
                    <a:pt x="2173910" y="169393"/>
                  </a:cubicBezTo>
                  <a:cubicBezTo>
                    <a:pt x="2164741" y="176149"/>
                    <a:pt x="2154365" y="179527"/>
                    <a:pt x="2142782" y="179527"/>
                  </a:cubicBezTo>
                  <a:cubicBezTo>
                    <a:pt x="2130717" y="179527"/>
                    <a:pt x="2119617" y="175184"/>
                    <a:pt x="2109483" y="166497"/>
                  </a:cubicBezTo>
                  <a:cubicBezTo>
                    <a:pt x="2099348" y="157810"/>
                    <a:pt x="2094281" y="146469"/>
                    <a:pt x="2094281" y="132474"/>
                  </a:cubicBezTo>
                  <a:cubicBezTo>
                    <a:pt x="2094281" y="115100"/>
                    <a:pt x="2103450" y="98692"/>
                    <a:pt x="2121789" y="83249"/>
                  </a:cubicBezTo>
                  <a:cubicBezTo>
                    <a:pt x="2124685" y="80353"/>
                    <a:pt x="2130235" y="76010"/>
                    <a:pt x="2138439" y="70218"/>
                  </a:cubicBezTo>
                  <a:cubicBezTo>
                    <a:pt x="2144713" y="65875"/>
                    <a:pt x="2153882" y="61290"/>
                    <a:pt x="2165947" y="56464"/>
                  </a:cubicBezTo>
                  <a:cubicBezTo>
                    <a:pt x="2176564" y="52121"/>
                    <a:pt x="2188871" y="48501"/>
                    <a:pt x="2202866" y="45606"/>
                  </a:cubicBezTo>
                  <a:cubicBezTo>
                    <a:pt x="2216379" y="42710"/>
                    <a:pt x="2231581" y="41262"/>
                    <a:pt x="2248471" y="41262"/>
                  </a:cubicBezTo>
                  <a:close/>
                  <a:moveTo>
                    <a:pt x="1138314" y="0"/>
                  </a:moveTo>
                  <a:cubicBezTo>
                    <a:pt x="1143622" y="0"/>
                    <a:pt x="1149413" y="1207"/>
                    <a:pt x="1155687" y="3620"/>
                  </a:cubicBezTo>
                  <a:cubicBezTo>
                    <a:pt x="1161961" y="6033"/>
                    <a:pt x="1167029" y="9170"/>
                    <a:pt x="1170889" y="13030"/>
                  </a:cubicBezTo>
                  <a:cubicBezTo>
                    <a:pt x="1175715" y="17856"/>
                    <a:pt x="1179093" y="22441"/>
                    <a:pt x="1181024" y="26784"/>
                  </a:cubicBezTo>
                  <a:cubicBezTo>
                    <a:pt x="1183437" y="32576"/>
                    <a:pt x="1184643" y="38126"/>
                    <a:pt x="1184643" y="43434"/>
                  </a:cubicBezTo>
                  <a:cubicBezTo>
                    <a:pt x="1184643" y="60325"/>
                    <a:pt x="1178611" y="72631"/>
                    <a:pt x="1166546" y="80353"/>
                  </a:cubicBezTo>
                  <a:lnTo>
                    <a:pt x="1070267" y="142608"/>
                  </a:lnTo>
                  <a:cubicBezTo>
                    <a:pt x="1065924" y="145504"/>
                    <a:pt x="1061580" y="147917"/>
                    <a:pt x="1057237" y="149847"/>
                  </a:cubicBezTo>
                  <a:cubicBezTo>
                    <a:pt x="1053376" y="151295"/>
                    <a:pt x="1050481" y="152019"/>
                    <a:pt x="1048550" y="152019"/>
                  </a:cubicBezTo>
                  <a:cubicBezTo>
                    <a:pt x="1038898" y="152019"/>
                    <a:pt x="1030935" y="148400"/>
                    <a:pt x="1024661" y="141161"/>
                  </a:cubicBezTo>
                  <a:cubicBezTo>
                    <a:pt x="1018388" y="134404"/>
                    <a:pt x="1015251" y="126683"/>
                    <a:pt x="1015251" y="117996"/>
                  </a:cubicBezTo>
                  <a:cubicBezTo>
                    <a:pt x="1015251" y="107861"/>
                    <a:pt x="1020077" y="97968"/>
                    <a:pt x="1029729" y="88316"/>
                  </a:cubicBezTo>
                  <a:lnTo>
                    <a:pt x="1107910" y="13030"/>
                  </a:lnTo>
                  <a:lnTo>
                    <a:pt x="1107910" y="12306"/>
                  </a:lnTo>
                  <a:cubicBezTo>
                    <a:pt x="1111288" y="8928"/>
                    <a:pt x="1115632" y="6033"/>
                    <a:pt x="1120940" y="3620"/>
                  </a:cubicBezTo>
                  <a:cubicBezTo>
                    <a:pt x="1126731" y="1207"/>
                    <a:pt x="1132523" y="0"/>
                    <a:pt x="1138314" y="0"/>
                  </a:cubicBezTo>
                  <a:close/>
                </a:path>
              </a:pathLst>
            </a:custGeom>
            <a:solidFill>
              <a:srgbClr val="233D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R="0" lvl="0" indent="0" fontAlgn="auto">
                <a:lnSpc>
                  <a:spcPts val="7941"/>
                </a:lnSpc>
                <a:spcBef>
                  <a:spcPct val="0"/>
                </a:spcBef>
                <a:spcAft>
                  <a:spcPts val="0"/>
                </a:spcAft>
                <a:buClrTx/>
                <a:buSzTx/>
                <a:buFontTx/>
                <a:buNone/>
                <a:tabLst/>
                <a:defRPr kumimoji="0" sz="5672" b="0" i="0" u="none" strike="noStrike" cap="none" spc="0" normalizeH="0" baseline="0">
                  <a:ln>
                    <a:noFill/>
                  </a:ln>
                  <a:solidFill>
                    <a:srgbClr val="233DFF"/>
                  </a:solidFill>
                  <a:effectLst/>
                  <a:uLnTx/>
                  <a:uFillTx/>
                  <a:latin typeface="#9Slide03 BoosterNextFYBlack" panose="02000A03000000020004" pitchFamily="2" charset="-93"/>
                </a:defRPr>
              </a:lvl1pPr>
            </a:lstStyle>
            <a:p>
              <a:endParaRPr lang="en-US"/>
            </a:p>
          </p:txBody>
        </p:sp>
        <p:sp>
          <p:nvSpPr>
            <p:cNvPr id="103" name="Hộp Văn bản 102">
              <a:extLst>
                <a:ext uri="{FF2B5EF4-FFF2-40B4-BE49-F238E27FC236}">
                  <a16:creationId xmlns:a16="http://schemas.microsoft.com/office/drawing/2014/main" id="{BC8FCA7D-AC92-9419-A6AE-DE6A6A8F897D}"/>
                </a:ext>
              </a:extLst>
            </p:cNvPr>
            <p:cNvSpPr txBox="1">
              <a:spLocks noChangeAspect="1"/>
            </p:cNvSpPr>
            <p:nvPr/>
          </p:nvSpPr>
          <p:spPr>
            <a:xfrm>
              <a:off x="13546761" y="1185686"/>
              <a:ext cx="2773326" cy="588929"/>
            </a:xfrm>
            <a:custGeom>
              <a:avLst/>
              <a:gdLst/>
              <a:ahLst/>
              <a:cxnLst/>
              <a:rect l="l" t="t" r="r" b="b"/>
              <a:pathLst>
                <a:path w="2475052" h="552336">
                  <a:moveTo>
                    <a:pt x="1098499" y="263500"/>
                  </a:moveTo>
                  <a:lnTo>
                    <a:pt x="1097051" y="265671"/>
                  </a:lnTo>
                  <a:cubicBezTo>
                    <a:pt x="1083539" y="265671"/>
                    <a:pt x="1071956" y="268085"/>
                    <a:pt x="1062304" y="272910"/>
                  </a:cubicBezTo>
                  <a:cubicBezTo>
                    <a:pt x="1052652" y="277736"/>
                    <a:pt x="1044448" y="284252"/>
                    <a:pt x="1037692" y="292456"/>
                  </a:cubicBezTo>
                  <a:cubicBezTo>
                    <a:pt x="1031418" y="300177"/>
                    <a:pt x="1026833" y="309588"/>
                    <a:pt x="1023938" y="320688"/>
                  </a:cubicBezTo>
                  <a:cubicBezTo>
                    <a:pt x="1021042" y="331788"/>
                    <a:pt x="1019594" y="343853"/>
                    <a:pt x="1019594" y="356883"/>
                  </a:cubicBezTo>
                  <a:cubicBezTo>
                    <a:pt x="1019594" y="369431"/>
                    <a:pt x="1021042" y="381495"/>
                    <a:pt x="1023938" y="393078"/>
                  </a:cubicBezTo>
                  <a:cubicBezTo>
                    <a:pt x="1026833" y="404178"/>
                    <a:pt x="1031659" y="414312"/>
                    <a:pt x="1038416" y="423482"/>
                  </a:cubicBezTo>
                  <a:cubicBezTo>
                    <a:pt x="1045172" y="432651"/>
                    <a:pt x="1053376" y="439649"/>
                    <a:pt x="1063028" y="444475"/>
                  </a:cubicBezTo>
                  <a:cubicBezTo>
                    <a:pt x="1073645" y="449783"/>
                    <a:pt x="1085228" y="452438"/>
                    <a:pt x="1097775" y="452438"/>
                  </a:cubicBezTo>
                  <a:cubicBezTo>
                    <a:pt x="1110323" y="452438"/>
                    <a:pt x="1121905" y="449783"/>
                    <a:pt x="1132522" y="444475"/>
                  </a:cubicBezTo>
                  <a:cubicBezTo>
                    <a:pt x="1142657" y="439649"/>
                    <a:pt x="1150861" y="432892"/>
                    <a:pt x="1157135" y="424206"/>
                  </a:cubicBezTo>
                  <a:cubicBezTo>
                    <a:pt x="1163892" y="415036"/>
                    <a:pt x="1168717" y="405143"/>
                    <a:pt x="1171613" y="394526"/>
                  </a:cubicBezTo>
                  <a:cubicBezTo>
                    <a:pt x="1174509" y="383908"/>
                    <a:pt x="1175956" y="372326"/>
                    <a:pt x="1175956" y="359778"/>
                  </a:cubicBezTo>
                  <a:cubicBezTo>
                    <a:pt x="1175956" y="346748"/>
                    <a:pt x="1174509" y="334442"/>
                    <a:pt x="1171613" y="322860"/>
                  </a:cubicBezTo>
                  <a:cubicBezTo>
                    <a:pt x="1168717" y="310795"/>
                    <a:pt x="1164133" y="300660"/>
                    <a:pt x="1157859" y="292456"/>
                  </a:cubicBezTo>
                  <a:cubicBezTo>
                    <a:pt x="1151103" y="283286"/>
                    <a:pt x="1142898" y="276289"/>
                    <a:pt x="1133246" y="271463"/>
                  </a:cubicBezTo>
                  <a:cubicBezTo>
                    <a:pt x="1122629" y="266154"/>
                    <a:pt x="1111047" y="263500"/>
                    <a:pt x="1098499" y="263500"/>
                  </a:cubicBezTo>
                  <a:close/>
                  <a:moveTo>
                    <a:pt x="2296973" y="235992"/>
                  </a:moveTo>
                  <a:lnTo>
                    <a:pt x="2208657" y="363398"/>
                  </a:lnTo>
                  <a:lnTo>
                    <a:pt x="2296973" y="363398"/>
                  </a:lnTo>
                  <a:close/>
                  <a:moveTo>
                    <a:pt x="1568851" y="166497"/>
                  </a:moveTo>
                  <a:cubicBezTo>
                    <a:pt x="1591933" y="166497"/>
                    <a:pt x="1611890" y="172247"/>
                    <a:pt x="1628720" y="183746"/>
                  </a:cubicBezTo>
                  <a:cubicBezTo>
                    <a:pt x="1645068" y="195246"/>
                    <a:pt x="1657329" y="211775"/>
                    <a:pt x="1665503" y="233333"/>
                  </a:cubicBezTo>
                  <a:cubicBezTo>
                    <a:pt x="1673708" y="211292"/>
                    <a:pt x="1684807" y="194763"/>
                    <a:pt x="1698803" y="183746"/>
                  </a:cubicBezTo>
                  <a:cubicBezTo>
                    <a:pt x="1713281" y="172247"/>
                    <a:pt x="1732826" y="166497"/>
                    <a:pt x="1757439" y="166497"/>
                  </a:cubicBezTo>
                  <a:cubicBezTo>
                    <a:pt x="1796529" y="166497"/>
                    <a:pt x="1826933" y="179045"/>
                    <a:pt x="1848650" y="204140"/>
                  </a:cubicBezTo>
                  <a:cubicBezTo>
                    <a:pt x="1870367" y="229718"/>
                    <a:pt x="1881226" y="266154"/>
                    <a:pt x="1881226" y="313449"/>
                  </a:cubicBezTo>
                  <a:lnTo>
                    <a:pt x="1881226" y="492976"/>
                  </a:lnTo>
                  <a:cubicBezTo>
                    <a:pt x="1881226" y="507937"/>
                    <a:pt x="1876158" y="520484"/>
                    <a:pt x="1866024" y="530619"/>
                  </a:cubicBezTo>
                  <a:cubicBezTo>
                    <a:pt x="1855889" y="540753"/>
                    <a:pt x="1842859" y="545821"/>
                    <a:pt x="1826933" y="545821"/>
                  </a:cubicBezTo>
                  <a:cubicBezTo>
                    <a:pt x="1811007" y="545821"/>
                    <a:pt x="1797977" y="540742"/>
                    <a:pt x="1787842" y="530585"/>
                  </a:cubicBezTo>
                  <a:cubicBezTo>
                    <a:pt x="1777708" y="520420"/>
                    <a:pt x="1772640" y="507597"/>
                    <a:pt x="1772640" y="492116"/>
                  </a:cubicBezTo>
                  <a:lnTo>
                    <a:pt x="1772640" y="322283"/>
                  </a:lnTo>
                  <a:cubicBezTo>
                    <a:pt x="1772640" y="303416"/>
                    <a:pt x="1768297" y="289142"/>
                    <a:pt x="1759610" y="279460"/>
                  </a:cubicBezTo>
                  <a:cubicBezTo>
                    <a:pt x="1750924" y="269785"/>
                    <a:pt x="1739341" y="264948"/>
                    <a:pt x="1724863" y="264948"/>
                  </a:cubicBezTo>
                  <a:cubicBezTo>
                    <a:pt x="1710868" y="264948"/>
                    <a:pt x="1699768" y="269785"/>
                    <a:pt x="1691564" y="279460"/>
                  </a:cubicBezTo>
                  <a:cubicBezTo>
                    <a:pt x="1683842" y="288652"/>
                    <a:pt x="1679981" y="302926"/>
                    <a:pt x="1679981" y="322283"/>
                  </a:cubicBezTo>
                  <a:lnTo>
                    <a:pt x="1679981" y="492116"/>
                  </a:lnTo>
                  <a:cubicBezTo>
                    <a:pt x="1679981" y="507115"/>
                    <a:pt x="1674914" y="519696"/>
                    <a:pt x="1664779" y="529861"/>
                  </a:cubicBezTo>
                  <a:cubicBezTo>
                    <a:pt x="1654645" y="540018"/>
                    <a:pt x="1641615" y="545097"/>
                    <a:pt x="1625689" y="545097"/>
                  </a:cubicBezTo>
                  <a:cubicBezTo>
                    <a:pt x="1609763" y="545097"/>
                    <a:pt x="1596733" y="540018"/>
                    <a:pt x="1586598" y="529861"/>
                  </a:cubicBezTo>
                  <a:cubicBezTo>
                    <a:pt x="1576464" y="519696"/>
                    <a:pt x="1571396" y="506873"/>
                    <a:pt x="1571396" y="491393"/>
                  </a:cubicBezTo>
                  <a:lnTo>
                    <a:pt x="1571396" y="321559"/>
                  </a:lnTo>
                  <a:cubicBezTo>
                    <a:pt x="1571396" y="302692"/>
                    <a:pt x="1567087" y="288418"/>
                    <a:pt x="1558468" y="278736"/>
                  </a:cubicBezTo>
                  <a:cubicBezTo>
                    <a:pt x="1549849" y="269061"/>
                    <a:pt x="1538116" y="264224"/>
                    <a:pt x="1523268" y="264224"/>
                  </a:cubicBezTo>
                  <a:cubicBezTo>
                    <a:pt x="1493098" y="264224"/>
                    <a:pt x="1478013" y="283335"/>
                    <a:pt x="1478013" y="321559"/>
                  </a:cubicBezTo>
                  <a:lnTo>
                    <a:pt x="1478013" y="491393"/>
                  </a:lnTo>
                  <a:cubicBezTo>
                    <a:pt x="1478013" y="506391"/>
                    <a:pt x="1472912" y="518972"/>
                    <a:pt x="1462710" y="529137"/>
                  </a:cubicBezTo>
                  <a:cubicBezTo>
                    <a:pt x="1452507" y="539294"/>
                    <a:pt x="1439390" y="544373"/>
                    <a:pt x="1423359" y="544373"/>
                  </a:cubicBezTo>
                  <a:cubicBezTo>
                    <a:pt x="1407818" y="544373"/>
                    <a:pt x="1394701" y="539298"/>
                    <a:pt x="1384008" y="529148"/>
                  </a:cubicBezTo>
                  <a:cubicBezTo>
                    <a:pt x="1373323" y="518999"/>
                    <a:pt x="1367980" y="505954"/>
                    <a:pt x="1367980" y="490013"/>
                  </a:cubicBezTo>
                  <a:lnTo>
                    <a:pt x="1367980" y="223991"/>
                  </a:lnTo>
                  <a:lnTo>
                    <a:pt x="1362913" y="228300"/>
                  </a:lnTo>
                  <a:cubicBezTo>
                    <a:pt x="1362913" y="212374"/>
                    <a:pt x="1368014" y="199344"/>
                    <a:pt x="1378217" y="189210"/>
                  </a:cubicBezTo>
                  <a:cubicBezTo>
                    <a:pt x="1388419" y="179075"/>
                    <a:pt x="1402747" y="174008"/>
                    <a:pt x="1421198" y="174008"/>
                  </a:cubicBezTo>
                  <a:cubicBezTo>
                    <a:pt x="1436747" y="174008"/>
                    <a:pt x="1449378" y="177868"/>
                    <a:pt x="1459090" y="185590"/>
                  </a:cubicBezTo>
                  <a:cubicBezTo>
                    <a:pt x="1469292" y="193794"/>
                    <a:pt x="1474394" y="206101"/>
                    <a:pt x="1474394" y="222509"/>
                  </a:cubicBezTo>
                  <a:lnTo>
                    <a:pt x="1474371" y="231886"/>
                  </a:lnTo>
                  <a:cubicBezTo>
                    <a:pt x="1478217" y="223267"/>
                    <a:pt x="1482786" y="215123"/>
                    <a:pt x="1488080" y="207454"/>
                  </a:cubicBezTo>
                  <a:cubicBezTo>
                    <a:pt x="1494331" y="198835"/>
                    <a:pt x="1501061" y="191890"/>
                    <a:pt x="1508270" y="186619"/>
                  </a:cubicBezTo>
                  <a:cubicBezTo>
                    <a:pt x="1516927" y="180391"/>
                    <a:pt x="1525821" y="175599"/>
                    <a:pt x="1534953" y="172243"/>
                  </a:cubicBezTo>
                  <a:cubicBezTo>
                    <a:pt x="1545532" y="168412"/>
                    <a:pt x="1556832" y="166497"/>
                    <a:pt x="1568851" y="166497"/>
                  </a:cubicBezTo>
                  <a:close/>
                  <a:moveTo>
                    <a:pt x="1099223" y="163635"/>
                  </a:moveTo>
                  <a:lnTo>
                    <a:pt x="1119040" y="164552"/>
                  </a:lnTo>
                  <a:cubicBezTo>
                    <a:pt x="1139128" y="166452"/>
                    <a:pt x="1157859" y="171203"/>
                    <a:pt x="1175232" y="178803"/>
                  </a:cubicBezTo>
                  <a:cubicBezTo>
                    <a:pt x="1198880" y="188938"/>
                    <a:pt x="1218908" y="202692"/>
                    <a:pt x="1235316" y="220066"/>
                  </a:cubicBezTo>
                  <a:cubicBezTo>
                    <a:pt x="1252207" y="237439"/>
                    <a:pt x="1265238" y="257950"/>
                    <a:pt x="1274407" y="281597"/>
                  </a:cubicBezTo>
                  <a:cubicBezTo>
                    <a:pt x="1284059" y="306210"/>
                    <a:pt x="1288885" y="331546"/>
                    <a:pt x="1288885" y="357607"/>
                  </a:cubicBezTo>
                  <a:cubicBezTo>
                    <a:pt x="1288885" y="385598"/>
                    <a:pt x="1284300" y="411175"/>
                    <a:pt x="1275131" y="434340"/>
                  </a:cubicBezTo>
                  <a:cubicBezTo>
                    <a:pt x="1265962" y="457988"/>
                    <a:pt x="1252931" y="478498"/>
                    <a:pt x="1236040" y="495872"/>
                  </a:cubicBezTo>
                  <a:cubicBezTo>
                    <a:pt x="1219632" y="513245"/>
                    <a:pt x="1199604" y="526999"/>
                    <a:pt x="1175956" y="537134"/>
                  </a:cubicBezTo>
                  <a:cubicBezTo>
                    <a:pt x="1152792" y="547269"/>
                    <a:pt x="1127214" y="552336"/>
                    <a:pt x="1099223" y="552336"/>
                  </a:cubicBezTo>
                  <a:cubicBezTo>
                    <a:pt x="1071232" y="552336"/>
                    <a:pt x="1045654" y="547269"/>
                    <a:pt x="1022490" y="537134"/>
                  </a:cubicBezTo>
                  <a:cubicBezTo>
                    <a:pt x="998842" y="526999"/>
                    <a:pt x="978814" y="513245"/>
                    <a:pt x="962406" y="495872"/>
                  </a:cubicBezTo>
                  <a:cubicBezTo>
                    <a:pt x="945515" y="478498"/>
                    <a:pt x="932485" y="457988"/>
                    <a:pt x="923315" y="434340"/>
                  </a:cubicBezTo>
                  <a:cubicBezTo>
                    <a:pt x="914146" y="411175"/>
                    <a:pt x="909561" y="385598"/>
                    <a:pt x="909561" y="357607"/>
                  </a:cubicBezTo>
                  <a:cubicBezTo>
                    <a:pt x="909561" y="331546"/>
                    <a:pt x="914387" y="306210"/>
                    <a:pt x="924039" y="281597"/>
                  </a:cubicBezTo>
                  <a:cubicBezTo>
                    <a:pt x="933209" y="257950"/>
                    <a:pt x="946239" y="237439"/>
                    <a:pt x="963130" y="220066"/>
                  </a:cubicBezTo>
                  <a:cubicBezTo>
                    <a:pt x="979538" y="202692"/>
                    <a:pt x="999566" y="188938"/>
                    <a:pt x="1023214" y="178803"/>
                  </a:cubicBezTo>
                  <a:cubicBezTo>
                    <a:pt x="1040587" y="171203"/>
                    <a:pt x="1059318" y="166452"/>
                    <a:pt x="1079406" y="164552"/>
                  </a:cubicBezTo>
                  <a:close/>
                  <a:moveTo>
                    <a:pt x="1098499" y="163602"/>
                  </a:moveTo>
                  <a:lnTo>
                    <a:pt x="1099947" y="163602"/>
                  </a:lnTo>
                  <a:lnTo>
                    <a:pt x="1099223" y="163635"/>
                  </a:lnTo>
                  <a:close/>
                  <a:moveTo>
                    <a:pt x="2350892" y="44882"/>
                  </a:moveTo>
                  <a:cubicBezTo>
                    <a:pt x="2366441" y="44882"/>
                    <a:pt x="2379803" y="49708"/>
                    <a:pt x="2390978" y="59360"/>
                  </a:cubicBezTo>
                  <a:cubicBezTo>
                    <a:pt x="2401663" y="68529"/>
                    <a:pt x="2407006" y="81560"/>
                    <a:pt x="2407006" y="98451"/>
                  </a:cubicBezTo>
                  <a:lnTo>
                    <a:pt x="2407006" y="360502"/>
                  </a:lnTo>
                  <a:lnTo>
                    <a:pt x="2420760" y="360502"/>
                  </a:lnTo>
                  <a:lnTo>
                    <a:pt x="2420036" y="363398"/>
                  </a:lnTo>
                  <a:cubicBezTo>
                    <a:pt x="2434996" y="363398"/>
                    <a:pt x="2448026" y="367741"/>
                    <a:pt x="2459126" y="376428"/>
                  </a:cubicBezTo>
                  <a:cubicBezTo>
                    <a:pt x="2469744" y="385115"/>
                    <a:pt x="2475052" y="397663"/>
                    <a:pt x="2475052" y="414071"/>
                  </a:cubicBezTo>
                  <a:cubicBezTo>
                    <a:pt x="2475052" y="430479"/>
                    <a:pt x="2469744" y="443027"/>
                    <a:pt x="2459126" y="451714"/>
                  </a:cubicBezTo>
                  <a:cubicBezTo>
                    <a:pt x="2448026" y="460401"/>
                    <a:pt x="2434996" y="464744"/>
                    <a:pt x="2420036" y="464744"/>
                  </a:cubicBezTo>
                  <a:lnTo>
                    <a:pt x="2406282" y="464744"/>
                  </a:lnTo>
                  <a:lnTo>
                    <a:pt x="2406282" y="490804"/>
                  </a:lnTo>
                  <a:cubicBezTo>
                    <a:pt x="2406282" y="507695"/>
                    <a:pt x="2401180" y="520726"/>
                    <a:pt x="2390978" y="529895"/>
                  </a:cubicBezTo>
                  <a:cubicBezTo>
                    <a:pt x="2380293" y="539547"/>
                    <a:pt x="2367176" y="544373"/>
                    <a:pt x="2351627" y="544373"/>
                  </a:cubicBezTo>
                  <a:cubicBezTo>
                    <a:pt x="2336561" y="544373"/>
                    <a:pt x="2323686" y="539547"/>
                    <a:pt x="2313000" y="529895"/>
                  </a:cubicBezTo>
                  <a:cubicBezTo>
                    <a:pt x="2302798" y="520726"/>
                    <a:pt x="2297697" y="507695"/>
                    <a:pt x="2297697" y="490804"/>
                  </a:cubicBezTo>
                  <a:lnTo>
                    <a:pt x="2297697" y="464744"/>
                  </a:lnTo>
                  <a:lnTo>
                    <a:pt x="2133372" y="464744"/>
                  </a:lnTo>
                  <a:cubicBezTo>
                    <a:pt x="2117928" y="464744"/>
                    <a:pt x="2104898" y="460401"/>
                    <a:pt x="2094281" y="451714"/>
                  </a:cubicBezTo>
                  <a:cubicBezTo>
                    <a:pt x="2083664" y="443027"/>
                    <a:pt x="2078355" y="430238"/>
                    <a:pt x="2078355" y="413347"/>
                  </a:cubicBezTo>
                  <a:cubicBezTo>
                    <a:pt x="2078355" y="407556"/>
                    <a:pt x="2079320" y="401765"/>
                    <a:pt x="2081251" y="395974"/>
                  </a:cubicBezTo>
                  <a:cubicBezTo>
                    <a:pt x="2083664" y="388734"/>
                    <a:pt x="2086800" y="382219"/>
                    <a:pt x="2090662" y="376428"/>
                  </a:cubicBezTo>
                  <a:lnTo>
                    <a:pt x="2299880" y="76734"/>
                  </a:lnTo>
                  <a:cubicBezTo>
                    <a:pt x="2307654" y="65634"/>
                    <a:pt x="2315670" y="57430"/>
                    <a:pt x="2323927" y="52121"/>
                  </a:cubicBezTo>
                  <a:cubicBezTo>
                    <a:pt x="2331701" y="47295"/>
                    <a:pt x="2340690" y="44882"/>
                    <a:pt x="2350892" y="44882"/>
                  </a:cubicBezTo>
                  <a:close/>
                  <a:moveTo>
                    <a:pt x="56464" y="44882"/>
                  </a:moveTo>
                  <a:cubicBezTo>
                    <a:pt x="66116" y="44882"/>
                    <a:pt x="74562" y="46571"/>
                    <a:pt x="81801" y="49949"/>
                  </a:cubicBezTo>
                  <a:cubicBezTo>
                    <a:pt x="89522" y="53810"/>
                    <a:pt x="96761" y="60325"/>
                    <a:pt x="103518" y="69495"/>
                  </a:cubicBezTo>
                  <a:lnTo>
                    <a:pt x="289560" y="330099"/>
                  </a:lnTo>
                  <a:lnTo>
                    <a:pt x="289560" y="99174"/>
                  </a:lnTo>
                  <a:lnTo>
                    <a:pt x="285941" y="101346"/>
                  </a:lnTo>
                  <a:cubicBezTo>
                    <a:pt x="285941" y="84455"/>
                    <a:pt x="291456" y="70942"/>
                    <a:pt x="302488" y="60808"/>
                  </a:cubicBezTo>
                  <a:cubicBezTo>
                    <a:pt x="313038" y="50673"/>
                    <a:pt x="326464" y="45606"/>
                    <a:pt x="342767" y="45606"/>
                  </a:cubicBezTo>
                  <a:cubicBezTo>
                    <a:pt x="358594" y="45606"/>
                    <a:pt x="372021" y="50673"/>
                    <a:pt x="383045" y="60808"/>
                  </a:cubicBezTo>
                  <a:cubicBezTo>
                    <a:pt x="394077" y="70942"/>
                    <a:pt x="399593" y="84214"/>
                    <a:pt x="399593" y="100622"/>
                  </a:cubicBezTo>
                  <a:lnTo>
                    <a:pt x="399593" y="490080"/>
                  </a:lnTo>
                  <a:cubicBezTo>
                    <a:pt x="399593" y="505041"/>
                    <a:pt x="394778" y="518071"/>
                    <a:pt x="385149" y="529171"/>
                  </a:cubicBezTo>
                  <a:cubicBezTo>
                    <a:pt x="376002" y="539788"/>
                    <a:pt x="363006" y="545097"/>
                    <a:pt x="346160" y="545097"/>
                  </a:cubicBezTo>
                  <a:cubicBezTo>
                    <a:pt x="336048" y="545097"/>
                    <a:pt x="326660" y="543166"/>
                    <a:pt x="317996" y="539306"/>
                  </a:cubicBezTo>
                  <a:cubicBezTo>
                    <a:pt x="310297" y="535927"/>
                    <a:pt x="302835" y="529412"/>
                    <a:pt x="295611" y="519760"/>
                  </a:cubicBezTo>
                  <a:lnTo>
                    <a:pt x="111481" y="277978"/>
                  </a:lnTo>
                  <a:lnTo>
                    <a:pt x="111481" y="490080"/>
                  </a:lnTo>
                  <a:cubicBezTo>
                    <a:pt x="111481" y="506489"/>
                    <a:pt x="106172" y="519760"/>
                    <a:pt x="95555" y="529895"/>
                  </a:cubicBezTo>
                  <a:cubicBezTo>
                    <a:pt x="84455" y="540030"/>
                    <a:pt x="71184" y="545097"/>
                    <a:pt x="55740" y="545097"/>
                  </a:cubicBezTo>
                  <a:cubicBezTo>
                    <a:pt x="39815" y="545097"/>
                    <a:pt x="26543" y="540030"/>
                    <a:pt x="15926" y="529895"/>
                  </a:cubicBezTo>
                  <a:cubicBezTo>
                    <a:pt x="5309" y="519760"/>
                    <a:pt x="0" y="506248"/>
                    <a:pt x="0" y="489357"/>
                  </a:cubicBezTo>
                  <a:lnTo>
                    <a:pt x="0" y="106413"/>
                  </a:lnTo>
                  <a:cubicBezTo>
                    <a:pt x="0" y="97244"/>
                    <a:pt x="965" y="89523"/>
                    <a:pt x="2896" y="83249"/>
                  </a:cubicBezTo>
                  <a:cubicBezTo>
                    <a:pt x="4826" y="76492"/>
                    <a:pt x="8204" y="69977"/>
                    <a:pt x="13030" y="63703"/>
                  </a:cubicBezTo>
                  <a:cubicBezTo>
                    <a:pt x="16891" y="58395"/>
                    <a:pt x="22682" y="53810"/>
                    <a:pt x="30404" y="49949"/>
                  </a:cubicBezTo>
                  <a:cubicBezTo>
                    <a:pt x="37160" y="46571"/>
                    <a:pt x="45847" y="44882"/>
                    <a:pt x="56464" y="44882"/>
                  </a:cubicBezTo>
                  <a:close/>
                  <a:moveTo>
                    <a:pt x="555498" y="44158"/>
                  </a:moveTo>
                  <a:cubicBezTo>
                    <a:pt x="573354" y="44158"/>
                    <a:pt x="587108" y="49210"/>
                    <a:pt x="596760" y="59315"/>
                  </a:cubicBezTo>
                  <a:cubicBezTo>
                    <a:pt x="606412" y="69909"/>
                    <a:pt x="611238" y="82668"/>
                    <a:pt x="611238" y="97591"/>
                  </a:cubicBezTo>
                  <a:lnTo>
                    <a:pt x="611238" y="225405"/>
                  </a:lnTo>
                  <a:lnTo>
                    <a:pt x="625716" y="201505"/>
                  </a:lnTo>
                  <a:cubicBezTo>
                    <a:pt x="632231" y="193481"/>
                    <a:pt x="639712" y="186597"/>
                    <a:pt x="648157" y="180851"/>
                  </a:cubicBezTo>
                  <a:cubicBezTo>
                    <a:pt x="664566" y="169351"/>
                    <a:pt x="685317" y="163602"/>
                    <a:pt x="710413" y="163602"/>
                  </a:cubicBezTo>
                  <a:cubicBezTo>
                    <a:pt x="751434" y="163602"/>
                    <a:pt x="783526" y="176632"/>
                    <a:pt x="806691" y="202692"/>
                  </a:cubicBezTo>
                  <a:cubicBezTo>
                    <a:pt x="829856" y="228753"/>
                    <a:pt x="841439" y="265189"/>
                    <a:pt x="841439" y="312001"/>
                  </a:cubicBezTo>
                  <a:lnTo>
                    <a:pt x="841439" y="490080"/>
                  </a:lnTo>
                  <a:cubicBezTo>
                    <a:pt x="841439" y="505524"/>
                    <a:pt x="836130" y="518313"/>
                    <a:pt x="825513" y="528447"/>
                  </a:cubicBezTo>
                  <a:cubicBezTo>
                    <a:pt x="814413" y="538582"/>
                    <a:pt x="801383" y="543649"/>
                    <a:pt x="786422" y="543649"/>
                  </a:cubicBezTo>
                  <a:cubicBezTo>
                    <a:pt x="770979" y="543649"/>
                    <a:pt x="757949" y="538570"/>
                    <a:pt x="747332" y="528413"/>
                  </a:cubicBezTo>
                  <a:cubicBezTo>
                    <a:pt x="736714" y="518248"/>
                    <a:pt x="731406" y="505426"/>
                    <a:pt x="731406" y="489945"/>
                  </a:cubicBezTo>
                  <a:lnTo>
                    <a:pt x="731406" y="352777"/>
                  </a:lnTo>
                  <a:cubicBezTo>
                    <a:pt x="731406" y="321808"/>
                    <a:pt x="725856" y="298824"/>
                    <a:pt x="714756" y="283826"/>
                  </a:cubicBezTo>
                  <a:cubicBezTo>
                    <a:pt x="703656" y="269310"/>
                    <a:pt x="688454" y="262052"/>
                    <a:pt x="669150" y="262052"/>
                  </a:cubicBezTo>
                  <a:cubicBezTo>
                    <a:pt x="649846" y="262052"/>
                    <a:pt x="635127" y="269551"/>
                    <a:pt x="624992" y="284549"/>
                  </a:cubicBezTo>
                  <a:cubicBezTo>
                    <a:pt x="614858" y="300030"/>
                    <a:pt x="609790" y="323979"/>
                    <a:pt x="609790" y="356396"/>
                  </a:cubicBezTo>
                  <a:lnTo>
                    <a:pt x="609790" y="489945"/>
                  </a:lnTo>
                  <a:cubicBezTo>
                    <a:pt x="609790" y="505426"/>
                    <a:pt x="604482" y="518248"/>
                    <a:pt x="593865" y="528413"/>
                  </a:cubicBezTo>
                  <a:cubicBezTo>
                    <a:pt x="582765" y="538570"/>
                    <a:pt x="569735" y="543649"/>
                    <a:pt x="554774" y="543649"/>
                  </a:cubicBezTo>
                  <a:cubicBezTo>
                    <a:pt x="539331" y="543649"/>
                    <a:pt x="526301" y="538582"/>
                    <a:pt x="515684" y="528447"/>
                  </a:cubicBezTo>
                  <a:cubicBezTo>
                    <a:pt x="505066" y="518313"/>
                    <a:pt x="499758" y="505524"/>
                    <a:pt x="499758" y="490080"/>
                  </a:cubicBezTo>
                  <a:lnTo>
                    <a:pt x="499758" y="97727"/>
                  </a:lnTo>
                  <a:cubicBezTo>
                    <a:pt x="499758" y="82766"/>
                    <a:pt x="504584" y="69977"/>
                    <a:pt x="514236" y="59360"/>
                  </a:cubicBezTo>
                  <a:cubicBezTo>
                    <a:pt x="523405" y="49225"/>
                    <a:pt x="537159" y="44158"/>
                    <a:pt x="555498" y="44158"/>
                  </a:cubicBezTo>
                  <a:close/>
                  <a:moveTo>
                    <a:pt x="1138314" y="0"/>
                  </a:moveTo>
                  <a:cubicBezTo>
                    <a:pt x="1143622" y="0"/>
                    <a:pt x="1149414" y="1207"/>
                    <a:pt x="1155687" y="3620"/>
                  </a:cubicBezTo>
                  <a:cubicBezTo>
                    <a:pt x="1161961" y="6033"/>
                    <a:pt x="1167028" y="9170"/>
                    <a:pt x="1170889" y="13030"/>
                  </a:cubicBezTo>
                  <a:cubicBezTo>
                    <a:pt x="1175715" y="17856"/>
                    <a:pt x="1179093" y="22441"/>
                    <a:pt x="1181024" y="26784"/>
                  </a:cubicBezTo>
                  <a:cubicBezTo>
                    <a:pt x="1183437" y="32576"/>
                    <a:pt x="1184643" y="38126"/>
                    <a:pt x="1184643" y="43434"/>
                  </a:cubicBezTo>
                  <a:cubicBezTo>
                    <a:pt x="1184643" y="60325"/>
                    <a:pt x="1178611" y="72631"/>
                    <a:pt x="1166546" y="80353"/>
                  </a:cubicBezTo>
                  <a:lnTo>
                    <a:pt x="1070267" y="142608"/>
                  </a:lnTo>
                  <a:cubicBezTo>
                    <a:pt x="1065924" y="145504"/>
                    <a:pt x="1061580" y="147917"/>
                    <a:pt x="1057237" y="149847"/>
                  </a:cubicBezTo>
                  <a:cubicBezTo>
                    <a:pt x="1053376" y="151295"/>
                    <a:pt x="1050481" y="152019"/>
                    <a:pt x="1048550" y="152019"/>
                  </a:cubicBezTo>
                  <a:cubicBezTo>
                    <a:pt x="1038898" y="152019"/>
                    <a:pt x="1030935" y="148400"/>
                    <a:pt x="1024661" y="141161"/>
                  </a:cubicBezTo>
                  <a:cubicBezTo>
                    <a:pt x="1018388" y="134404"/>
                    <a:pt x="1015251" y="126683"/>
                    <a:pt x="1015251" y="117996"/>
                  </a:cubicBezTo>
                  <a:cubicBezTo>
                    <a:pt x="1015251" y="107861"/>
                    <a:pt x="1020077" y="97968"/>
                    <a:pt x="1029729" y="88316"/>
                  </a:cubicBezTo>
                  <a:lnTo>
                    <a:pt x="1107910" y="13030"/>
                  </a:lnTo>
                  <a:lnTo>
                    <a:pt x="1107910" y="12306"/>
                  </a:lnTo>
                  <a:cubicBezTo>
                    <a:pt x="1111288" y="8928"/>
                    <a:pt x="1115632" y="6033"/>
                    <a:pt x="1120940" y="3620"/>
                  </a:cubicBezTo>
                  <a:cubicBezTo>
                    <a:pt x="1126731" y="1207"/>
                    <a:pt x="1132522" y="0"/>
                    <a:pt x="1138314" y="0"/>
                  </a:cubicBezTo>
                  <a:close/>
                </a:path>
              </a:pathLst>
            </a:custGeom>
            <a:solidFill>
              <a:srgbClr val="233D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R="0" lvl="0" indent="0" fontAlgn="auto">
                <a:lnSpc>
                  <a:spcPts val="7941"/>
                </a:lnSpc>
                <a:spcBef>
                  <a:spcPct val="0"/>
                </a:spcBef>
                <a:spcAft>
                  <a:spcPts val="0"/>
                </a:spcAft>
                <a:buClrTx/>
                <a:buSzTx/>
                <a:buFontTx/>
                <a:buNone/>
                <a:tabLst/>
                <a:defRPr kumimoji="0" sz="5672" b="0" i="0" u="none" strike="noStrike" cap="none" spc="0" normalizeH="0" baseline="0">
                  <a:ln>
                    <a:noFill/>
                  </a:ln>
                  <a:solidFill>
                    <a:srgbClr val="233DFF"/>
                  </a:solidFill>
                  <a:effectLst/>
                  <a:uLnTx/>
                  <a:uFillTx/>
                  <a:latin typeface="#9Slide03 BoosterNextFYBlack" panose="02000A03000000020004" pitchFamily="2" charset="-93"/>
                </a:defRPr>
              </a:lvl1pPr>
            </a:lstStyle>
            <a:p>
              <a:endParaRPr lang="en-US"/>
            </a:p>
          </p:txBody>
        </p:sp>
        <p:sp>
          <p:nvSpPr>
            <p:cNvPr id="104" name="Hộp Văn bản 103">
              <a:extLst>
                <a:ext uri="{FF2B5EF4-FFF2-40B4-BE49-F238E27FC236}">
                  <a16:creationId xmlns:a16="http://schemas.microsoft.com/office/drawing/2014/main" id="{E3834F37-67E7-15AE-21BA-3C085BFA7CD7}"/>
                </a:ext>
              </a:extLst>
            </p:cNvPr>
            <p:cNvSpPr txBox="1">
              <a:spLocks noChangeAspect="1"/>
            </p:cNvSpPr>
            <p:nvPr/>
          </p:nvSpPr>
          <p:spPr>
            <a:xfrm>
              <a:off x="3913932" y="5743406"/>
              <a:ext cx="2751425" cy="592789"/>
            </a:xfrm>
            <a:custGeom>
              <a:avLst/>
              <a:gdLst/>
              <a:ahLst/>
              <a:cxnLst/>
              <a:rect l="l" t="t" r="r" b="b"/>
              <a:pathLst>
                <a:path w="2455507" h="555956">
                  <a:moveTo>
                    <a:pt x="1098499" y="263500"/>
                  </a:moveTo>
                  <a:lnTo>
                    <a:pt x="1097052" y="265672"/>
                  </a:lnTo>
                  <a:cubicBezTo>
                    <a:pt x="1083539" y="265672"/>
                    <a:pt x="1071956" y="268085"/>
                    <a:pt x="1062304" y="272911"/>
                  </a:cubicBezTo>
                  <a:cubicBezTo>
                    <a:pt x="1052652" y="277737"/>
                    <a:pt x="1044448" y="284252"/>
                    <a:pt x="1037692" y="292456"/>
                  </a:cubicBezTo>
                  <a:cubicBezTo>
                    <a:pt x="1031418" y="300178"/>
                    <a:pt x="1026833" y="309588"/>
                    <a:pt x="1023938" y="320688"/>
                  </a:cubicBezTo>
                  <a:cubicBezTo>
                    <a:pt x="1021042" y="331788"/>
                    <a:pt x="1019594" y="343853"/>
                    <a:pt x="1019594" y="356883"/>
                  </a:cubicBezTo>
                  <a:cubicBezTo>
                    <a:pt x="1019594" y="369431"/>
                    <a:pt x="1021042" y="381496"/>
                    <a:pt x="1023938" y="393078"/>
                  </a:cubicBezTo>
                  <a:cubicBezTo>
                    <a:pt x="1026833" y="404178"/>
                    <a:pt x="1031659" y="414312"/>
                    <a:pt x="1038416" y="423482"/>
                  </a:cubicBezTo>
                  <a:cubicBezTo>
                    <a:pt x="1045172" y="432651"/>
                    <a:pt x="1053376" y="439649"/>
                    <a:pt x="1063028" y="444475"/>
                  </a:cubicBezTo>
                  <a:cubicBezTo>
                    <a:pt x="1073645" y="449784"/>
                    <a:pt x="1085228" y="452438"/>
                    <a:pt x="1097776" y="452438"/>
                  </a:cubicBezTo>
                  <a:cubicBezTo>
                    <a:pt x="1110323" y="452438"/>
                    <a:pt x="1121905" y="449784"/>
                    <a:pt x="1132523" y="444475"/>
                  </a:cubicBezTo>
                  <a:cubicBezTo>
                    <a:pt x="1142657" y="439649"/>
                    <a:pt x="1150861" y="432893"/>
                    <a:pt x="1157135" y="424206"/>
                  </a:cubicBezTo>
                  <a:cubicBezTo>
                    <a:pt x="1163892" y="415036"/>
                    <a:pt x="1168718" y="405143"/>
                    <a:pt x="1171613" y="394526"/>
                  </a:cubicBezTo>
                  <a:cubicBezTo>
                    <a:pt x="1174509" y="383909"/>
                    <a:pt x="1175957" y="372326"/>
                    <a:pt x="1175957" y="359779"/>
                  </a:cubicBezTo>
                  <a:cubicBezTo>
                    <a:pt x="1175957" y="346748"/>
                    <a:pt x="1174509" y="334442"/>
                    <a:pt x="1171613" y="322860"/>
                  </a:cubicBezTo>
                  <a:cubicBezTo>
                    <a:pt x="1168718" y="310795"/>
                    <a:pt x="1164133" y="300660"/>
                    <a:pt x="1157859" y="292456"/>
                  </a:cubicBezTo>
                  <a:cubicBezTo>
                    <a:pt x="1151103" y="283287"/>
                    <a:pt x="1142899" y="276289"/>
                    <a:pt x="1133247" y="271463"/>
                  </a:cubicBezTo>
                  <a:cubicBezTo>
                    <a:pt x="1122629" y="266154"/>
                    <a:pt x="1111047" y="263500"/>
                    <a:pt x="1098499" y="263500"/>
                  </a:cubicBezTo>
                  <a:close/>
                  <a:moveTo>
                    <a:pt x="1568852" y="166497"/>
                  </a:moveTo>
                  <a:cubicBezTo>
                    <a:pt x="1591933" y="166497"/>
                    <a:pt x="1611890" y="172247"/>
                    <a:pt x="1628720" y="183747"/>
                  </a:cubicBezTo>
                  <a:cubicBezTo>
                    <a:pt x="1645068" y="195246"/>
                    <a:pt x="1657329" y="211775"/>
                    <a:pt x="1665504" y="233334"/>
                  </a:cubicBezTo>
                  <a:cubicBezTo>
                    <a:pt x="1673708" y="211292"/>
                    <a:pt x="1684808" y="194763"/>
                    <a:pt x="1698803" y="183747"/>
                  </a:cubicBezTo>
                  <a:cubicBezTo>
                    <a:pt x="1713281" y="172247"/>
                    <a:pt x="1732826" y="166497"/>
                    <a:pt x="1757439" y="166497"/>
                  </a:cubicBezTo>
                  <a:cubicBezTo>
                    <a:pt x="1796529" y="166497"/>
                    <a:pt x="1826933" y="179045"/>
                    <a:pt x="1848650" y="204140"/>
                  </a:cubicBezTo>
                  <a:cubicBezTo>
                    <a:pt x="1870367" y="229718"/>
                    <a:pt x="1881226" y="266154"/>
                    <a:pt x="1881226" y="313449"/>
                  </a:cubicBezTo>
                  <a:lnTo>
                    <a:pt x="1881226" y="492976"/>
                  </a:lnTo>
                  <a:cubicBezTo>
                    <a:pt x="1881226" y="507937"/>
                    <a:pt x="1876158" y="520484"/>
                    <a:pt x="1866024" y="530619"/>
                  </a:cubicBezTo>
                  <a:cubicBezTo>
                    <a:pt x="1855889" y="540754"/>
                    <a:pt x="1842859" y="545821"/>
                    <a:pt x="1826933" y="545821"/>
                  </a:cubicBezTo>
                  <a:cubicBezTo>
                    <a:pt x="1811007" y="545821"/>
                    <a:pt x="1797977" y="540742"/>
                    <a:pt x="1787843" y="530585"/>
                  </a:cubicBezTo>
                  <a:cubicBezTo>
                    <a:pt x="1777708" y="520420"/>
                    <a:pt x="1772641" y="507597"/>
                    <a:pt x="1772641" y="492117"/>
                  </a:cubicBezTo>
                  <a:lnTo>
                    <a:pt x="1772641" y="322283"/>
                  </a:lnTo>
                  <a:cubicBezTo>
                    <a:pt x="1772641" y="303416"/>
                    <a:pt x="1768297" y="289142"/>
                    <a:pt x="1759611" y="279460"/>
                  </a:cubicBezTo>
                  <a:cubicBezTo>
                    <a:pt x="1750924" y="269785"/>
                    <a:pt x="1739341" y="264948"/>
                    <a:pt x="1724863" y="264948"/>
                  </a:cubicBezTo>
                  <a:cubicBezTo>
                    <a:pt x="1710868" y="264948"/>
                    <a:pt x="1699768" y="269785"/>
                    <a:pt x="1691564" y="279460"/>
                  </a:cubicBezTo>
                  <a:cubicBezTo>
                    <a:pt x="1683842" y="288652"/>
                    <a:pt x="1679982" y="302926"/>
                    <a:pt x="1679982" y="322283"/>
                  </a:cubicBezTo>
                  <a:lnTo>
                    <a:pt x="1679982" y="492117"/>
                  </a:lnTo>
                  <a:cubicBezTo>
                    <a:pt x="1679982" y="507115"/>
                    <a:pt x="1674914" y="519696"/>
                    <a:pt x="1664780" y="529861"/>
                  </a:cubicBezTo>
                  <a:cubicBezTo>
                    <a:pt x="1654645" y="540018"/>
                    <a:pt x="1641615" y="545097"/>
                    <a:pt x="1625689" y="545097"/>
                  </a:cubicBezTo>
                  <a:cubicBezTo>
                    <a:pt x="1609763" y="545097"/>
                    <a:pt x="1596733" y="540018"/>
                    <a:pt x="1586598" y="529861"/>
                  </a:cubicBezTo>
                  <a:cubicBezTo>
                    <a:pt x="1576464" y="519696"/>
                    <a:pt x="1571397" y="506874"/>
                    <a:pt x="1571397" y="491393"/>
                  </a:cubicBezTo>
                  <a:lnTo>
                    <a:pt x="1571397" y="321559"/>
                  </a:lnTo>
                  <a:cubicBezTo>
                    <a:pt x="1571397" y="302692"/>
                    <a:pt x="1567087" y="288418"/>
                    <a:pt x="1558468" y="278736"/>
                  </a:cubicBezTo>
                  <a:cubicBezTo>
                    <a:pt x="1549849" y="269061"/>
                    <a:pt x="1538116" y="264224"/>
                    <a:pt x="1523268" y="264224"/>
                  </a:cubicBezTo>
                  <a:cubicBezTo>
                    <a:pt x="1493099" y="264224"/>
                    <a:pt x="1478014" y="283336"/>
                    <a:pt x="1478014" y="321559"/>
                  </a:cubicBezTo>
                  <a:lnTo>
                    <a:pt x="1478014" y="491393"/>
                  </a:lnTo>
                  <a:cubicBezTo>
                    <a:pt x="1478014" y="506391"/>
                    <a:pt x="1472912" y="518973"/>
                    <a:pt x="1462710" y="529137"/>
                  </a:cubicBezTo>
                  <a:cubicBezTo>
                    <a:pt x="1452507" y="539295"/>
                    <a:pt x="1439390" y="544373"/>
                    <a:pt x="1423359" y="544373"/>
                  </a:cubicBezTo>
                  <a:cubicBezTo>
                    <a:pt x="1407818" y="544373"/>
                    <a:pt x="1394701" y="539298"/>
                    <a:pt x="1384008" y="529149"/>
                  </a:cubicBezTo>
                  <a:cubicBezTo>
                    <a:pt x="1373323" y="518999"/>
                    <a:pt x="1367981" y="505954"/>
                    <a:pt x="1367981" y="490013"/>
                  </a:cubicBezTo>
                  <a:lnTo>
                    <a:pt x="1367981" y="223991"/>
                  </a:lnTo>
                  <a:lnTo>
                    <a:pt x="1362913" y="228300"/>
                  </a:lnTo>
                  <a:cubicBezTo>
                    <a:pt x="1362913" y="212375"/>
                    <a:pt x="1368015" y="199344"/>
                    <a:pt x="1378217" y="189210"/>
                  </a:cubicBezTo>
                  <a:cubicBezTo>
                    <a:pt x="1388420" y="179075"/>
                    <a:pt x="1402747" y="174008"/>
                    <a:pt x="1421199" y="174008"/>
                  </a:cubicBezTo>
                  <a:cubicBezTo>
                    <a:pt x="1436747" y="174008"/>
                    <a:pt x="1449378" y="177869"/>
                    <a:pt x="1459090" y="185590"/>
                  </a:cubicBezTo>
                  <a:cubicBezTo>
                    <a:pt x="1469293" y="193794"/>
                    <a:pt x="1474394" y="206101"/>
                    <a:pt x="1474394" y="222509"/>
                  </a:cubicBezTo>
                  <a:lnTo>
                    <a:pt x="1474371" y="231886"/>
                  </a:lnTo>
                  <a:cubicBezTo>
                    <a:pt x="1478217" y="223267"/>
                    <a:pt x="1482787" y="215123"/>
                    <a:pt x="1488080" y="207454"/>
                  </a:cubicBezTo>
                  <a:cubicBezTo>
                    <a:pt x="1494331" y="198835"/>
                    <a:pt x="1501061" y="191890"/>
                    <a:pt x="1508270" y="186620"/>
                  </a:cubicBezTo>
                  <a:cubicBezTo>
                    <a:pt x="1516927" y="180391"/>
                    <a:pt x="1525821" y="175599"/>
                    <a:pt x="1534953" y="172243"/>
                  </a:cubicBezTo>
                  <a:cubicBezTo>
                    <a:pt x="1545532" y="168413"/>
                    <a:pt x="1556832" y="166497"/>
                    <a:pt x="1568852" y="166497"/>
                  </a:cubicBezTo>
                  <a:close/>
                  <a:moveTo>
                    <a:pt x="1099223" y="163635"/>
                  </a:moveTo>
                  <a:lnTo>
                    <a:pt x="1119040" y="164552"/>
                  </a:lnTo>
                  <a:cubicBezTo>
                    <a:pt x="1139128" y="166452"/>
                    <a:pt x="1157859" y="171203"/>
                    <a:pt x="1175233" y="178804"/>
                  </a:cubicBezTo>
                  <a:cubicBezTo>
                    <a:pt x="1198880" y="188938"/>
                    <a:pt x="1218908" y="202692"/>
                    <a:pt x="1235316" y="220066"/>
                  </a:cubicBezTo>
                  <a:cubicBezTo>
                    <a:pt x="1252208" y="237440"/>
                    <a:pt x="1265238" y="257950"/>
                    <a:pt x="1274407" y="281597"/>
                  </a:cubicBezTo>
                  <a:cubicBezTo>
                    <a:pt x="1284059" y="306210"/>
                    <a:pt x="1288885" y="331547"/>
                    <a:pt x="1288885" y="357607"/>
                  </a:cubicBezTo>
                  <a:cubicBezTo>
                    <a:pt x="1288885" y="385598"/>
                    <a:pt x="1284300" y="411176"/>
                    <a:pt x="1275131" y="434340"/>
                  </a:cubicBezTo>
                  <a:cubicBezTo>
                    <a:pt x="1265962" y="457988"/>
                    <a:pt x="1252931" y="478498"/>
                    <a:pt x="1236040" y="495872"/>
                  </a:cubicBezTo>
                  <a:cubicBezTo>
                    <a:pt x="1219632" y="513245"/>
                    <a:pt x="1199604" y="527000"/>
                    <a:pt x="1175957" y="537134"/>
                  </a:cubicBezTo>
                  <a:cubicBezTo>
                    <a:pt x="1152792" y="547269"/>
                    <a:pt x="1127214" y="552336"/>
                    <a:pt x="1099223" y="552336"/>
                  </a:cubicBezTo>
                  <a:cubicBezTo>
                    <a:pt x="1071233" y="552336"/>
                    <a:pt x="1045655" y="547269"/>
                    <a:pt x="1022490" y="537134"/>
                  </a:cubicBezTo>
                  <a:cubicBezTo>
                    <a:pt x="998843" y="527000"/>
                    <a:pt x="978815" y="513245"/>
                    <a:pt x="962406" y="495872"/>
                  </a:cubicBezTo>
                  <a:cubicBezTo>
                    <a:pt x="945515" y="478498"/>
                    <a:pt x="932485" y="457988"/>
                    <a:pt x="923316" y="434340"/>
                  </a:cubicBezTo>
                  <a:cubicBezTo>
                    <a:pt x="914146" y="411176"/>
                    <a:pt x="909561" y="385598"/>
                    <a:pt x="909561" y="357607"/>
                  </a:cubicBezTo>
                  <a:cubicBezTo>
                    <a:pt x="909561" y="331547"/>
                    <a:pt x="914388" y="306210"/>
                    <a:pt x="924039" y="281597"/>
                  </a:cubicBezTo>
                  <a:cubicBezTo>
                    <a:pt x="933209" y="257950"/>
                    <a:pt x="946239" y="237440"/>
                    <a:pt x="963130" y="220066"/>
                  </a:cubicBezTo>
                  <a:cubicBezTo>
                    <a:pt x="979539" y="202692"/>
                    <a:pt x="999566" y="188938"/>
                    <a:pt x="1023214" y="178804"/>
                  </a:cubicBezTo>
                  <a:cubicBezTo>
                    <a:pt x="1040587" y="171203"/>
                    <a:pt x="1059318" y="166452"/>
                    <a:pt x="1079407" y="164552"/>
                  </a:cubicBezTo>
                  <a:close/>
                  <a:moveTo>
                    <a:pt x="1098499" y="163602"/>
                  </a:moveTo>
                  <a:lnTo>
                    <a:pt x="1099947" y="163602"/>
                  </a:lnTo>
                  <a:lnTo>
                    <a:pt x="1099223" y="163635"/>
                  </a:lnTo>
                  <a:close/>
                  <a:moveTo>
                    <a:pt x="56464" y="44882"/>
                  </a:moveTo>
                  <a:cubicBezTo>
                    <a:pt x="66116" y="44882"/>
                    <a:pt x="74562" y="46571"/>
                    <a:pt x="81801" y="49949"/>
                  </a:cubicBezTo>
                  <a:cubicBezTo>
                    <a:pt x="89522" y="53810"/>
                    <a:pt x="96761" y="60325"/>
                    <a:pt x="103518" y="69495"/>
                  </a:cubicBezTo>
                  <a:lnTo>
                    <a:pt x="289560" y="330099"/>
                  </a:lnTo>
                  <a:lnTo>
                    <a:pt x="289560" y="99175"/>
                  </a:lnTo>
                  <a:lnTo>
                    <a:pt x="285941" y="101346"/>
                  </a:lnTo>
                  <a:cubicBezTo>
                    <a:pt x="285941" y="84455"/>
                    <a:pt x="291457" y="70943"/>
                    <a:pt x="302489" y="60808"/>
                  </a:cubicBezTo>
                  <a:cubicBezTo>
                    <a:pt x="313038" y="50673"/>
                    <a:pt x="326464" y="45606"/>
                    <a:pt x="342767" y="45606"/>
                  </a:cubicBezTo>
                  <a:cubicBezTo>
                    <a:pt x="358595" y="45606"/>
                    <a:pt x="372021" y="50673"/>
                    <a:pt x="383045" y="60808"/>
                  </a:cubicBezTo>
                  <a:cubicBezTo>
                    <a:pt x="394077" y="70943"/>
                    <a:pt x="399593" y="84214"/>
                    <a:pt x="399593" y="100622"/>
                  </a:cubicBezTo>
                  <a:lnTo>
                    <a:pt x="399593" y="490081"/>
                  </a:lnTo>
                  <a:cubicBezTo>
                    <a:pt x="399593" y="505041"/>
                    <a:pt x="394778" y="518071"/>
                    <a:pt x="385149" y="529171"/>
                  </a:cubicBezTo>
                  <a:cubicBezTo>
                    <a:pt x="376002" y="539788"/>
                    <a:pt x="363006" y="545097"/>
                    <a:pt x="346160" y="545097"/>
                  </a:cubicBezTo>
                  <a:cubicBezTo>
                    <a:pt x="336048" y="545097"/>
                    <a:pt x="326660" y="543167"/>
                    <a:pt x="317996" y="539306"/>
                  </a:cubicBezTo>
                  <a:cubicBezTo>
                    <a:pt x="310297" y="535928"/>
                    <a:pt x="302835" y="529413"/>
                    <a:pt x="295612" y="519760"/>
                  </a:cubicBezTo>
                  <a:lnTo>
                    <a:pt x="111481" y="277978"/>
                  </a:lnTo>
                  <a:lnTo>
                    <a:pt x="111481" y="490081"/>
                  </a:lnTo>
                  <a:cubicBezTo>
                    <a:pt x="111481" y="506489"/>
                    <a:pt x="106172" y="519760"/>
                    <a:pt x="95555" y="529895"/>
                  </a:cubicBezTo>
                  <a:cubicBezTo>
                    <a:pt x="84455" y="540030"/>
                    <a:pt x="71184" y="545097"/>
                    <a:pt x="55740" y="545097"/>
                  </a:cubicBezTo>
                  <a:cubicBezTo>
                    <a:pt x="39815" y="545097"/>
                    <a:pt x="26543" y="540030"/>
                    <a:pt x="15926" y="529895"/>
                  </a:cubicBezTo>
                  <a:cubicBezTo>
                    <a:pt x="5309" y="519760"/>
                    <a:pt x="0" y="506248"/>
                    <a:pt x="0" y="489357"/>
                  </a:cubicBezTo>
                  <a:lnTo>
                    <a:pt x="0" y="106414"/>
                  </a:lnTo>
                  <a:cubicBezTo>
                    <a:pt x="0" y="97244"/>
                    <a:pt x="965" y="89523"/>
                    <a:pt x="2896" y="83249"/>
                  </a:cubicBezTo>
                  <a:cubicBezTo>
                    <a:pt x="4826" y="76492"/>
                    <a:pt x="8204" y="69977"/>
                    <a:pt x="13030" y="63704"/>
                  </a:cubicBezTo>
                  <a:cubicBezTo>
                    <a:pt x="16891" y="58395"/>
                    <a:pt x="22682" y="53810"/>
                    <a:pt x="30404" y="49949"/>
                  </a:cubicBezTo>
                  <a:cubicBezTo>
                    <a:pt x="37160" y="46571"/>
                    <a:pt x="45847" y="44882"/>
                    <a:pt x="56464" y="44882"/>
                  </a:cubicBezTo>
                  <a:close/>
                  <a:moveTo>
                    <a:pt x="555498" y="44158"/>
                  </a:moveTo>
                  <a:cubicBezTo>
                    <a:pt x="573354" y="44158"/>
                    <a:pt x="587108" y="49210"/>
                    <a:pt x="596761" y="59315"/>
                  </a:cubicBezTo>
                  <a:cubicBezTo>
                    <a:pt x="606413" y="69909"/>
                    <a:pt x="611239" y="82668"/>
                    <a:pt x="611239" y="97591"/>
                  </a:cubicBezTo>
                  <a:lnTo>
                    <a:pt x="611239" y="225405"/>
                  </a:lnTo>
                  <a:lnTo>
                    <a:pt x="625717" y="201505"/>
                  </a:lnTo>
                  <a:cubicBezTo>
                    <a:pt x="632232" y="193481"/>
                    <a:pt x="639712" y="186597"/>
                    <a:pt x="648157" y="180851"/>
                  </a:cubicBezTo>
                  <a:cubicBezTo>
                    <a:pt x="664566" y="169351"/>
                    <a:pt x="685318" y="163602"/>
                    <a:pt x="710413" y="163602"/>
                  </a:cubicBezTo>
                  <a:cubicBezTo>
                    <a:pt x="751434" y="163602"/>
                    <a:pt x="783527" y="176632"/>
                    <a:pt x="806692" y="202692"/>
                  </a:cubicBezTo>
                  <a:cubicBezTo>
                    <a:pt x="829856" y="228753"/>
                    <a:pt x="841439" y="265189"/>
                    <a:pt x="841439" y="312001"/>
                  </a:cubicBezTo>
                  <a:lnTo>
                    <a:pt x="841439" y="490081"/>
                  </a:lnTo>
                  <a:cubicBezTo>
                    <a:pt x="841439" y="505524"/>
                    <a:pt x="836130" y="518313"/>
                    <a:pt x="825513" y="528447"/>
                  </a:cubicBezTo>
                  <a:cubicBezTo>
                    <a:pt x="814413" y="538582"/>
                    <a:pt x="801383" y="543649"/>
                    <a:pt x="786422" y="543649"/>
                  </a:cubicBezTo>
                  <a:cubicBezTo>
                    <a:pt x="770979" y="543649"/>
                    <a:pt x="757949" y="538571"/>
                    <a:pt x="747332" y="528413"/>
                  </a:cubicBezTo>
                  <a:cubicBezTo>
                    <a:pt x="736715" y="518249"/>
                    <a:pt x="731406" y="505426"/>
                    <a:pt x="731406" y="489945"/>
                  </a:cubicBezTo>
                  <a:lnTo>
                    <a:pt x="731406" y="352777"/>
                  </a:lnTo>
                  <a:cubicBezTo>
                    <a:pt x="731406" y="321808"/>
                    <a:pt x="725856" y="298824"/>
                    <a:pt x="714756" y="283826"/>
                  </a:cubicBezTo>
                  <a:cubicBezTo>
                    <a:pt x="703656" y="269310"/>
                    <a:pt x="688455" y="262052"/>
                    <a:pt x="669151" y="262052"/>
                  </a:cubicBezTo>
                  <a:cubicBezTo>
                    <a:pt x="649847" y="262052"/>
                    <a:pt x="635127" y="269551"/>
                    <a:pt x="624993" y="284550"/>
                  </a:cubicBezTo>
                  <a:cubicBezTo>
                    <a:pt x="614858" y="300030"/>
                    <a:pt x="609791" y="323979"/>
                    <a:pt x="609791" y="356397"/>
                  </a:cubicBezTo>
                  <a:lnTo>
                    <a:pt x="609791" y="489945"/>
                  </a:lnTo>
                  <a:cubicBezTo>
                    <a:pt x="609791" y="505426"/>
                    <a:pt x="604482" y="518249"/>
                    <a:pt x="593865" y="528413"/>
                  </a:cubicBezTo>
                  <a:cubicBezTo>
                    <a:pt x="582765" y="538571"/>
                    <a:pt x="569735" y="543649"/>
                    <a:pt x="554774" y="543649"/>
                  </a:cubicBezTo>
                  <a:cubicBezTo>
                    <a:pt x="539331" y="543649"/>
                    <a:pt x="526301" y="538582"/>
                    <a:pt x="515684" y="528447"/>
                  </a:cubicBezTo>
                  <a:cubicBezTo>
                    <a:pt x="505067" y="518313"/>
                    <a:pt x="499758" y="505524"/>
                    <a:pt x="499758" y="490081"/>
                  </a:cubicBezTo>
                  <a:lnTo>
                    <a:pt x="499758" y="97727"/>
                  </a:lnTo>
                  <a:cubicBezTo>
                    <a:pt x="499758" y="82766"/>
                    <a:pt x="504584" y="69977"/>
                    <a:pt x="514236" y="59360"/>
                  </a:cubicBezTo>
                  <a:cubicBezTo>
                    <a:pt x="523405" y="49226"/>
                    <a:pt x="537159" y="44158"/>
                    <a:pt x="555498" y="44158"/>
                  </a:cubicBezTo>
                  <a:close/>
                  <a:moveTo>
                    <a:pt x="2179701" y="40539"/>
                  </a:moveTo>
                  <a:lnTo>
                    <a:pt x="2378050" y="40539"/>
                  </a:lnTo>
                  <a:cubicBezTo>
                    <a:pt x="2392045" y="40539"/>
                    <a:pt x="2404351" y="45123"/>
                    <a:pt x="2414969" y="54293"/>
                  </a:cubicBezTo>
                  <a:cubicBezTo>
                    <a:pt x="2425586" y="63462"/>
                    <a:pt x="2430895" y="75769"/>
                    <a:pt x="2430895" y="91212"/>
                  </a:cubicBezTo>
                  <a:cubicBezTo>
                    <a:pt x="2430895" y="106655"/>
                    <a:pt x="2425586" y="118961"/>
                    <a:pt x="2414969" y="128131"/>
                  </a:cubicBezTo>
                  <a:cubicBezTo>
                    <a:pt x="2404351" y="137300"/>
                    <a:pt x="2392045" y="141885"/>
                    <a:pt x="2378050" y="141885"/>
                  </a:cubicBezTo>
                  <a:lnTo>
                    <a:pt x="2228203" y="141885"/>
                  </a:lnTo>
                  <a:lnTo>
                    <a:pt x="2223859" y="222238"/>
                  </a:lnTo>
                  <a:lnTo>
                    <a:pt x="2218792" y="225857"/>
                  </a:lnTo>
                  <a:cubicBezTo>
                    <a:pt x="2228444" y="217653"/>
                    <a:pt x="2240026" y="211379"/>
                    <a:pt x="2253539" y="207036"/>
                  </a:cubicBezTo>
                  <a:cubicBezTo>
                    <a:pt x="2267052" y="202692"/>
                    <a:pt x="2282977" y="200521"/>
                    <a:pt x="2301316" y="200521"/>
                  </a:cubicBezTo>
                  <a:cubicBezTo>
                    <a:pt x="2323999" y="200521"/>
                    <a:pt x="2344509" y="204381"/>
                    <a:pt x="2362848" y="212103"/>
                  </a:cubicBezTo>
                  <a:cubicBezTo>
                    <a:pt x="2381187" y="219825"/>
                    <a:pt x="2397354" y="231407"/>
                    <a:pt x="2411349" y="246850"/>
                  </a:cubicBezTo>
                  <a:cubicBezTo>
                    <a:pt x="2424862" y="262293"/>
                    <a:pt x="2435720" y="280391"/>
                    <a:pt x="2443925" y="301143"/>
                  </a:cubicBezTo>
                  <a:cubicBezTo>
                    <a:pt x="2451646" y="321412"/>
                    <a:pt x="2455507" y="344577"/>
                    <a:pt x="2455507" y="370637"/>
                  </a:cubicBezTo>
                  <a:cubicBezTo>
                    <a:pt x="2455507" y="398145"/>
                    <a:pt x="2450922" y="422758"/>
                    <a:pt x="2441753" y="444475"/>
                  </a:cubicBezTo>
                  <a:cubicBezTo>
                    <a:pt x="2432583" y="466675"/>
                    <a:pt x="2419795" y="486220"/>
                    <a:pt x="2403386" y="503111"/>
                  </a:cubicBezTo>
                  <a:cubicBezTo>
                    <a:pt x="2387461" y="520002"/>
                    <a:pt x="2368639" y="533032"/>
                    <a:pt x="2346922" y="542201"/>
                  </a:cubicBezTo>
                  <a:cubicBezTo>
                    <a:pt x="2325688" y="551371"/>
                    <a:pt x="2302523" y="555956"/>
                    <a:pt x="2277428" y="555956"/>
                  </a:cubicBezTo>
                  <a:cubicBezTo>
                    <a:pt x="2251850" y="555956"/>
                    <a:pt x="2228203" y="552577"/>
                    <a:pt x="2206486" y="545821"/>
                  </a:cubicBezTo>
                  <a:cubicBezTo>
                    <a:pt x="2184286" y="539065"/>
                    <a:pt x="2166430" y="530860"/>
                    <a:pt x="2152917" y="521208"/>
                  </a:cubicBezTo>
                  <a:cubicBezTo>
                    <a:pt x="2137474" y="510591"/>
                    <a:pt x="2126133" y="499491"/>
                    <a:pt x="2118894" y="487909"/>
                  </a:cubicBezTo>
                  <a:cubicBezTo>
                    <a:pt x="2111172" y="475844"/>
                    <a:pt x="2107311" y="464262"/>
                    <a:pt x="2107311" y="453162"/>
                  </a:cubicBezTo>
                  <a:cubicBezTo>
                    <a:pt x="2107311" y="438684"/>
                    <a:pt x="2111896" y="426619"/>
                    <a:pt x="2121065" y="416967"/>
                  </a:cubicBezTo>
                  <a:cubicBezTo>
                    <a:pt x="2130235" y="406832"/>
                    <a:pt x="2141817" y="401765"/>
                    <a:pt x="2155813" y="401765"/>
                  </a:cubicBezTo>
                  <a:cubicBezTo>
                    <a:pt x="2163051" y="401765"/>
                    <a:pt x="2169567" y="402730"/>
                    <a:pt x="2175358" y="404660"/>
                  </a:cubicBezTo>
                  <a:cubicBezTo>
                    <a:pt x="2181631" y="407073"/>
                    <a:pt x="2188871" y="411417"/>
                    <a:pt x="2197075" y="417691"/>
                  </a:cubicBezTo>
                  <a:cubicBezTo>
                    <a:pt x="2213483" y="431203"/>
                    <a:pt x="2228444" y="439890"/>
                    <a:pt x="2241957" y="443751"/>
                  </a:cubicBezTo>
                  <a:cubicBezTo>
                    <a:pt x="2254021" y="447129"/>
                    <a:pt x="2266810" y="448818"/>
                    <a:pt x="2280323" y="448818"/>
                  </a:cubicBezTo>
                  <a:cubicBezTo>
                    <a:pt x="2290458" y="448818"/>
                    <a:pt x="2299627" y="447129"/>
                    <a:pt x="2307832" y="443751"/>
                  </a:cubicBezTo>
                  <a:cubicBezTo>
                    <a:pt x="2317001" y="439890"/>
                    <a:pt x="2324722" y="434823"/>
                    <a:pt x="2330996" y="428549"/>
                  </a:cubicBezTo>
                  <a:cubicBezTo>
                    <a:pt x="2337753" y="421793"/>
                    <a:pt x="2343303" y="414071"/>
                    <a:pt x="2347646" y="405384"/>
                  </a:cubicBezTo>
                  <a:cubicBezTo>
                    <a:pt x="2351989" y="396698"/>
                    <a:pt x="2354161" y="386804"/>
                    <a:pt x="2354161" y="375704"/>
                  </a:cubicBezTo>
                  <a:cubicBezTo>
                    <a:pt x="2354161" y="354953"/>
                    <a:pt x="2347163" y="337096"/>
                    <a:pt x="2333168" y="322136"/>
                  </a:cubicBezTo>
                  <a:cubicBezTo>
                    <a:pt x="2319172" y="307658"/>
                    <a:pt x="2302523" y="300419"/>
                    <a:pt x="2283219" y="300419"/>
                  </a:cubicBezTo>
                  <a:cubicBezTo>
                    <a:pt x="2264397" y="300419"/>
                    <a:pt x="2250643" y="303314"/>
                    <a:pt x="2241957" y="309106"/>
                  </a:cubicBezTo>
                  <a:cubicBezTo>
                    <a:pt x="2232304" y="315379"/>
                    <a:pt x="2224342" y="321412"/>
                    <a:pt x="2218068" y="327203"/>
                  </a:cubicBezTo>
                  <a:cubicBezTo>
                    <a:pt x="2215655" y="329134"/>
                    <a:pt x="2213001" y="331305"/>
                    <a:pt x="2210105" y="333718"/>
                  </a:cubicBezTo>
                  <a:cubicBezTo>
                    <a:pt x="2207209" y="336131"/>
                    <a:pt x="2203831" y="338786"/>
                    <a:pt x="2199970" y="341681"/>
                  </a:cubicBezTo>
                  <a:cubicBezTo>
                    <a:pt x="2191766" y="347472"/>
                    <a:pt x="2180908" y="350368"/>
                    <a:pt x="2167395" y="350368"/>
                  </a:cubicBezTo>
                  <a:cubicBezTo>
                    <a:pt x="2152434" y="350368"/>
                    <a:pt x="2140128" y="345542"/>
                    <a:pt x="2130476" y="335890"/>
                  </a:cubicBezTo>
                  <a:cubicBezTo>
                    <a:pt x="2120824" y="326721"/>
                    <a:pt x="2116480" y="312243"/>
                    <a:pt x="2117446" y="292456"/>
                  </a:cubicBezTo>
                  <a:lnTo>
                    <a:pt x="2126857" y="93383"/>
                  </a:lnTo>
                  <a:cubicBezTo>
                    <a:pt x="2127339" y="78905"/>
                    <a:pt x="2132165" y="66358"/>
                    <a:pt x="2141334" y="55741"/>
                  </a:cubicBezTo>
                  <a:cubicBezTo>
                    <a:pt x="2150021" y="45606"/>
                    <a:pt x="2162810" y="40539"/>
                    <a:pt x="2179701" y="40539"/>
                  </a:cubicBezTo>
                  <a:close/>
                  <a:moveTo>
                    <a:pt x="1138314" y="0"/>
                  </a:moveTo>
                  <a:cubicBezTo>
                    <a:pt x="1143622" y="0"/>
                    <a:pt x="1149414" y="1207"/>
                    <a:pt x="1155687" y="3620"/>
                  </a:cubicBezTo>
                  <a:cubicBezTo>
                    <a:pt x="1161961" y="6033"/>
                    <a:pt x="1167029" y="9170"/>
                    <a:pt x="1170889" y="13031"/>
                  </a:cubicBezTo>
                  <a:cubicBezTo>
                    <a:pt x="1175715" y="17857"/>
                    <a:pt x="1179094" y="22441"/>
                    <a:pt x="1181024" y="26785"/>
                  </a:cubicBezTo>
                  <a:cubicBezTo>
                    <a:pt x="1183437" y="32576"/>
                    <a:pt x="1184644" y="38126"/>
                    <a:pt x="1184644" y="43434"/>
                  </a:cubicBezTo>
                  <a:cubicBezTo>
                    <a:pt x="1184644" y="60325"/>
                    <a:pt x="1178611" y="72632"/>
                    <a:pt x="1166546" y="80353"/>
                  </a:cubicBezTo>
                  <a:lnTo>
                    <a:pt x="1070267" y="142609"/>
                  </a:lnTo>
                  <a:cubicBezTo>
                    <a:pt x="1065924" y="145504"/>
                    <a:pt x="1061581" y="147917"/>
                    <a:pt x="1057237" y="149848"/>
                  </a:cubicBezTo>
                  <a:cubicBezTo>
                    <a:pt x="1053376" y="151295"/>
                    <a:pt x="1050481" y="152019"/>
                    <a:pt x="1048550" y="152019"/>
                  </a:cubicBezTo>
                  <a:cubicBezTo>
                    <a:pt x="1038898" y="152019"/>
                    <a:pt x="1030935" y="148400"/>
                    <a:pt x="1024662" y="141161"/>
                  </a:cubicBezTo>
                  <a:cubicBezTo>
                    <a:pt x="1018388" y="134404"/>
                    <a:pt x="1015251" y="126683"/>
                    <a:pt x="1015251" y="117996"/>
                  </a:cubicBezTo>
                  <a:cubicBezTo>
                    <a:pt x="1015251" y="107861"/>
                    <a:pt x="1020077" y="97968"/>
                    <a:pt x="1029729" y="88316"/>
                  </a:cubicBezTo>
                  <a:lnTo>
                    <a:pt x="1107910" y="13031"/>
                  </a:lnTo>
                  <a:lnTo>
                    <a:pt x="1107910" y="12307"/>
                  </a:lnTo>
                  <a:cubicBezTo>
                    <a:pt x="1111288" y="8928"/>
                    <a:pt x="1115632" y="6033"/>
                    <a:pt x="1120940" y="3620"/>
                  </a:cubicBezTo>
                  <a:cubicBezTo>
                    <a:pt x="1126732" y="1207"/>
                    <a:pt x="1132523" y="0"/>
                    <a:pt x="1138314" y="0"/>
                  </a:cubicBezTo>
                  <a:close/>
                </a:path>
              </a:pathLst>
            </a:custGeom>
            <a:solidFill>
              <a:srgbClr val="233D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R="0" lvl="0" indent="0" fontAlgn="auto">
                <a:lnSpc>
                  <a:spcPts val="7941"/>
                </a:lnSpc>
                <a:spcBef>
                  <a:spcPct val="0"/>
                </a:spcBef>
                <a:spcAft>
                  <a:spcPts val="0"/>
                </a:spcAft>
                <a:buClrTx/>
                <a:buSzTx/>
                <a:buFontTx/>
                <a:buNone/>
                <a:tabLst/>
                <a:defRPr kumimoji="0" sz="5672" b="0" i="0" u="none" strike="noStrike" cap="none" spc="0" normalizeH="0" baseline="0">
                  <a:ln>
                    <a:noFill/>
                  </a:ln>
                  <a:solidFill>
                    <a:srgbClr val="233DFF"/>
                  </a:solidFill>
                  <a:effectLst/>
                  <a:uLnTx/>
                  <a:uFillTx/>
                  <a:latin typeface="#9Slide03 BoosterNextFYBlack" panose="02000A03000000020004" pitchFamily="2" charset="-93"/>
                </a:defRPr>
              </a:lvl1pPr>
            </a:lstStyle>
            <a:p>
              <a:endParaRPr lang="en-US"/>
            </a:p>
          </p:txBody>
        </p:sp>
        <p:sp>
          <p:nvSpPr>
            <p:cNvPr id="105" name="Hộp Văn bản 104">
              <a:extLst>
                <a:ext uri="{FF2B5EF4-FFF2-40B4-BE49-F238E27FC236}">
                  <a16:creationId xmlns:a16="http://schemas.microsoft.com/office/drawing/2014/main" id="{31F4D439-EE76-2685-CE50-BE2EAF74BC5A}"/>
                </a:ext>
              </a:extLst>
            </p:cNvPr>
            <p:cNvSpPr txBox="1">
              <a:spLocks noChangeAspect="1"/>
            </p:cNvSpPr>
            <p:nvPr/>
          </p:nvSpPr>
          <p:spPr>
            <a:xfrm>
              <a:off x="11571219" y="5743406"/>
              <a:ext cx="2761159" cy="590473"/>
            </a:xfrm>
            <a:custGeom>
              <a:avLst/>
              <a:gdLst/>
              <a:ahLst/>
              <a:cxnLst/>
              <a:rect l="l" t="t" r="r" b="b"/>
              <a:pathLst>
                <a:path w="2464194" h="553784">
                  <a:moveTo>
                    <a:pt x="2284666" y="303314"/>
                  </a:moveTo>
                  <a:cubicBezTo>
                    <a:pt x="2264397" y="303314"/>
                    <a:pt x="2247506" y="310071"/>
                    <a:pt x="2233994" y="323584"/>
                  </a:cubicBezTo>
                  <a:cubicBezTo>
                    <a:pt x="2220481" y="337096"/>
                    <a:pt x="2213724" y="354470"/>
                    <a:pt x="2213724" y="375704"/>
                  </a:cubicBezTo>
                  <a:cubicBezTo>
                    <a:pt x="2213724" y="397904"/>
                    <a:pt x="2220481" y="415760"/>
                    <a:pt x="2233994" y="429273"/>
                  </a:cubicBezTo>
                  <a:cubicBezTo>
                    <a:pt x="2247989" y="443268"/>
                    <a:pt x="2264880" y="450266"/>
                    <a:pt x="2284666" y="450266"/>
                  </a:cubicBezTo>
                  <a:lnTo>
                    <a:pt x="2284666" y="450990"/>
                  </a:lnTo>
                  <a:cubicBezTo>
                    <a:pt x="2304936" y="450990"/>
                    <a:pt x="2321586" y="443992"/>
                    <a:pt x="2334616" y="429997"/>
                  </a:cubicBezTo>
                  <a:cubicBezTo>
                    <a:pt x="2347646" y="416484"/>
                    <a:pt x="2354161" y="398628"/>
                    <a:pt x="2354161" y="376428"/>
                  </a:cubicBezTo>
                  <a:cubicBezTo>
                    <a:pt x="2354161" y="355677"/>
                    <a:pt x="2347646" y="338303"/>
                    <a:pt x="2334616" y="324308"/>
                  </a:cubicBezTo>
                  <a:cubicBezTo>
                    <a:pt x="2321586" y="310312"/>
                    <a:pt x="2304936" y="303314"/>
                    <a:pt x="2284666" y="303314"/>
                  </a:cubicBezTo>
                  <a:close/>
                  <a:moveTo>
                    <a:pt x="1098499" y="263500"/>
                  </a:moveTo>
                  <a:lnTo>
                    <a:pt x="1097051" y="265672"/>
                  </a:lnTo>
                  <a:cubicBezTo>
                    <a:pt x="1083539" y="265672"/>
                    <a:pt x="1071956" y="268085"/>
                    <a:pt x="1062304" y="272911"/>
                  </a:cubicBezTo>
                  <a:cubicBezTo>
                    <a:pt x="1052652" y="277737"/>
                    <a:pt x="1044448" y="284252"/>
                    <a:pt x="1037692" y="292456"/>
                  </a:cubicBezTo>
                  <a:cubicBezTo>
                    <a:pt x="1031418" y="300178"/>
                    <a:pt x="1026833" y="309588"/>
                    <a:pt x="1023938" y="320688"/>
                  </a:cubicBezTo>
                  <a:cubicBezTo>
                    <a:pt x="1021042" y="331788"/>
                    <a:pt x="1019594" y="343853"/>
                    <a:pt x="1019594" y="356883"/>
                  </a:cubicBezTo>
                  <a:cubicBezTo>
                    <a:pt x="1019594" y="369431"/>
                    <a:pt x="1021042" y="381496"/>
                    <a:pt x="1023938" y="393078"/>
                  </a:cubicBezTo>
                  <a:cubicBezTo>
                    <a:pt x="1026833" y="404178"/>
                    <a:pt x="1031659" y="414312"/>
                    <a:pt x="1038416" y="423482"/>
                  </a:cubicBezTo>
                  <a:cubicBezTo>
                    <a:pt x="1045172" y="432651"/>
                    <a:pt x="1053376" y="439649"/>
                    <a:pt x="1063028" y="444475"/>
                  </a:cubicBezTo>
                  <a:cubicBezTo>
                    <a:pt x="1073645" y="449784"/>
                    <a:pt x="1085228" y="452438"/>
                    <a:pt x="1097775" y="452438"/>
                  </a:cubicBezTo>
                  <a:cubicBezTo>
                    <a:pt x="1110323" y="452438"/>
                    <a:pt x="1121905" y="449784"/>
                    <a:pt x="1132522" y="444475"/>
                  </a:cubicBezTo>
                  <a:cubicBezTo>
                    <a:pt x="1142657" y="439649"/>
                    <a:pt x="1150861" y="432893"/>
                    <a:pt x="1157135" y="424206"/>
                  </a:cubicBezTo>
                  <a:cubicBezTo>
                    <a:pt x="1163892" y="415036"/>
                    <a:pt x="1168717" y="405143"/>
                    <a:pt x="1171613" y="394526"/>
                  </a:cubicBezTo>
                  <a:cubicBezTo>
                    <a:pt x="1174509" y="383909"/>
                    <a:pt x="1175956" y="372326"/>
                    <a:pt x="1175956" y="359779"/>
                  </a:cubicBezTo>
                  <a:cubicBezTo>
                    <a:pt x="1175956" y="346748"/>
                    <a:pt x="1174509" y="334442"/>
                    <a:pt x="1171613" y="322860"/>
                  </a:cubicBezTo>
                  <a:cubicBezTo>
                    <a:pt x="1168717" y="310795"/>
                    <a:pt x="1164133" y="300660"/>
                    <a:pt x="1157859" y="292456"/>
                  </a:cubicBezTo>
                  <a:cubicBezTo>
                    <a:pt x="1151103" y="283287"/>
                    <a:pt x="1142898" y="276289"/>
                    <a:pt x="1133246" y="271463"/>
                  </a:cubicBezTo>
                  <a:cubicBezTo>
                    <a:pt x="1122629" y="266154"/>
                    <a:pt x="1111047" y="263500"/>
                    <a:pt x="1098499" y="263500"/>
                  </a:cubicBezTo>
                  <a:close/>
                  <a:moveTo>
                    <a:pt x="1568851" y="166497"/>
                  </a:moveTo>
                  <a:cubicBezTo>
                    <a:pt x="1591933" y="166497"/>
                    <a:pt x="1611890" y="172247"/>
                    <a:pt x="1628720" y="183747"/>
                  </a:cubicBezTo>
                  <a:cubicBezTo>
                    <a:pt x="1645068" y="195246"/>
                    <a:pt x="1657329" y="211775"/>
                    <a:pt x="1665503" y="233334"/>
                  </a:cubicBezTo>
                  <a:cubicBezTo>
                    <a:pt x="1673708" y="211292"/>
                    <a:pt x="1684807" y="194763"/>
                    <a:pt x="1698803" y="183747"/>
                  </a:cubicBezTo>
                  <a:cubicBezTo>
                    <a:pt x="1713281" y="172247"/>
                    <a:pt x="1732826" y="166497"/>
                    <a:pt x="1757439" y="166497"/>
                  </a:cubicBezTo>
                  <a:cubicBezTo>
                    <a:pt x="1796529" y="166497"/>
                    <a:pt x="1826933" y="179045"/>
                    <a:pt x="1848650" y="204140"/>
                  </a:cubicBezTo>
                  <a:cubicBezTo>
                    <a:pt x="1870367" y="229718"/>
                    <a:pt x="1881226" y="266154"/>
                    <a:pt x="1881226" y="313449"/>
                  </a:cubicBezTo>
                  <a:lnTo>
                    <a:pt x="1881226" y="492976"/>
                  </a:lnTo>
                  <a:cubicBezTo>
                    <a:pt x="1881226" y="507937"/>
                    <a:pt x="1876158" y="520484"/>
                    <a:pt x="1866024" y="530619"/>
                  </a:cubicBezTo>
                  <a:cubicBezTo>
                    <a:pt x="1855889" y="540754"/>
                    <a:pt x="1842859" y="545821"/>
                    <a:pt x="1826933" y="545821"/>
                  </a:cubicBezTo>
                  <a:cubicBezTo>
                    <a:pt x="1811007" y="545821"/>
                    <a:pt x="1797977" y="540742"/>
                    <a:pt x="1787842" y="530585"/>
                  </a:cubicBezTo>
                  <a:cubicBezTo>
                    <a:pt x="1777708" y="520420"/>
                    <a:pt x="1772640" y="507597"/>
                    <a:pt x="1772640" y="492117"/>
                  </a:cubicBezTo>
                  <a:lnTo>
                    <a:pt x="1772640" y="322283"/>
                  </a:lnTo>
                  <a:cubicBezTo>
                    <a:pt x="1772640" y="303416"/>
                    <a:pt x="1768297" y="289142"/>
                    <a:pt x="1759610" y="279460"/>
                  </a:cubicBezTo>
                  <a:cubicBezTo>
                    <a:pt x="1750924" y="269785"/>
                    <a:pt x="1739341" y="264948"/>
                    <a:pt x="1724863" y="264948"/>
                  </a:cubicBezTo>
                  <a:cubicBezTo>
                    <a:pt x="1710868" y="264948"/>
                    <a:pt x="1699768" y="269785"/>
                    <a:pt x="1691564" y="279460"/>
                  </a:cubicBezTo>
                  <a:cubicBezTo>
                    <a:pt x="1683842" y="288652"/>
                    <a:pt x="1679981" y="302926"/>
                    <a:pt x="1679981" y="322283"/>
                  </a:cubicBezTo>
                  <a:lnTo>
                    <a:pt x="1679981" y="492117"/>
                  </a:lnTo>
                  <a:cubicBezTo>
                    <a:pt x="1679981" y="507115"/>
                    <a:pt x="1674914" y="519696"/>
                    <a:pt x="1664779" y="529861"/>
                  </a:cubicBezTo>
                  <a:cubicBezTo>
                    <a:pt x="1654645" y="540018"/>
                    <a:pt x="1641615" y="545097"/>
                    <a:pt x="1625689" y="545097"/>
                  </a:cubicBezTo>
                  <a:cubicBezTo>
                    <a:pt x="1609763" y="545097"/>
                    <a:pt x="1596733" y="540018"/>
                    <a:pt x="1586598" y="529861"/>
                  </a:cubicBezTo>
                  <a:cubicBezTo>
                    <a:pt x="1576464" y="519696"/>
                    <a:pt x="1571396" y="506874"/>
                    <a:pt x="1571396" y="491393"/>
                  </a:cubicBezTo>
                  <a:lnTo>
                    <a:pt x="1571396" y="321559"/>
                  </a:lnTo>
                  <a:cubicBezTo>
                    <a:pt x="1571396" y="302692"/>
                    <a:pt x="1567087" y="288418"/>
                    <a:pt x="1558468" y="278736"/>
                  </a:cubicBezTo>
                  <a:cubicBezTo>
                    <a:pt x="1549849" y="269061"/>
                    <a:pt x="1538116" y="264224"/>
                    <a:pt x="1523268" y="264224"/>
                  </a:cubicBezTo>
                  <a:cubicBezTo>
                    <a:pt x="1493098" y="264224"/>
                    <a:pt x="1478013" y="283336"/>
                    <a:pt x="1478013" y="321559"/>
                  </a:cubicBezTo>
                  <a:lnTo>
                    <a:pt x="1478013" y="491393"/>
                  </a:lnTo>
                  <a:cubicBezTo>
                    <a:pt x="1478013" y="506391"/>
                    <a:pt x="1472912" y="518973"/>
                    <a:pt x="1462710" y="529137"/>
                  </a:cubicBezTo>
                  <a:cubicBezTo>
                    <a:pt x="1452507" y="539294"/>
                    <a:pt x="1439390" y="544373"/>
                    <a:pt x="1423359" y="544373"/>
                  </a:cubicBezTo>
                  <a:cubicBezTo>
                    <a:pt x="1407818" y="544373"/>
                    <a:pt x="1394701" y="539298"/>
                    <a:pt x="1384008" y="529149"/>
                  </a:cubicBezTo>
                  <a:cubicBezTo>
                    <a:pt x="1373323" y="518999"/>
                    <a:pt x="1367980" y="505954"/>
                    <a:pt x="1367980" y="490013"/>
                  </a:cubicBezTo>
                  <a:lnTo>
                    <a:pt x="1367980" y="223991"/>
                  </a:lnTo>
                  <a:lnTo>
                    <a:pt x="1362913" y="228300"/>
                  </a:lnTo>
                  <a:cubicBezTo>
                    <a:pt x="1362913" y="212375"/>
                    <a:pt x="1368014" y="199344"/>
                    <a:pt x="1378217" y="189210"/>
                  </a:cubicBezTo>
                  <a:cubicBezTo>
                    <a:pt x="1388419" y="179075"/>
                    <a:pt x="1402747" y="174008"/>
                    <a:pt x="1421198" y="174008"/>
                  </a:cubicBezTo>
                  <a:cubicBezTo>
                    <a:pt x="1436747" y="174008"/>
                    <a:pt x="1449378" y="177869"/>
                    <a:pt x="1459090" y="185590"/>
                  </a:cubicBezTo>
                  <a:cubicBezTo>
                    <a:pt x="1469292" y="193794"/>
                    <a:pt x="1474394" y="206101"/>
                    <a:pt x="1474394" y="222509"/>
                  </a:cubicBezTo>
                  <a:lnTo>
                    <a:pt x="1474371" y="231886"/>
                  </a:lnTo>
                  <a:cubicBezTo>
                    <a:pt x="1478217" y="223267"/>
                    <a:pt x="1482786" y="215123"/>
                    <a:pt x="1488080" y="207454"/>
                  </a:cubicBezTo>
                  <a:cubicBezTo>
                    <a:pt x="1494331" y="198835"/>
                    <a:pt x="1501061" y="191890"/>
                    <a:pt x="1508270" y="186620"/>
                  </a:cubicBezTo>
                  <a:cubicBezTo>
                    <a:pt x="1516927" y="180391"/>
                    <a:pt x="1525821" y="175599"/>
                    <a:pt x="1534953" y="172243"/>
                  </a:cubicBezTo>
                  <a:cubicBezTo>
                    <a:pt x="1545532" y="168413"/>
                    <a:pt x="1556832" y="166497"/>
                    <a:pt x="1568851" y="166497"/>
                  </a:cubicBezTo>
                  <a:close/>
                  <a:moveTo>
                    <a:pt x="1099223" y="163635"/>
                  </a:moveTo>
                  <a:lnTo>
                    <a:pt x="1119040" y="164552"/>
                  </a:lnTo>
                  <a:cubicBezTo>
                    <a:pt x="1139128" y="166452"/>
                    <a:pt x="1157859" y="171203"/>
                    <a:pt x="1175232" y="178804"/>
                  </a:cubicBezTo>
                  <a:cubicBezTo>
                    <a:pt x="1198880" y="188938"/>
                    <a:pt x="1218908" y="202692"/>
                    <a:pt x="1235316" y="220066"/>
                  </a:cubicBezTo>
                  <a:cubicBezTo>
                    <a:pt x="1252207" y="237440"/>
                    <a:pt x="1265238" y="257950"/>
                    <a:pt x="1274407" y="281597"/>
                  </a:cubicBezTo>
                  <a:cubicBezTo>
                    <a:pt x="1284059" y="306210"/>
                    <a:pt x="1288885" y="331547"/>
                    <a:pt x="1288885" y="357607"/>
                  </a:cubicBezTo>
                  <a:cubicBezTo>
                    <a:pt x="1288885" y="385598"/>
                    <a:pt x="1284300" y="411176"/>
                    <a:pt x="1275131" y="434340"/>
                  </a:cubicBezTo>
                  <a:cubicBezTo>
                    <a:pt x="1265962" y="457988"/>
                    <a:pt x="1252931" y="478498"/>
                    <a:pt x="1236040" y="495872"/>
                  </a:cubicBezTo>
                  <a:cubicBezTo>
                    <a:pt x="1219632" y="513245"/>
                    <a:pt x="1199604" y="527000"/>
                    <a:pt x="1175956" y="537134"/>
                  </a:cubicBezTo>
                  <a:cubicBezTo>
                    <a:pt x="1152792" y="547269"/>
                    <a:pt x="1127214" y="552336"/>
                    <a:pt x="1099223" y="552336"/>
                  </a:cubicBezTo>
                  <a:cubicBezTo>
                    <a:pt x="1071232" y="552336"/>
                    <a:pt x="1045654" y="547269"/>
                    <a:pt x="1022490" y="537134"/>
                  </a:cubicBezTo>
                  <a:cubicBezTo>
                    <a:pt x="998842" y="527000"/>
                    <a:pt x="978814" y="513245"/>
                    <a:pt x="962406" y="495872"/>
                  </a:cubicBezTo>
                  <a:cubicBezTo>
                    <a:pt x="945515" y="478498"/>
                    <a:pt x="932485" y="457988"/>
                    <a:pt x="923315" y="434340"/>
                  </a:cubicBezTo>
                  <a:cubicBezTo>
                    <a:pt x="914146" y="411176"/>
                    <a:pt x="909561" y="385598"/>
                    <a:pt x="909561" y="357607"/>
                  </a:cubicBezTo>
                  <a:cubicBezTo>
                    <a:pt x="909561" y="331547"/>
                    <a:pt x="914387" y="306210"/>
                    <a:pt x="924039" y="281597"/>
                  </a:cubicBezTo>
                  <a:cubicBezTo>
                    <a:pt x="933209" y="257950"/>
                    <a:pt x="946239" y="237440"/>
                    <a:pt x="963130" y="220066"/>
                  </a:cubicBezTo>
                  <a:cubicBezTo>
                    <a:pt x="979538" y="202692"/>
                    <a:pt x="999566" y="188938"/>
                    <a:pt x="1023214" y="178804"/>
                  </a:cubicBezTo>
                  <a:cubicBezTo>
                    <a:pt x="1040587" y="171203"/>
                    <a:pt x="1059318" y="166452"/>
                    <a:pt x="1079406" y="164552"/>
                  </a:cubicBezTo>
                  <a:close/>
                  <a:moveTo>
                    <a:pt x="1098499" y="163602"/>
                  </a:moveTo>
                  <a:lnTo>
                    <a:pt x="1099947" y="163602"/>
                  </a:lnTo>
                  <a:lnTo>
                    <a:pt x="1099223" y="163635"/>
                  </a:lnTo>
                  <a:close/>
                  <a:moveTo>
                    <a:pt x="56464" y="44882"/>
                  </a:moveTo>
                  <a:cubicBezTo>
                    <a:pt x="66116" y="44882"/>
                    <a:pt x="74562" y="46571"/>
                    <a:pt x="81801" y="49949"/>
                  </a:cubicBezTo>
                  <a:cubicBezTo>
                    <a:pt x="89522" y="53810"/>
                    <a:pt x="96761" y="60325"/>
                    <a:pt x="103518" y="69495"/>
                  </a:cubicBezTo>
                  <a:lnTo>
                    <a:pt x="289560" y="330099"/>
                  </a:lnTo>
                  <a:lnTo>
                    <a:pt x="289560" y="99175"/>
                  </a:lnTo>
                  <a:lnTo>
                    <a:pt x="285941" y="101346"/>
                  </a:lnTo>
                  <a:cubicBezTo>
                    <a:pt x="285941" y="84455"/>
                    <a:pt x="291456" y="70943"/>
                    <a:pt x="302488" y="60808"/>
                  </a:cubicBezTo>
                  <a:cubicBezTo>
                    <a:pt x="313038" y="50673"/>
                    <a:pt x="326464" y="45606"/>
                    <a:pt x="342767" y="45606"/>
                  </a:cubicBezTo>
                  <a:cubicBezTo>
                    <a:pt x="358594" y="45606"/>
                    <a:pt x="372021" y="50673"/>
                    <a:pt x="383045" y="60808"/>
                  </a:cubicBezTo>
                  <a:cubicBezTo>
                    <a:pt x="394077" y="70943"/>
                    <a:pt x="399593" y="84214"/>
                    <a:pt x="399593" y="100622"/>
                  </a:cubicBezTo>
                  <a:lnTo>
                    <a:pt x="399593" y="490081"/>
                  </a:lnTo>
                  <a:cubicBezTo>
                    <a:pt x="399593" y="505041"/>
                    <a:pt x="394778" y="518071"/>
                    <a:pt x="385149" y="529171"/>
                  </a:cubicBezTo>
                  <a:cubicBezTo>
                    <a:pt x="376002" y="539788"/>
                    <a:pt x="363006" y="545097"/>
                    <a:pt x="346160" y="545097"/>
                  </a:cubicBezTo>
                  <a:cubicBezTo>
                    <a:pt x="336048" y="545097"/>
                    <a:pt x="326660" y="543167"/>
                    <a:pt x="317996" y="539306"/>
                  </a:cubicBezTo>
                  <a:cubicBezTo>
                    <a:pt x="310297" y="535928"/>
                    <a:pt x="302835" y="529413"/>
                    <a:pt x="295611" y="519760"/>
                  </a:cubicBezTo>
                  <a:lnTo>
                    <a:pt x="111481" y="277978"/>
                  </a:lnTo>
                  <a:lnTo>
                    <a:pt x="111481" y="490081"/>
                  </a:lnTo>
                  <a:cubicBezTo>
                    <a:pt x="111481" y="506489"/>
                    <a:pt x="106172" y="519760"/>
                    <a:pt x="95555" y="529895"/>
                  </a:cubicBezTo>
                  <a:cubicBezTo>
                    <a:pt x="84455" y="540030"/>
                    <a:pt x="71184" y="545097"/>
                    <a:pt x="55740" y="545097"/>
                  </a:cubicBezTo>
                  <a:cubicBezTo>
                    <a:pt x="39815" y="545097"/>
                    <a:pt x="26543" y="540030"/>
                    <a:pt x="15926" y="529895"/>
                  </a:cubicBezTo>
                  <a:cubicBezTo>
                    <a:pt x="5309" y="519760"/>
                    <a:pt x="0" y="506248"/>
                    <a:pt x="0" y="489357"/>
                  </a:cubicBezTo>
                  <a:lnTo>
                    <a:pt x="0" y="106414"/>
                  </a:lnTo>
                  <a:cubicBezTo>
                    <a:pt x="0" y="97244"/>
                    <a:pt x="965" y="89523"/>
                    <a:pt x="2896" y="83249"/>
                  </a:cubicBezTo>
                  <a:cubicBezTo>
                    <a:pt x="4826" y="76492"/>
                    <a:pt x="8204" y="69977"/>
                    <a:pt x="13030" y="63704"/>
                  </a:cubicBezTo>
                  <a:cubicBezTo>
                    <a:pt x="16891" y="58395"/>
                    <a:pt x="22682" y="53810"/>
                    <a:pt x="30404" y="49949"/>
                  </a:cubicBezTo>
                  <a:cubicBezTo>
                    <a:pt x="37160" y="46571"/>
                    <a:pt x="45847" y="44882"/>
                    <a:pt x="56464" y="44882"/>
                  </a:cubicBezTo>
                  <a:close/>
                  <a:moveTo>
                    <a:pt x="555498" y="44158"/>
                  </a:moveTo>
                  <a:cubicBezTo>
                    <a:pt x="573354" y="44158"/>
                    <a:pt x="587108" y="49210"/>
                    <a:pt x="596760" y="59315"/>
                  </a:cubicBezTo>
                  <a:cubicBezTo>
                    <a:pt x="606412" y="69909"/>
                    <a:pt x="611238" y="82668"/>
                    <a:pt x="611238" y="97591"/>
                  </a:cubicBezTo>
                  <a:lnTo>
                    <a:pt x="611238" y="225405"/>
                  </a:lnTo>
                  <a:lnTo>
                    <a:pt x="625716" y="201505"/>
                  </a:lnTo>
                  <a:cubicBezTo>
                    <a:pt x="632231" y="193481"/>
                    <a:pt x="639712" y="186597"/>
                    <a:pt x="648157" y="180851"/>
                  </a:cubicBezTo>
                  <a:cubicBezTo>
                    <a:pt x="664566" y="169351"/>
                    <a:pt x="685317" y="163602"/>
                    <a:pt x="710413" y="163602"/>
                  </a:cubicBezTo>
                  <a:cubicBezTo>
                    <a:pt x="751434" y="163602"/>
                    <a:pt x="783526" y="176632"/>
                    <a:pt x="806691" y="202692"/>
                  </a:cubicBezTo>
                  <a:cubicBezTo>
                    <a:pt x="829856" y="228753"/>
                    <a:pt x="841439" y="265189"/>
                    <a:pt x="841439" y="312001"/>
                  </a:cubicBezTo>
                  <a:lnTo>
                    <a:pt x="841439" y="490081"/>
                  </a:lnTo>
                  <a:cubicBezTo>
                    <a:pt x="841439" y="505524"/>
                    <a:pt x="836130" y="518313"/>
                    <a:pt x="825513" y="528447"/>
                  </a:cubicBezTo>
                  <a:cubicBezTo>
                    <a:pt x="814413" y="538582"/>
                    <a:pt x="801383" y="543649"/>
                    <a:pt x="786422" y="543649"/>
                  </a:cubicBezTo>
                  <a:cubicBezTo>
                    <a:pt x="770979" y="543649"/>
                    <a:pt x="757949" y="538571"/>
                    <a:pt x="747332" y="528413"/>
                  </a:cubicBezTo>
                  <a:cubicBezTo>
                    <a:pt x="736714" y="518249"/>
                    <a:pt x="731406" y="505426"/>
                    <a:pt x="731406" y="489945"/>
                  </a:cubicBezTo>
                  <a:lnTo>
                    <a:pt x="731406" y="352777"/>
                  </a:lnTo>
                  <a:cubicBezTo>
                    <a:pt x="731406" y="321808"/>
                    <a:pt x="725856" y="298824"/>
                    <a:pt x="714756" y="283826"/>
                  </a:cubicBezTo>
                  <a:cubicBezTo>
                    <a:pt x="703656" y="269310"/>
                    <a:pt x="688454" y="262052"/>
                    <a:pt x="669150" y="262052"/>
                  </a:cubicBezTo>
                  <a:cubicBezTo>
                    <a:pt x="649846" y="262052"/>
                    <a:pt x="635127" y="269551"/>
                    <a:pt x="624992" y="284550"/>
                  </a:cubicBezTo>
                  <a:cubicBezTo>
                    <a:pt x="614858" y="300030"/>
                    <a:pt x="609790" y="323979"/>
                    <a:pt x="609790" y="356397"/>
                  </a:cubicBezTo>
                  <a:lnTo>
                    <a:pt x="609790" y="489945"/>
                  </a:lnTo>
                  <a:cubicBezTo>
                    <a:pt x="609790" y="505426"/>
                    <a:pt x="604482" y="518249"/>
                    <a:pt x="593865" y="528413"/>
                  </a:cubicBezTo>
                  <a:cubicBezTo>
                    <a:pt x="582765" y="538571"/>
                    <a:pt x="569735" y="543649"/>
                    <a:pt x="554774" y="543649"/>
                  </a:cubicBezTo>
                  <a:cubicBezTo>
                    <a:pt x="539331" y="543649"/>
                    <a:pt x="526301" y="538582"/>
                    <a:pt x="515684" y="528447"/>
                  </a:cubicBezTo>
                  <a:cubicBezTo>
                    <a:pt x="505066" y="518313"/>
                    <a:pt x="499758" y="505524"/>
                    <a:pt x="499758" y="490081"/>
                  </a:cubicBezTo>
                  <a:lnTo>
                    <a:pt x="499758" y="97727"/>
                  </a:lnTo>
                  <a:cubicBezTo>
                    <a:pt x="499758" y="82766"/>
                    <a:pt x="504584" y="69977"/>
                    <a:pt x="514236" y="59360"/>
                  </a:cubicBezTo>
                  <a:cubicBezTo>
                    <a:pt x="523405" y="49226"/>
                    <a:pt x="537159" y="44158"/>
                    <a:pt x="555498" y="44158"/>
                  </a:cubicBezTo>
                  <a:close/>
                  <a:moveTo>
                    <a:pt x="2371048" y="39091"/>
                  </a:moveTo>
                  <a:cubicBezTo>
                    <a:pt x="2379735" y="39091"/>
                    <a:pt x="2388422" y="39815"/>
                    <a:pt x="2397109" y="41263"/>
                  </a:cubicBezTo>
                  <a:cubicBezTo>
                    <a:pt x="2406760" y="42710"/>
                    <a:pt x="2414482" y="45123"/>
                    <a:pt x="2420273" y="48502"/>
                  </a:cubicBezTo>
                  <a:cubicBezTo>
                    <a:pt x="2427030" y="52362"/>
                    <a:pt x="2432580" y="57430"/>
                    <a:pt x="2436923" y="63704"/>
                  </a:cubicBezTo>
                  <a:cubicBezTo>
                    <a:pt x="2441266" y="70460"/>
                    <a:pt x="2443438" y="79147"/>
                    <a:pt x="2443438" y="89764"/>
                  </a:cubicBezTo>
                  <a:cubicBezTo>
                    <a:pt x="2443438" y="96520"/>
                    <a:pt x="2442714" y="102794"/>
                    <a:pt x="2441266" y="108585"/>
                  </a:cubicBezTo>
                  <a:cubicBezTo>
                    <a:pt x="2439818" y="113894"/>
                    <a:pt x="2436923" y="119203"/>
                    <a:pt x="2432580" y="124511"/>
                  </a:cubicBezTo>
                  <a:cubicBezTo>
                    <a:pt x="2428236" y="129337"/>
                    <a:pt x="2422204" y="133198"/>
                    <a:pt x="2414482" y="136094"/>
                  </a:cubicBezTo>
                  <a:cubicBezTo>
                    <a:pt x="2406278" y="138989"/>
                    <a:pt x="2396143" y="140437"/>
                    <a:pt x="2384078" y="140437"/>
                  </a:cubicBezTo>
                  <a:cubicBezTo>
                    <a:pt x="2340162" y="140920"/>
                    <a:pt x="2305173" y="148882"/>
                    <a:pt x="2279113" y="164326"/>
                  </a:cubicBezTo>
                  <a:cubicBezTo>
                    <a:pt x="2253052" y="179769"/>
                    <a:pt x="2233748" y="203416"/>
                    <a:pt x="2221201" y="235268"/>
                  </a:cubicBezTo>
                  <a:lnTo>
                    <a:pt x="2219753" y="238887"/>
                  </a:lnTo>
                  <a:cubicBezTo>
                    <a:pt x="2229910" y="226822"/>
                    <a:pt x="2242967" y="217412"/>
                    <a:pt x="2258923" y="210655"/>
                  </a:cubicBezTo>
                  <a:cubicBezTo>
                    <a:pt x="2274396" y="204381"/>
                    <a:pt x="2292286" y="201245"/>
                    <a:pt x="2312593" y="201245"/>
                  </a:cubicBezTo>
                  <a:cubicBezTo>
                    <a:pt x="2335320" y="201245"/>
                    <a:pt x="2356114" y="205588"/>
                    <a:pt x="2374973" y="214275"/>
                  </a:cubicBezTo>
                  <a:cubicBezTo>
                    <a:pt x="2394315" y="222962"/>
                    <a:pt x="2410274" y="234785"/>
                    <a:pt x="2422852" y="249746"/>
                  </a:cubicBezTo>
                  <a:cubicBezTo>
                    <a:pt x="2435905" y="265189"/>
                    <a:pt x="2446058" y="283287"/>
                    <a:pt x="2453312" y="304038"/>
                  </a:cubicBezTo>
                  <a:cubicBezTo>
                    <a:pt x="2460567" y="325273"/>
                    <a:pt x="2464194" y="347955"/>
                    <a:pt x="2464194" y="372085"/>
                  </a:cubicBezTo>
                  <a:cubicBezTo>
                    <a:pt x="2464194" y="398145"/>
                    <a:pt x="2459338" y="422758"/>
                    <a:pt x="2449625" y="445923"/>
                  </a:cubicBezTo>
                  <a:cubicBezTo>
                    <a:pt x="2439905" y="468605"/>
                    <a:pt x="2426788" y="487909"/>
                    <a:pt x="2410274" y="503835"/>
                  </a:cubicBezTo>
                  <a:cubicBezTo>
                    <a:pt x="2393270" y="519760"/>
                    <a:pt x="2374083" y="532067"/>
                    <a:pt x="2352713" y="540754"/>
                  </a:cubicBezTo>
                  <a:cubicBezTo>
                    <a:pt x="2330996" y="549440"/>
                    <a:pt x="2307832" y="553784"/>
                    <a:pt x="2283219" y="553784"/>
                  </a:cubicBezTo>
                  <a:cubicBezTo>
                    <a:pt x="2253780" y="553784"/>
                    <a:pt x="2227237" y="548234"/>
                    <a:pt x="2203590" y="537134"/>
                  </a:cubicBezTo>
                  <a:cubicBezTo>
                    <a:pt x="2180908" y="526517"/>
                    <a:pt x="2161845" y="511556"/>
                    <a:pt x="2146402" y="492252"/>
                  </a:cubicBezTo>
                  <a:cubicBezTo>
                    <a:pt x="2130958" y="473431"/>
                    <a:pt x="2119376" y="450990"/>
                    <a:pt x="2111654" y="424930"/>
                  </a:cubicBezTo>
                  <a:cubicBezTo>
                    <a:pt x="2103450" y="397904"/>
                    <a:pt x="2099348" y="369672"/>
                    <a:pt x="2099348" y="340233"/>
                  </a:cubicBezTo>
                  <a:cubicBezTo>
                    <a:pt x="2099348" y="295352"/>
                    <a:pt x="2106361" y="254089"/>
                    <a:pt x="2120386" y="216446"/>
                  </a:cubicBezTo>
                  <a:cubicBezTo>
                    <a:pt x="2133922" y="179769"/>
                    <a:pt x="2153264" y="148159"/>
                    <a:pt x="2178412" y="121616"/>
                  </a:cubicBezTo>
                  <a:cubicBezTo>
                    <a:pt x="2203070" y="95555"/>
                    <a:pt x="2231810" y="75286"/>
                    <a:pt x="2264635" y="60808"/>
                  </a:cubicBezTo>
                  <a:cubicBezTo>
                    <a:pt x="2296969" y="46330"/>
                    <a:pt x="2332440" y="39091"/>
                    <a:pt x="2371048" y="39091"/>
                  </a:cubicBezTo>
                  <a:close/>
                  <a:moveTo>
                    <a:pt x="1138314" y="0"/>
                  </a:moveTo>
                  <a:cubicBezTo>
                    <a:pt x="1143622" y="0"/>
                    <a:pt x="1149414" y="1207"/>
                    <a:pt x="1155687" y="3620"/>
                  </a:cubicBezTo>
                  <a:cubicBezTo>
                    <a:pt x="1161961" y="6033"/>
                    <a:pt x="1167028" y="9170"/>
                    <a:pt x="1170889" y="13031"/>
                  </a:cubicBezTo>
                  <a:cubicBezTo>
                    <a:pt x="1175715" y="17857"/>
                    <a:pt x="1179093" y="22441"/>
                    <a:pt x="1181024" y="26785"/>
                  </a:cubicBezTo>
                  <a:cubicBezTo>
                    <a:pt x="1183437" y="32576"/>
                    <a:pt x="1184643" y="38126"/>
                    <a:pt x="1184643" y="43434"/>
                  </a:cubicBezTo>
                  <a:cubicBezTo>
                    <a:pt x="1184643" y="60325"/>
                    <a:pt x="1178611" y="72632"/>
                    <a:pt x="1166546" y="80353"/>
                  </a:cubicBezTo>
                  <a:lnTo>
                    <a:pt x="1070267" y="142609"/>
                  </a:lnTo>
                  <a:cubicBezTo>
                    <a:pt x="1065924" y="145504"/>
                    <a:pt x="1061580" y="147917"/>
                    <a:pt x="1057237" y="149848"/>
                  </a:cubicBezTo>
                  <a:cubicBezTo>
                    <a:pt x="1053376" y="151295"/>
                    <a:pt x="1050481" y="152019"/>
                    <a:pt x="1048550" y="152019"/>
                  </a:cubicBezTo>
                  <a:cubicBezTo>
                    <a:pt x="1038898" y="152019"/>
                    <a:pt x="1030935" y="148400"/>
                    <a:pt x="1024661" y="141161"/>
                  </a:cubicBezTo>
                  <a:cubicBezTo>
                    <a:pt x="1018388" y="134404"/>
                    <a:pt x="1015251" y="126683"/>
                    <a:pt x="1015251" y="117996"/>
                  </a:cubicBezTo>
                  <a:cubicBezTo>
                    <a:pt x="1015251" y="107861"/>
                    <a:pt x="1020077" y="97968"/>
                    <a:pt x="1029729" y="88316"/>
                  </a:cubicBezTo>
                  <a:lnTo>
                    <a:pt x="1107910" y="13031"/>
                  </a:lnTo>
                  <a:lnTo>
                    <a:pt x="1107910" y="12307"/>
                  </a:lnTo>
                  <a:cubicBezTo>
                    <a:pt x="1111288" y="8928"/>
                    <a:pt x="1115632" y="6033"/>
                    <a:pt x="1120940" y="3620"/>
                  </a:cubicBezTo>
                  <a:cubicBezTo>
                    <a:pt x="1126731" y="1207"/>
                    <a:pt x="1132522" y="0"/>
                    <a:pt x="1138314" y="0"/>
                  </a:cubicBezTo>
                  <a:close/>
                </a:path>
              </a:pathLst>
            </a:custGeom>
            <a:solidFill>
              <a:srgbClr val="233D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R="0" lvl="0" indent="0" fontAlgn="auto">
                <a:lnSpc>
                  <a:spcPts val="7941"/>
                </a:lnSpc>
                <a:spcBef>
                  <a:spcPct val="0"/>
                </a:spcBef>
                <a:spcAft>
                  <a:spcPts val="0"/>
                </a:spcAft>
                <a:buClrTx/>
                <a:buSzTx/>
                <a:buFontTx/>
                <a:buNone/>
                <a:tabLst/>
                <a:defRPr kumimoji="0" sz="5672" b="0" i="0" u="none" strike="noStrike" cap="none" spc="0" normalizeH="0" baseline="0">
                  <a:ln>
                    <a:noFill/>
                  </a:ln>
                  <a:solidFill>
                    <a:srgbClr val="233DFF"/>
                  </a:solidFill>
                  <a:effectLst/>
                  <a:uLnTx/>
                  <a:uFillTx/>
                  <a:latin typeface="#9Slide03 BoosterNextFYBlack" panose="02000A03000000020004" pitchFamily="2" charset="-93"/>
                </a:defRPr>
              </a:lvl1pPr>
            </a:lstStyle>
            <a:p>
              <a:endParaRPr lang="en-US"/>
            </a:p>
          </p:txBody>
        </p:sp>
      </p:grpSp>
    </p:spTree>
    <p:extLst>
      <p:ext uri="{BB962C8B-B14F-4D97-AF65-F5344CB8AC3E}">
        <p14:creationId xmlns:p14="http://schemas.microsoft.com/office/powerpoint/2010/main" val="1676775486"/>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3EF70-1042-90A8-4AC4-C40BB74296D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DF3153-0066-E7F2-D33C-C3EE9D37266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sp>
        <p:nvSpPr>
          <p:cNvPr id="3" name="Freeform 3">
            <a:extLst>
              <a:ext uri="{FF2B5EF4-FFF2-40B4-BE49-F238E27FC236}">
                <a16:creationId xmlns:a16="http://schemas.microsoft.com/office/drawing/2014/main" id="{573DD5F3-BFF6-63F6-B08B-1C2EF6B11F06}"/>
              </a:ext>
            </a:extLst>
          </p:cNvPr>
          <p:cNvSpPr/>
          <p:nvPr/>
        </p:nvSpPr>
        <p:spPr>
          <a:xfrm rot="1292706">
            <a:off x="1269314" y="349170"/>
            <a:ext cx="2655747" cy="3330090"/>
          </a:xfrm>
          <a:custGeom>
            <a:avLst/>
            <a:gdLst/>
            <a:ahLst/>
            <a:cxnLst/>
            <a:rect l="l" t="t" r="r" b="b"/>
            <a:pathLst>
              <a:path w="2655747" h="3330090">
                <a:moveTo>
                  <a:pt x="0" y="0"/>
                </a:moveTo>
                <a:lnTo>
                  <a:pt x="2655747" y="0"/>
                </a:lnTo>
                <a:lnTo>
                  <a:pt x="2655747" y="3330091"/>
                </a:lnTo>
                <a:lnTo>
                  <a:pt x="0" y="3330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7FFA1D7-CCB1-39B1-5B26-33CC45F452F0}"/>
              </a:ext>
            </a:extLst>
          </p:cNvPr>
          <p:cNvSpPr/>
          <p:nvPr/>
        </p:nvSpPr>
        <p:spPr>
          <a:xfrm>
            <a:off x="2731980" y="5967402"/>
            <a:ext cx="769214" cy="746837"/>
          </a:xfrm>
          <a:custGeom>
            <a:avLst/>
            <a:gdLst/>
            <a:ahLst/>
            <a:cxnLst/>
            <a:rect l="l" t="t" r="r" b="b"/>
            <a:pathLst>
              <a:path w="769214" h="746837">
                <a:moveTo>
                  <a:pt x="0" y="0"/>
                </a:moveTo>
                <a:lnTo>
                  <a:pt x="769214" y="0"/>
                </a:lnTo>
                <a:lnTo>
                  <a:pt x="769214" y="746836"/>
                </a:lnTo>
                <a:lnTo>
                  <a:pt x="0" y="74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7F28BFF-EBC5-8DDC-9F8D-D7BCE0987CA5}"/>
              </a:ext>
            </a:extLst>
          </p:cNvPr>
          <p:cNvSpPr/>
          <p:nvPr/>
        </p:nvSpPr>
        <p:spPr>
          <a:xfrm flipH="1">
            <a:off x="16454098" y="2791787"/>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EC487EE3-AB40-C20E-5D64-1D0DC877840B}"/>
              </a:ext>
            </a:extLst>
          </p:cNvPr>
          <p:cNvSpPr/>
          <p:nvPr/>
        </p:nvSpPr>
        <p:spPr>
          <a:xfrm>
            <a:off x="15158846" y="5059455"/>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9F5FA246-8CC5-31F9-2442-2B96FCC75D99}"/>
              </a:ext>
            </a:extLst>
          </p:cNvPr>
          <p:cNvSpPr/>
          <p:nvPr/>
        </p:nvSpPr>
        <p:spPr>
          <a:xfrm>
            <a:off x="423740" y="5380040"/>
            <a:ext cx="604960" cy="587361"/>
          </a:xfrm>
          <a:custGeom>
            <a:avLst/>
            <a:gdLst/>
            <a:ahLst/>
            <a:cxnLst/>
            <a:rect l="l" t="t" r="r" b="b"/>
            <a:pathLst>
              <a:path w="604960" h="587361">
                <a:moveTo>
                  <a:pt x="0" y="0"/>
                </a:moveTo>
                <a:lnTo>
                  <a:pt x="604960" y="0"/>
                </a:lnTo>
                <a:lnTo>
                  <a:pt x="604960" y="587362"/>
                </a:lnTo>
                <a:lnTo>
                  <a:pt x="0" y="587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B90AA827-B1DD-F459-9DBD-B759DFA45A11}"/>
              </a:ext>
            </a:extLst>
          </p:cNvPr>
          <p:cNvSpPr/>
          <p:nvPr/>
        </p:nvSpPr>
        <p:spPr>
          <a:xfrm>
            <a:off x="-380680" y="7163273"/>
            <a:ext cx="4070639" cy="3134392"/>
          </a:xfrm>
          <a:custGeom>
            <a:avLst/>
            <a:gdLst/>
            <a:ahLst/>
            <a:cxnLst/>
            <a:rect l="l" t="t" r="r" b="b"/>
            <a:pathLst>
              <a:path w="4070639" h="3134392">
                <a:moveTo>
                  <a:pt x="0" y="0"/>
                </a:moveTo>
                <a:lnTo>
                  <a:pt x="4070639" y="0"/>
                </a:lnTo>
                <a:lnTo>
                  <a:pt x="4070639"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4" name="Nhóm 13">
            <a:extLst>
              <a:ext uri="{FF2B5EF4-FFF2-40B4-BE49-F238E27FC236}">
                <a16:creationId xmlns:a16="http://schemas.microsoft.com/office/drawing/2014/main" id="{01995B48-5A25-C4F2-B687-5167B5F86192}"/>
              </a:ext>
            </a:extLst>
          </p:cNvPr>
          <p:cNvGrpSpPr/>
          <p:nvPr/>
        </p:nvGrpSpPr>
        <p:grpSpPr>
          <a:xfrm>
            <a:off x="4669690" y="6888620"/>
            <a:ext cx="9072088" cy="1277350"/>
            <a:chOff x="4569856" y="8091793"/>
            <a:chExt cx="9072088" cy="1277350"/>
          </a:xfrm>
        </p:grpSpPr>
        <p:sp>
          <p:nvSpPr>
            <p:cNvPr id="8" name="Freeform 8">
              <a:extLst>
                <a:ext uri="{FF2B5EF4-FFF2-40B4-BE49-F238E27FC236}">
                  <a16:creationId xmlns:a16="http://schemas.microsoft.com/office/drawing/2014/main" id="{7A80D25A-DE09-4F0A-7660-4BC2E7ED4FBB}"/>
                </a:ext>
              </a:extLst>
            </p:cNvPr>
            <p:cNvSpPr/>
            <p:nvPr/>
          </p:nvSpPr>
          <p:spPr>
            <a:xfrm>
              <a:off x="4569856" y="8091793"/>
              <a:ext cx="9072088" cy="1277350"/>
            </a:xfrm>
            <a:custGeom>
              <a:avLst/>
              <a:gdLst/>
              <a:ahLst/>
              <a:cxnLst/>
              <a:rect l="l" t="t" r="r" b="b"/>
              <a:pathLst>
                <a:path w="9072088" h="1055661">
                  <a:moveTo>
                    <a:pt x="0" y="0"/>
                  </a:moveTo>
                  <a:lnTo>
                    <a:pt x="9072088" y="0"/>
                  </a:lnTo>
                  <a:lnTo>
                    <a:pt x="9072088" y="1055661"/>
                  </a:lnTo>
                  <a:lnTo>
                    <a:pt x="0" y="10556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01087941-A968-B1E3-850D-B90760C91C80}"/>
                </a:ext>
              </a:extLst>
            </p:cNvPr>
            <p:cNvSpPr txBox="1"/>
            <p:nvPr/>
          </p:nvSpPr>
          <p:spPr>
            <a:xfrm>
              <a:off x="5142056" y="8374187"/>
              <a:ext cx="7984776" cy="807913"/>
            </a:xfrm>
            <a:prstGeom prst="rect">
              <a:avLst/>
            </a:prstGeom>
          </p:spPr>
          <p:txBody>
            <a:bodyPr lIns="0" tIns="0" rIns="0" bIns="0" rtlCol="0" anchor="t">
              <a:spAutoFit/>
            </a:bodyPr>
            <a:lstStyle/>
            <a:p>
              <a:pPr algn="ctr">
                <a:lnSpc>
                  <a:spcPts val="6299"/>
                </a:lnSpc>
              </a:pPr>
              <a:r>
                <a:rPr lang="vi-VN" sz="5400" b="1">
                  <a:solidFill>
                    <a:srgbClr val="00B050"/>
                  </a:solidFill>
                </a:rPr>
                <a:t>HOẠT ĐỘNG 5</a:t>
              </a:r>
              <a:endParaRPr lang="en-US" sz="5400" b="1">
                <a:solidFill>
                  <a:srgbClr val="00B050"/>
                </a:solidFill>
              </a:endParaRPr>
            </a:p>
          </p:txBody>
        </p:sp>
      </p:grpSp>
      <p:grpSp>
        <p:nvGrpSpPr>
          <p:cNvPr id="15" name="Nhóm 14">
            <a:extLst>
              <a:ext uri="{FF2B5EF4-FFF2-40B4-BE49-F238E27FC236}">
                <a16:creationId xmlns:a16="http://schemas.microsoft.com/office/drawing/2014/main" id="{5742FF8D-2DCF-A96D-95E3-09A66571B821}"/>
              </a:ext>
            </a:extLst>
          </p:cNvPr>
          <p:cNvGrpSpPr/>
          <p:nvPr/>
        </p:nvGrpSpPr>
        <p:grpSpPr>
          <a:xfrm>
            <a:off x="3760680" y="559402"/>
            <a:ext cx="10890108" cy="5803298"/>
            <a:chOff x="3698946" y="1058216"/>
            <a:chExt cx="10890108" cy="5803298"/>
          </a:xfrm>
        </p:grpSpPr>
        <p:sp>
          <p:nvSpPr>
            <p:cNvPr id="9" name="Freeform 9">
              <a:extLst>
                <a:ext uri="{FF2B5EF4-FFF2-40B4-BE49-F238E27FC236}">
                  <a16:creationId xmlns:a16="http://schemas.microsoft.com/office/drawing/2014/main" id="{08A64097-E52C-FDB8-383F-AF63DC167A45}"/>
                </a:ext>
              </a:extLst>
            </p:cNvPr>
            <p:cNvSpPr/>
            <p:nvPr/>
          </p:nvSpPr>
          <p:spPr>
            <a:xfrm>
              <a:off x="3698946" y="1058216"/>
              <a:ext cx="10890108" cy="5803298"/>
            </a:xfrm>
            <a:custGeom>
              <a:avLst/>
              <a:gdLst/>
              <a:ahLst/>
              <a:cxnLst/>
              <a:rect l="l" t="t" r="r" b="b"/>
              <a:pathLst>
                <a:path w="6761900" h="6305471">
                  <a:moveTo>
                    <a:pt x="0" y="0"/>
                  </a:moveTo>
                  <a:lnTo>
                    <a:pt x="6761900" y="0"/>
                  </a:lnTo>
                  <a:lnTo>
                    <a:pt x="6761900" y="6305471"/>
                  </a:lnTo>
                  <a:lnTo>
                    <a:pt x="0" y="6305471"/>
                  </a:lnTo>
                  <a:lnTo>
                    <a:pt x="0" y="0"/>
                  </a:lnTo>
                  <a:close/>
                </a:path>
              </a:pathLst>
            </a:custGeom>
            <a:blipFill>
              <a:blip r:embed="rId11"/>
              <a:stretch>
                <a:fillRect/>
              </a:stretch>
            </a:blipFill>
          </p:spPr>
          <p:txBody>
            <a:bodyPr/>
            <a:lstStyle/>
            <a:p>
              <a:endParaRPr lang="en-US"/>
            </a:p>
          </p:txBody>
        </p:sp>
        <p:sp>
          <p:nvSpPr>
            <p:cNvPr id="12" name="TextBox 12">
              <a:extLst>
                <a:ext uri="{FF2B5EF4-FFF2-40B4-BE49-F238E27FC236}">
                  <a16:creationId xmlns:a16="http://schemas.microsoft.com/office/drawing/2014/main" id="{4F83D249-8052-03D7-0A5F-ACDD0CC317D8}"/>
                </a:ext>
              </a:extLst>
            </p:cNvPr>
            <p:cNvSpPr txBox="1"/>
            <p:nvPr/>
          </p:nvSpPr>
          <p:spPr>
            <a:xfrm>
              <a:off x="4724400" y="2353331"/>
              <a:ext cx="8763000" cy="3693319"/>
            </a:xfrm>
            <a:prstGeom prst="rect">
              <a:avLst/>
            </a:prstGeom>
          </p:spPr>
          <p:txBody>
            <a:bodyPr wrap="square" lIns="0" tIns="0" rIns="0" bIns="0" rtlCol="0" anchor="t">
              <a:spAutoFit/>
            </a:bodyPr>
            <a:lstStyle/>
            <a:p>
              <a:pPr algn="ctr"/>
              <a:r>
                <a:rPr lang="vi-VN" sz="8000">
                  <a:solidFill>
                    <a:srgbClr val="3B4270"/>
                  </a:solidFill>
                </a:rPr>
                <a:t>Thực hành nuôi dưỡng, giữ gìn tình thầy trò</a:t>
              </a:r>
              <a:endParaRPr lang="en-US" sz="8000" b="1" i="1">
                <a:solidFill>
                  <a:srgbClr val="3B4270"/>
                </a:solidFill>
              </a:endParaRPr>
            </a:p>
          </p:txBody>
        </p:sp>
      </p:grpSp>
      <p:sp>
        <p:nvSpPr>
          <p:cNvPr id="13" name="Freeform 13">
            <a:extLst>
              <a:ext uri="{FF2B5EF4-FFF2-40B4-BE49-F238E27FC236}">
                <a16:creationId xmlns:a16="http://schemas.microsoft.com/office/drawing/2014/main" id="{F866D4A4-CB40-12A4-9525-EC4E17E1AD98}"/>
              </a:ext>
            </a:extLst>
          </p:cNvPr>
          <p:cNvSpPr/>
          <p:nvPr/>
        </p:nvSpPr>
        <p:spPr>
          <a:xfrm>
            <a:off x="15123066" y="7061048"/>
            <a:ext cx="4070639" cy="3134392"/>
          </a:xfrm>
          <a:custGeom>
            <a:avLst/>
            <a:gdLst/>
            <a:ahLst/>
            <a:cxnLst/>
            <a:rect l="l" t="t" r="r" b="b"/>
            <a:pathLst>
              <a:path w="4070639" h="3134392">
                <a:moveTo>
                  <a:pt x="0" y="0"/>
                </a:moveTo>
                <a:lnTo>
                  <a:pt x="4070639" y="0"/>
                </a:lnTo>
                <a:lnTo>
                  <a:pt x="4070639"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1336972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BD9FC-EB75-B64D-6764-6439AA4EA2E4}"/>
            </a:ext>
          </a:extLst>
        </p:cNvPr>
        <p:cNvGrpSpPr/>
        <p:nvPr/>
      </p:nvGrpSpPr>
      <p:grpSpPr>
        <a:xfrm>
          <a:off x="0" y="0"/>
          <a:ext cx="0" cy="0"/>
          <a:chOff x="0" y="0"/>
          <a:chExt cx="0" cy="0"/>
        </a:xfrm>
      </p:grpSpPr>
      <p:grpSp>
        <p:nvGrpSpPr>
          <p:cNvPr id="3" name="Nhóm 2">
            <a:extLst>
              <a:ext uri="{FF2B5EF4-FFF2-40B4-BE49-F238E27FC236}">
                <a16:creationId xmlns:a16="http://schemas.microsoft.com/office/drawing/2014/main" id="{34D2A8D7-C7AC-382B-BCD8-1D81CFC69207}"/>
              </a:ext>
            </a:extLst>
          </p:cNvPr>
          <p:cNvGrpSpPr/>
          <p:nvPr/>
        </p:nvGrpSpPr>
        <p:grpSpPr>
          <a:xfrm>
            <a:off x="-11545" y="0"/>
            <a:ext cx="18299545" cy="10287000"/>
            <a:chOff x="-11545" y="0"/>
            <a:chExt cx="18299545" cy="10287000"/>
          </a:xfrm>
        </p:grpSpPr>
        <p:sp>
          <p:nvSpPr>
            <p:cNvPr id="4" name="Freeform 2">
              <a:extLst>
                <a:ext uri="{FF2B5EF4-FFF2-40B4-BE49-F238E27FC236}">
                  <a16:creationId xmlns:a16="http://schemas.microsoft.com/office/drawing/2014/main" id="{CC359D63-8EF4-C35F-802F-80B1B3C36C1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grpSp>
          <p:nvGrpSpPr>
            <p:cNvPr id="8" name="Nhóm 7">
              <a:extLst>
                <a:ext uri="{FF2B5EF4-FFF2-40B4-BE49-F238E27FC236}">
                  <a16:creationId xmlns:a16="http://schemas.microsoft.com/office/drawing/2014/main" id="{47DD4CBD-A97A-55FC-09A0-E327B088DEC2}"/>
                </a:ext>
              </a:extLst>
            </p:cNvPr>
            <p:cNvGrpSpPr/>
            <p:nvPr/>
          </p:nvGrpSpPr>
          <p:grpSpPr>
            <a:xfrm>
              <a:off x="-11545" y="6017308"/>
              <a:ext cx="18299545" cy="2859990"/>
              <a:chOff x="64655" y="1064595"/>
              <a:chExt cx="18299545" cy="2859990"/>
            </a:xfrm>
          </p:grpSpPr>
          <p:pic>
            <p:nvPicPr>
              <p:cNvPr id="7" name="Hình ảnh 6">
                <a:extLst>
                  <a:ext uri="{FF2B5EF4-FFF2-40B4-BE49-F238E27FC236}">
                    <a16:creationId xmlns:a16="http://schemas.microsoft.com/office/drawing/2014/main" id="{B57C3304-26EA-5A09-9292-FDAE0EA76FF9}"/>
                  </a:ext>
                </a:extLst>
              </p:cNvPr>
              <p:cNvPicPr>
                <a:picLocks noChangeAspect="1"/>
              </p:cNvPicPr>
              <p:nvPr/>
            </p:nvPicPr>
            <p:blipFill rotWithShape="1">
              <a:blip r:embed="rId3"/>
              <a:srcRect t="82594"/>
              <a:stretch/>
            </p:blipFill>
            <p:spPr>
              <a:xfrm flipH="1">
                <a:off x="64655" y="1064595"/>
                <a:ext cx="18288000" cy="1790509"/>
              </a:xfrm>
              <a:prstGeom prst="rect">
                <a:avLst/>
              </a:prstGeom>
            </p:spPr>
          </p:pic>
          <p:pic>
            <p:nvPicPr>
              <p:cNvPr id="18" name="Hình ảnh 17">
                <a:extLst>
                  <a:ext uri="{FF2B5EF4-FFF2-40B4-BE49-F238E27FC236}">
                    <a16:creationId xmlns:a16="http://schemas.microsoft.com/office/drawing/2014/main" id="{397D6BAE-8FB9-A8C9-F818-8BCD720E3EE3}"/>
                  </a:ext>
                </a:extLst>
              </p:cNvPr>
              <p:cNvPicPr>
                <a:picLocks noChangeAspect="1"/>
              </p:cNvPicPr>
              <p:nvPr/>
            </p:nvPicPr>
            <p:blipFill rotWithShape="1">
              <a:blip r:embed="rId3"/>
              <a:srcRect t="87404" b="1192"/>
              <a:stretch/>
            </p:blipFill>
            <p:spPr>
              <a:xfrm flipV="1">
                <a:off x="76200" y="2751567"/>
                <a:ext cx="18288000" cy="1173018"/>
              </a:xfrm>
              <a:prstGeom prst="rect">
                <a:avLst/>
              </a:prstGeom>
            </p:spPr>
          </p:pic>
        </p:grpSp>
      </p:grpSp>
      <p:sp>
        <p:nvSpPr>
          <p:cNvPr id="6" name="Freeform 6">
            <a:extLst>
              <a:ext uri="{FF2B5EF4-FFF2-40B4-BE49-F238E27FC236}">
                <a16:creationId xmlns:a16="http://schemas.microsoft.com/office/drawing/2014/main" id="{2CA59124-125B-D4D2-DAAD-FF3F68526523}"/>
              </a:ext>
            </a:extLst>
          </p:cNvPr>
          <p:cNvSpPr/>
          <p:nvPr/>
        </p:nvSpPr>
        <p:spPr>
          <a:xfrm>
            <a:off x="16230600" y="570258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Hộp Văn bản 14">
            <a:extLst>
              <a:ext uri="{FF2B5EF4-FFF2-40B4-BE49-F238E27FC236}">
                <a16:creationId xmlns:a16="http://schemas.microsoft.com/office/drawing/2014/main" id="{6CE000D6-7D52-D25F-8E23-2F8FDDD778EF}"/>
              </a:ext>
            </a:extLst>
          </p:cNvPr>
          <p:cNvSpPr txBox="1"/>
          <p:nvPr/>
        </p:nvSpPr>
        <p:spPr>
          <a:xfrm>
            <a:off x="827030" y="144025"/>
            <a:ext cx="17156169" cy="1938992"/>
          </a:xfrm>
          <a:prstGeom prst="rect">
            <a:avLst/>
          </a:prstGeom>
          <a:noFill/>
        </p:spPr>
        <p:txBody>
          <a:bodyPr wrap="square">
            <a:spAutoFit/>
          </a:bodyPr>
          <a:lstStyle/>
          <a:p>
            <a:r>
              <a:rPr lang="vi-VN" sz="6000" b="1" i="1" spc="-100">
                <a:solidFill>
                  <a:schemeClr val="bg2">
                    <a:lumMod val="25000"/>
                  </a:schemeClr>
                </a:solidFill>
                <a:latin typeface="Times New Roman" panose="02020603050405020304" pitchFamily="18" charset="0"/>
                <a:ea typeface="Calibri" panose="020F0502020204030204" pitchFamily="34" charset="0"/>
              </a:rPr>
              <a:t>1. Sắm vai thực hành những lời nói, việc làm để nuôi dưỡng, giữ gìn tình thầy trò trong các tình huống sau:</a:t>
            </a:r>
            <a:endParaRPr lang="en-US" sz="6000" b="1" i="1" spc="-100">
              <a:solidFill>
                <a:schemeClr val="bg2">
                  <a:lumMod val="25000"/>
                </a:schemeClr>
              </a:solidFill>
            </a:endParaRPr>
          </a:p>
        </p:txBody>
      </p:sp>
      <p:cxnSp>
        <p:nvCxnSpPr>
          <p:cNvPr id="17" name="Đường nối Thẳng 16">
            <a:extLst>
              <a:ext uri="{FF2B5EF4-FFF2-40B4-BE49-F238E27FC236}">
                <a16:creationId xmlns:a16="http://schemas.microsoft.com/office/drawing/2014/main" id="{96EDD3A0-9104-8B2F-5833-EEF62262C1F1}"/>
              </a:ext>
            </a:extLst>
          </p:cNvPr>
          <p:cNvCxnSpPr>
            <a:cxnSpLocks/>
          </p:cNvCxnSpPr>
          <p:nvPr/>
        </p:nvCxnSpPr>
        <p:spPr>
          <a:xfrm>
            <a:off x="609600" y="2247900"/>
            <a:ext cx="17156169" cy="0"/>
          </a:xfrm>
          <a:prstGeom prst="line">
            <a:avLst/>
          </a:prstGeom>
          <a:ln w="158750" cmpd="tri">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Freeform 20">
            <a:extLst>
              <a:ext uri="{FF2B5EF4-FFF2-40B4-BE49-F238E27FC236}">
                <a16:creationId xmlns:a16="http://schemas.microsoft.com/office/drawing/2014/main" id="{8BD1ECB5-EF97-3E84-DE1C-152F38A16272}"/>
              </a:ext>
            </a:extLst>
          </p:cNvPr>
          <p:cNvSpPr/>
          <p:nvPr/>
        </p:nvSpPr>
        <p:spPr>
          <a:xfrm>
            <a:off x="-2441051"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A7885D04-5335-DDB5-E934-506A9E2E1F33}"/>
              </a:ext>
            </a:extLst>
          </p:cNvPr>
          <p:cNvSpPr/>
          <p:nvPr/>
        </p:nvSpPr>
        <p:spPr>
          <a:xfrm>
            <a:off x="16559940"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Hình chữ nhật: Góc Gập 15">
            <a:extLst>
              <a:ext uri="{FF2B5EF4-FFF2-40B4-BE49-F238E27FC236}">
                <a16:creationId xmlns:a16="http://schemas.microsoft.com/office/drawing/2014/main" id="{A638E096-09BF-D1D5-E157-870331240E7F}"/>
              </a:ext>
            </a:extLst>
          </p:cNvPr>
          <p:cNvSpPr/>
          <p:nvPr/>
        </p:nvSpPr>
        <p:spPr>
          <a:xfrm>
            <a:off x="1433296" y="2952192"/>
            <a:ext cx="14797304" cy="6991908"/>
          </a:xfrm>
          <a:prstGeom prst="foldedCorner">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A8ED2077-3594-7A0E-DA01-F99B942650A5}"/>
              </a:ext>
            </a:extLst>
          </p:cNvPr>
          <p:cNvSpPr txBox="1"/>
          <p:nvPr/>
        </p:nvSpPr>
        <p:spPr>
          <a:xfrm>
            <a:off x="2013440" y="4000246"/>
            <a:ext cx="14061173" cy="5909310"/>
          </a:xfrm>
          <a:prstGeom prst="rect">
            <a:avLst/>
          </a:prstGeom>
          <a:noFill/>
        </p:spPr>
        <p:txBody>
          <a:bodyPr wrap="square">
            <a:spAutoFit/>
          </a:bodyPr>
          <a:lstStyle/>
          <a:p>
            <a:pPr indent="898525"/>
            <a:r>
              <a:rPr lang="en-US" sz="5400" b="0" i="0">
                <a:solidFill>
                  <a:srgbClr val="2E2E2E"/>
                </a:solidFill>
                <a:effectLst/>
                <a:latin typeface="Arial" panose="020B0604020202020204" pitchFamily="34" charset="0"/>
                <a:cs typeface="Arial" panose="020B0604020202020204" pitchFamily="34" charset="0"/>
              </a:rPr>
              <a:t>Sau khi có kết quả bài kiểm tra giữa kì, cô giáo yêu cầu cả lớp về nhà</a:t>
            </a:r>
            <a:r>
              <a:rPr lang="vi-VN" sz="5400" b="0" i="0">
                <a:solidFill>
                  <a:srgbClr val="2E2E2E"/>
                </a:solidFill>
                <a:effectLst/>
                <a:latin typeface="Arial" panose="020B0604020202020204" pitchFamily="34" charset="0"/>
                <a:cs typeface="Arial" panose="020B0604020202020204" pitchFamily="34" charset="0"/>
              </a:rPr>
              <a:t> </a:t>
            </a:r>
            <a:r>
              <a:rPr lang="en-US" sz="5400" b="0" i="0">
                <a:solidFill>
                  <a:srgbClr val="2E2E2E"/>
                </a:solidFill>
                <a:effectLst/>
                <a:latin typeface="Arial" panose="020B0604020202020204" pitchFamily="34" charset="0"/>
                <a:cs typeface="Arial" panose="020B0604020202020204" pitchFamily="34" charset="0"/>
              </a:rPr>
              <a:t>xin chữ kí của bố mẹ. Vì bị điểm kém, An sợ bị bố mẹ mắng nên đã giấu bài kiểm tra và không nói gì với bố mẹ. Hôm sau, cô giáo yêu cầu cả lớp nộp lại bài kiểm tra. </a:t>
            </a:r>
            <a:endParaRPr lang="vi-VN" sz="5400" b="0" i="0">
              <a:solidFill>
                <a:srgbClr val="2E2E2E"/>
              </a:solidFill>
              <a:effectLst/>
              <a:latin typeface="Arial" panose="020B0604020202020204" pitchFamily="34" charset="0"/>
              <a:cs typeface="Arial" panose="020B0604020202020204" pitchFamily="34" charset="0"/>
            </a:endParaRPr>
          </a:p>
          <a:p>
            <a:pPr indent="898525"/>
            <a:r>
              <a:rPr lang="en-US" sz="5400" b="0" i="1">
                <a:solidFill>
                  <a:srgbClr val="2E2E2E"/>
                </a:solidFill>
                <a:effectLst/>
                <a:latin typeface="Arial" panose="020B0604020202020204" pitchFamily="34" charset="0"/>
                <a:cs typeface="Arial" panose="020B0604020202020204" pitchFamily="34" charset="0"/>
              </a:rPr>
              <a:t>Nếu là An, em sẽ nói gì với cô giáo?</a:t>
            </a:r>
            <a:endParaRPr lang="en-US" sz="5400" i="1">
              <a:latin typeface="Arial" panose="020B0604020202020204" pitchFamily="34" charset="0"/>
              <a:cs typeface="Arial" panose="020B0604020202020204" pitchFamily="34" charset="0"/>
            </a:endParaRPr>
          </a:p>
        </p:txBody>
      </p:sp>
      <p:grpSp>
        <p:nvGrpSpPr>
          <p:cNvPr id="27" name="Nhóm 26">
            <a:extLst>
              <a:ext uri="{FF2B5EF4-FFF2-40B4-BE49-F238E27FC236}">
                <a16:creationId xmlns:a16="http://schemas.microsoft.com/office/drawing/2014/main" id="{897622A4-A4DB-3269-3B68-2AA13CB3922B}"/>
              </a:ext>
            </a:extLst>
          </p:cNvPr>
          <p:cNvGrpSpPr/>
          <p:nvPr/>
        </p:nvGrpSpPr>
        <p:grpSpPr>
          <a:xfrm>
            <a:off x="531737" y="2265787"/>
            <a:ext cx="5475231" cy="1926886"/>
            <a:chOff x="531737" y="2265787"/>
            <a:chExt cx="5475231" cy="1926886"/>
          </a:xfrm>
        </p:grpSpPr>
        <p:sp>
          <p:nvSpPr>
            <p:cNvPr id="26" name="Freeform 3">
              <a:extLst>
                <a:ext uri="{FF2B5EF4-FFF2-40B4-BE49-F238E27FC236}">
                  <a16:creationId xmlns:a16="http://schemas.microsoft.com/office/drawing/2014/main" id="{717E6CB0-565A-80D9-4BB1-3D55AB52F9C0}"/>
                </a:ext>
              </a:extLst>
            </p:cNvPr>
            <p:cNvSpPr/>
            <p:nvPr/>
          </p:nvSpPr>
          <p:spPr>
            <a:xfrm>
              <a:off x="531737" y="2265787"/>
              <a:ext cx="5475231" cy="1926886"/>
            </a:xfrm>
            <a:custGeom>
              <a:avLst/>
              <a:gdLst/>
              <a:ahLst/>
              <a:cxnLst/>
              <a:rect l="l" t="t" r="r" b="b"/>
              <a:pathLst>
                <a:path w="7315200" h="3090672">
                  <a:moveTo>
                    <a:pt x="0" y="0"/>
                  </a:moveTo>
                  <a:lnTo>
                    <a:pt x="7315200" y="0"/>
                  </a:lnTo>
                  <a:lnTo>
                    <a:pt x="7315200" y="3090672"/>
                  </a:lnTo>
                  <a:lnTo>
                    <a:pt x="0" y="3090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Hình chữ nhật 22">
              <a:extLst>
                <a:ext uri="{FF2B5EF4-FFF2-40B4-BE49-F238E27FC236}">
                  <a16:creationId xmlns:a16="http://schemas.microsoft.com/office/drawing/2014/main" id="{6F290045-6736-647B-E11E-5919C1582F99}"/>
                </a:ext>
              </a:extLst>
            </p:cNvPr>
            <p:cNvSpPr/>
            <p:nvPr/>
          </p:nvSpPr>
          <p:spPr>
            <a:xfrm>
              <a:off x="1192278" y="2813731"/>
              <a:ext cx="4413068" cy="830997"/>
            </a:xfrm>
            <a:prstGeom prst="rect">
              <a:avLst/>
            </a:prstGeom>
            <a:noFill/>
          </p:spPr>
          <p:txBody>
            <a:bodyPr wrap="none" lIns="91440" tIns="45720" rIns="91440" bIns="45720">
              <a:spAutoFit/>
            </a:bodyPr>
            <a:lstStyle/>
            <a:p>
              <a:pPr algn="ctr"/>
              <a:r>
                <a:rPr lang="vi-VN" sz="4800" b="1" cap="none" spc="-200">
                  <a:ln w="0"/>
                  <a:solidFill>
                    <a:schemeClr val="bg1"/>
                  </a:solidFill>
                </a:rPr>
                <a:t>TÌNH HUỐNG 1</a:t>
              </a:r>
            </a:p>
          </p:txBody>
        </p:sp>
      </p:grpSp>
    </p:spTree>
    <p:extLst>
      <p:ext uri="{BB962C8B-B14F-4D97-AF65-F5344CB8AC3E}">
        <p14:creationId xmlns:p14="http://schemas.microsoft.com/office/powerpoint/2010/main" val="41742119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left)">
                                      <p:cBhvr>
                                        <p:cTn id="14" dur="500"/>
                                        <p:tgtEl>
                                          <p:spTgt spid="25">
                                            <p:txEl>
                                              <p:pRg st="0" end="0"/>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wipe(left)">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0DCF8-203A-FC1D-91F1-1E3D8603B0FE}"/>
            </a:ext>
          </a:extLst>
        </p:cNvPr>
        <p:cNvGrpSpPr/>
        <p:nvPr/>
      </p:nvGrpSpPr>
      <p:grpSpPr>
        <a:xfrm>
          <a:off x="0" y="0"/>
          <a:ext cx="0" cy="0"/>
          <a:chOff x="0" y="0"/>
          <a:chExt cx="0" cy="0"/>
        </a:xfrm>
      </p:grpSpPr>
      <p:grpSp>
        <p:nvGrpSpPr>
          <p:cNvPr id="3" name="Nhóm 2">
            <a:extLst>
              <a:ext uri="{FF2B5EF4-FFF2-40B4-BE49-F238E27FC236}">
                <a16:creationId xmlns:a16="http://schemas.microsoft.com/office/drawing/2014/main" id="{522FDC6B-9D86-7755-7C80-ED3B9CF4EE5B}"/>
              </a:ext>
            </a:extLst>
          </p:cNvPr>
          <p:cNvGrpSpPr/>
          <p:nvPr/>
        </p:nvGrpSpPr>
        <p:grpSpPr>
          <a:xfrm>
            <a:off x="-11545" y="0"/>
            <a:ext cx="18299545" cy="10287000"/>
            <a:chOff x="-11545" y="0"/>
            <a:chExt cx="18299545" cy="10287000"/>
          </a:xfrm>
        </p:grpSpPr>
        <p:sp>
          <p:nvSpPr>
            <p:cNvPr id="4" name="Freeform 2">
              <a:extLst>
                <a:ext uri="{FF2B5EF4-FFF2-40B4-BE49-F238E27FC236}">
                  <a16:creationId xmlns:a16="http://schemas.microsoft.com/office/drawing/2014/main" id="{09F50B6F-2C27-1899-6B4C-3004FBFCDB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grpSp>
          <p:nvGrpSpPr>
            <p:cNvPr id="8" name="Nhóm 7">
              <a:extLst>
                <a:ext uri="{FF2B5EF4-FFF2-40B4-BE49-F238E27FC236}">
                  <a16:creationId xmlns:a16="http://schemas.microsoft.com/office/drawing/2014/main" id="{2D69F0AF-974E-A3EB-FA37-3B3B23286B30}"/>
                </a:ext>
              </a:extLst>
            </p:cNvPr>
            <p:cNvGrpSpPr/>
            <p:nvPr/>
          </p:nvGrpSpPr>
          <p:grpSpPr>
            <a:xfrm>
              <a:off x="-11545" y="6017308"/>
              <a:ext cx="18299545" cy="2859990"/>
              <a:chOff x="64655" y="1064595"/>
              <a:chExt cx="18299545" cy="2859990"/>
            </a:xfrm>
          </p:grpSpPr>
          <p:pic>
            <p:nvPicPr>
              <p:cNvPr id="7" name="Hình ảnh 6">
                <a:extLst>
                  <a:ext uri="{FF2B5EF4-FFF2-40B4-BE49-F238E27FC236}">
                    <a16:creationId xmlns:a16="http://schemas.microsoft.com/office/drawing/2014/main" id="{F0727227-17F9-40C7-65BA-120B8AA7893D}"/>
                  </a:ext>
                </a:extLst>
              </p:cNvPr>
              <p:cNvPicPr>
                <a:picLocks noChangeAspect="1"/>
              </p:cNvPicPr>
              <p:nvPr/>
            </p:nvPicPr>
            <p:blipFill rotWithShape="1">
              <a:blip r:embed="rId3"/>
              <a:srcRect t="82594"/>
              <a:stretch/>
            </p:blipFill>
            <p:spPr>
              <a:xfrm flipH="1">
                <a:off x="64655" y="1064595"/>
                <a:ext cx="18288000" cy="1790509"/>
              </a:xfrm>
              <a:prstGeom prst="rect">
                <a:avLst/>
              </a:prstGeom>
            </p:spPr>
          </p:pic>
          <p:pic>
            <p:nvPicPr>
              <p:cNvPr id="18" name="Hình ảnh 17">
                <a:extLst>
                  <a:ext uri="{FF2B5EF4-FFF2-40B4-BE49-F238E27FC236}">
                    <a16:creationId xmlns:a16="http://schemas.microsoft.com/office/drawing/2014/main" id="{69127553-CB21-402D-141B-54BD0AA61CF6}"/>
                  </a:ext>
                </a:extLst>
              </p:cNvPr>
              <p:cNvPicPr>
                <a:picLocks noChangeAspect="1"/>
              </p:cNvPicPr>
              <p:nvPr/>
            </p:nvPicPr>
            <p:blipFill rotWithShape="1">
              <a:blip r:embed="rId3"/>
              <a:srcRect t="87404" b="1192"/>
              <a:stretch/>
            </p:blipFill>
            <p:spPr>
              <a:xfrm flipV="1">
                <a:off x="76200" y="2751567"/>
                <a:ext cx="18288000" cy="1173018"/>
              </a:xfrm>
              <a:prstGeom prst="rect">
                <a:avLst/>
              </a:prstGeom>
            </p:spPr>
          </p:pic>
        </p:grpSp>
      </p:grpSp>
      <p:sp>
        <p:nvSpPr>
          <p:cNvPr id="6" name="Freeform 6">
            <a:extLst>
              <a:ext uri="{FF2B5EF4-FFF2-40B4-BE49-F238E27FC236}">
                <a16:creationId xmlns:a16="http://schemas.microsoft.com/office/drawing/2014/main" id="{85D557D3-F880-D9C3-39B4-16E5750A15EB}"/>
              </a:ext>
            </a:extLst>
          </p:cNvPr>
          <p:cNvSpPr/>
          <p:nvPr/>
        </p:nvSpPr>
        <p:spPr>
          <a:xfrm>
            <a:off x="16230600" y="570258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a:extLst>
              <a:ext uri="{FF2B5EF4-FFF2-40B4-BE49-F238E27FC236}">
                <a16:creationId xmlns:a16="http://schemas.microsoft.com/office/drawing/2014/main" id="{5FF0A5FC-ED82-B7E4-CB7A-4C40673F02C8}"/>
              </a:ext>
            </a:extLst>
          </p:cNvPr>
          <p:cNvSpPr/>
          <p:nvPr/>
        </p:nvSpPr>
        <p:spPr>
          <a:xfrm>
            <a:off x="-2441051"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87E147B8-C021-7EF6-4E5C-CB0EFDCD3FA0}"/>
              </a:ext>
            </a:extLst>
          </p:cNvPr>
          <p:cNvSpPr/>
          <p:nvPr/>
        </p:nvSpPr>
        <p:spPr>
          <a:xfrm>
            <a:off x="16559940"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Hình chữ nhật: Góc Gập 15">
            <a:extLst>
              <a:ext uri="{FF2B5EF4-FFF2-40B4-BE49-F238E27FC236}">
                <a16:creationId xmlns:a16="http://schemas.microsoft.com/office/drawing/2014/main" id="{1E9E46D3-B19E-095A-6ED3-5144421E7154}"/>
              </a:ext>
            </a:extLst>
          </p:cNvPr>
          <p:cNvSpPr/>
          <p:nvPr/>
        </p:nvSpPr>
        <p:spPr>
          <a:xfrm>
            <a:off x="1629588" y="661429"/>
            <a:ext cx="14797304" cy="4286398"/>
          </a:xfrm>
          <a:prstGeom prst="foldedCorner">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899F39DF-15F5-3CC0-1D2B-34899AE2DD92}"/>
              </a:ext>
            </a:extLst>
          </p:cNvPr>
          <p:cNvSpPr txBox="1"/>
          <p:nvPr/>
        </p:nvSpPr>
        <p:spPr>
          <a:xfrm>
            <a:off x="1834972" y="1637608"/>
            <a:ext cx="14061173" cy="3170099"/>
          </a:xfrm>
          <a:prstGeom prst="rect">
            <a:avLst/>
          </a:prstGeom>
          <a:noFill/>
        </p:spPr>
        <p:txBody>
          <a:bodyPr wrap="square">
            <a:spAutoFit/>
          </a:bodyPr>
          <a:lstStyle/>
          <a:p>
            <a:pPr indent="898525"/>
            <a:r>
              <a:rPr lang="en-US" sz="4000" b="0" i="0">
                <a:solidFill>
                  <a:srgbClr val="2E2E2E"/>
                </a:solidFill>
                <a:effectLst/>
                <a:latin typeface="Arial" panose="020B0604020202020204" pitchFamily="34" charset="0"/>
                <a:cs typeface="Arial" panose="020B0604020202020204" pitchFamily="34" charset="0"/>
              </a:rPr>
              <a:t>Sau khi có kết quả bài kiểm tra giữa kì, cô giáo yêu cầu cả lớp về nhà</a:t>
            </a:r>
            <a:r>
              <a:rPr lang="vi-VN" sz="4000" b="0" i="0">
                <a:solidFill>
                  <a:srgbClr val="2E2E2E"/>
                </a:solidFill>
                <a:effectLst/>
                <a:latin typeface="Arial" panose="020B0604020202020204" pitchFamily="34" charset="0"/>
                <a:cs typeface="Arial" panose="020B0604020202020204" pitchFamily="34" charset="0"/>
              </a:rPr>
              <a:t> </a:t>
            </a:r>
            <a:r>
              <a:rPr lang="en-US" sz="4000" b="0" i="0">
                <a:solidFill>
                  <a:srgbClr val="2E2E2E"/>
                </a:solidFill>
                <a:effectLst/>
                <a:latin typeface="Arial" panose="020B0604020202020204" pitchFamily="34" charset="0"/>
                <a:cs typeface="Arial" panose="020B0604020202020204" pitchFamily="34" charset="0"/>
              </a:rPr>
              <a:t>xin chữ kí của bố mẹ. Vì bị điểm kém, An sợ bị bố mẹ mắng nên đã giấu bài kiểm tra và không nói gì với bố mẹ. Hôm sau, cô giáo yêu cầu cả lớp nộp lại bài kiểm tra. </a:t>
            </a:r>
            <a:endParaRPr lang="vi-VN" sz="4000" b="0" i="0">
              <a:solidFill>
                <a:srgbClr val="2E2E2E"/>
              </a:solidFill>
              <a:effectLst/>
              <a:latin typeface="Arial" panose="020B0604020202020204" pitchFamily="34" charset="0"/>
              <a:cs typeface="Arial" panose="020B0604020202020204" pitchFamily="34" charset="0"/>
            </a:endParaRPr>
          </a:p>
          <a:p>
            <a:pPr indent="898525"/>
            <a:r>
              <a:rPr lang="en-US" sz="4000" b="0" i="1">
                <a:solidFill>
                  <a:srgbClr val="2E2E2E"/>
                </a:solidFill>
                <a:effectLst/>
                <a:latin typeface="Arial" panose="020B0604020202020204" pitchFamily="34" charset="0"/>
                <a:cs typeface="Arial" panose="020B0604020202020204" pitchFamily="34" charset="0"/>
              </a:rPr>
              <a:t>Nếu là An, em sẽ nói gì với cô giáo?</a:t>
            </a:r>
            <a:endParaRPr lang="en-US" sz="4000" i="1">
              <a:latin typeface="Arial" panose="020B0604020202020204" pitchFamily="34" charset="0"/>
              <a:cs typeface="Arial" panose="020B0604020202020204" pitchFamily="34" charset="0"/>
            </a:endParaRPr>
          </a:p>
        </p:txBody>
      </p:sp>
      <p:grpSp>
        <p:nvGrpSpPr>
          <p:cNvPr id="27" name="Nhóm 26">
            <a:extLst>
              <a:ext uri="{FF2B5EF4-FFF2-40B4-BE49-F238E27FC236}">
                <a16:creationId xmlns:a16="http://schemas.microsoft.com/office/drawing/2014/main" id="{34001059-9974-F6C3-215C-DFF624460151}"/>
              </a:ext>
            </a:extLst>
          </p:cNvPr>
          <p:cNvGrpSpPr/>
          <p:nvPr/>
        </p:nvGrpSpPr>
        <p:grpSpPr>
          <a:xfrm>
            <a:off x="728029" y="-24976"/>
            <a:ext cx="5475231" cy="1926886"/>
            <a:chOff x="531737" y="2265787"/>
            <a:chExt cx="5475231" cy="1926886"/>
          </a:xfrm>
        </p:grpSpPr>
        <p:sp>
          <p:nvSpPr>
            <p:cNvPr id="26" name="Freeform 3">
              <a:extLst>
                <a:ext uri="{FF2B5EF4-FFF2-40B4-BE49-F238E27FC236}">
                  <a16:creationId xmlns:a16="http://schemas.microsoft.com/office/drawing/2014/main" id="{B18DF8C2-96A5-DFB5-CC91-42042DE31C38}"/>
                </a:ext>
              </a:extLst>
            </p:cNvPr>
            <p:cNvSpPr/>
            <p:nvPr/>
          </p:nvSpPr>
          <p:spPr>
            <a:xfrm>
              <a:off x="531737" y="2265787"/>
              <a:ext cx="5475231" cy="1926886"/>
            </a:xfrm>
            <a:custGeom>
              <a:avLst/>
              <a:gdLst/>
              <a:ahLst/>
              <a:cxnLst/>
              <a:rect l="l" t="t" r="r" b="b"/>
              <a:pathLst>
                <a:path w="7315200" h="3090672">
                  <a:moveTo>
                    <a:pt x="0" y="0"/>
                  </a:moveTo>
                  <a:lnTo>
                    <a:pt x="7315200" y="0"/>
                  </a:lnTo>
                  <a:lnTo>
                    <a:pt x="7315200" y="3090672"/>
                  </a:lnTo>
                  <a:lnTo>
                    <a:pt x="0" y="3090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Hình chữ nhật 22">
              <a:extLst>
                <a:ext uri="{FF2B5EF4-FFF2-40B4-BE49-F238E27FC236}">
                  <a16:creationId xmlns:a16="http://schemas.microsoft.com/office/drawing/2014/main" id="{88ADCEF1-C1ED-37A7-355B-BDF2FDFF16C6}"/>
                </a:ext>
              </a:extLst>
            </p:cNvPr>
            <p:cNvSpPr/>
            <p:nvPr/>
          </p:nvSpPr>
          <p:spPr>
            <a:xfrm>
              <a:off x="1192278" y="2813731"/>
              <a:ext cx="4413068" cy="830997"/>
            </a:xfrm>
            <a:prstGeom prst="rect">
              <a:avLst/>
            </a:prstGeom>
            <a:noFill/>
          </p:spPr>
          <p:txBody>
            <a:bodyPr wrap="none" lIns="91440" tIns="45720" rIns="91440" bIns="45720">
              <a:spAutoFit/>
            </a:bodyPr>
            <a:lstStyle/>
            <a:p>
              <a:pPr algn="ctr"/>
              <a:r>
                <a:rPr lang="vi-VN" sz="4800" b="1" cap="none" spc="-200">
                  <a:ln w="0"/>
                  <a:solidFill>
                    <a:schemeClr val="bg1"/>
                  </a:solidFill>
                </a:rPr>
                <a:t>TÌNH HUỐNG 1</a:t>
              </a:r>
            </a:p>
          </p:txBody>
        </p:sp>
      </p:grpSp>
      <p:grpSp>
        <p:nvGrpSpPr>
          <p:cNvPr id="13" name="Nhóm 12">
            <a:extLst>
              <a:ext uri="{FF2B5EF4-FFF2-40B4-BE49-F238E27FC236}">
                <a16:creationId xmlns:a16="http://schemas.microsoft.com/office/drawing/2014/main" id="{0455F77A-928F-1A63-E24B-EBEFC6976ABC}"/>
              </a:ext>
            </a:extLst>
          </p:cNvPr>
          <p:cNvGrpSpPr/>
          <p:nvPr/>
        </p:nvGrpSpPr>
        <p:grpSpPr>
          <a:xfrm>
            <a:off x="1118925" y="5200666"/>
            <a:ext cx="13376161" cy="1633283"/>
            <a:chOff x="1118925" y="5200666"/>
            <a:chExt cx="13376161" cy="1633283"/>
          </a:xfrm>
        </p:grpSpPr>
        <p:grpSp>
          <p:nvGrpSpPr>
            <p:cNvPr id="9" name="Nhóm 8">
              <a:extLst>
                <a:ext uri="{FF2B5EF4-FFF2-40B4-BE49-F238E27FC236}">
                  <a16:creationId xmlns:a16="http://schemas.microsoft.com/office/drawing/2014/main" id="{C7E0941D-3387-85F6-2C52-8C91821097ED}"/>
                </a:ext>
              </a:extLst>
            </p:cNvPr>
            <p:cNvGrpSpPr/>
            <p:nvPr/>
          </p:nvGrpSpPr>
          <p:grpSpPr>
            <a:xfrm>
              <a:off x="1118925" y="5200666"/>
              <a:ext cx="13376161" cy="1633283"/>
              <a:chOff x="1118925" y="5200666"/>
              <a:chExt cx="15100130" cy="1633283"/>
            </a:xfrm>
          </p:grpSpPr>
          <p:sp>
            <p:nvSpPr>
              <p:cNvPr id="5" name="Hình chữ nhật: Góc Tròn 4">
                <a:extLst>
                  <a:ext uri="{FF2B5EF4-FFF2-40B4-BE49-F238E27FC236}">
                    <a16:creationId xmlns:a16="http://schemas.microsoft.com/office/drawing/2014/main" id="{8F507C26-5EB0-90AB-0732-70BEFD12E1A5}"/>
                  </a:ext>
                </a:extLst>
              </p:cNvPr>
              <p:cNvSpPr/>
              <p:nvPr/>
            </p:nvSpPr>
            <p:spPr>
              <a:xfrm>
                <a:off x="1981200" y="5262551"/>
                <a:ext cx="14237855" cy="1557349"/>
              </a:xfrm>
              <a:prstGeom prst="roundRect">
                <a:avLst/>
              </a:prstGeom>
              <a:solidFill>
                <a:schemeClr val="bg1"/>
              </a:solidFill>
              <a:ln w="57150">
                <a:solidFill>
                  <a:srgbClr val="CAA8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0">
                <a:extLst>
                  <a:ext uri="{FF2B5EF4-FFF2-40B4-BE49-F238E27FC236}">
                    <a16:creationId xmlns:a16="http://schemas.microsoft.com/office/drawing/2014/main" id="{693E422D-471F-D62E-DE25-EA110B9A3240}"/>
                  </a:ext>
                </a:extLst>
              </p:cNvPr>
              <p:cNvSpPr/>
              <p:nvPr/>
            </p:nvSpPr>
            <p:spPr>
              <a:xfrm>
                <a:off x="1118925" y="5200666"/>
                <a:ext cx="1789517" cy="1633283"/>
              </a:xfrm>
              <a:custGeom>
                <a:avLst/>
                <a:gdLst/>
                <a:ahLst/>
                <a:cxnLst/>
                <a:rect l="l" t="t" r="r" b="b"/>
                <a:pathLst>
                  <a:path w="2819686" h="2449602">
                    <a:moveTo>
                      <a:pt x="0" y="0"/>
                    </a:moveTo>
                    <a:lnTo>
                      <a:pt x="2819685" y="0"/>
                    </a:lnTo>
                    <a:lnTo>
                      <a:pt x="2819685" y="2449602"/>
                    </a:lnTo>
                    <a:lnTo>
                      <a:pt x="0" y="24496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2" name="Hộp Văn bản 11">
              <a:extLst>
                <a:ext uri="{FF2B5EF4-FFF2-40B4-BE49-F238E27FC236}">
                  <a16:creationId xmlns:a16="http://schemas.microsoft.com/office/drawing/2014/main" id="{CD0854CD-62B1-88B5-FB97-D7B74609B684}"/>
                </a:ext>
              </a:extLst>
            </p:cNvPr>
            <p:cNvSpPr txBox="1"/>
            <p:nvPr/>
          </p:nvSpPr>
          <p:spPr>
            <a:xfrm>
              <a:off x="2819400" y="5283510"/>
              <a:ext cx="11675686" cy="1280992"/>
            </a:xfrm>
            <a:prstGeom prst="rect">
              <a:avLst/>
            </a:prstGeom>
            <a:noFill/>
          </p:spPr>
          <p:txBody>
            <a:bodyPr wrap="square">
              <a:spAutoFit/>
            </a:bodyPr>
            <a:lstStyle/>
            <a:p>
              <a:pPr algn="just">
                <a:lnSpc>
                  <a:spcPct val="130000"/>
                </a:lnSpc>
                <a:tabLst>
                  <a:tab pos="1342390" algn="l"/>
                </a:tabLst>
              </a:pPr>
              <a:r>
                <a:rPr lang="en-US" sz="6600" i="1">
                  <a:effectLst/>
                  <a:latin typeface="Times New Roman" panose="02020603050405020304" pitchFamily="18" charset="0"/>
                  <a:ea typeface="Calibri" panose="020F0502020204030204" pitchFamily="34" charset="0"/>
                </a:rPr>
                <a:t>Chuyện gì đã xảy ra với bạn An?</a:t>
              </a:r>
            </a:p>
          </p:txBody>
        </p:sp>
      </p:grpSp>
      <p:grpSp>
        <p:nvGrpSpPr>
          <p:cNvPr id="30" name="Nhóm 29">
            <a:extLst>
              <a:ext uri="{FF2B5EF4-FFF2-40B4-BE49-F238E27FC236}">
                <a16:creationId xmlns:a16="http://schemas.microsoft.com/office/drawing/2014/main" id="{DAC2E90B-8FC9-D42B-216B-E64B37F69279}"/>
              </a:ext>
            </a:extLst>
          </p:cNvPr>
          <p:cNvGrpSpPr/>
          <p:nvPr/>
        </p:nvGrpSpPr>
        <p:grpSpPr>
          <a:xfrm>
            <a:off x="3362414" y="7179191"/>
            <a:ext cx="13366420" cy="2584841"/>
            <a:chOff x="3362414" y="7179191"/>
            <a:chExt cx="13366420" cy="2584841"/>
          </a:xfrm>
        </p:grpSpPr>
        <p:grpSp>
          <p:nvGrpSpPr>
            <p:cNvPr id="22" name="Nhóm 21">
              <a:extLst>
                <a:ext uri="{FF2B5EF4-FFF2-40B4-BE49-F238E27FC236}">
                  <a16:creationId xmlns:a16="http://schemas.microsoft.com/office/drawing/2014/main" id="{693ED920-3D32-ACB3-4D5A-C622338E9450}"/>
                </a:ext>
              </a:extLst>
            </p:cNvPr>
            <p:cNvGrpSpPr/>
            <p:nvPr/>
          </p:nvGrpSpPr>
          <p:grpSpPr>
            <a:xfrm>
              <a:off x="3362414" y="7179191"/>
              <a:ext cx="13366420" cy="2584841"/>
              <a:chOff x="2072927" y="7179191"/>
              <a:chExt cx="13366420" cy="2584841"/>
            </a:xfrm>
          </p:grpSpPr>
          <p:sp>
            <p:nvSpPr>
              <p:cNvPr id="14" name="Hình chữ nhật: Góc Tròn 13">
                <a:extLst>
                  <a:ext uri="{FF2B5EF4-FFF2-40B4-BE49-F238E27FC236}">
                    <a16:creationId xmlns:a16="http://schemas.microsoft.com/office/drawing/2014/main" id="{28B5740E-4F63-5790-EE5A-236D7E83EB5B}"/>
                  </a:ext>
                </a:extLst>
              </p:cNvPr>
              <p:cNvSpPr/>
              <p:nvPr/>
            </p:nvSpPr>
            <p:spPr>
              <a:xfrm>
                <a:off x="2072927" y="7179191"/>
                <a:ext cx="12612331" cy="2584841"/>
              </a:xfrm>
              <a:prstGeom prst="roundRect">
                <a:avLst/>
              </a:prstGeom>
              <a:solidFill>
                <a:schemeClr val="bg1"/>
              </a:solidFill>
              <a:ln w="57150">
                <a:solidFill>
                  <a:srgbClr val="F48D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8">
                <a:extLst>
                  <a:ext uri="{FF2B5EF4-FFF2-40B4-BE49-F238E27FC236}">
                    <a16:creationId xmlns:a16="http://schemas.microsoft.com/office/drawing/2014/main" id="{8E19F826-FE9E-923B-E1FF-CCDAE56B63A4}"/>
                  </a:ext>
                </a:extLst>
              </p:cNvPr>
              <p:cNvSpPr/>
              <p:nvPr/>
            </p:nvSpPr>
            <p:spPr>
              <a:xfrm>
                <a:off x="13460885" y="7671297"/>
                <a:ext cx="1978462" cy="1790509"/>
              </a:xfrm>
              <a:custGeom>
                <a:avLst/>
                <a:gdLst/>
                <a:ahLst/>
                <a:cxnLst/>
                <a:rect l="l" t="t" r="r" b="b"/>
                <a:pathLst>
                  <a:path w="2706742" h="2449602">
                    <a:moveTo>
                      <a:pt x="0" y="0"/>
                    </a:moveTo>
                    <a:lnTo>
                      <a:pt x="2706743" y="0"/>
                    </a:lnTo>
                    <a:lnTo>
                      <a:pt x="2706743" y="2449602"/>
                    </a:lnTo>
                    <a:lnTo>
                      <a:pt x="0" y="24496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9" name="Hộp Văn bản 28">
              <a:extLst>
                <a:ext uri="{FF2B5EF4-FFF2-40B4-BE49-F238E27FC236}">
                  <a16:creationId xmlns:a16="http://schemas.microsoft.com/office/drawing/2014/main" id="{E11CA6E1-CF0E-1C28-266D-CE50DBE05D22}"/>
                </a:ext>
              </a:extLst>
            </p:cNvPr>
            <p:cNvSpPr txBox="1"/>
            <p:nvPr/>
          </p:nvSpPr>
          <p:spPr>
            <a:xfrm>
              <a:off x="3595104" y="7440652"/>
              <a:ext cx="11534272" cy="2123658"/>
            </a:xfrm>
            <a:prstGeom prst="rect">
              <a:avLst/>
            </a:prstGeom>
            <a:noFill/>
          </p:spPr>
          <p:txBody>
            <a:bodyPr wrap="square">
              <a:spAutoFit/>
            </a:bodyPr>
            <a:lstStyle/>
            <a:p>
              <a:r>
                <a:rPr lang="nl-NL" sz="6600" i="1">
                  <a:effectLst/>
                  <a:latin typeface="Times New Roman" panose="02020603050405020304" pitchFamily="18" charset="0"/>
                  <a:ea typeface="Times New Roman" panose="02020603050405020304" pitchFamily="18" charset="0"/>
                </a:rPr>
                <a:t>An bị điểm kém trong bài kiểm tra giữa kì.</a:t>
              </a:r>
              <a:endParaRPr lang="en-US" sz="6600" i="1"/>
            </a:p>
          </p:txBody>
        </p:sp>
      </p:grpSp>
    </p:spTree>
    <p:extLst>
      <p:ext uri="{BB962C8B-B14F-4D97-AF65-F5344CB8AC3E}">
        <p14:creationId xmlns:p14="http://schemas.microsoft.com/office/powerpoint/2010/main" val="16504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20449-2AB1-33F9-DEFB-46D36CBF7556}"/>
            </a:ext>
          </a:extLst>
        </p:cNvPr>
        <p:cNvGrpSpPr/>
        <p:nvPr/>
      </p:nvGrpSpPr>
      <p:grpSpPr>
        <a:xfrm>
          <a:off x="0" y="0"/>
          <a:ext cx="0" cy="0"/>
          <a:chOff x="0" y="0"/>
          <a:chExt cx="0" cy="0"/>
        </a:xfrm>
      </p:grpSpPr>
      <p:grpSp>
        <p:nvGrpSpPr>
          <p:cNvPr id="3" name="Nhóm 2">
            <a:extLst>
              <a:ext uri="{FF2B5EF4-FFF2-40B4-BE49-F238E27FC236}">
                <a16:creationId xmlns:a16="http://schemas.microsoft.com/office/drawing/2014/main" id="{9C1D9F47-FC31-CC0B-E8FE-D73C782ABB02}"/>
              </a:ext>
            </a:extLst>
          </p:cNvPr>
          <p:cNvGrpSpPr/>
          <p:nvPr/>
        </p:nvGrpSpPr>
        <p:grpSpPr>
          <a:xfrm>
            <a:off x="-11545" y="0"/>
            <a:ext cx="18299545" cy="10287000"/>
            <a:chOff x="-11545" y="0"/>
            <a:chExt cx="18299545" cy="10287000"/>
          </a:xfrm>
        </p:grpSpPr>
        <p:sp>
          <p:nvSpPr>
            <p:cNvPr id="4" name="Freeform 2">
              <a:extLst>
                <a:ext uri="{FF2B5EF4-FFF2-40B4-BE49-F238E27FC236}">
                  <a16:creationId xmlns:a16="http://schemas.microsoft.com/office/drawing/2014/main" id="{037DC436-654F-2024-7D16-1B2473C3F68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grpSp>
          <p:nvGrpSpPr>
            <p:cNvPr id="8" name="Nhóm 7">
              <a:extLst>
                <a:ext uri="{FF2B5EF4-FFF2-40B4-BE49-F238E27FC236}">
                  <a16:creationId xmlns:a16="http://schemas.microsoft.com/office/drawing/2014/main" id="{F52A34F9-ABA1-D96C-08B4-9A9FF1DF9C70}"/>
                </a:ext>
              </a:extLst>
            </p:cNvPr>
            <p:cNvGrpSpPr/>
            <p:nvPr/>
          </p:nvGrpSpPr>
          <p:grpSpPr>
            <a:xfrm>
              <a:off x="-11545" y="6017308"/>
              <a:ext cx="18299545" cy="2859990"/>
              <a:chOff x="64655" y="1064595"/>
              <a:chExt cx="18299545" cy="2859990"/>
            </a:xfrm>
          </p:grpSpPr>
          <p:pic>
            <p:nvPicPr>
              <p:cNvPr id="7" name="Hình ảnh 6">
                <a:extLst>
                  <a:ext uri="{FF2B5EF4-FFF2-40B4-BE49-F238E27FC236}">
                    <a16:creationId xmlns:a16="http://schemas.microsoft.com/office/drawing/2014/main" id="{889FA8B2-8FAF-6D30-8B06-053051ED7AF0}"/>
                  </a:ext>
                </a:extLst>
              </p:cNvPr>
              <p:cNvPicPr>
                <a:picLocks noChangeAspect="1"/>
              </p:cNvPicPr>
              <p:nvPr/>
            </p:nvPicPr>
            <p:blipFill rotWithShape="1">
              <a:blip r:embed="rId3"/>
              <a:srcRect t="82594"/>
              <a:stretch/>
            </p:blipFill>
            <p:spPr>
              <a:xfrm flipH="1">
                <a:off x="64655" y="1064595"/>
                <a:ext cx="18288000" cy="1790509"/>
              </a:xfrm>
              <a:prstGeom prst="rect">
                <a:avLst/>
              </a:prstGeom>
            </p:spPr>
          </p:pic>
          <p:pic>
            <p:nvPicPr>
              <p:cNvPr id="18" name="Hình ảnh 17">
                <a:extLst>
                  <a:ext uri="{FF2B5EF4-FFF2-40B4-BE49-F238E27FC236}">
                    <a16:creationId xmlns:a16="http://schemas.microsoft.com/office/drawing/2014/main" id="{A1B34FC6-B692-DCF1-A2DF-70926735C48D}"/>
                  </a:ext>
                </a:extLst>
              </p:cNvPr>
              <p:cNvPicPr>
                <a:picLocks noChangeAspect="1"/>
              </p:cNvPicPr>
              <p:nvPr/>
            </p:nvPicPr>
            <p:blipFill rotWithShape="1">
              <a:blip r:embed="rId3"/>
              <a:srcRect t="87404" b="1192"/>
              <a:stretch/>
            </p:blipFill>
            <p:spPr>
              <a:xfrm flipV="1">
                <a:off x="76200" y="2751567"/>
                <a:ext cx="18288000" cy="1173018"/>
              </a:xfrm>
              <a:prstGeom prst="rect">
                <a:avLst/>
              </a:prstGeom>
            </p:spPr>
          </p:pic>
        </p:grpSp>
      </p:grpSp>
      <p:sp>
        <p:nvSpPr>
          <p:cNvPr id="6" name="Freeform 6">
            <a:extLst>
              <a:ext uri="{FF2B5EF4-FFF2-40B4-BE49-F238E27FC236}">
                <a16:creationId xmlns:a16="http://schemas.microsoft.com/office/drawing/2014/main" id="{9E0A56F4-4A26-EACC-9EA7-E5A492B64659}"/>
              </a:ext>
            </a:extLst>
          </p:cNvPr>
          <p:cNvSpPr/>
          <p:nvPr/>
        </p:nvSpPr>
        <p:spPr>
          <a:xfrm>
            <a:off x="16230600" y="570258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a:extLst>
              <a:ext uri="{FF2B5EF4-FFF2-40B4-BE49-F238E27FC236}">
                <a16:creationId xmlns:a16="http://schemas.microsoft.com/office/drawing/2014/main" id="{B7813541-425D-19E8-9797-E8B61C9B9EEC}"/>
              </a:ext>
            </a:extLst>
          </p:cNvPr>
          <p:cNvSpPr/>
          <p:nvPr/>
        </p:nvSpPr>
        <p:spPr>
          <a:xfrm>
            <a:off x="-2441051"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72197F59-1B73-FFE8-CF22-2D4578F93B66}"/>
              </a:ext>
            </a:extLst>
          </p:cNvPr>
          <p:cNvSpPr/>
          <p:nvPr/>
        </p:nvSpPr>
        <p:spPr>
          <a:xfrm>
            <a:off x="16559940"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Hình chữ nhật: Góc Gập 15">
            <a:extLst>
              <a:ext uri="{FF2B5EF4-FFF2-40B4-BE49-F238E27FC236}">
                <a16:creationId xmlns:a16="http://schemas.microsoft.com/office/drawing/2014/main" id="{51CA51AD-2767-552D-1A7A-18D94D940086}"/>
              </a:ext>
            </a:extLst>
          </p:cNvPr>
          <p:cNvSpPr/>
          <p:nvPr/>
        </p:nvSpPr>
        <p:spPr>
          <a:xfrm>
            <a:off x="1629588" y="661429"/>
            <a:ext cx="14797304" cy="4286398"/>
          </a:xfrm>
          <a:prstGeom prst="foldedCorner">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82ADA159-E7A3-285B-264F-274D75071D2D}"/>
              </a:ext>
            </a:extLst>
          </p:cNvPr>
          <p:cNvSpPr txBox="1"/>
          <p:nvPr/>
        </p:nvSpPr>
        <p:spPr>
          <a:xfrm>
            <a:off x="1834972" y="1637608"/>
            <a:ext cx="14061173" cy="3170099"/>
          </a:xfrm>
          <a:prstGeom prst="rect">
            <a:avLst/>
          </a:prstGeom>
          <a:noFill/>
        </p:spPr>
        <p:txBody>
          <a:bodyPr wrap="square">
            <a:spAutoFit/>
          </a:bodyPr>
          <a:lstStyle/>
          <a:p>
            <a:pPr indent="898525"/>
            <a:r>
              <a:rPr lang="en-US" sz="4000" b="0" i="0">
                <a:solidFill>
                  <a:srgbClr val="2E2E2E"/>
                </a:solidFill>
                <a:effectLst/>
                <a:latin typeface="Arial" panose="020B0604020202020204" pitchFamily="34" charset="0"/>
                <a:cs typeface="Arial" panose="020B0604020202020204" pitchFamily="34" charset="0"/>
              </a:rPr>
              <a:t>Sau khi có kết quả bài kiểm tra giữa kì, cô giáo yêu cầu cả lớp về nhà</a:t>
            </a:r>
            <a:r>
              <a:rPr lang="vi-VN" sz="4000" b="0" i="0">
                <a:solidFill>
                  <a:srgbClr val="2E2E2E"/>
                </a:solidFill>
                <a:effectLst/>
                <a:latin typeface="Arial" panose="020B0604020202020204" pitchFamily="34" charset="0"/>
                <a:cs typeface="Arial" panose="020B0604020202020204" pitchFamily="34" charset="0"/>
              </a:rPr>
              <a:t> </a:t>
            </a:r>
            <a:r>
              <a:rPr lang="en-US" sz="4000" b="0" i="0">
                <a:solidFill>
                  <a:srgbClr val="2E2E2E"/>
                </a:solidFill>
                <a:effectLst/>
                <a:latin typeface="Arial" panose="020B0604020202020204" pitchFamily="34" charset="0"/>
                <a:cs typeface="Arial" panose="020B0604020202020204" pitchFamily="34" charset="0"/>
              </a:rPr>
              <a:t>xin chữ kí của bố mẹ. Vì bị điểm kém, An sợ bị bố mẹ mắng nên đã giấu bài kiểm tra và không nói gì với bố mẹ. Hôm sau, cô giáo yêu cầu cả lớp nộp lại bài kiểm tra. </a:t>
            </a:r>
            <a:endParaRPr lang="vi-VN" sz="4000" b="0" i="0">
              <a:solidFill>
                <a:srgbClr val="2E2E2E"/>
              </a:solidFill>
              <a:effectLst/>
              <a:latin typeface="Arial" panose="020B0604020202020204" pitchFamily="34" charset="0"/>
              <a:cs typeface="Arial" panose="020B0604020202020204" pitchFamily="34" charset="0"/>
            </a:endParaRPr>
          </a:p>
          <a:p>
            <a:pPr indent="898525"/>
            <a:r>
              <a:rPr lang="en-US" sz="4000" b="0" i="1">
                <a:solidFill>
                  <a:srgbClr val="2E2E2E"/>
                </a:solidFill>
                <a:effectLst/>
                <a:latin typeface="Arial" panose="020B0604020202020204" pitchFamily="34" charset="0"/>
                <a:cs typeface="Arial" panose="020B0604020202020204" pitchFamily="34" charset="0"/>
              </a:rPr>
              <a:t>Nếu là An, em sẽ nói gì với cô giáo?</a:t>
            </a:r>
            <a:endParaRPr lang="en-US" sz="4000" i="1">
              <a:latin typeface="Arial" panose="020B0604020202020204" pitchFamily="34" charset="0"/>
              <a:cs typeface="Arial" panose="020B0604020202020204" pitchFamily="34" charset="0"/>
            </a:endParaRPr>
          </a:p>
        </p:txBody>
      </p:sp>
      <p:grpSp>
        <p:nvGrpSpPr>
          <p:cNvPr id="27" name="Nhóm 26">
            <a:extLst>
              <a:ext uri="{FF2B5EF4-FFF2-40B4-BE49-F238E27FC236}">
                <a16:creationId xmlns:a16="http://schemas.microsoft.com/office/drawing/2014/main" id="{59E6CA0F-3AE6-479D-D806-6378F18EC323}"/>
              </a:ext>
            </a:extLst>
          </p:cNvPr>
          <p:cNvGrpSpPr/>
          <p:nvPr/>
        </p:nvGrpSpPr>
        <p:grpSpPr>
          <a:xfrm>
            <a:off x="728029" y="-24976"/>
            <a:ext cx="5475231" cy="1926886"/>
            <a:chOff x="531737" y="2265787"/>
            <a:chExt cx="5475231" cy="1926886"/>
          </a:xfrm>
        </p:grpSpPr>
        <p:sp>
          <p:nvSpPr>
            <p:cNvPr id="26" name="Freeform 3">
              <a:extLst>
                <a:ext uri="{FF2B5EF4-FFF2-40B4-BE49-F238E27FC236}">
                  <a16:creationId xmlns:a16="http://schemas.microsoft.com/office/drawing/2014/main" id="{63EA11C2-896C-5BA1-6B4F-8B6E92E20AAA}"/>
                </a:ext>
              </a:extLst>
            </p:cNvPr>
            <p:cNvSpPr/>
            <p:nvPr/>
          </p:nvSpPr>
          <p:spPr>
            <a:xfrm>
              <a:off x="531737" y="2265787"/>
              <a:ext cx="5475231" cy="1926886"/>
            </a:xfrm>
            <a:custGeom>
              <a:avLst/>
              <a:gdLst/>
              <a:ahLst/>
              <a:cxnLst/>
              <a:rect l="l" t="t" r="r" b="b"/>
              <a:pathLst>
                <a:path w="7315200" h="3090672">
                  <a:moveTo>
                    <a:pt x="0" y="0"/>
                  </a:moveTo>
                  <a:lnTo>
                    <a:pt x="7315200" y="0"/>
                  </a:lnTo>
                  <a:lnTo>
                    <a:pt x="7315200" y="3090672"/>
                  </a:lnTo>
                  <a:lnTo>
                    <a:pt x="0" y="3090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Hình chữ nhật 22">
              <a:extLst>
                <a:ext uri="{FF2B5EF4-FFF2-40B4-BE49-F238E27FC236}">
                  <a16:creationId xmlns:a16="http://schemas.microsoft.com/office/drawing/2014/main" id="{6DB4F521-D13F-F0EE-D7B4-E9AA6E2480B2}"/>
                </a:ext>
              </a:extLst>
            </p:cNvPr>
            <p:cNvSpPr/>
            <p:nvPr/>
          </p:nvSpPr>
          <p:spPr>
            <a:xfrm>
              <a:off x="1192278" y="2813731"/>
              <a:ext cx="4413068" cy="830997"/>
            </a:xfrm>
            <a:prstGeom prst="rect">
              <a:avLst/>
            </a:prstGeom>
            <a:noFill/>
          </p:spPr>
          <p:txBody>
            <a:bodyPr wrap="none" lIns="91440" tIns="45720" rIns="91440" bIns="45720">
              <a:spAutoFit/>
            </a:bodyPr>
            <a:lstStyle/>
            <a:p>
              <a:pPr algn="ctr"/>
              <a:r>
                <a:rPr lang="vi-VN" sz="4800" b="1" cap="none" spc="-200">
                  <a:ln w="0"/>
                  <a:solidFill>
                    <a:schemeClr val="bg1"/>
                  </a:solidFill>
                </a:rPr>
                <a:t>TÌNH HUỐNG 1</a:t>
              </a:r>
            </a:p>
          </p:txBody>
        </p:sp>
      </p:grpSp>
      <p:grpSp>
        <p:nvGrpSpPr>
          <p:cNvPr id="13" name="Nhóm 12">
            <a:extLst>
              <a:ext uri="{FF2B5EF4-FFF2-40B4-BE49-F238E27FC236}">
                <a16:creationId xmlns:a16="http://schemas.microsoft.com/office/drawing/2014/main" id="{52F56D6C-4868-1AD3-0000-A1BB834F33A4}"/>
              </a:ext>
            </a:extLst>
          </p:cNvPr>
          <p:cNvGrpSpPr/>
          <p:nvPr/>
        </p:nvGrpSpPr>
        <p:grpSpPr>
          <a:xfrm>
            <a:off x="1118925" y="5200666"/>
            <a:ext cx="13376161" cy="1633283"/>
            <a:chOff x="1118925" y="5200666"/>
            <a:chExt cx="13376161" cy="1633283"/>
          </a:xfrm>
        </p:grpSpPr>
        <p:grpSp>
          <p:nvGrpSpPr>
            <p:cNvPr id="9" name="Nhóm 8">
              <a:extLst>
                <a:ext uri="{FF2B5EF4-FFF2-40B4-BE49-F238E27FC236}">
                  <a16:creationId xmlns:a16="http://schemas.microsoft.com/office/drawing/2014/main" id="{82B3B58C-11BC-E9AD-1DDD-E6D4063F37B5}"/>
                </a:ext>
              </a:extLst>
            </p:cNvPr>
            <p:cNvGrpSpPr/>
            <p:nvPr/>
          </p:nvGrpSpPr>
          <p:grpSpPr>
            <a:xfrm>
              <a:off x="1118925" y="5200666"/>
              <a:ext cx="7186875" cy="1633283"/>
              <a:chOff x="1118925" y="5200666"/>
              <a:chExt cx="8113146" cy="1633283"/>
            </a:xfrm>
          </p:grpSpPr>
          <p:sp>
            <p:nvSpPr>
              <p:cNvPr id="5" name="Hình chữ nhật: Góc Tròn 4">
                <a:extLst>
                  <a:ext uri="{FF2B5EF4-FFF2-40B4-BE49-F238E27FC236}">
                    <a16:creationId xmlns:a16="http://schemas.microsoft.com/office/drawing/2014/main" id="{9106946D-4D82-FCAC-7071-E84E5E1B67D7}"/>
                  </a:ext>
                </a:extLst>
              </p:cNvPr>
              <p:cNvSpPr/>
              <p:nvPr/>
            </p:nvSpPr>
            <p:spPr>
              <a:xfrm>
                <a:off x="1981200" y="5262551"/>
                <a:ext cx="7250871" cy="1557349"/>
              </a:xfrm>
              <a:prstGeom prst="roundRect">
                <a:avLst/>
              </a:prstGeom>
              <a:solidFill>
                <a:schemeClr val="bg1"/>
              </a:solidFill>
              <a:ln w="57150">
                <a:solidFill>
                  <a:srgbClr val="CAA8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0">
                <a:extLst>
                  <a:ext uri="{FF2B5EF4-FFF2-40B4-BE49-F238E27FC236}">
                    <a16:creationId xmlns:a16="http://schemas.microsoft.com/office/drawing/2014/main" id="{C09A292A-59F7-06A2-82C0-D7383F2BB29C}"/>
                  </a:ext>
                </a:extLst>
              </p:cNvPr>
              <p:cNvSpPr/>
              <p:nvPr/>
            </p:nvSpPr>
            <p:spPr>
              <a:xfrm>
                <a:off x="1118925" y="5200666"/>
                <a:ext cx="1789517" cy="1633283"/>
              </a:xfrm>
              <a:custGeom>
                <a:avLst/>
                <a:gdLst/>
                <a:ahLst/>
                <a:cxnLst/>
                <a:rect l="l" t="t" r="r" b="b"/>
                <a:pathLst>
                  <a:path w="2819686" h="2449602">
                    <a:moveTo>
                      <a:pt x="0" y="0"/>
                    </a:moveTo>
                    <a:lnTo>
                      <a:pt x="2819685" y="0"/>
                    </a:lnTo>
                    <a:lnTo>
                      <a:pt x="2819685" y="2449602"/>
                    </a:lnTo>
                    <a:lnTo>
                      <a:pt x="0" y="24496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2" name="Hộp Văn bản 11">
              <a:extLst>
                <a:ext uri="{FF2B5EF4-FFF2-40B4-BE49-F238E27FC236}">
                  <a16:creationId xmlns:a16="http://schemas.microsoft.com/office/drawing/2014/main" id="{11A79AB7-931C-0403-5ABF-8D0CDDBA5192}"/>
                </a:ext>
              </a:extLst>
            </p:cNvPr>
            <p:cNvSpPr txBox="1"/>
            <p:nvPr/>
          </p:nvSpPr>
          <p:spPr>
            <a:xfrm>
              <a:off x="2819400" y="5283510"/>
              <a:ext cx="11675686" cy="1280992"/>
            </a:xfrm>
            <a:prstGeom prst="rect">
              <a:avLst/>
            </a:prstGeom>
            <a:noFill/>
          </p:spPr>
          <p:txBody>
            <a:bodyPr wrap="square">
              <a:spAutoFit/>
            </a:bodyPr>
            <a:lstStyle/>
            <a:p>
              <a:pPr algn="just">
                <a:lnSpc>
                  <a:spcPct val="130000"/>
                </a:lnSpc>
                <a:tabLst>
                  <a:tab pos="1342390" algn="l"/>
                </a:tabLst>
              </a:pPr>
              <a:r>
                <a:rPr lang="en-US" sz="6600" i="1">
                  <a:effectLst/>
                  <a:latin typeface="Times New Roman" panose="02020603050405020304" pitchFamily="18" charset="0"/>
                  <a:ea typeface="Calibri" panose="020F0502020204030204" pitchFamily="34" charset="0"/>
                </a:rPr>
                <a:t>An đã làm gì?</a:t>
              </a:r>
            </a:p>
          </p:txBody>
        </p:sp>
      </p:grpSp>
      <p:grpSp>
        <p:nvGrpSpPr>
          <p:cNvPr id="30" name="Nhóm 29">
            <a:extLst>
              <a:ext uri="{FF2B5EF4-FFF2-40B4-BE49-F238E27FC236}">
                <a16:creationId xmlns:a16="http://schemas.microsoft.com/office/drawing/2014/main" id="{0AE62A34-2448-EC86-95C7-8B5C9F5D5945}"/>
              </a:ext>
            </a:extLst>
          </p:cNvPr>
          <p:cNvGrpSpPr/>
          <p:nvPr/>
        </p:nvGrpSpPr>
        <p:grpSpPr>
          <a:xfrm>
            <a:off x="2286000" y="7179191"/>
            <a:ext cx="14442834" cy="2584841"/>
            <a:chOff x="2286000" y="7179191"/>
            <a:chExt cx="14442834" cy="2584841"/>
          </a:xfrm>
        </p:grpSpPr>
        <p:grpSp>
          <p:nvGrpSpPr>
            <p:cNvPr id="22" name="Nhóm 21">
              <a:extLst>
                <a:ext uri="{FF2B5EF4-FFF2-40B4-BE49-F238E27FC236}">
                  <a16:creationId xmlns:a16="http://schemas.microsoft.com/office/drawing/2014/main" id="{5B648B1E-3C27-5F1C-96FB-8278794AEB01}"/>
                </a:ext>
              </a:extLst>
            </p:cNvPr>
            <p:cNvGrpSpPr/>
            <p:nvPr/>
          </p:nvGrpSpPr>
          <p:grpSpPr>
            <a:xfrm>
              <a:off x="2286000" y="7179191"/>
              <a:ext cx="14442834" cy="2584841"/>
              <a:chOff x="996513" y="7179191"/>
              <a:chExt cx="14442834" cy="2584841"/>
            </a:xfrm>
          </p:grpSpPr>
          <p:sp>
            <p:nvSpPr>
              <p:cNvPr id="14" name="Hình chữ nhật: Góc Tròn 13">
                <a:extLst>
                  <a:ext uri="{FF2B5EF4-FFF2-40B4-BE49-F238E27FC236}">
                    <a16:creationId xmlns:a16="http://schemas.microsoft.com/office/drawing/2014/main" id="{054CB00D-1177-506D-2D15-D5620703043B}"/>
                  </a:ext>
                </a:extLst>
              </p:cNvPr>
              <p:cNvSpPr/>
              <p:nvPr/>
            </p:nvSpPr>
            <p:spPr>
              <a:xfrm>
                <a:off x="996513" y="7179191"/>
                <a:ext cx="13688745" cy="2584841"/>
              </a:xfrm>
              <a:prstGeom prst="roundRect">
                <a:avLst/>
              </a:prstGeom>
              <a:solidFill>
                <a:schemeClr val="bg1"/>
              </a:solidFill>
              <a:ln w="57150">
                <a:solidFill>
                  <a:srgbClr val="F48D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8">
                <a:extLst>
                  <a:ext uri="{FF2B5EF4-FFF2-40B4-BE49-F238E27FC236}">
                    <a16:creationId xmlns:a16="http://schemas.microsoft.com/office/drawing/2014/main" id="{E2CAFCA7-9BFC-4E2C-A30B-CF8C423EAB07}"/>
                  </a:ext>
                </a:extLst>
              </p:cNvPr>
              <p:cNvSpPr/>
              <p:nvPr/>
            </p:nvSpPr>
            <p:spPr>
              <a:xfrm>
                <a:off x="13460885" y="7671297"/>
                <a:ext cx="1978462" cy="1790509"/>
              </a:xfrm>
              <a:custGeom>
                <a:avLst/>
                <a:gdLst/>
                <a:ahLst/>
                <a:cxnLst/>
                <a:rect l="l" t="t" r="r" b="b"/>
                <a:pathLst>
                  <a:path w="2706742" h="2449602">
                    <a:moveTo>
                      <a:pt x="0" y="0"/>
                    </a:moveTo>
                    <a:lnTo>
                      <a:pt x="2706743" y="0"/>
                    </a:lnTo>
                    <a:lnTo>
                      <a:pt x="2706743" y="2449602"/>
                    </a:lnTo>
                    <a:lnTo>
                      <a:pt x="0" y="24496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9" name="Hộp Văn bản 28">
              <a:extLst>
                <a:ext uri="{FF2B5EF4-FFF2-40B4-BE49-F238E27FC236}">
                  <a16:creationId xmlns:a16="http://schemas.microsoft.com/office/drawing/2014/main" id="{56E7177C-B195-1E9E-325E-5B8D6BE52E4B}"/>
                </a:ext>
              </a:extLst>
            </p:cNvPr>
            <p:cNvSpPr txBox="1"/>
            <p:nvPr/>
          </p:nvSpPr>
          <p:spPr>
            <a:xfrm>
              <a:off x="2514600" y="7440652"/>
              <a:ext cx="12614776" cy="2123658"/>
            </a:xfrm>
            <a:prstGeom prst="rect">
              <a:avLst/>
            </a:prstGeom>
            <a:noFill/>
          </p:spPr>
          <p:txBody>
            <a:bodyPr wrap="square">
              <a:spAutoFit/>
            </a:bodyPr>
            <a:lstStyle/>
            <a:p>
              <a:r>
                <a:rPr lang="nl-NL" sz="6600" i="1">
                  <a:effectLst/>
                  <a:latin typeface="Times New Roman" panose="02020603050405020304" pitchFamily="18" charset="0"/>
                  <a:ea typeface="Times New Roman" panose="02020603050405020304" pitchFamily="18" charset="0"/>
                </a:rPr>
                <a:t>An sợ bố mẹ mắng nên đã giấu bài kiểm tra và không nói gì với bố mẹ.</a:t>
              </a:r>
              <a:endParaRPr lang="en-US" sz="6600" i="1"/>
            </a:p>
          </p:txBody>
        </p:sp>
      </p:grpSp>
    </p:spTree>
    <p:extLst>
      <p:ext uri="{BB962C8B-B14F-4D97-AF65-F5344CB8AC3E}">
        <p14:creationId xmlns:p14="http://schemas.microsoft.com/office/powerpoint/2010/main" val="2144801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A42A6-CD15-BE60-C562-4B18284862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AE77E65-99E2-F43D-095B-97F4DDF721DD}"/>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0">
            <a:extLst>
              <a:ext uri="{FF2B5EF4-FFF2-40B4-BE49-F238E27FC236}">
                <a16:creationId xmlns:a16="http://schemas.microsoft.com/office/drawing/2014/main" id="{2F2D7082-D889-602B-FE5F-646580A6C8D3}"/>
              </a:ext>
            </a:extLst>
          </p:cNvPr>
          <p:cNvSpPr/>
          <p:nvPr/>
        </p:nvSpPr>
        <p:spPr>
          <a:xfrm>
            <a:off x="434606" y="267462"/>
            <a:ext cx="11300194" cy="3078480"/>
          </a:xfrm>
          <a:custGeom>
            <a:avLst/>
            <a:gdLst/>
            <a:ahLst/>
            <a:cxnLst/>
            <a:rect l="l" t="t" r="r" b="b"/>
            <a:pathLst>
              <a:path w="7315200" h="3078480">
                <a:moveTo>
                  <a:pt x="0" y="0"/>
                </a:moveTo>
                <a:lnTo>
                  <a:pt x="7315200" y="0"/>
                </a:lnTo>
                <a:lnTo>
                  <a:pt x="7315200" y="3078480"/>
                </a:lnTo>
                <a:lnTo>
                  <a:pt x="0" y="30784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9AA2FDCF-369F-0CBD-4E06-D02189E94EBD}"/>
              </a:ext>
            </a:extLst>
          </p:cNvPr>
          <p:cNvSpPr/>
          <p:nvPr/>
        </p:nvSpPr>
        <p:spPr>
          <a:xfrm rot="1292706">
            <a:off x="13340" y="1303277"/>
            <a:ext cx="1425757" cy="1787783"/>
          </a:xfrm>
          <a:custGeom>
            <a:avLst/>
            <a:gdLst/>
            <a:ahLst/>
            <a:cxnLst/>
            <a:rect l="l" t="t" r="r" b="b"/>
            <a:pathLst>
              <a:path w="1425757" h="1787783">
                <a:moveTo>
                  <a:pt x="0" y="0"/>
                </a:moveTo>
                <a:lnTo>
                  <a:pt x="1425757" y="0"/>
                </a:lnTo>
                <a:lnTo>
                  <a:pt x="1425757" y="1787783"/>
                </a:lnTo>
                <a:lnTo>
                  <a:pt x="0" y="17877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8027698E-6F7F-9144-7887-D482946B5D25}"/>
              </a:ext>
            </a:extLst>
          </p:cNvPr>
          <p:cNvSpPr/>
          <p:nvPr/>
        </p:nvSpPr>
        <p:spPr>
          <a:xfrm flipH="1">
            <a:off x="16483740" y="1332276"/>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600B32EF-AF46-C93F-C8F1-9376FDC8AEAB}"/>
              </a:ext>
            </a:extLst>
          </p:cNvPr>
          <p:cNvSpPr/>
          <p:nvPr/>
        </p:nvSpPr>
        <p:spPr>
          <a:xfrm>
            <a:off x="17467868" y="266700"/>
            <a:ext cx="604960" cy="587361"/>
          </a:xfrm>
          <a:custGeom>
            <a:avLst/>
            <a:gdLst/>
            <a:ahLst/>
            <a:cxnLst/>
            <a:rect l="l" t="t" r="r" b="b"/>
            <a:pathLst>
              <a:path w="604960" h="587361">
                <a:moveTo>
                  <a:pt x="0" y="0"/>
                </a:moveTo>
                <a:lnTo>
                  <a:pt x="604960" y="0"/>
                </a:lnTo>
                <a:lnTo>
                  <a:pt x="604960" y="587362"/>
                </a:lnTo>
                <a:lnTo>
                  <a:pt x="0" y="5873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7656142-1BAD-7221-0F8C-393DA287E60B}"/>
              </a:ext>
            </a:extLst>
          </p:cNvPr>
          <p:cNvSpPr/>
          <p:nvPr/>
        </p:nvSpPr>
        <p:spPr>
          <a:xfrm>
            <a:off x="-1309100"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ED8D0916-5F71-498E-D03F-B478546089F6}"/>
              </a:ext>
            </a:extLst>
          </p:cNvPr>
          <p:cNvSpPr/>
          <p:nvPr/>
        </p:nvSpPr>
        <p:spPr>
          <a:xfrm>
            <a:off x="15587208"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569105F-A44A-2346-1EA4-39FF12397F37}"/>
              </a:ext>
            </a:extLst>
          </p:cNvPr>
          <p:cNvSpPr/>
          <p:nvPr/>
        </p:nvSpPr>
        <p:spPr>
          <a:xfrm>
            <a:off x="1981200" y="919666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C2399DF-974A-E27A-9715-766B490AB86C}"/>
              </a:ext>
            </a:extLst>
          </p:cNvPr>
          <p:cNvSpPr/>
          <p:nvPr/>
        </p:nvSpPr>
        <p:spPr>
          <a:xfrm>
            <a:off x="17031702" y="9185985"/>
            <a:ext cx="769214" cy="746837"/>
          </a:xfrm>
          <a:custGeom>
            <a:avLst/>
            <a:gdLst/>
            <a:ahLst/>
            <a:cxnLst/>
            <a:rect l="l" t="t" r="r" b="b"/>
            <a:pathLst>
              <a:path w="769214" h="746837">
                <a:moveTo>
                  <a:pt x="0" y="0"/>
                </a:moveTo>
                <a:lnTo>
                  <a:pt x="769214" y="0"/>
                </a:lnTo>
                <a:lnTo>
                  <a:pt x="769214" y="746836"/>
                </a:lnTo>
                <a:lnTo>
                  <a:pt x="0" y="746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Nhóm 21">
            <a:extLst>
              <a:ext uri="{FF2B5EF4-FFF2-40B4-BE49-F238E27FC236}">
                <a16:creationId xmlns:a16="http://schemas.microsoft.com/office/drawing/2014/main" id="{FEEA39F1-2D55-CA1C-6384-9E3E6D2AB32A}"/>
              </a:ext>
            </a:extLst>
          </p:cNvPr>
          <p:cNvGrpSpPr/>
          <p:nvPr/>
        </p:nvGrpSpPr>
        <p:grpSpPr>
          <a:xfrm>
            <a:off x="3314939" y="3609393"/>
            <a:ext cx="12272269" cy="6696847"/>
            <a:chOff x="3193280" y="2578674"/>
            <a:chExt cx="12272269" cy="6696847"/>
          </a:xfrm>
        </p:grpSpPr>
        <p:pic>
          <p:nvPicPr>
            <p:cNvPr id="19" name="Hình ảnh 18">
              <a:extLst>
                <a:ext uri="{FF2B5EF4-FFF2-40B4-BE49-F238E27FC236}">
                  <a16:creationId xmlns:a16="http://schemas.microsoft.com/office/drawing/2014/main" id="{F2B71D1D-9FA7-4895-1CED-31D8F73EFDAE}"/>
                </a:ext>
              </a:extLst>
            </p:cNvPr>
            <p:cNvPicPr>
              <a:picLocks noChangeAspect="1"/>
            </p:cNvPicPr>
            <p:nvPr/>
          </p:nvPicPr>
          <p:blipFill rotWithShape="1">
            <a:blip r:embed="rId11"/>
            <a:srcRect b="27073"/>
            <a:stretch/>
          </p:blipFill>
          <p:spPr>
            <a:xfrm>
              <a:off x="3406616" y="5905500"/>
              <a:ext cx="12058933" cy="3370021"/>
            </a:xfrm>
            <a:prstGeom prst="rect">
              <a:avLst/>
            </a:prstGeom>
          </p:spPr>
        </p:pic>
        <p:sp>
          <p:nvSpPr>
            <p:cNvPr id="16" name="Freeform 2"/>
            <p:cNvSpPr/>
            <p:nvPr/>
          </p:nvSpPr>
          <p:spPr>
            <a:xfrm>
              <a:off x="3193280" y="2578674"/>
              <a:ext cx="11495016" cy="5129651"/>
            </a:xfrm>
            <a:custGeom>
              <a:avLst/>
              <a:gdLst/>
              <a:ahLst/>
              <a:cxnLst/>
              <a:rect l="l" t="t" r="r" b="b"/>
              <a:pathLst>
                <a:path w="11495016" h="5129651">
                  <a:moveTo>
                    <a:pt x="0" y="0"/>
                  </a:moveTo>
                  <a:lnTo>
                    <a:pt x="11495016" y="0"/>
                  </a:lnTo>
                  <a:lnTo>
                    <a:pt x="11495016" y="5129651"/>
                  </a:lnTo>
                  <a:lnTo>
                    <a:pt x="0" y="51296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Hình chữ nhật 23">
            <a:extLst>
              <a:ext uri="{FF2B5EF4-FFF2-40B4-BE49-F238E27FC236}">
                <a16:creationId xmlns:a16="http://schemas.microsoft.com/office/drawing/2014/main" id="{4ACBF63F-06C6-EB37-34ED-BDCA96B3451A}"/>
              </a:ext>
            </a:extLst>
          </p:cNvPr>
          <p:cNvSpPr/>
          <p:nvPr/>
        </p:nvSpPr>
        <p:spPr>
          <a:xfrm>
            <a:off x="2080258" y="1011098"/>
            <a:ext cx="836610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0"/>
                <a:solidFill>
                  <a:prstClr val="black"/>
                </a:solidFill>
                <a:effectLst/>
                <a:uLnTx/>
                <a:uFillTx/>
                <a:latin typeface="Arial" panose="020B0604020202020204" pitchFamily="34" charset="0"/>
                <a:ea typeface="+mn-ea"/>
                <a:cs typeface="+mn-cs"/>
              </a:rPr>
              <a:t>THẢO LUẬN NHÓM 4 VỀ CÁCH XỬ LÍ TÌNH HUỐNG</a:t>
            </a:r>
          </a:p>
        </p:txBody>
      </p:sp>
    </p:spTree>
    <p:extLst>
      <p:ext uri="{BB962C8B-B14F-4D97-AF65-F5344CB8AC3E}">
        <p14:creationId xmlns:p14="http://schemas.microsoft.com/office/powerpoint/2010/main" val="159318171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E5EBC-C4AC-E68D-B3EF-A5AA9D66A0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3FEA81-8FF4-F795-3F7E-039CAB8F0CF5}"/>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525D6B8-CE83-846B-96DD-E968F3401DFF}"/>
              </a:ext>
            </a:extLst>
          </p:cNvPr>
          <p:cNvSpPr/>
          <p:nvPr/>
        </p:nvSpPr>
        <p:spPr>
          <a:xfrm rot="1292706">
            <a:off x="13340" y="1303277"/>
            <a:ext cx="1425757" cy="1787783"/>
          </a:xfrm>
          <a:custGeom>
            <a:avLst/>
            <a:gdLst/>
            <a:ahLst/>
            <a:cxnLst/>
            <a:rect l="l" t="t" r="r" b="b"/>
            <a:pathLst>
              <a:path w="1425757" h="1787783">
                <a:moveTo>
                  <a:pt x="0" y="0"/>
                </a:moveTo>
                <a:lnTo>
                  <a:pt x="1425757" y="0"/>
                </a:lnTo>
                <a:lnTo>
                  <a:pt x="1425757" y="1787783"/>
                </a:lnTo>
                <a:lnTo>
                  <a:pt x="0" y="178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5512AE0D-A4DB-EC9C-4306-E491D5DC5888}"/>
              </a:ext>
            </a:extLst>
          </p:cNvPr>
          <p:cNvSpPr/>
          <p:nvPr/>
        </p:nvSpPr>
        <p:spPr>
          <a:xfrm flipH="1">
            <a:off x="16483740" y="1332276"/>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A4BB120-B620-AA12-4A2A-E94F10A177E0}"/>
              </a:ext>
            </a:extLst>
          </p:cNvPr>
          <p:cNvSpPr/>
          <p:nvPr/>
        </p:nvSpPr>
        <p:spPr>
          <a:xfrm>
            <a:off x="17467868" y="266700"/>
            <a:ext cx="604960" cy="587361"/>
          </a:xfrm>
          <a:custGeom>
            <a:avLst/>
            <a:gdLst/>
            <a:ahLst/>
            <a:cxnLst/>
            <a:rect l="l" t="t" r="r" b="b"/>
            <a:pathLst>
              <a:path w="604960" h="587361">
                <a:moveTo>
                  <a:pt x="0" y="0"/>
                </a:moveTo>
                <a:lnTo>
                  <a:pt x="604960" y="0"/>
                </a:lnTo>
                <a:lnTo>
                  <a:pt x="604960" y="587362"/>
                </a:lnTo>
                <a:lnTo>
                  <a:pt x="0" y="587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D3A2D72-B4F5-8912-27E0-A9DBD0115555}"/>
              </a:ext>
            </a:extLst>
          </p:cNvPr>
          <p:cNvSpPr/>
          <p:nvPr/>
        </p:nvSpPr>
        <p:spPr>
          <a:xfrm>
            <a:off x="-1309100"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5134F198-3456-E4A9-5236-0BD6AAC0581A}"/>
              </a:ext>
            </a:extLst>
          </p:cNvPr>
          <p:cNvSpPr/>
          <p:nvPr/>
        </p:nvSpPr>
        <p:spPr>
          <a:xfrm>
            <a:off x="15587208"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77237742-81E4-3434-B0F4-E4E99EFDD0FE}"/>
              </a:ext>
            </a:extLst>
          </p:cNvPr>
          <p:cNvSpPr/>
          <p:nvPr/>
        </p:nvSpPr>
        <p:spPr>
          <a:xfrm>
            <a:off x="1981200" y="919666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429BFE95-09BD-5486-DA57-DDB70BB08953}"/>
              </a:ext>
            </a:extLst>
          </p:cNvPr>
          <p:cNvSpPr/>
          <p:nvPr/>
        </p:nvSpPr>
        <p:spPr>
          <a:xfrm>
            <a:off x="17031702" y="9185985"/>
            <a:ext cx="769214" cy="746837"/>
          </a:xfrm>
          <a:custGeom>
            <a:avLst/>
            <a:gdLst/>
            <a:ahLst/>
            <a:cxnLst/>
            <a:rect l="l" t="t" r="r" b="b"/>
            <a:pathLst>
              <a:path w="769214" h="746837">
                <a:moveTo>
                  <a:pt x="0" y="0"/>
                </a:moveTo>
                <a:lnTo>
                  <a:pt x="769214" y="0"/>
                </a:lnTo>
                <a:lnTo>
                  <a:pt x="769214" y="746836"/>
                </a:lnTo>
                <a:lnTo>
                  <a:pt x="0" y="74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2"/>
          <p:cNvSpPr/>
          <p:nvPr/>
        </p:nvSpPr>
        <p:spPr>
          <a:xfrm>
            <a:off x="3903843" y="2401989"/>
            <a:ext cx="10953938" cy="7530833"/>
          </a:xfrm>
          <a:custGeom>
            <a:avLst/>
            <a:gdLst/>
            <a:ahLst/>
            <a:cxnLst/>
            <a:rect l="l" t="t" r="r" b="b"/>
            <a:pathLst>
              <a:path w="10953938" h="7530833">
                <a:moveTo>
                  <a:pt x="0" y="0"/>
                </a:moveTo>
                <a:lnTo>
                  <a:pt x="10953939" y="0"/>
                </a:lnTo>
                <a:lnTo>
                  <a:pt x="10953939" y="7530833"/>
                </a:lnTo>
                <a:lnTo>
                  <a:pt x="0" y="75308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Hình chữ nhật 23">
            <a:extLst>
              <a:ext uri="{FF2B5EF4-FFF2-40B4-BE49-F238E27FC236}">
                <a16:creationId xmlns:a16="http://schemas.microsoft.com/office/drawing/2014/main" id="{7F309BB3-D692-4319-935E-D8749EB0A18C}"/>
              </a:ext>
            </a:extLst>
          </p:cNvPr>
          <p:cNvSpPr/>
          <p:nvPr/>
        </p:nvSpPr>
        <p:spPr>
          <a:xfrm>
            <a:off x="6019800" y="6628610"/>
            <a:ext cx="5715000"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w="0"/>
                <a:solidFill>
                  <a:prstClr val="black"/>
                </a:solidFill>
                <a:effectLst/>
                <a:uLnTx/>
                <a:uFillTx/>
                <a:latin typeface="Arial" panose="020B0604020202020204" pitchFamily="34" charset="0"/>
                <a:ea typeface="+mn-ea"/>
                <a:cs typeface="+mn-cs"/>
              </a:rPr>
              <a:t>THỰC HÀNH ĐÓNG VAI</a:t>
            </a:r>
          </a:p>
        </p:txBody>
      </p:sp>
    </p:spTree>
    <p:extLst>
      <p:ext uri="{BB962C8B-B14F-4D97-AF65-F5344CB8AC3E}">
        <p14:creationId xmlns:p14="http://schemas.microsoft.com/office/powerpoint/2010/main" val="3669502001"/>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7A757-9E1E-4425-84B7-E610F64284BF}"/>
            </a:ext>
          </a:extLst>
        </p:cNvPr>
        <p:cNvGrpSpPr/>
        <p:nvPr/>
      </p:nvGrpSpPr>
      <p:grpSpPr>
        <a:xfrm>
          <a:off x="0" y="0"/>
          <a:ext cx="0" cy="0"/>
          <a:chOff x="0" y="0"/>
          <a:chExt cx="0" cy="0"/>
        </a:xfrm>
      </p:grpSpPr>
      <p:grpSp>
        <p:nvGrpSpPr>
          <p:cNvPr id="3" name="Nhóm 2">
            <a:extLst>
              <a:ext uri="{FF2B5EF4-FFF2-40B4-BE49-F238E27FC236}">
                <a16:creationId xmlns:a16="http://schemas.microsoft.com/office/drawing/2014/main" id="{DD03CBB9-E86C-9B1F-AA84-7D96757E46CE}"/>
              </a:ext>
            </a:extLst>
          </p:cNvPr>
          <p:cNvGrpSpPr/>
          <p:nvPr/>
        </p:nvGrpSpPr>
        <p:grpSpPr>
          <a:xfrm>
            <a:off x="-11545" y="0"/>
            <a:ext cx="18299545" cy="10287000"/>
            <a:chOff x="-11545" y="0"/>
            <a:chExt cx="18299545" cy="10287000"/>
          </a:xfrm>
        </p:grpSpPr>
        <p:sp>
          <p:nvSpPr>
            <p:cNvPr id="4" name="Freeform 2">
              <a:extLst>
                <a:ext uri="{FF2B5EF4-FFF2-40B4-BE49-F238E27FC236}">
                  <a16:creationId xmlns:a16="http://schemas.microsoft.com/office/drawing/2014/main" id="{CF431A50-9B34-6070-B374-7B2EB61CEA4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grpSp>
          <p:nvGrpSpPr>
            <p:cNvPr id="8" name="Nhóm 7">
              <a:extLst>
                <a:ext uri="{FF2B5EF4-FFF2-40B4-BE49-F238E27FC236}">
                  <a16:creationId xmlns:a16="http://schemas.microsoft.com/office/drawing/2014/main" id="{DD51156F-D27F-3C7D-EBD3-A157FE8ACDB5}"/>
                </a:ext>
              </a:extLst>
            </p:cNvPr>
            <p:cNvGrpSpPr/>
            <p:nvPr/>
          </p:nvGrpSpPr>
          <p:grpSpPr>
            <a:xfrm>
              <a:off x="-11545" y="6017308"/>
              <a:ext cx="18299545" cy="2859990"/>
              <a:chOff x="64655" y="1064595"/>
              <a:chExt cx="18299545" cy="2859990"/>
            </a:xfrm>
          </p:grpSpPr>
          <p:pic>
            <p:nvPicPr>
              <p:cNvPr id="7" name="Hình ảnh 6">
                <a:extLst>
                  <a:ext uri="{FF2B5EF4-FFF2-40B4-BE49-F238E27FC236}">
                    <a16:creationId xmlns:a16="http://schemas.microsoft.com/office/drawing/2014/main" id="{B27EBFCF-1DFB-958E-65CA-5323CCF4B8C6}"/>
                  </a:ext>
                </a:extLst>
              </p:cNvPr>
              <p:cNvPicPr>
                <a:picLocks noChangeAspect="1"/>
              </p:cNvPicPr>
              <p:nvPr/>
            </p:nvPicPr>
            <p:blipFill rotWithShape="1">
              <a:blip r:embed="rId3"/>
              <a:srcRect t="82594"/>
              <a:stretch/>
            </p:blipFill>
            <p:spPr>
              <a:xfrm flipH="1">
                <a:off x="64655" y="1064595"/>
                <a:ext cx="18288000" cy="1790509"/>
              </a:xfrm>
              <a:prstGeom prst="rect">
                <a:avLst/>
              </a:prstGeom>
            </p:spPr>
          </p:pic>
          <p:pic>
            <p:nvPicPr>
              <p:cNvPr id="18" name="Hình ảnh 17">
                <a:extLst>
                  <a:ext uri="{FF2B5EF4-FFF2-40B4-BE49-F238E27FC236}">
                    <a16:creationId xmlns:a16="http://schemas.microsoft.com/office/drawing/2014/main" id="{1B673C2C-1D42-AD79-BAEB-AFED0A3E8652}"/>
                  </a:ext>
                </a:extLst>
              </p:cNvPr>
              <p:cNvPicPr>
                <a:picLocks noChangeAspect="1"/>
              </p:cNvPicPr>
              <p:nvPr/>
            </p:nvPicPr>
            <p:blipFill rotWithShape="1">
              <a:blip r:embed="rId3"/>
              <a:srcRect t="87404" b="1192"/>
              <a:stretch/>
            </p:blipFill>
            <p:spPr>
              <a:xfrm flipV="1">
                <a:off x="76200" y="2751567"/>
                <a:ext cx="18288000" cy="1173018"/>
              </a:xfrm>
              <a:prstGeom prst="rect">
                <a:avLst/>
              </a:prstGeom>
            </p:spPr>
          </p:pic>
        </p:grpSp>
      </p:grpSp>
      <p:sp>
        <p:nvSpPr>
          <p:cNvPr id="6" name="Freeform 6">
            <a:extLst>
              <a:ext uri="{FF2B5EF4-FFF2-40B4-BE49-F238E27FC236}">
                <a16:creationId xmlns:a16="http://schemas.microsoft.com/office/drawing/2014/main" id="{AAD2C546-F060-57C0-A0B2-E10F06DFCD16}"/>
              </a:ext>
            </a:extLst>
          </p:cNvPr>
          <p:cNvSpPr/>
          <p:nvPr/>
        </p:nvSpPr>
        <p:spPr>
          <a:xfrm>
            <a:off x="16230600" y="570258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a:extLst>
              <a:ext uri="{FF2B5EF4-FFF2-40B4-BE49-F238E27FC236}">
                <a16:creationId xmlns:a16="http://schemas.microsoft.com/office/drawing/2014/main" id="{D03DF62D-EFDD-3A79-A29F-5192E28743B5}"/>
              </a:ext>
            </a:extLst>
          </p:cNvPr>
          <p:cNvSpPr/>
          <p:nvPr/>
        </p:nvSpPr>
        <p:spPr>
          <a:xfrm>
            <a:off x="-2441051"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843A4E9E-968D-1390-D16F-DC6A3EB691A1}"/>
              </a:ext>
            </a:extLst>
          </p:cNvPr>
          <p:cNvSpPr/>
          <p:nvPr/>
        </p:nvSpPr>
        <p:spPr>
          <a:xfrm>
            <a:off x="16559940"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Hình chữ nhật: Góc Gập 15">
            <a:extLst>
              <a:ext uri="{FF2B5EF4-FFF2-40B4-BE49-F238E27FC236}">
                <a16:creationId xmlns:a16="http://schemas.microsoft.com/office/drawing/2014/main" id="{85A1235E-4B53-EB55-8DCE-D224EDBFDB6A}"/>
              </a:ext>
            </a:extLst>
          </p:cNvPr>
          <p:cNvSpPr/>
          <p:nvPr/>
        </p:nvSpPr>
        <p:spPr>
          <a:xfrm>
            <a:off x="1398720" y="712372"/>
            <a:ext cx="14797304" cy="5304936"/>
          </a:xfrm>
          <a:prstGeom prst="foldedCorner">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97AE5640-ADA3-FF36-CF47-BF129C2BEC1F}"/>
              </a:ext>
            </a:extLst>
          </p:cNvPr>
          <p:cNvSpPr txBox="1"/>
          <p:nvPr/>
        </p:nvSpPr>
        <p:spPr>
          <a:xfrm>
            <a:off x="1629589" y="1697008"/>
            <a:ext cx="14558334" cy="4247317"/>
          </a:xfrm>
          <a:prstGeom prst="rect">
            <a:avLst/>
          </a:prstGeom>
          <a:noFill/>
        </p:spPr>
        <p:txBody>
          <a:bodyPr wrap="square">
            <a:spAutoFit/>
          </a:bodyPr>
          <a:lstStyle/>
          <a:p>
            <a:pPr indent="898525"/>
            <a:r>
              <a:rPr lang="vi-VN" sz="5400">
                <a:solidFill>
                  <a:srgbClr val="2E2E2E"/>
                </a:solidFill>
                <a:cs typeface="Arial" panose="020B0604020202020204" pitchFamily="34" charset="0"/>
              </a:rPr>
              <a:t>Trong tiết Mĩ thuật, thầy giáo yêu cầu cả lớp nộp bài vẽ đã hoàn thiện. Mai bối rối vì vẫn chưa vẽ xong. </a:t>
            </a:r>
          </a:p>
          <a:p>
            <a:pPr indent="898525"/>
            <a:r>
              <a:rPr lang="vi-VN" sz="5400" i="1">
                <a:solidFill>
                  <a:srgbClr val="2E2E2E"/>
                </a:solidFill>
                <a:cs typeface="Arial" panose="020B0604020202020204" pitchFamily="34" charset="0"/>
              </a:rPr>
              <a:t>Nếu là Mai, em sẽ làm gì trong tình huống này?</a:t>
            </a:r>
            <a:endParaRPr lang="en-US" sz="5400" i="1">
              <a:latin typeface="Arial" panose="020B0604020202020204" pitchFamily="34" charset="0"/>
              <a:cs typeface="Arial" panose="020B0604020202020204" pitchFamily="34" charset="0"/>
            </a:endParaRPr>
          </a:p>
        </p:txBody>
      </p:sp>
      <p:grpSp>
        <p:nvGrpSpPr>
          <p:cNvPr id="27" name="Nhóm 26">
            <a:extLst>
              <a:ext uri="{FF2B5EF4-FFF2-40B4-BE49-F238E27FC236}">
                <a16:creationId xmlns:a16="http://schemas.microsoft.com/office/drawing/2014/main" id="{B863BD00-C949-0066-D26D-3983ED8A39C6}"/>
              </a:ext>
            </a:extLst>
          </p:cNvPr>
          <p:cNvGrpSpPr/>
          <p:nvPr/>
        </p:nvGrpSpPr>
        <p:grpSpPr>
          <a:xfrm>
            <a:off x="497161" y="25967"/>
            <a:ext cx="5475231" cy="1926886"/>
            <a:chOff x="531737" y="2265787"/>
            <a:chExt cx="5475231" cy="1926886"/>
          </a:xfrm>
        </p:grpSpPr>
        <p:sp>
          <p:nvSpPr>
            <p:cNvPr id="26" name="Freeform 3">
              <a:extLst>
                <a:ext uri="{FF2B5EF4-FFF2-40B4-BE49-F238E27FC236}">
                  <a16:creationId xmlns:a16="http://schemas.microsoft.com/office/drawing/2014/main" id="{607C08DE-4C92-9E5F-9997-D705F6983946}"/>
                </a:ext>
              </a:extLst>
            </p:cNvPr>
            <p:cNvSpPr/>
            <p:nvPr/>
          </p:nvSpPr>
          <p:spPr>
            <a:xfrm>
              <a:off x="531737" y="2265787"/>
              <a:ext cx="5475231" cy="1926886"/>
            </a:xfrm>
            <a:custGeom>
              <a:avLst/>
              <a:gdLst/>
              <a:ahLst/>
              <a:cxnLst/>
              <a:rect l="l" t="t" r="r" b="b"/>
              <a:pathLst>
                <a:path w="7315200" h="3090672">
                  <a:moveTo>
                    <a:pt x="0" y="0"/>
                  </a:moveTo>
                  <a:lnTo>
                    <a:pt x="7315200" y="0"/>
                  </a:lnTo>
                  <a:lnTo>
                    <a:pt x="7315200" y="3090672"/>
                  </a:lnTo>
                  <a:lnTo>
                    <a:pt x="0" y="3090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Hình chữ nhật 22">
              <a:extLst>
                <a:ext uri="{FF2B5EF4-FFF2-40B4-BE49-F238E27FC236}">
                  <a16:creationId xmlns:a16="http://schemas.microsoft.com/office/drawing/2014/main" id="{C1C7E3EA-2C58-04D6-ED79-D49D09FDEC5F}"/>
                </a:ext>
              </a:extLst>
            </p:cNvPr>
            <p:cNvSpPr/>
            <p:nvPr/>
          </p:nvSpPr>
          <p:spPr>
            <a:xfrm>
              <a:off x="1192278" y="2813731"/>
              <a:ext cx="4413068" cy="830997"/>
            </a:xfrm>
            <a:prstGeom prst="rect">
              <a:avLst/>
            </a:prstGeom>
            <a:noFill/>
          </p:spPr>
          <p:txBody>
            <a:bodyPr wrap="none" lIns="91440" tIns="45720" rIns="91440" bIns="45720">
              <a:spAutoFit/>
            </a:bodyPr>
            <a:lstStyle/>
            <a:p>
              <a:pPr algn="ctr"/>
              <a:r>
                <a:rPr lang="vi-VN" sz="4800" b="1" cap="none" spc="-200">
                  <a:ln w="0"/>
                  <a:solidFill>
                    <a:schemeClr val="bg1"/>
                  </a:solidFill>
                </a:rPr>
                <a:t>TÌNH HUỐNG 2</a:t>
              </a:r>
            </a:p>
          </p:txBody>
        </p:sp>
      </p:grpSp>
      <p:grpSp>
        <p:nvGrpSpPr>
          <p:cNvPr id="2" name="Nhóm 1">
            <a:extLst>
              <a:ext uri="{FF2B5EF4-FFF2-40B4-BE49-F238E27FC236}">
                <a16:creationId xmlns:a16="http://schemas.microsoft.com/office/drawing/2014/main" id="{1055E2D3-F0E8-F1B8-A78B-63B034E54987}"/>
              </a:ext>
            </a:extLst>
          </p:cNvPr>
          <p:cNvGrpSpPr/>
          <p:nvPr/>
        </p:nvGrpSpPr>
        <p:grpSpPr>
          <a:xfrm>
            <a:off x="1628258" y="6313137"/>
            <a:ext cx="13376161" cy="1633283"/>
            <a:chOff x="1118925" y="5200666"/>
            <a:chExt cx="13376161" cy="1633283"/>
          </a:xfrm>
        </p:grpSpPr>
        <p:grpSp>
          <p:nvGrpSpPr>
            <p:cNvPr id="5" name="Nhóm 4">
              <a:extLst>
                <a:ext uri="{FF2B5EF4-FFF2-40B4-BE49-F238E27FC236}">
                  <a16:creationId xmlns:a16="http://schemas.microsoft.com/office/drawing/2014/main" id="{3B5D7FC0-58E8-1535-4160-8F1D34DB1149}"/>
                </a:ext>
              </a:extLst>
            </p:cNvPr>
            <p:cNvGrpSpPr/>
            <p:nvPr/>
          </p:nvGrpSpPr>
          <p:grpSpPr>
            <a:xfrm>
              <a:off x="1118925" y="5200666"/>
              <a:ext cx="13376161" cy="1633283"/>
              <a:chOff x="1118925" y="5200666"/>
              <a:chExt cx="15100130" cy="1633283"/>
            </a:xfrm>
          </p:grpSpPr>
          <p:sp>
            <p:nvSpPr>
              <p:cNvPr id="10" name="Hình chữ nhật: Góc Tròn 9">
                <a:extLst>
                  <a:ext uri="{FF2B5EF4-FFF2-40B4-BE49-F238E27FC236}">
                    <a16:creationId xmlns:a16="http://schemas.microsoft.com/office/drawing/2014/main" id="{6FC7A290-2629-4299-EA81-5914271D850C}"/>
                  </a:ext>
                </a:extLst>
              </p:cNvPr>
              <p:cNvSpPr/>
              <p:nvPr/>
            </p:nvSpPr>
            <p:spPr>
              <a:xfrm>
                <a:off x="1981200" y="5262551"/>
                <a:ext cx="14237855" cy="1557349"/>
              </a:xfrm>
              <a:prstGeom prst="roundRect">
                <a:avLst/>
              </a:prstGeom>
              <a:solidFill>
                <a:schemeClr val="bg1"/>
              </a:solidFill>
              <a:ln w="57150">
                <a:solidFill>
                  <a:srgbClr val="CAA8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CEDE132C-97B6-C2EC-8B0E-924576D054AA}"/>
                  </a:ext>
                </a:extLst>
              </p:cNvPr>
              <p:cNvSpPr/>
              <p:nvPr/>
            </p:nvSpPr>
            <p:spPr>
              <a:xfrm>
                <a:off x="1118925" y="5200666"/>
                <a:ext cx="1789517" cy="1633283"/>
              </a:xfrm>
              <a:custGeom>
                <a:avLst/>
                <a:gdLst/>
                <a:ahLst/>
                <a:cxnLst/>
                <a:rect l="l" t="t" r="r" b="b"/>
                <a:pathLst>
                  <a:path w="2819686" h="2449602">
                    <a:moveTo>
                      <a:pt x="0" y="0"/>
                    </a:moveTo>
                    <a:lnTo>
                      <a:pt x="2819685" y="0"/>
                    </a:lnTo>
                    <a:lnTo>
                      <a:pt x="2819685" y="2449602"/>
                    </a:lnTo>
                    <a:lnTo>
                      <a:pt x="0" y="24496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9" name="Hộp Văn bản 8">
              <a:extLst>
                <a:ext uri="{FF2B5EF4-FFF2-40B4-BE49-F238E27FC236}">
                  <a16:creationId xmlns:a16="http://schemas.microsoft.com/office/drawing/2014/main" id="{535F0FBF-00D6-20ED-F0EA-77DA25A010F1}"/>
                </a:ext>
              </a:extLst>
            </p:cNvPr>
            <p:cNvSpPr txBox="1"/>
            <p:nvPr/>
          </p:nvSpPr>
          <p:spPr>
            <a:xfrm>
              <a:off x="2819400" y="5283510"/>
              <a:ext cx="11675686" cy="1280992"/>
            </a:xfrm>
            <a:prstGeom prst="rect">
              <a:avLst/>
            </a:prstGeom>
            <a:noFill/>
          </p:spPr>
          <p:txBody>
            <a:bodyPr wrap="square">
              <a:spAutoFit/>
            </a:bodyPr>
            <a:lstStyle/>
            <a:p>
              <a:pPr algn="just">
                <a:lnSpc>
                  <a:spcPct val="130000"/>
                </a:lnSpc>
                <a:tabLst>
                  <a:tab pos="1342390" algn="l"/>
                </a:tabLst>
              </a:pPr>
              <a:r>
                <a:rPr lang="vi-VN" sz="6600" i="1">
                  <a:effectLst/>
                  <a:latin typeface="Times New Roman" panose="02020603050405020304" pitchFamily="18" charset="0"/>
                  <a:ea typeface="Calibri" panose="020F0502020204030204" pitchFamily="34" charset="0"/>
                </a:rPr>
                <a:t>Vì sao Mai bối rối?</a:t>
              </a:r>
              <a:endParaRPr lang="en-US" sz="6600" i="1">
                <a:effectLst/>
                <a:latin typeface="Times New Roman" panose="02020603050405020304" pitchFamily="18" charset="0"/>
                <a:ea typeface="Calibri" panose="020F0502020204030204" pitchFamily="34" charset="0"/>
              </a:endParaRPr>
            </a:p>
          </p:txBody>
        </p:sp>
      </p:grpSp>
      <p:grpSp>
        <p:nvGrpSpPr>
          <p:cNvPr id="12" name="Nhóm 11">
            <a:extLst>
              <a:ext uri="{FF2B5EF4-FFF2-40B4-BE49-F238E27FC236}">
                <a16:creationId xmlns:a16="http://schemas.microsoft.com/office/drawing/2014/main" id="{68159241-F9CA-9DBC-C73A-32EA41A75511}"/>
              </a:ext>
            </a:extLst>
          </p:cNvPr>
          <p:cNvGrpSpPr/>
          <p:nvPr/>
        </p:nvGrpSpPr>
        <p:grpSpPr>
          <a:xfrm>
            <a:off x="1905000" y="8208697"/>
            <a:ext cx="15057433" cy="1792686"/>
            <a:chOff x="2088602" y="7669120"/>
            <a:chExt cx="15057433" cy="1792686"/>
          </a:xfrm>
        </p:grpSpPr>
        <p:grpSp>
          <p:nvGrpSpPr>
            <p:cNvPr id="13" name="Nhóm 12">
              <a:extLst>
                <a:ext uri="{FF2B5EF4-FFF2-40B4-BE49-F238E27FC236}">
                  <a16:creationId xmlns:a16="http://schemas.microsoft.com/office/drawing/2014/main" id="{7FC45FC6-F312-B468-F69F-BDBCD5C03AE7}"/>
                </a:ext>
              </a:extLst>
            </p:cNvPr>
            <p:cNvGrpSpPr/>
            <p:nvPr/>
          </p:nvGrpSpPr>
          <p:grpSpPr>
            <a:xfrm>
              <a:off x="2088602" y="7669120"/>
              <a:ext cx="14640232" cy="1792686"/>
              <a:chOff x="799115" y="7669120"/>
              <a:chExt cx="14640232" cy="1792686"/>
            </a:xfrm>
          </p:grpSpPr>
          <p:sp>
            <p:nvSpPr>
              <p:cNvPr id="19" name="Hình chữ nhật: Góc Tròn 18">
                <a:extLst>
                  <a:ext uri="{FF2B5EF4-FFF2-40B4-BE49-F238E27FC236}">
                    <a16:creationId xmlns:a16="http://schemas.microsoft.com/office/drawing/2014/main" id="{DDEEFB14-DC32-E943-B881-06D7788ED2CD}"/>
                  </a:ext>
                </a:extLst>
              </p:cNvPr>
              <p:cNvSpPr/>
              <p:nvPr/>
            </p:nvSpPr>
            <p:spPr>
              <a:xfrm>
                <a:off x="799115" y="7669120"/>
                <a:ext cx="13886143" cy="1604983"/>
              </a:xfrm>
              <a:prstGeom prst="roundRect">
                <a:avLst/>
              </a:prstGeom>
              <a:solidFill>
                <a:schemeClr val="bg1"/>
              </a:solidFill>
              <a:ln w="57150">
                <a:solidFill>
                  <a:srgbClr val="F48D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8">
                <a:extLst>
                  <a:ext uri="{FF2B5EF4-FFF2-40B4-BE49-F238E27FC236}">
                    <a16:creationId xmlns:a16="http://schemas.microsoft.com/office/drawing/2014/main" id="{8C790FD1-7E90-29DD-F4FD-DDEB9C856B09}"/>
                  </a:ext>
                </a:extLst>
              </p:cNvPr>
              <p:cNvSpPr/>
              <p:nvPr/>
            </p:nvSpPr>
            <p:spPr>
              <a:xfrm>
                <a:off x="13460885" y="7671297"/>
                <a:ext cx="1978462" cy="1790509"/>
              </a:xfrm>
              <a:custGeom>
                <a:avLst/>
                <a:gdLst/>
                <a:ahLst/>
                <a:cxnLst/>
                <a:rect l="l" t="t" r="r" b="b"/>
                <a:pathLst>
                  <a:path w="2706742" h="2449602">
                    <a:moveTo>
                      <a:pt x="0" y="0"/>
                    </a:moveTo>
                    <a:lnTo>
                      <a:pt x="2706743" y="0"/>
                    </a:lnTo>
                    <a:lnTo>
                      <a:pt x="2706743" y="2449602"/>
                    </a:lnTo>
                    <a:lnTo>
                      <a:pt x="0" y="24496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14" name="Hộp Văn bản 13">
              <a:extLst>
                <a:ext uri="{FF2B5EF4-FFF2-40B4-BE49-F238E27FC236}">
                  <a16:creationId xmlns:a16="http://schemas.microsoft.com/office/drawing/2014/main" id="{5291EBAA-019C-4DA3-F3DA-6271F59E0D3A}"/>
                </a:ext>
              </a:extLst>
            </p:cNvPr>
            <p:cNvSpPr txBox="1"/>
            <p:nvPr/>
          </p:nvSpPr>
          <p:spPr>
            <a:xfrm>
              <a:off x="2088602" y="7937309"/>
              <a:ext cx="15057433" cy="1107996"/>
            </a:xfrm>
            <a:prstGeom prst="rect">
              <a:avLst/>
            </a:prstGeom>
            <a:noFill/>
          </p:spPr>
          <p:txBody>
            <a:bodyPr wrap="square">
              <a:spAutoFit/>
            </a:bodyPr>
            <a:lstStyle/>
            <a:p>
              <a:r>
                <a:rPr lang="vi-VN" sz="6600" i="1">
                  <a:effectLst/>
                  <a:latin typeface="Times New Roman" panose="02020603050405020304" pitchFamily="18" charset="0"/>
                  <a:ea typeface="Times New Roman" panose="02020603050405020304" pitchFamily="18" charset="0"/>
                </a:rPr>
                <a:t>Mai bối rối vì chưa hoàn thiện bài vẽ.</a:t>
              </a:r>
              <a:endParaRPr lang="en-US" sz="6600" i="1"/>
            </a:p>
          </p:txBody>
        </p:sp>
      </p:grpSp>
    </p:spTree>
    <p:extLst>
      <p:ext uri="{BB962C8B-B14F-4D97-AF65-F5344CB8AC3E}">
        <p14:creationId xmlns:p14="http://schemas.microsoft.com/office/powerpoint/2010/main" val="38310308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left)">
                                      <p:cBhvr>
                                        <p:cTn id="14" dur="500"/>
                                        <p:tgtEl>
                                          <p:spTgt spid="25">
                                            <p:txEl>
                                              <p:pRg st="0" end="0"/>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wipe(left)">
                                      <p:cBhvr>
                                        <p:cTn id="18" dur="500"/>
                                        <p:tgtEl>
                                          <p:spTgt spid="2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righ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2970D-C3C0-42D5-6F03-3BAD96A0B815}"/>
            </a:ext>
          </a:extLst>
        </p:cNvPr>
        <p:cNvGrpSpPr/>
        <p:nvPr/>
      </p:nvGrpSpPr>
      <p:grpSpPr>
        <a:xfrm>
          <a:off x="0" y="0"/>
          <a:ext cx="0" cy="0"/>
          <a:chOff x="0" y="0"/>
          <a:chExt cx="0" cy="0"/>
        </a:xfrm>
      </p:grpSpPr>
      <p:grpSp>
        <p:nvGrpSpPr>
          <p:cNvPr id="3" name="Nhóm 2">
            <a:extLst>
              <a:ext uri="{FF2B5EF4-FFF2-40B4-BE49-F238E27FC236}">
                <a16:creationId xmlns:a16="http://schemas.microsoft.com/office/drawing/2014/main" id="{8A509747-12B9-4662-1FE8-A05A81F5F424}"/>
              </a:ext>
            </a:extLst>
          </p:cNvPr>
          <p:cNvGrpSpPr/>
          <p:nvPr/>
        </p:nvGrpSpPr>
        <p:grpSpPr>
          <a:xfrm>
            <a:off x="-11545" y="0"/>
            <a:ext cx="18299545" cy="10287000"/>
            <a:chOff x="-11545" y="0"/>
            <a:chExt cx="18299545" cy="10287000"/>
          </a:xfrm>
        </p:grpSpPr>
        <p:sp>
          <p:nvSpPr>
            <p:cNvPr id="4" name="Freeform 2">
              <a:extLst>
                <a:ext uri="{FF2B5EF4-FFF2-40B4-BE49-F238E27FC236}">
                  <a16:creationId xmlns:a16="http://schemas.microsoft.com/office/drawing/2014/main" id="{7348E18A-4DB3-2836-8B44-F62BE104FE8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grpSp>
          <p:nvGrpSpPr>
            <p:cNvPr id="8" name="Nhóm 7">
              <a:extLst>
                <a:ext uri="{FF2B5EF4-FFF2-40B4-BE49-F238E27FC236}">
                  <a16:creationId xmlns:a16="http://schemas.microsoft.com/office/drawing/2014/main" id="{21A8DED0-770D-E955-8604-7D0E26E2E8BC}"/>
                </a:ext>
              </a:extLst>
            </p:cNvPr>
            <p:cNvGrpSpPr/>
            <p:nvPr/>
          </p:nvGrpSpPr>
          <p:grpSpPr>
            <a:xfrm>
              <a:off x="-11545" y="6017308"/>
              <a:ext cx="18299545" cy="2859990"/>
              <a:chOff x="64655" y="1064595"/>
              <a:chExt cx="18299545" cy="2859990"/>
            </a:xfrm>
          </p:grpSpPr>
          <p:pic>
            <p:nvPicPr>
              <p:cNvPr id="7" name="Hình ảnh 6">
                <a:extLst>
                  <a:ext uri="{FF2B5EF4-FFF2-40B4-BE49-F238E27FC236}">
                    <a16:creationId xmlns:a16="http://schemas.microsoft.com/office/drawing/2014/main" id="{33714907-1250-771E-E906-9E84E653C898}"/>
                  </a:ext>
                </a:extLst>
              </p:cNvPr>
              <p:cNvPicPr>
                <a:picLocks noChangeAspect="1"/>
              </p:cNvPicPr>
              <p:nvPr/>
            </p:nvPicPr>
            <p:blipFill rotWithShape="1">
              <a:blip r:embed="rId3"/>
              <a:srcRect t="82594"/>
              <a:stretch/>
            </p:blipFill>
            <p:spPr>
              <a:xfrm flipH="1">
                <a:off x="64655" y="1064595"/>
                <a:ext cx="18288000" cy="1790509"/>
              </a:xfrm>
              <a:prstGeom prst="rect">
                <a:avLst/>
              </a:prstGeom>
            </p:spPr>
          </p:pic>
          <p:pic>
            <p:nvPicPr>
              <p:cNvPr id="18" name="Hình ảnh 17">
                <a:extLst>
                  <a:ext uri="{FF2B5EF4-FFF2-40B4-BE49-F238E27FC236}">
                    <a16:creationId xmlns:a16="http://schemas.microsoft.com/office/drawing/2014/main" id="{3260A207-F0B6-9C3B-2345-53D7436607DD}"/>
                  </a:ext>
                </a:extLst>
              </p:cNvPr>
              <p:cNvPicPr>
                <a:picLocks noChangeAspect="1"/>
              </p:cNvPicPr>
              <p:nvPr/>
            </p:nvPicPr>
            <p:blipFill rotWithShape="1">
              <a:blip r:embed="rId3"/>
              <a:srcRect t="87404" b="1192"/>
              <a:stretch/>
            </p:blipFill>
            <p:spPr>
              <a:xfrm flipV="1">
                <a:off x="76200" y="2751567"/>
                <a:ext cx="18288000" cy="1173018"/>
              </a:xfrm>
              <a:prstGeom prst="rect">
                <a:avLst/>
              </a:prstGeom>
            </p:spPr>
          </p:pic>
        </p:grpSp>
      </p:grpSp>
      <p:sp>
        <p:nvSpPr>
          <p:cNvPr id="6" name="Freeform 6">
            <a:extLst>
              <a:ext uri="{FF2B5EF4-FFF2-40B4-BE49-F238E27FC236}">
                <a16:creationId xmlns:a16="http://schemas.microsoft.com/office/drawing/2014/main" id="{CA84DE84-5741-E11E-FBB6-9B45BDC630BF}"/>
              </a:ext>
            </a:extLst>
          </p:cNvPr>
          <p:cNvSpPr/>
          <p:nvPr/>
        </p:nvSpPr>
        <p:spPr>
          <a:xfrm>
            <a:off x="16230600" y="570258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a:extLst>
              <a:ext uri="{FF2B5EF4-FFF2-40B4-BE49-F238E27FC236}">
                <a16:creationId xmlns:a16="http://schemas.microsoft.com/office/drawing/2014/main" id="{004DBBF9-EE89-10B1-2BBE-C1F290845514}"/>
              </a:ext>
            </a:extLst>
          </p:cNvPr>
          <p:cNvSpPr/>
          <p:nvPr/>
        </p:nvSpPr>
        <p:spPr>
          <a:xfrm>
            <a:off x="-2441051"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5C8707DF-26A4-2B39-B875-A4831A983212}"/>
              </a:ext>
            </a:extLst>
          </p:cNvPr>
          <p:cNvSpPr/>
          <p:nvPr/>
        </p:nvSpPr>
        <p:spPr>
          <a:xfrm>
            <a:off x="16559940"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Hình chữ nhật: Góc Gập 15">
            <a:extLst>
              <a:ext uri="{FF2B5EF4-FFF2-40B4-BE49-F238E27FC236}">
                <a16:creationId xmlns:a16="http://schemas.microsoft.com/office/drawing/2014/main" id="{4F04A237-BF29-A46A-C42B-013FE97A4758}"/>
              </a:ext>
            </a:extLst>
          </p:cNvPr>
          <p:cNvSpPr/>
          <p:nvPr/>
        </p:nvSpPr>
        <p:spPr>
          <a:xfrm>
            <a:off x="1398720" y="712372"/>
            <a:ext cx="14797304" cy="5304936"/>
          </a:xfrm>
          <a:prstGeom prst="foldedCorner">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08A82188-3498-9996-599C-E91FD9171E61}"/>
              </a:ext>
            </a:extLst>
          </p:cNvPr>
          <p:cNvSpPr txBox="1"/>
          <p:nvPr/>
        </p:nvSpPr>
        <p:spPr>
          <a:xfrm>
            <a:off x="1629589" y="1697008"/>
            <a:ext cx="14558334" cy="4247317"/>
          </a:xfrm>
          <a:prstGeom prst="rect">
            <a:avLst/>
          </a:prstGeom>
          <a:noFill/>
        </p:spPr>
        <p:txBody>
          <a:bodyPr wrap="square">
            <a:spAutoFit/>
          </a:bodyPr>
          <a:lstStyle/>
          <a:p>
            <a:pPr indent="898525"/>
            <a:r>
              <a:rPr lang="vi-VN" sz="5400">
                <a:solidFill>
                  <a:srgbClr val="2E2E2E"/>
                </a:solidFill>
                <a:cs typeface="Arial" panose="020B0604020202020204" pitchFamily="34" charset="0"/>
              </a:rPr>
              <a:t>Trong tiết Mĩ thuật, thầy giáo yêu cầu cả lớp nộp bài vẽ đã hoàn thiện. Mai bối rối vì vẫn chưa vẽ xong. </a:t>
            </a:r>
          </a:p>
          <a:p>
            <a:pPr indent="898525"/>
            <a:r>
              <a:rPr lang="vi-VN" sz="5400" i="1">
                <a:solidFill>
                  <a:srgbClr val="2E2E2E"/>
                </a:solidFill>
                <a:cs typeface="Arial" panose="020B0604020202020204" pitchFamily="34" charset="0"/>
              </a:rPr>
              <a:t>Nếu là Mai, em sẽ làm gì trong tình huống này?</a:t>
            </a:r>
            <a:endParaRPr lang="en-US" sz="5400" i="1">
              <a:latin typeface="Arial" panose="020B0604020202020204" pitchFamily="34" charset="0"/>
              <a:cs typeface="Arial" panose="020B0604020202020204" pitchFamily="34" charset="0"/>
            </a:endParaRPr>
          </a:p>
        </p:txBody>
      </p:sp>
      <p:grpSp>
        <p:nvGrpSpPr>
          <p:cNvPr id="27" name="Nhóm 26">
            <a:extLst>
              <a:ext uri="{FF2B5EF4-FFF2-40B4-BE49-F238E27FC236}">
                <a16:creationId xmlns:a16="http://schemas.microsoft.com/office/drawing/2014/main" id="{65D4809B-A11C-9A9F-BE20-5F2E683C3C03}"/>
              </a:ext>
            </a:extLst>
          </p:cNvPr>
          <p:cNvGrpSpPr/>
          <p:nvPr/>
        </p:nvGrpSpPr>
        <p:grpSpPr>
          <a:xfrm>
            <a:off x="497161" y="25967"/>
            <a:ext cx="5475231" cy="1926886"/>
            <a:chOff x="531737" y="2265787"/>
            <a:chExt cx="5475231" cy="1926886"/>
          </a:xfrm>
        </p:grpSpPr>
        <p:sp>
          <p:nvSpPr>
            <p:cNvPr id="26" name="Freeform 3">
              <a:extLst>
                <a:ext uri="{FF2B5EF4-FFF2-40B4-BE49-F238E27FC236}">
                  <a16:creationId xmlns:a16="http://schemas.microsoft.com/office/drawing/2014/main" id="{4F8DAE66-F4E8-889F-6116-123539E9FE91}"/>
                </a:ext>
              </a:extLst>
            </p:cNvPr>
            <p:cNvSpPr/>
            <p:nvPr/>
          </p:nvSpPr>
          <p:spPr>
            <a:xfrm>
              <a:off x="531737" y="2265787"/>
              <a:ext cx="5475231" cy="1926886"/>
            </a:xfrm>
            <a:custGeom>
              <a:avLst/>
              <a:gdLst/>
              <a:ahLst/>
              <a:cxnLst/>
              <a:rect l="l" t="t" r="r" b="b"/>
              <a:pathLst>
                <a:path w="7315200" h="3090672">
                  <a:moveTo>
                    <a:pt x="0" y="0"/>
                  </a:moveTo>
                  <a:lnTo>
                    <a:pt x="7315200" y="0"/>
                  </a:lnTo>
                  <a:lnTo>
                    <a:pt x="7315200" y="3090672"/>
                  </a:lnTo>
                  <a:lnTo>
                    <a:pt x="0" y="3090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Hình chữ nhật 22">
              <a:extLst>
                <a:ext uri="{FF2B5EF4-FFF2-40B4-BE49-F238E27FC236}">
                  <a16:creationId xmlns:a16="http://schemas.microsoft.com/office/drawing/2014/main" id="{C810D0CD-43A0-F4A8-4000-31455ED01336}"/>
                </a:ext>
              </a:extLst>
            </p:cNvPr>
            <p:cNvSpPr/>
            <p:nvPr/>
          </p:nvSpPr>
          <p:spPr>
            <a:xfrm>
              <a:off x="1192278" y="2813731"/>
              <a:ext cx="4413068" cy="830997"/>
            </a:xfrm>
            <a:prstGeom prst="rect">
              <a:avLst/>
            </a:prstGeom>
            <a:noFill/>
          </p:spPr>
          <p:txBody>
            <a:bodyPr wrap="none" lIns="91440" tIns="45720" rIns="91440" bIns="45720">
              <a:spAutoFit/>
            </a:bodyPr>
            <a:lstStyle/>
            <a:p>
              <a:pPr algn="ctr"/>
              <a:r>
                <a:rPr lang="vi-VN" sz="4800" b="1" cap="none" spc="-200">
                  <a:ln w="0"/>
                  <a:solidFill>
                    <a:schemeClr val="bg1"/>
                  </a:solidFill>
                </a:rPr>
                <a:t>TÌNH HUỐNG 2</a:t>
              </a:r>
            </a:p>
          </p:txBody>
        </p:sp>
      </p:grpSp>
      <p:grpSp>
        <p:nvGrpSpPr>
          <p:cNvPr id="2" name="Nhóm 1">
            <a:extLst>
              <a:ext uri="{FF2B5EF4-FFF2-40B4-BE49-F238E27FC236}">
                <a16:creationId xmlns:a16="http://schemas.microsoft.com/office/drawing/2014/main" id="{58C80451-9F23-4D63-349C-7A5ED5840802}"/>
              </a:ext>
            </a:extLst>
          </p:cNvPr>
          <p:cNvGrpSpPr/>
          <p:nvPr/>
        </p:nvGrpSpPr>
        <p:grpSpPr>
          <a:xfrm>
            <a:off x="1628258" y="6313137"/>
            <a:ext cx="13376161" cy="1633283"/>
            <a:chOff x="1118925" y="5200666"/>
            <a:chExt cx="13376161" cy="1633283"/>
          </a:xfrm>
        </p:grpSpPr>
        <p:grpSp>
          <p:nvGrpSpPr>
            <p:cNvPr id="5" name="Nhóm 4">
              <a:extLst>
                <a:ext uri="{FF2B5EF4-FFF2-40B4-BE49-F238E27FC236}">
                  <a16:creationId xmlns:a16="http://schemas.microsoft.com/office/drawing/2014/main" id="{5C3BDFEF-5BCF-C7BD-570F-07AEAAF751FC}"/>
                </a:ext>
              </a:extLst>
            </p:cNvPr>
            <p:cNvGrpSpPr/>
            <p:nvPr/>
          </p:nvGrpSpPr>
          <p:grpSpPr>
            <a:xfrm>
              <a:off x="1118925" y="5200666"/>
              <a:ext cx="13376161" cy="1633283"/>
              <a:chOff x="1118925" y="5200666"/>
              <a:chExt cx="15100130" cy="1633283"/>
            </a:xfrm>
          </p:grpSpPr>
          <p:sp>
            <p:nvSpPr>
              <p:cNvPr id="10" name="Hình chữ nhật: Góc Tròn 9">
                <a:extLst>
                  <a:ext uri="{FF2B5EF4-FFF2-40B4-BE49-F238E27FC236}">
                    <a16:creationId xmlns:a16="http://schemas.microsoft.com/office/drawing/2014/main" id="{CA91ADE0-4DCF-AD27-91E4-86DB571D6B10}"/>
                  </a:ext>
                </a:extLst>
              </p:cNvPr>
              <p:cNvSpPr/>
              <p:nvPr/>
            </p:nvSpPr>
            <p:spPr>
              <a:xfrm>
                <a:off x="1981200" y="5262551"/>
                <a:ext cx="14237855" cy="1557349"/>
              </a:xfrm>
              <a:prstGeom prst="roundRect">
                <a:avLst/>
              </a:prstGeom>
              <a:solidFill>
                <a:schemeClr val="bg1"/>
              </a:solidFill>
              <a:ln w="57150">
                <a:solidFill>
                  <a:srgbClr val="CAA8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319E8F1-24BA-21B6-913B-03ED25656D79}"/>
                  </a:ext>
                </a:extLst>
              </p:cNvPr>
              <p:cNvSpPr/>
              <p:nvPr/>
            </p:nvSpPr>
            <p:spPr>
              <a:xfrm>
                <a:off x="1118925" y="5200666"/>
                <a:ext cx="1789517" cy="1633283"/>
              </a:xfrm>
              <a:custGeom>
                <a:avLst/>
                <a:gdLst/>
                <a:ahLst/>
                <a:cxnLst/>
                <a:rect l="l" t="t" r="r" b="b"/>
                <a:pathLst>
                  <a:path w="2819686" h="2449602">
                    <a:moveTo>
                      <a:pt x="0" y="0"/>
                    </a:moveTo>
                    <a:lnTo>
                      <a:pt x="2819685" y="0"/>
                    </a:lnTo>
                    <a:lnTo>
                      <a:pt x="2819685" y="2449602"/>
                    </a:lnTo>
                    <a:lnTo>
                      <a:pt x="0" y="24496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9" name="Hộp Văn bản 8">
              <a:extLst>
                <a:ext uri="{FF2B5EF4-FFF2-40B4-BE49-F238E27FC236}">
                  <a16:creationId xmlns:a16="http://schemas.microsoft.com/office/drawing/2014/main" id="{35939AC7-11B4-2319-EB8F-B01A9984DEF3}"/>
                </a:ext>
              </a:extLst>
            </p:cNvPr>
            <p:cNvSpPr txBox="1"/>
            <p:nvPr/>
          </p:nvSpPr>
          <p:spPr>
            <a:xfrm>
              <a:off x="2819400" y="5283510"/>
              <a:ext cx="11675686" cy="1280992"/>
            </a:xfrm>
            <a:prstGeom prst="rect">
              <a:avLst/>
            </a:prstGeom>
            <a:noFill/>
          </p:spPr>
          <p:txBody>
            <a:bodyPr wrap="square">
              <a:spAutoFit/>
            </a:bodyPr>
            <a:lstStyle/>
            <a:p>
              <a:pPr algn="just">
                <a:lnSpc>
                  <a:spcPct val="130000"/>
                </a:lnSpc>
                <a:tabLst>
                  <a:tab pos="1342390" algn="l"/>
                </a:tabLst>
              </a:pPr>
              <a:r>
                <a:rPr lang="vi-VN" sz="6600" i="1">
                  <a:effectLst/>
                  <a:latin typeface="Times New Roman" panose="02020603050405020304" pitchFamily="18" charset="0"/>
                  <a:ea typeface="Calibri" panose="020F0502020204030204" pitchFamily="34" charset="0"/>
                </a:rPr>
                <a:t>Theo em, Mai nên làm gì?</a:t>
              </a:r>
              <a:endParaRPr lang="en-US" sz="6600" i="1">
                <a:effectLst/>
                <a:latin typeface="Times New Roman" panose="02020603050405020304" pitchFamily="18" charset="0"/>
                <a:ea typeface="Calibri" panose="020F0502020204030204" pitchFamily="34" charset="0"/>
              </a:endParaRPr>
            </a:p>
          </p:txBody>
        </p:sp>
      </p:grpSp>
      <p:grpSp>
        <p:nvGrpSpPr>
          <p:cNvPr id="12" name="Nhóm 11">
            <a:extLst>
              <a:ext uri="{FF2B5EF4-FFF2-40B4-BE49-F238E27FC236}">
                <a16:creationId xmlns:a16="http://schemas.microsoft.com/office/drawing/2014/main" id="{E0EA04C4-4065-DF77-EF3E-F9D9FEE88A69}"/>
              </a:ext>
            </a:extLst>
          </p:cNvPr>
          <p:cNvGrpSpPr/>
          <p:nvPr/>
        </p:nvGrpSpPr>
        <p:grpSpPr>
          <a:xfrm>
            <a:off x="3178812" y="8208697"/>
            <a:ext cx="13783621" cy="1792686"/>
            <a:chOff x="3362414" y="7669120"/>
            <a:chExt cx="13783621" cy="1792686"/>
          </a:xfrm>
        </p:grpSpPr>
        <p:grpSp>
          <p:nvGrpSpPr>
            <p:cNvPr id="13" name="Nhóm 12">
              <a:extLst>
                <a:ext uri="{FF2B5EF4-FFF2-40B4-BE49-F238E27FC236}">
                  <a16:creationId xmlns:a16="http://schemas.microsoft.com/office/drawing/2014/main" id="{2FB6C181-7A54-EEB0-8AD0-A1E5558122BB}"/>
                </a:ext>
              </a:extLst>
            </p:cNvPr>
            <p:cNvGrpSpPr/>
            <p:nvPr/>
          </p:nvGrpSpPr>
          <p:grpSpPr>
            <a:xfrm>
              <a:off x="3362414" y="7669120"/>
              <a:ext cx="13366420" cy="1792686"/>
              <a:chOff x="2072927" y="7669120"/>
              <a:chExt cx="13366420" cy="1792686"/>
            </a:xfrm>
          </p:grpSpPr>
          <p:sp>
            <p:nvSpPr>
              <p:cNvPr id="19" name="Hình chữ nhật: Góc Tròn 18">
                <a:extLst>
                  <a:ext uri="{FF2B5EF4-FFF2-40B4-BE49-F238E27FC236}">
                    <a16:creationId xmlns:a16="http://schemas.microsoft.com/office/drawing/2014/main" id="{A4D1070E-520E-1EDB-B685-B780EF5EE710}"/>
                  </a:ext>
                </a:extLst>
              </p:cNvPr>
              <p:cNvSpPr/>
              <p:nvPr/>
            </p:nvSpPr>
            <p:spPr>
              <a:xfrm>
                <a:off x="2072927" y="7669120"/>
                <a:ext cx="12612331" cy="1604983"/>
              </a:xfrm>
              <a:prstGeom prst="roundRect">
                <a:avLst/>
              </a:prstGeom>
              <a:solidFill>
                <a:schemeClr val="bg1"/>
              </a:solidFill>
              <a:ln w="57150">
                <a:solidFill>
                  <a:srgbClr val="F48D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8">
                <a:extLst>
                  <a:ext uri="{FF2B5EF4-FFF2-40B4-BE49-F238E27FC236}">
                    <a16:creationId xmlns:a16="http://schemas.microsoft.com/office/drawing/2014/main" id="{E888083D-2D9E-3BF2-9408-F1B6CF995E6E}"/>
                  </a:ext>
                </a:extLst>
              </p:cNvPr>
              <p:cNvSpPr/>
              <p:nvPr/>
            </p:nvSpPr>
            <p:spPr>
              <a:xfrm>
                <a:off x="13460885" y="7671297"/>
                <a:ext cx="1978462" cy="1790509"/>
              </a:xfrm>
              <a:custGeom>
                <a:avLst/>
                <a:gdLst/>
                <a:ahLst/>
                <a:cxnLst/>
                <a:rect l="l" t="t" r="r" b="b"/>
                <a:pathLst>
                  <a:path w="2706742" h="2449602">
                    <a:moveTo>
                      <a:pt x="0" y="0"/>
                    </a:moveTo>
                    <a:lnTo>
                      <a:pt x="2706743" y="0"/>
                    </a:lnTo>
                    <a:lnTo>
                      <a:pt x="2706743" y="2449602"/>
                    </a:lnTo>
                    <a:lnTo>
                      <a:pt x="0" y="24496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14" name="Hộp Văn bản 13">
              <a:extLst>
                <a:ext uri="{FF2B5EF4-FFF2-40B4-BE49-F238E27FC236}">
                  <a16:creationId xmlns:a16="http://schemas.microsoft.com/office/drawing/2014/main" id="{00532BC2-D053-1B12-72B3-B72DCF7AC21B}"/>
                </a:ext>
              </a:extLst>
            </p:cNvPr>
            <p:cNvSpPr txBox="1"/>
            <p:nvPr/>
          </p:nvSpPr>
          <p:spPr>
            <a:xfrm>
              <a:off x="3688802" y="7937309"/>
              <a:ext cx="13457233" cy="1107996"/>
            </a:xfrm>
            <a:prstGeom prst="rect">
              <a:avLst/>
            </a:prstGeom>
            <a:noFill/>
          </p:spPr>
          <p:txBody>
            <a:bodyPr wrap="square">
              <a:spAutoFit/>
            </a:bodyPr>
            <a:lstStyle/>
            <a:p>
              <a:r>
                <a:rPr lang="vi-VN" sz="6600" i="1">
                  <a:effectLst/>
                  <a:latin typeface="Times New Roman" panose="02020603050405020304" pitchFamily="18" charset="0"/>
                  <a:ea typeface="Times New Roman" panose="02020603050405020304" pitchFamily="18" charset="0"/>
                </a:rPr>
                <a:t>Mai nên trình bày với thầy giáo. </a:t>
              </a:r>
              <a:endParaRPr lang="en-US" sz="6600" i="1"/>
            </a:p>
          </p:txBody>
        </p:sp>
      </p:grpSp>
    </p:spTree>
    <p:extLst>
      <p:ext uri="{BB962C8B-B14F-4D97-AF65-F5344CB8AC3E}">
        <p14:creationId xmlns:p14="http://schemas.microsoft.com/office/powerpoint/2010/main" val="93810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52407"/>
            <a:ext cx="18418184" cy="4805338"/>
          </a:xfrm>
          <a:custGeom>
            <a:avLst/>
            <a:gdLst/>
            <a:ahLst/>
            <a:cxnLst/>
            <a:rect l="l" t="t" r="r" b="b"/>
            <a:pathLst>
              <a:path w="18418184" h="4805338">
                <a:moveTo>
                  <a:pt x="0" y="0"/>
                </a:moveTo>
                <a:lnTo>
                  <a:pt x="18418184" y="0"/>
                </a:lnTo>
                <a:lnTo>
                  <a:pt x="18418184" y="4805338"/>
                </a:lnTo>
                <a:lnTo>
                  <a:pt x="0" y="4805338"/>
                </a:lnTo>
                <a:lnTo>
                  <a:pt x="0" y="0"/>
                </a:lnTo>
                <a:close/>
              </a:path>
            </a:pathLst>
          </a:custGeom>
          <a:blipFill>
            <a:blip r:embed="rId2"/>
            <a:stretch>
              <a:fillRect b="-485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0"/>
            <a:ext cx="18418184" cy="3194586"/>
            <a:chOff x="0" y="0"/>
            <a:chExt cx="4850880" cy="841373"/>
          </a:xfrm>
        </p:grpSpPr>
        <p:sp>
          <p:nvSpPr>
            <p:cNvPr id="4" name="Freeform 4"/>
            <p:cNvSpPr/>
            <p:nvPr/>
          </p:nvSpPr>
          <p:spPr>
            <a:xfrm>
              <a:off x="0" y="0"/>
              <a:ext cx="4850879" cy="841373"/>
            </a:xfrm>
            <a:custGeom>
              <a:avLst/>
              <a:gdLst/>
              <a:ahLst/>
              <a:cxnLst/>
              <a:rect l="l" t="t" r="r" b="b"/>
              <a:pathLst>
                <a:path w="4850879" h="841373">
                  <a:moveTo>
                    <a:pt x="1617834" y="822303"/>
                  </a:moveTo>
                  <a:cubicBezTo>
                    <a:pt x="1866525" y="833817"/>
                    <a:pt x="2149257" y="841373"/>
                    <a:pt x="2426746" y="841373"/>
                  </a:cubicBezTo>
                  <a:cubicBezTo>
                    <a:pt x="2704244" y="841373"/>
                    <a:pt x="2971267" y="834896"/>
                    <a:pt x="3217337" y="823382"/>
                  </a:cubicBezTo>
                  <a:cubicBezTo>
                    <a:pt x="3222579" y="823022"/>
                    <a:pt x="3227813" y="823022"/>
                    <a:pt x="3233046" y="822663"/>
                  </a:cubicBezTo>
                  <a:cubicBezTo>
                    <a:pt x="4157148" y="776608"/>
                    <a:pt x="4837792" y="654994"/>
                    <a:pt x="4850879" y="512236"/>
                  </a:cubicBezTo>
                  <a:lnTo>
                    <a:pt x="4850879" y="0"/>
                  </a:lnTo>
                  <a:lnTo>
                    <a:pt x="0" y="0"/>
                  </a:lnTo>
                  <a:lnTo>
                    <a:pt x="0" y="511856"/>
                  </a:lnTo>
                  <a:cubicBezTo>
                    <a:pt x="13089" y="655712"/>
                    <a:pt x="683259" y="777328"/>
                    <a:pt x="1617834" y="822303"/>
                  </a:cubicBezTo>
                  <a:close/>
                </a:path>
              </a:pathLst>
            </a:custGeom>
            <a:solidFill>
              <a:srgbClr val="EFB6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4850880" cy="75247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475236"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28700"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190625"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06558" y="740192"/>
            <a:ext cx="2061809" cy="1628477"/>
          </a:xfrm>
          <a:prstGeom prst="rect">
            <a:avLst/>
          </a:prstGeom>
        </p:spPr>
        <p:txBody>
          <a:bodyPr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Chủ đề</a:t>
            </a:r>
          </a:p>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 </a:t>
            </a:r>
            <a:r>
              <a:rPr kumimoji="0" lang="vi-VN"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3</a:t>
            </a:r>
            <a:endPar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endParaRPr>
          </a:p>
        </p:txBody>
      </p:sp>
      <p:sp>
        <p:nvSpPr>
          <p:cNvPr id="13" name="Freeform 13"/>
          <p:cNvSpPr/>
          <p:nvPr/>
        </p:nvSpPr>
        <p:spPr>
          <a:xfrm>
            <a:off x="-426621" y="2251796"/>
            <a:ext cx="6143383" cy="4991498"/>
          </a:xfrm>
          <a:custGeom>
            <a:avLst/>
            <a:gdLst/>
            <a:ahLst/>
            <a:cxnLst/>
            <a:rect l="l" t="t" r="r" b="b"/>
            <a:pathLst>
              <a:path w="6143383" h="4991498">
                <a:moveTo>
                  <a:pt x="0" y="0"/>
                </a:moveTo>
                <a:lnTo>
                  <a:pt x="6143382" y="0"/>
                </a:lnTo>
                <a:lnTo>
                  <a:pt x="6143382" y="4991498"/>
                </a:lnTo>
                <a:lnTo>
                  <a:pt x="0" y="4991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5020478" y="0"/>
            <a:ext cx="4566227" cy="1543050"/>
            <a:chOff x="0" y="0"/>
            <a:chExt cx="1202628" cy="406400"/>
          </a:xfrm>
        </p:grpSpPr>
        <p:sp>
          <p:nvSpPr>
            <p:cNvPr id="15" name="Freeform 15"/>
            <p:cNvSpPr/>
            <p:nvPr/>
          </p:nvSpPr>
          <p:spPr>
            <a:xfrm>
              <a:off x="0" y="0"/>
              <a:ext cx="1202628" cy="406400"/>
            </a:xfrm>
            <a:custGeom>
              <a:avLst/>
              <a:gdLst/>
              <a:ahLst/>
              <a:cxnLst/>
              <a:rect l="l" t="t" r="r" b="b"/>
              <a:pathLst>
                <a:path w="1202628" h="406400">
                  <a:moveTo>
                    <a:pt x="999428" y="0"/>
                  </a:moveTo>
                  <a:cubicBezTo>
                    <a:pt x="1111652" y="0"/>
                    <a:pt x="1202628" y="90976"/>
                    <a:pt x="1202628" y="203200"/>
                  </a:cubicBezTo>
                  <a:cubicBezTo>
                    <a:pt x="1202628" y="315424"/>
                    <a:pt x="1111652" y="406400"/>
                    <a:pt x="999428" y="406400"/>
                  </a:cubicBezTo>
                  <a:lnTo>
                    <a:pt x="203200" y="406400"/>
                  </a:lnTo>
                  <a:cubicBezTo>
                    <a:pt x="90976" y="406400"/>
                    <a:pt x="0" y="315424"/>
                    <a:pt x="0" y="203200"/>
                  </a:cubicBezTo>
                  <a:cubicBezTo>
                    <a:pt x="0" y="90976"/>
                    <a:pt x="90976" y="0"/>
                    <a:pt x="203200" y="0"/>
                  </a:cubicBezTo>
                  <a:close/>
                </a:path>
              </a:pathLst>
            </a:custGeom>
            <a:solidFill>
              <a:srgbClr val="FFF0B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1202628"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15302986" y="248579"/>
            <a:ext cx="2754010" cy="853823"/>
          </a:xfrm>
          <a:prstGeom prst="rect">
            <a:avLst/>
          </a:prstGeom>
        </p:spPr>
        <p:txBody>
          <a:bodyPr wrap="square" lIns="0" tIns="0" rIns="0" bIns="0" rtlCol="0" anchor="t">
            <a:spAutoFit/>
          </a:bodyPr>
          <a:lstStyle/>
          <a:p>
            <a:pPr marL="0" marR="0" lvl="0" indent="0" algn="ctr" defTabSz="914400" rtl="0" eaLnBrk="1" fontAlgn="auto" latinLnBrk="0" hangingPunct="1">
              <a:lnSpc>
                <a:spcPts val="7277"/>
              </a:lnSpc>
              <a:spcBef>
                <a:spcPts val="0"/>
              </a:spcBef>
              <a:spcAft>
                <a:spcPts val="0"/>
              </a:spcAft>
              <a:buClrTx/>
              <a:buSzTx/>
              <a:buFontTx/>
              <a:buNone/>
              <a:tabLst/>
              <a:defRPr/>
            </a:pPr>
            <a:r>
              <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TUẦN </a:t>
            </a:r>
            <a:r>
              <a:rPr kumimoji="0" lang="vi-VN"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a:t>
            </a:r>
            <a:endPar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Hình tự do: Hình 9">
            <a:extLst>
              <a:ext uri="{FF2B5EF4-FFF2-40B4-BE49-F238E27FC236}">
                <a16:creationId xmlns:a16="http://schemas.microsoft.com/office/drawing/2014/main" id="{4D631F15-21FA-8411-C99A-FF3BA0549F9A}"/>
              </a:ext>
            </a:extLst>
          </p:cNvPr>
          <p:cNvSpPr>
            <a:spLocks noChangeAspect="1"/>
          </p:cNvSpPr>
          <p:nvPr/>
        </p:nvSpPr>
        <p:spPr>
          <a:xfrm>
            <a:off x="5494094" y="249025"/>
            <a:ext cx="7252468" cy="2398386"/>
          </a:xfrm>
          <a:custGeom>
            <a:avLst/>
            <a:gdLst/>
            <a:ahLst/>
            <a:cxnLst/>
            <a:rect l="l" t="t" r="r" b="b"/>
            <a:pathLst>
              <a:path w="7252468" h="2398386">
                <a:moveTo>
                  <a:pt x="4840671" y="2260797"/>
                </a:moveTo>
                <a:cubicBezTo>
                  <a:pt x="4859696" y="2260797"/>
                  <a:pt x="4875832" y="2267592"/>
                  <a:pt x="4889082" y="2281181"/>
                </a:cubicBezTo>
                <a:cubicBezTo>
                  <a:pt x="4902332" y="2294770"/>
                  <a:pt x="4908956" y="2311076"/>
                  <a:pt x="4908956" y="2330101"/>
                </a:cubicBezTo>
                <a:cubicBezTo>
                  <a:pt x="4908956" y="2349126"/>
                  <a:pt x="4902332" y="2365262"/>
                  <a:pt x="4889082" y="2378512"/>
                </a:cubicBezTo>
                <a:cubicBezTo>
                  <a:pt x="4875832" y="2391761"/>
                  <a:pt x="4859696" y="2398386"/>
                  <a:pt x="4840671" y="2398386"/>
                </a:cubicBezTo>
                <a:cubicBezTo>
                  <a:pt x="4821646" y="2398386"/>
                  <a:pt x="4805340" y="2391761"/>
                  <a:pt x="4791751" y="2378512"/>
                </a:cubicBezTo>
                <a:cubicBezTo>
                  <a:pt x="4778162" y="2365262"/>
                  <a:pt x="4771367" y="2349126"/>
                  <a:pt x="4771367" y="2330101"/>
                </a:cubicBezTo>
                <a:cubicBezTo>
                  <a:pt x="4771367" y="2311076"/>
                  <a:pt x="4777992" y="2294770"/>
                  <a:pt x="4791241" y="2281181"/>
                </a:cubicBezTo>
                <a:cubicBezTo>
                  <a:pt x="4804490" y="2267592"/>
                  <a:pt x="4820967" y="2260797"/>
                  <a:pt x="4840671" y="2260797"/>
                </a:cubicBezTo>
                <a:close/>
                <a:moveTo>
                  <a:pt x="6302892" y="1861281"/>
                </a:moveTo>
                <a:lnTo>
                  <a:pt x="6302892" y="2168052"/>
                </a:lnTo>
                <a:lnTo>
                  <a:pt x="6353851" y="2168052"/>
                </a:lnTo>
                <a:cubicBezTo>
                  <a:pt x="6405489" y="2168052"/>
                  <a:pt x="6443368" y="2154463"/>
                  <a:pt x="6467488" y="2127285"/>
                </a:cubicBezTo>
                <a:cubicBezTo>
                  <a:pt x="6491608" y="2100107"/>
                  <a:pt x="6503670" y="2063077"/>
                  <a:pt x="6503670" y="2016195"/>
                </a:cubicBezTo>
                <a:cubicBezTo>
                  <a:pt x="6503670" y="1958442"/>
                  <a:pt x="6490930" y="1918184"/>
                  <a:pt x="6465450" y="1895423"/>
                </a:cubicBezTo>
                <a:cubicBezTo>
                  <a:pt x="6439971" y="1872661"/>
                  <a:pt x="6403450" y="1861281"/>
                  <a:pt x="6355889" y="1861281"/>
                </a:cubicBezTo>
                <a:close/>
                <a:moveTo>
                  <a:pt x="4131192" y="1861281"/>
                </a:moveTo>
                <a:lnTo>
                  <a:pt x="4131192" y="2168052"/>
                </a:lnTo>
                <a:lnTo>
                  <a:pt x="4182150" y="2168052"/>
                </a:lnTo>
                <a:cubicBezTo>
                  <a:pt x="4233788" y="2168052"/>
                  <a:pt x="4271668" y="2154463"/>
                  <a:pt x="4295788" y="2127285"/>
                </a:cubicBezTo>
                <a:cubicBezTo>
                  <a:pt x="4319908" y="2100107"/>
                  <a:pt x="4331970" y="2063077"/>
                  <a:pt x="4331970" y="2016195"/>
                </a:cubicBezTo>
                <a:cubicBezTo>
                  <a:pt x="4331970" y="1958442"/>
                  <a:pt x="4319230" y="1918184"/>
                  <a:pt x="4293750" y="1895423"/>
                </a:cubicBezTo>
                <a:cubicBezTo>
                  <a:pt x="4268271" y="1872661"/>
                  <a:pt x="4231750" y="1861281"/>
                  <a:pt x="4184189" y="1861281"/>
                </a:cubicBezTo>
                <a:close/>
                <a:moveTo>
                  <a:pt x="4829460" y="1568777"/>
                </a:moveTo>
                <a:lnTo>
                  <a:pt x="4734676" y="1933642"/>
                </a:lnTo>
                <a:lnTo>
                  <a:pt x="4927300" y="1933642"/>
                </a:lnTo>
                <a:close/>
                <a:moveTo>
                  <a:pt x="6302892" y="1537183"/>
                </a:moveTo>
                <a:lnTo>
                  <a:pt x="6302892" y="1814398"/>
                </a:lnTo>
                <a:lnTo>
                  <a:pt x="6355889" y="1814398"/>
                </a:lnTo>
                <a:cubicBezTo>
                  <a:pt x="6395297" y="1815078"/>
                  <a:pt x="6424683" y="1802848"/>
                  <a:pt x="6444048" y="1777708"/>
                </a:cubicBezTo>
                <a:cubicBezTo>
                  <a:pt x="6463412" y="1752568"/>
                  <a:pt x="6473094" y="1717577"/>
                  <a:pt x="6473094" y="1672733"/>
                </a:cubicBezTo>
                <a:cubicBezTo>
                  <a:pt x="6473094" y="1629248"/>
                  <a:pt x="6462562" y="1595785"/>
                  <a:pt x="6441500" y="1572344"/>
                </a:cubicBezTo>
                <a:cubicBezTo>
                  <a:pt x="6420436" y="1548903"/>
                  <a:pt x="6385445" y="1537183"/>
                  <a:pt x="6336524" y="1537183"/>
                </a:cubicBezTo>
                <a:close/>
                <a:moveTo>
                  <a:pt x="4131192" y="1537183"/>
                </a:moveTo>
                <a:lnTo>
                  <a:pt x="4131192" y="1814398"/>
                </a:lnTo>
                <a:lnTo>
                  <a:pt x="4184189" y="1814398"/>
                </a:lnTo>
                <a:cubicBezTo>
                  <a:pt x="4223597" y="1815078"/>
                  <a:pt x="4252983" y="1802848"/>
                  <a:pt x="4272348" y="1777708"/>
                </a:cubicBezTo>
                <a:cubicBezTo>
                  <a:pt x="4291712" y="1752568"/>
                  <a:pt x="4301394" y="1717577"/>
                  <a:pt x="4301394" y="1672733"/>
                </a:cubicBezTo>
                <a:cubicBezTo>
                  <a:pt x="4301394" y="1629248"/>
                  <a:pt x="4290862" y="1595785"/>
                  <a:pt x="4269800" y="1572344"/>
                </a:cubicBezTo>
                <a:cubicBezTo>
                  <a:pt x="4248736" y="1548903"/>
                  <a:pt x="4213745" y="1537183"/>
                  <a:pt x="4164824" y="1537183"/>
                </a:cubicBezTo>
                <a:close/>
                <a:moveTo>
                  <a:pt x="3049266" y="1536163"/>
                </a:moveTo>
                <a:cubicBezTo>
                  <a:pt x="3000346" y="1536163"/>
                  <a:pt x="2964504" y="1561983"/>
                  <a:pt x="2941743" y="1613621"/>
                </a:cubicBezTo>
                <a:cubicBezTo>
                  <a:pt x="2918982" y="1665259"/>
                  <a:pt x="2907601" y="1747133"/>
                  <a:pt x="2907601" y="1859242"/>
                </a:cubicBezTo>
                <a:cubicBezTo>
                  <a:pt x="2907601" y="1971351"/>
                  <a:pt x="2918982" y="2053225"/>
                  <a:pt x="2941743" y="2104863"/>
                </a:cubicBezTo>
                <a:cubicBezTo>
                  <a:pt x="2964504" y="2156501"/>
                  <a:pt x="3000346" y="2182321"/>
                  <a:pt x="3049266" y="2182321"/>
                </a:cubicBezTo>
                <a:cubicBezTo>
                  <a:pt x="3098186" y="2182321"/>
                  <a:pt x="3133858" y="2156671"/>
                  <a:pt x="3156280" y="2105373"/>
                </a:cubicBezTo>
                <a:cubicBezTo>
                  <a:pt x="3178701" y="2054074"/>
                  <a:pt x="3189912" y="1972031"/>
                  <a:pt x="3189912" y="1859242"/>
                </a:cubicBezTo>
                <a:cubicBezTo>
                  <a:pt x="3189912" y="1746453"/>
                  <a:pt x="3178701" y="1664410"/>
                  <a:pt x="3156280" y="1613111"/>
                </a:cubicBezTo>
                <a:cubicBezTo>
                  <a:pt x="3133858" y="1561813"/>
                  <a:pt x="3098186" y="1536163"/>
                  <a:pt x="3049266" y="1536163"/>
                </a:cubicBezTo>
                <a:close/>
                <a:moveTo>
                  <a:pt x="6880898" y="1504569"/>
                </a:moveTo>
                <a:lnTo>
                  <a:pt x="7176458" y="1504569"/>
                </a:lnTo>
                <a:cubicBezTo>
                  <a:pt x="7183932" y="1504569"/>
                  <a:pt x="7189368" y="1507966"/>
                  <a:pt x="7192766" y="1514761"/>
                </a:cubicBezTo>
                <a:cubicBezTo>
                  <a:pt x="7196162" y="1521555"/>
                  <a:pt x="7197861" y="1530388"/>
                  <a:pt x="7197861" y="1541259"/>
                </a:cubicBezTo>
                <a:cubicBezTo>
                  <a:pt x="7197861" y="1556887"/>
                  <a:pt x="7194464" y="1572854"/>
                  <a:pt x="7187669" y="1589161"/>
                </a:cubicBezTo>
                <a:cubicBezTo>
                  <a:pt x="7180874" y="1605467"/>
                  <a:pt x="7172382" y="1615999"/>
                  <a:pt x="7162190" y="1620755"/>
                </a:cubicBezTo>
                <a:cubicBezTo>
                  <a:pt x="7082014" y="1588141"/>
                  <a:pt x="6998442" y="1570815"/>
                  <a:pt x="6911472" y="1568777"/>
                </a:cubicBezTo>
                <a:lnTo>
                  <a:pt x="6911472" y="1810322"/>
                </a:lnTo>
                <a:lnTo>
                  <a:pt x="7132634" y="1810322"/>
                </a:lnTo>
                <a:cubicBezTo>
                  <a:pt x="7136030" y="1822552"/>
                  <a:pt x="7137730" y="1834102"/>
                  <a:pt x="7137730" y="1844974"/>
                </a:cubicBezTo>
                <a:cubicBezTo>
                  <a:pt x="7137730" y="1857883"/>
                  <a:pt x="7136030" y="1870453"/>
                  <a:pt x="7132634" y="1882683"/>
                </a:cubicBezTo>
                <a:lnTo>
                  <a:pt x="6912492" y="1882683"/>
                </a:lnTo>
                <a:lnTo>
                  <a:pt x="6912492" y="2150726"/>
                </a:lnTo>
                <a:cubicBezTo>
                  <a:pt x="6957336" y="2149367"/>
                  <a:pt x="7006936" y="2143082"/>
                  <a:pt x="7061292" y="2131871"/>
                </a:cubicBezTo>
                <a:cubicBezTo>
                  <a:pt x="7115648" y="2120660"/>
                  <a:pt x="7157433" y="2108600"/>
                  <a:pt x="7186650" y="2095691"/>
                </a:cubicBezTo>
                <a:cubicBezTo>
                  <a:pt x="7194804" y="2100447"/>
                  <a:pt x="7201088" y="2108940"/>
                  <a:pt x="7205504" y="2121170"/>
                </a:cubicBezTo>
                <a:cubicBezTo>
                  <a:pt x="7209920" y="2133400"/>
                  <a:pt x="7212129" y="2146310"/>
                  <a:pt x="7212129" y="2159899"/>
                </a:cubicBezTo>
                <a:cubicBezTo>
                  <a:pt x="7212129" y="2175526"/>
                  <a:pt x="7209412" y="2188605"/>
                  <a:pt x="7203976" y="2199137"/>
                </a:cubicBezTo>
                <a:cubicBezTo>
                  <a:pt x="7198540" y="2209668"/>
                  <a:pt x="7190387" y="2214934"/>
                  <a:pt x="7179516" y="2214934"/>
                </a:cubicBezTo>
                <a:lnTo>
                  <a:pt x="6855418" y="2214934"/>
                </a:lnTo>
                <a:cubicBezTo>
                  <a:pt x="6832996" y="2214934"/>
                  <a:pt x="6814651" y="2208819"/>
                  <a:pt x="6800383" y="2196589"/>
                </a:cubicBezTo>
                <a:cubicBezTo>
                  <a:pt x="6786114" y="2184359"/>
                  <a:pt x="6778980" y="2167712"/>
                  <a:pt x="6778980" y="2146649"/>
                </a:cubicBezTo>
                <a:lnTo>
                  <a:pt x="6778980" y="1666618"/>
                </a:lnTo>
                <a:cubicBezTo>
                  <a:pt x="6778980" y="1614980"/>
                  <a:pt x="6772526" y="1572174"/>
                  <a:pt x="6759616" y="1538202"/>
                </a:cubicBezTo>
                <a:cubicBezTo>
                  <a:pt x="6775922" y="1524613"/>
                  <a:pt x="6792399" y="1515610"/>
                  <a:pt x="6809046" y="1511194"/>
                </a:cubicBezTo>
                <a:cubicBezTo>
                  <a:pt x="6825692" y="1506777"/>
                  <a:pt x="6849642" y="1504569"/>
                  <a:pt x="6880898" y="1504569"/>
                </a:cubicBezTo>
                <a:close/>
                <a:moveTo>
                  <a:pt x="1259652" y="1504569"/>
                </a:moveTo>
                <a:lnTo>
                  <a:pt x="1754971" y="1504569"/>
                </a:lnTo>
                <a:cubicBezTo>
                  <a:pt x="1761766" y="1504569"/>
                  <a:pt x="1767032" y="1507966"/>
                  <a:pt x="1770769" y="1514761"/>
                </a:cubicBezTo>
                <a:cubicBezTo>
                  <a:pt x="1774506" y="1521555"/>
                  <a:pt x="1776374" y="1530388"/>
                  <a:pt x="1776374" y="1541259"/>
                </a:cubicBezTo>
                <a:cubicBezTo>
                  <a:pt x="1776374" y="1556887"/>
                  <a:pt x="1772977" y="1572854"/>
                  <a:pt x="1766182" y="1589161"/>
                </a:cubicBezTo>
                <a:cubicBezTo>
                  <a:pt x="1759388" y="1605467"/>
                  <a:pt x="1750555" y="1615999"/>
                  <a:pt x="1739684" y="1620755"/>
                </a:cubicBezTo>
                <a:cubicBezTo>
                  <a:pt x="1675815" y="1589500"/>
                  <a:pt x="1620440" y="1568777"/>
                  <a:pt x="1573558" y="1558585"/>
                </a:cubicBezTo>
                <a:lnTo>
                  <a:pt x="1574577" y="2071230"/>
                </a:lnTo>
                <a:cubicBezTo>
                  <a:pt x="1574577" y="2124907"/>
                  <a:pt x="1581032" y="2167712"/>
                  <a:pt x="1593942" y="2199647"/>
                </a:cubicBezTo>
                <a:cubicBezTo>
                  <a:pt x="1585788" y="2207120"/>
                  <a:pt x="1575087" y="2213915"/>
                  <a:pt x="1561838" y="2220030"/>
                </a:cubicBezTo>
                <a:cubicBezTo>
                  <a:pt x="1548588" y="2226145"/>
                  <a:pt x="1533471" y="2229203"/>
                  <a:pt x="1516484" y="2229203"/>
                </a:cubicBezTo>
                <a:cubicBezTo>
                  <a:pt x="1494062" y="2229203"/>
                  <a:pt x="1475717" y="2223088"/>
                  <a:pt x="1461449" y="2210857"/>
                </a:cubicBezTo>
                <a:cubicBezTo>
                  <a:pt x="1447180" y="2198627"/>
                  <a:pt x="1440046" y="2181981"/>
                  <a:pt x="1440046" y="2160918"/>
                </a:cubicBezTo>
                <a:lnTo>
                  <a:pt x="1440046" y="1558585"/>
                </a:lnTo>
                <a:cubicBezTo>
                  <a:pt x="1395882" y="1568098"/>
                  <a:pt x="1340507" y="1588821"/>
                  <a:pt x="1273921" y="1620755"/>
                </a:cubicBezTo>
                <a:cubicBezTo>
                  <a:pt x="1263729" y="1615999"/>
                  <a:pt x="1255236" y="1605467"/>
                  <a:pt x="1248441" y="1589161"/>
                </a:cubicBezTo>
                <a:cubicBezTo>
                  <a:pt x="1241647" y="1572854"/>
                  <a:pt x="1238250" y="1556887"/>
                  <a:pt x="1238250" y="1541259"/>
                </a:cubicBezTo>
                <a:cubicBezTo>
                  <a:pt x="1238250" y="1530388"/>
                  <a:pt x="1239948" y="1521555"/>
                  <a:pt x="1243346" y="1514761"/>
                </a:cubicBezTo>
                <a:cubicBezTo>
                  <a:pt x="1246743" y="1507966"/>
                  <a:pt x="1252178" y="1504569"/>
                  <a:pt x="1259652" y="1504569"/>
                </a:cubicBezTo>
                <a:close/>
                <a:moveTo>
                  <a:pt x="851573" y="1504569"/>
                </a:moveTo>
                <a:lnTo>
                  <a:pt x="1147133" y="1504569"/>
                </a:lnTo>
                <a:cubicBezTo>
                  <a:pt x="1154607" y="1504569"/>
                  <a:pt x="1160043" y="1507966"/>
                  <a:pt x="1163440" y="1514761"/>
                </a:cubicBezTo>
                <a:cubicBezTo>
                  <a:pt x="1166838" y="1521555"/>
                  <a:pt x="1168536" y="1530388"/>
                  <a:pt x="1168536" y="1541259"/>
                </a:cubicBezTo>
                <a:cubicBezTo>
                  <a:pt x="1168536" y="1556887"/>
                  <a:pt x="1165139" y="1572854"/>
                  <a:pt x="1158344" y="1589161"/>
                </a:cubicBezTo>
                <a:cubicBezTo>
                  <a:pt x="1151550" y="1605467"/>
                  <a:pt x="1143057" y="1615999"/>
                  <a:pt x="1132865" y="1620755"/>
                </a:cubicBezTo>
                <a:cubicBezTo>
                  <a:pt x="1052690" y="1588141"/>
                  <a:pt x="969117" y="1570815"/>
                  <a:pt x="882148" y="1568777"/>
                </a:cubicBezTo>
                <a:lnTo>
                  <a:pt x="882148" y="1810322"/>
                </a:lnTo>
                <a:lnTo>
                  <a:pt x="1103309" y="1810322"/>
                </a:lnTo>
                <a:cubicBezTo>
                  <a:pt x="1106706" y="1822552"/>
                  <a:pt x="1108405" y="1834102"/>
                  <a:pt x="1108405" y="1844974"/>
                </a:cubicBezTo>
                <a:cubicBezTo>
                  <a:pt x="1108405" y="1857883"/>
                  <a:pt x="1106706" y="1870453"/>
                  <a:pt x="1103309" y="1882683"/>
                </a:cubicBezTo>
                <a:lnTo>
                  <a:pt x="883167" y="1882683"/>
                </a:lnTo>
                <a:lnTo>
                  <a:pt x="883167" y="2150726"/>
                </a:lnTo>
                <a:cubicBezTo>
                  <a:pt x="928011" y="2149367"/>
                  <a:pt x="977611" y="2143082"/>
                  <a:pt x="1031967" y="2131871"/>
                </a:cubicBezTo>
                <a:cubicBezTo>
                  <a:pt x="1086323" y="2120660"/>
                  <a:pt x="1128109" y="2108600"/>
                  <a:pt x="1157325" y="2095691"/>
                </a:cubicBezTo>
                <a:cubicBezTo>
                  <a:pt x="1165478" y="2100447"/>
                  <a:pt x="1171764" y="2108940"/>
                  <a:pt x="1176180" y="2121170"/>
                </a:cubicBezTo>
                <a:cubicBezTo>
                  <a:pt x="1180596" y="2133400"/>
                  <a:pt x="1182804" y="2146310"/>
                  <a:pt x="1182804" y="2159899"/>
                </a:cubicBezTo>
                <a:cubicBezTo>
                  <a:pt x="1182804" y="2175526"/>
                  <a:pt x="1180087" y="2188605"/>
                  <a:pt x="1174651" y="2199137"/>
                </a:cubicBezTo>
                <a:cubicBezTo>
                  <a:pt x="1169216" y="2209668"/>
                  <a:pt x="1161062" y="2214934"/>
                  <a:pt x="1150191" y="2214934"/>
                </a:cubicBezTo>
                <a:lnTo>
                  <a:pt x="826094" y="2214934"/>
                </a:lnTo>
                <a:cubicBezTo>
                  <a:pt x="803672" y="2214934"/>
                  <a:pt x="785326" y="2208819"/>
                  <a:pt x="771058" y="2196589"/>
                </a:cubicBezTo>
                <a:cubicBezTo>
                  <a:pt x="756790" y="2184359"/>
                  <a:pt x="749655" y="2167712"/>
                  <a:pt x="749655" y="2146649"/>
                </a:cubicBezTo>
                <a:lnTo>
                  <a:pt x="749655" y="1666618"/>
                </a:lnTo>
                <a:cubicBezTo>
                  <a:pt x="749655" y="1614980"/>
                  <a:pt x="743200" y="1572174"/>
                  <a:pt x="730291" y="1538202"/>
                </a:cubicBezTo>
                <a:cubicBezTo>
                  <a:pt x="746598" y="1524613"/>
                  <a:pt x="763074" y="1515610"/>
                  <a:pt x="779721" y="1511194"/>
                </a:cubicBezTo>
                <a:cubicBezTo>
                  <a:pt x="796367" y="1506777"/>
                  <a:pt x="820318" y="1504569"/>
                  <a:pt x="851573" y="1504569"/>
                </a:cubicBezTo>
                <a:close/>
                <a:moveTo>
                  <a:pt x="5299472" y="1492339"/>
                </a:moveTo>
                <a:cubicBezTo>
                  <a:pt x="5316457" y="1492339"/>
                  <a:pt x="5326989" y="1494377"/>
                  <a:pt x="5331066" y="1498454"/>
                </a:cubicBezTo>
                <a:cubicBezTo>
                  <a:pt x="5348052" y="1522914"/>
                  <a:pt x="5396632" y="1588481"/>
                  <a:pt x="5476808" y="1695155"/>
                </a:cubicBezTo>
                <a:cubicBezTo>
                  <a:pt x="5549508" y="1792316"/>
                  <a:pt x="5604034" y="1866376"/>
                  <a:pt x="5640385" y="1917335"/>
                </a:cubicBezTo>
                <a:cubicBezTo>
                  <a:pt x="5676736" y="1968294"/>
                  <a:pt x="5702385" y="2010080"/>
                  <a:pt x="5717334" y="2042694"/>
                </a:cubicBezTo>
                <a:lnTo>
                  <a:pt x="5683700" y="1585084"/>
                </a:lnTo>
                <a:lnTo>
                  <a:pt x="5682682" y="1570815"/>
                </a:lnTo>
                <a:cubicBezTo>
                  <a:pt x="5682682" y="1548394"/>
                  <a:pt x="5687946" y="1530388"/>
                  <a:pt x="5698478" y="1516799"/>
                </a:cubicBezTo>
                <a:cubicBezTo>
                  <a:pt x="5709010" y="1503210"/>
                  <a:pt x="5724467" y="1495396"/>
                  <a:pt x="5744851" y="1493358"/>
                </a:cubicBezTo>
                <a:cubicBezTo>
                  <a:pt x="5766593" y="1491999"/>
                  <a:pt x="5784938" y="1496416"/>
                  <a:pt x="5799886" y="1506607"/>
                </a:cubicBezTo>
                <a:cubicBezTo>
                  <a:pt x="5791053" y="1533106"/>
                  <a:pt x="5786637" y="1574892"/>
                  <a:pt x="5786637" y="1631966"/>
                </a:cubicBezTo>
                <a:lnTo>
                  <a:pt x="5785618" y="2073269"/>
                </a:lnTo>
                <a:cubicBezTo>
                  <a:pt x="5785618" y="2133740"/>
                  <a:pt x="5787656" y="2179942"/>
                  <a:pt x="5791733" y="2211877"/>
                </a:cubicBezTo>
                <a:cubicBezTo>
                  <a:pt x="5786976" y="2216633"/>
                  <a:pt x="5778993" y="2220540"/>
                  <a:pt x="5767782" y="2223597"/>
                </a:cubicBezTo>
                <a:cubicBezTo>
                  <a:pt x="5756571" y="2226655"/>
                  <a:pt x="5744851" y="2228183"/>
                  <a:pt x="5732620" y="2228183"/>
                </a:cubicBezTo>
                <a:cubicBezTo>
                  <a:pt x="5718352" y="2228183"/>
                  <a:pt x="5708160" y="2226485"/>
                  <a:pt x="5702046" y="2223088"/>
                </a:cubicBezTo>
                <a:cubicBezTo>
                  <a:pt x="5519274" y="2009061"/>
                  <a:pt x="5391536" y="1834102"/>
                  <a:pt x="5318836" y="1698212"/>
                </a:cubicBezTo>
                <a:lnTo>
                  <a:pt x="5347372" y="2152764"/>
                </a:lnTo>
                <a:cubicBezTo>
                  <a:pt x="5349411" y="2174507"/>
                  <a:pt x="5343296" y="2192682"/>
                  <a:pt x="5329028" y="2207290"/>
                </a:cubicBezTo>
                <a:cubicBezTo>
                  <a:pt x="5314759" y="2221899"/>
                  <a:pt x="5298792" y="2229203"/>
                  <a:pt x="5281126" y="2229203"/>
                </a:cubicBezTo>
                <a:cubicBezTo>
                  <a:pt x="5260063" y="2229203"/>
                  <a:pt x="5241718" y="2223427"/>
                  <a:pt x="5226090" y="2211877"/>
                </a:cubicBezTo>
                <a:cubicBezTo>
                  <a:pt x="5239000" y="2177225"/>
                  <a:pt x="5245455" y="2130343"/>
                  <a:pt x="5245455" y="2071230"/>
                </a:cubicBezTo>
                <a:lnTo>
                  <a:pt x="5245455" y="1649292"/>
                </a:lnTo>
                <a:cubicBezTo>
                  <a:pt x="5245455" y="1592898"/>
                  <a:pt x="5243077" y="1546016"/>
                  <a:pt x="5238320" y="1508646"/>
                </a:cubicBezTo>
                <a:cubicBezTo>
                  <a:pt x="5242398" y="1503210"/>
                  <a:pt x="5250381" y="1499133"/>
                  <a:pt x="5262272" y="1496416"/>
                </a:cubicBezTo>
                <a:cubicBezTo>
                  <a:pt x="5274162" y="1493698"/>
                  <a:pt x="5286562" y="1492339"/>
                  <a:pt x="5299472" y="1492339"/>
                </a:cubicBezTo>
                <a:close/>
                <a:moveTo>
                  <a:pt x="2137172" y="1492339"/>
                </a:moveTo>
                <a:cubicBezTo>
                  <a:pt x="2154158" y="1492339"/>
                  <a:pt x="2164689" y="1494377"/>
                  <a:pt x="2168766" y="1498454"/>
                </a:cubicBezTo>
                <a:cubicBezTo>
                  <a:pt x="2185752" y="1522914"/>
                  <a:pt x="2234333" y="1588481"/>
                  <a:pt x="2314508" y="1695155"/>
                </a:cubicBezTo>
                <a:cubicBezTo>
                  <a:pt x="2387209" y="1792316"/>
                  <a:pt x="2441735" y="1866376"/>
                  <a:pt x="2478085" y="1917335"/>
                </a:cubicBezTo>
                <a:cubicBezTo>
                  <a:pt x="2514436" y="1968294"/>
                  <a:pt x="2540085" y="2010080"/>
                  <a:pt x="2555033" y="2042694"/>
                </a:cubicBezTo>
                <a:lnTo>
                  <a:pt x="2521400" y="1585084"/>
                </a:lnTo>
                <a:lnTo>
                  <a:pt x="2520381" y="1570815"/>
                </a:lnTo>
                <a:cubicBezTo>
                  <a:pt x="2520381" y="1548394"/>
                  <a:pt x="2525647" y="1530388"/>
                  <a:pt x="2536178" y="1516799"/>
                </a:cubicBezTo>
                <a:cubicBezTo>
                  <a:pt x="2546710" y="1503210"/>
                  <a:pt x="2562167" y="1495396"/>
                  <a:pt x="2582551" y="1493358"/>
                </a:cubicBezTo>
                <a:cubicBezTo>
                  <a:pt x="2604293" y="1491999"/>
                  <a:pt x="2622638" y="1496416"/>
                  <a:pt x="2637586" y="1506607"/>
                </a:cubicBezTo>
                <a:cubicBezTo>
                  <a:pt x="2628753" y="1533106"/>
                  <a:pt x="2624337" y="1574892"/>
                  <a:pt x="2624337" y="1631966"/>
                </a:cubicBezTo>
                <a:lnTo>
                  <a:pt x="2623318" y="2073269"/>
                </a:lnTo>
                <a:cubicBezTo>
                  <a:pt x="2623318" y="2133740"/>
                  <a:pt x="2625356" y="2179942"/>
                  <a:pt x="2629433" y="2211877"/>
                </a:cubicBezTo>
                <a:cubicBezTo>
                  <a:pt x="2624677" y="2216633"/>
                  <a:pt x="2616693" y="2220540"/>
                  <a:pt x="2605482" y="2223597"/>
                </a:cubicBezTo>
                <a:cubicBezTo>
                  <a:pt x="2594271" y="2226655"/>
                  <a:pt x="2582551" y="2228183"/>
                  <a:pt x="2570321" y="2228183"/>
                </a:cubicBezTo>
                <a:cubicBezTo>
                  <a:pt x="2556052" y="2228183"/>
                  <a:pt x="2545860" y="2226485"/>
                  <a:pt x="2539745" y="2223088"/>
                </a:cubicBezTo>
                <a:cubicBezTo>
                  <a:pt x="2356973" y="2009061"/>
                  <a:pt x="2229237" y="1834102"/>
                  <a:pt x="2156536" y="1698212"/>
                </a:cubicBezTo>
                <a:lnTo>
                  <a:pt x="2185073" y="2152764"/>
                </a:lnTo>
                <a:cubicBezTo>
                  <a:pt x="2187111" y="2174507"/>
                  <a:pt x="2180996" y="2192682"/>
                  <a:pt x="2166728" y="2207290"/>
                </a:cubicBezTo>
                <a:cubicBezTo>
                  <a:pt x="2152459" y="2221899"/>
                  <a:pt x="2136492" y="2229203"/>
                  <a:pt x="2118826" y="2229203"/>
                </a:cubicBezTo>
                <a:cubicBezTo>
                  <a:pt x="2097763" y="2229203"/>
                  <a:pt x="2079418" y="2223427"/>
                  <a:pt x="2063791" y="2211877"/>
                </a:cubicBezTo>
                <a:cubicBezTo>
                  <a:pt x="2076700" y="2177225"/>
                  <a:pt x="2083155" y="2130343"/>
                  <a:pt x="2083155" y="2071230"/>
                </a:cubicBezTo>
                <a:lnTo>
                  <a:pt x="2083155" y="1649292"/>
                </a:lnTo>
                <a:cubicBezTo>
                  <a:pt x="2083155" y="1592898"/>
                  <a:pt x="2080777" y="1546016"/>
                  <a:pt x="2076021" y="1508646"/>
                </a:cubicBezTo>
                <a:cubicBezTo>
                  <a:pt x="2080098" y="1503210"/>
                  <a:pt x="2088081" y="1499133"/>
                  <a:pt x="2099972" y="1496416"/>
                </a:cubicBezTo>
                <a:cubicBezTo>
                  <a:pt x="2111862" y="1493698"/>
                  <a:pt x="2124262" y="1492339"/>
                  <a:pt x="2137172" y="1492339"/>
                </a:cubicBezTo>
                <a:close/>
                <a:moveTo>
                  <a:pt x="3530879" y="1491320"/>
                </a:moveTo>
                <a:cubicBezTo>
                  <a:pt x="3553300" y="1491320"/>
                  <a:pt x="3571646" y="1497435"/>
                  <a:pt x="3585914" y="1509665"/>
                </a:cubicBezTo>
                <a:cubicBezTo>
                  <a:pt x="3600182" y="1521895"/>
                  <a:pt x="3607317" y="1538542"/>
                  <a:pt x="3607317" y="1559604"/>
                </a:cubicBezTo>
                <a:lnTo>
                  <a:pt x="3607317" y="2071230"/>
                </a:lnTo>
                <a:cubicBezTo>
                  <a:pt x="3607317" y="2124907"/>
                  <a:pt x="3613772" y="2167712"/>
                  <a:pt x="3626681" y="2199647"/>
                </a:cubicBezTo>
                <a:cubicBezTo>
                  <a:pt x="3619207" y="2207120"/>
                  <a:pt x="3608846" y="2213915"/>
                  <a:pt x="3595596" y="2220030"/>
                </a:cubicBezTo>
                <a:cubicBezTo>
                  <a:pt x="3582347" y="2226145"/>
                  <a:pt x="3567229" y="2229203"/>
                  <a:pt x="3550244" y="2229203"/>
                </a:cubicBezTo>
                <a:cubicBezTo>
                  <a:pt x="3527822" y="2229203"/>
                  <a:pt x="3509476" y="2223088"/>
                  <a:pt x="3495208" y="2210857"/>
                </a:cubicBezTo>
                <a:cubicBezTo>
                  <a:pt x="3480940" y="2198627"/>
                  <a:pt x="3473805" y="2181981"/>
                  <a:pt x="3473805" y="2160918"/>
                </a:cubicBezTo>
                <a:lnTo>
                  <a:pt x="3473805" y="1649292"/>
                </a:lnTo>
                <a:cubicBezTo>
                  <a:pt x="3473805" y="1597654"/>
                  <a:pt x="3467350" y="1554848"/>
                  <a:pt x="3454440" y="1520876"/>
                </a:cubicBezTo>
                <a:cubicBezTo>
                  <a:pt x="3461914" y="1513402"/>
                  <a:pt x="3472276" y="1506607"/>
                  <a:pt x="3485525" y="1500492"/>
                </a:cubicBezTo>
                <a:cubicBezTo>
                  <a:pt x="3498775" y="1494377"/>
                  <a:pt x="3513892" y="1491320"/>
                  <a:pt x="3530879" y="1491320"/>
                </a:cubicBezTo>
                <a:close/>
                <a:moveTo>
                  <a:pt x="178080" y="1491320"/>
                </a:moveTo>
                <a:cubicBezTo>
                  <a:pt x="200501" y="1491320"/>
                  <a:pt x="218676" y="1497435"/>
                  <a:pt x="232605" y="1509665"/>
                </a:cubicBezTo>
                <a:cubicBezTo>
                  <a:pt x="246534" y="1521895"/>
                  <a:pt x="253498" y="1538542"/>
                  <a:pt x="253498" y="1559604"/>
                </a:cubicBezTo>
                <a:lnTo>
                  <a:pt x="254517" y="1844974"/>
                </a:lnTo>
                <a:lnTo>
                  <a:pt x="277959" y="1838859"/>
                </a:lnTo>
                <a:cubicBezTo>
                  <a:pt x="315328" y="1827987"/>
                  <a:pt x="347092" y="1808623"/>
                  <a:pt x="373251" y="1780766"/>
                </a:cubicBezTo>
                <a:cubicBezTo>
                  <a:pt x="399410" y="1752908"/>
                  <a:pt x="419114" y="1721653"/>
                  <a:pt x="432363" y="1687001"/>
                </a:cubicBezTo>
                <a:cubicBezTo>
                  <a:pt x="445612" y="1652350"/>
                  <a:pt x="452237" y="1619736"/>
                  <a:pt x="452237" y="1589161"/>
                </a:cubicBezTo>
                <a:cubicBezTo>
                  <a:pt x="452237" y="1570815"/>
                  <a:pt x="450369" y="1554679"/>
                  <a:pt x="446632" y="1540750"/>
                </a:cubicBezTo>
                <a:cubicBezTo>
                  <a:pt x="442895" y="1526821"/>
                  <a:pt x="438648" y="1516120"/>
                  <a:pt x="433892" y="1508646"/>
                </a:cubicBezTo>
                <a:cubicBezTo>
                  <a:pt x="453596" y="1500492"/>
                  <a:pt x="471941" y="1496416"/>
                  <a:pt x="488927" y="1496416"/>
                </a:cubicBezTo>
                <a:cubicBezTo>
                  <a:pt x="550757" y="1496416"/>
                  <a:pt x="581672" y="1530048"/>
                  <a:pt x="581672" y="1597314"/>
                </a:cubicBezTo>
                <a:cubicBezTo>
                  <a:pt x="581672" y="1648273"/>
                  <a:pt x="563837" y="1697533"/>
                  <a:pt x="528166" y="1745094"/>
                </a:cubicBezTo>
                <a:cubicBezTo>
                  <a:pt x="492495" y="1792656"/>
                  <a:pt x="439328" y="1830026"/>
                  <a:pt x="368665" y="1857204"/>
                </a:cubicBezTo>
                <a:cubicBezTo>
                  <a:pt x="407394" y="1861281"/>
                  <a:pt x="437459" y="1871133"/>
                  <a:pt x="458862" y="1886760"/>
                </a:cubicBezTo>
                <a:cubicBezTo>
                  <a:pt x="480264" y="1902387"/>
                  <a:pt x="497081" y="1925149"/>
                  <a:pt x="509311" y="1955045"/>
                </a:cubicBezTo>
                <a:lnTo>
                  <a:pt x="555174" y="2063077"/>
                </a:lnTo>
                <a:cubicBezTo>
                  <a:pt x="567404" y="2088896"/>
                  <a:pt x="577256" y="2106562"/>
                  <a:pt x="584730" y="2116074"/>
                </a:cubicBezTo>
                <a:cubicBezTo>
                  <a:pt x="592204" y="2125586"/>
                  <a:pt x="601376" y="2130682"/>
                  <a:pt x="612248" y="2131362"/>
                </a:cubicBezTo>
                <a:lnTo>
                  <a:pt x="616324" y="2131362"/>
                </a:lnTo>
                <a:cubicBezTo>
                  <a:pt x="623119" y="2131362"/>
                  <a:pt x="630253" y="2128644"/>
                  <a:pt x="637727" y="2123208"/>
                </a:cubicBezTo>
                <a:cubicBezTo>
                  <a:pt x="643163" y="2138156"/>
                  <a:pt x="645880" y="2150726"/>
                  <a:pt x="645880" y="2160918"/>
                </a:cubicBezTo>
                <a:cubicBezTo>
                  <a:pt x="645880" y="2181981"/>
                  <a:pt x="637727" y="2199477"/>
                  <a:pt x="621420" y="2213405"/>
                </a:cubicBezTo>
                <a:cubicBezTo>
                  <a:pt x="605113" y="2227334"/>
                  <a:pt x="584050" y="2234298"/>
                  <a:pt x="558232" y="2234298"/>
                </a:cubicBezTo>
                <a:cubicBezTo>
                  <a:pt x="521541" y="2234298"/>
                  <a:pt x="493344" y="2221049"/>
                  <a:pt x="473640" y="2194551"/>
                </a:cubicBezTo>
                <a:cubicBezTo>
                  <a:pt x="453936" y="2168052"/>
                  <a:pt x="436610" y="2132381"/>
                  <a:pt x="421662" y="2087537"/>
                </a:cubicBezTo>
                <a:lnTo>
                  <a:pt x="391087" y="1995812"/>
                </a:lnTo>
                <a:cubicBezTo>
                  <a:pt x="380895" y="1965916"/>
                  <a:pt x="367136" y="1941456"/>
                  <a:pt x="349810" y="1922431"/>
                </a:cubicBezTo>
                <a:cubicBezTo>
                  <a:pt x="332484" y="1903406"/>
                  <a:pt x="306495" y="1893894"/>
                  <a:pt x="271843" y="1893894"/>
                </a:cubicBezTo>
                <a:lnTo>
                  <a:pt x="254517" y="1893894"/>
                </a:lnTo>
                <a:lnTo>
                  <a:pt x="254517" y="2071230"/>
                </a:lnTo>
                <a:cubicBezTo>
                  <a:pt x="254517" y="2124907"/>
                  <a:pt x="260972" y="2167712"/>
                  <a:pt x="273882" y="2199647"/>
                </a:cubicBezTo>
                <a:cubicBezTo>
                  <a:pt x="266408" y="2207120"/>
                  <a:pt x="256046" y="2213915"/>
                  <a:pt x="242797" y="2220030"/>
                </a:cubicBezTo>
                <a:cubicBezTo>
                  <a:pt x="229547" y="2226145"/>
                  <a:pt x="214430" y="2229203"/>
                  <a:pt x="197443" y="2229203"/>
                </a:cubicBezTo>
                <a:cubicBezTo>
                  <a:pt x="175022" y="2229203"/>
                  <a:pt x="156676" y="2223088"/>
                  <a:pt x="142408" y="2210857"/>
                </a:cubicBezTo>
                <a:cubicBezTo>
                  <a:pt x="128139" y="2198627"/>
                  <a:pt x="121005" y="2181981"/>
                  <a:pt x="121005" y="2160918"/>
                </a:cubicBezTo>
                <a:lnTo>
                  <a:pt x="121005" y="1649292"/>
                </a:lnTo>
                <a:cubicBezTo>
                  <a:pt x="121005" y="1597654"/>
                  <a:pt x="114550" y="1554848"/>
                  <a:pt x="101641" y="1520876"/>
                </a:cubicBezTo>
                <a:cubicBezTo>
                  <a:pt x="109115" y="1513402"/>
                  <a:pt x="119476" y="1506607"/>
                  <a:pt x="132726" y="1500492"/>
                </a:cubicBezTo>
                <a:cubicBezTo>
                  <a:pt x="145975" y="1494377"/>
                  <a:pt x="161093" y="1491320"/>
                  <a:pt x="178080" y="1491320"/>
                </a:cubicBezTo>
                <a:close/>
                <a:moveTo>
                  <a:pt x="6334486" y="1490301"/>
                </a:moveTo>
                <a:cubicBezTo>
                  <a:pt x="6426212" y="1490301"/>
                  <a:pt x="6495856" y="1503890"/>
                  <a:pt x="6543417" y="1531068"/>
                </a:cubicBezTo>
                <a:cubicBezTo>
                  <a:pt x="6590979" y="1558246"/>
                  <a:pt x="6614760" y="1601730"/>
                  <a:pt x="6614760" y="1661522"/>
                </a:cubicBezTo>
                <a:cubicBezTo>
                  <a:pt x="6614760" y="1703648"/>
                  <a:pt x="6603378" y="1739829"/>
                  <a:pt x="6580617" y="1770064"/>
                </a:cubicBezTo>
                <a:cubicBezTo>
                  <a:pt x="6557855" y="1800300"/>
                  <a:pt x="6526092" y="1820853"/>
                  <a:pt x="6485324" y="1831724"/>
                </a:cubicBezTo>
                <a:cubicBezTo>
                  <a:pt x="6535603" y="1839198"/>
                  <a:pt x="6575521" y="1858563"/>
                  <a:pt x="6605078" y="1889817"/>
                </a:cubicBezTo>
                <a:cubicBezTo>
                  <a:pt x="6634633" y="1921072"/>
                  <a:pt x="6649412" y="1962519"/>
                  <a:pt x="6649412" y="2014157"/>
                </a:cubicBezTo>
                <a:cubicBezTo>
                  <a:pt x="6649412" y="2081422"/>
                  <a:pt x="6624442" y="2131702"/>
                  <a:pt x="6574502" y="2164995"/>
                </a:cubicBezTo>
                <a:cubicBezTo>
                  <a:pt x="6524562" y="2198288"/>
                  <a:pt x="6452710" y="2214934"/>
                  <a:pt x="6358946" y="2214934"/>
                </a:cubicBezTo>
                <a:lnTo>
                  <a:pt x="6245818" y="2214934"/>
                </a:lnTo>
                <a:cubicBezTo>
                  <a:pt x="6223396" y="2214934"/>
                  <a:pt x="6205051" y="2208819"/>
                  <a:pt x="6190783" y="2196589"/>
                </a:cubicBezTo>
                <a:cubicBezTo>
                  <a:pt x="6176514" y="2184359"/>
                  <a:pt x="6169380" y="2167712"/>
                  <a:pt x="6169380" y="2146649"/>
                </a:cubicBezTo>
                <a:lnTo>
                  <a:pt x="6169380" y="1649292"/>
                </a:lnTo>
                <a:cubicBezTo>
                  <a:pt x="6169380" y="1597654"/>
                  <a:pt x="6162926" y="1554848"/>
                  <a:pt x="6150016" y="1520876"/>
                </a:cubicBezTo>
                <a:cubicBezTo>
                  <a:pt x="6192141" y="1500492"/>
                  <a:pt x="6253632" y="1490301"/>
                  <a:pt x="6334486" y="1490301"/>
                </a:cubicBezTo>
                <a:close/>
                <a:moveTo>
                  <a:pt x="4162786" y="1490301"/>
                </a:moveTo>
                <a:cubicBezTo>
                  <a:pt x="4254512" y="1490301"/>
                  <a:pt x="4324156" y="1503890"/>
                  <a:pt x="4371717" y="1531068"/>
                </a:cubicBezTo>
                <a:cubicBezTo>
                  <a:pt x="4419278" y="1558246"/>
                  <a:pt x="4443060" y="1601730"/>
                  <a:pt x="4443060" y="1661522"/>
                </a:cubicBezTo>
                <a:cubicBezTo>
                  <a:pt x="4443060" y="1703648"/>
                  <a:pt x="4431678" y="1739829"/>
                  <a:pt x="4408917" y="1770064"/>
                </a:cubicBezTo>
                <a:cubicBezTo>
                  <a:pt x="4386155" y="1800300"/>
                  <a:pt x="4354391" y="1820853"/>
                  <a:pt x="4313624" y="1831724"/>
                </a:cubicBezTo>
                <a:cubicBezTo>
                  <a:pt x="4363904" y="1839198"/>
                  <a:pt x="4403821" y="1858563"/>
                  <a:pt x="4433377" y="1889817"/>
                </a:cubicBezTo>
                <a:cubicBezTo>
                  <a:pt x="4462933" y="1921072"/>
                  <a:pt x="4477712" y="1962519"/>
                  <a:pt x="4477712" y="2014157"/>
                </a:cubicBezTo>
                <a:cubicBezTo>
                  <a:pt x="4477712" y="2081422"/>
                  <a:pt x="4452742" y="2131702"/>
                  <a:pt x="4402802" y="2164995"/>
                </a:cubicBezTo>
                <a:cubicBezTo>
                  <a:pt x="4352862" y="2198288"/>
                  <a:pt x="4281010" y="2214934"/>
                  <a:pt x="4187246" y="2214934"/>
                </a:cubicBezTo>
                <a:lnTo>
                  <a:pt x="4074118" y="2214934"/>
                </a:lnTo>
                <a:cubicBezTo>
                  <a:pt x="4051696" y="2214934"/>
                  <a:pt x="4033351" y="2208819"/>
                  <a:pt x="4019082" y="2196589"/>
                </a:cubicBezTo>
                <a:cubicBezTo>
                  <a:pt x="4004814" y="2184359"/>
                  <a:pt x="3997680" y="2167712"/>
                  <a:pt x="3997680" y="2146649"/>
                </a:cubicBezTo>
                <a:lnTo>
                  <a:pt x="3997680" y="1649292"/>
                </a:lnTo>
                <a:cubicBezTo>
                  <a:pt x="3997680" y="1597654"/>
                  <a:pt x="3991225" y="1554848"/>
                  <a:pt x="3978315" y="1520876"/>
                </a:cubicBezTo>
                <a:cubicBezTo>
                  <a:pt x="4020441" y="1500492"/>
                  <a:pt x="4081932" y="1490301"/>
                  <a:pt x="4162786" y="1490301"/>
                </a:cubicBezTo>
                <a:close/>
                <a:moveTo>
                  <a:pt x="3049266" y="1490301"/>
                </a:moveTo>
                <a:cubicBezTo>
                  <a:pt x="3144389" y="1490301"/>
                  <a:pt x="3216241" y="1521216"/>
                  <a:pt x="3264822" y="1583046"/>
                </a:cubicBezTo>
                <a:cubicBezTo>
                  <a:pt x="3313402" y="1644876"/>
                  <a:pt x="3337692" y="1736941"/>
                  <a:pt x="3337692" y="1859242"/>
                </a:cubicBezTo>
                <a:cubicBezTo>
                  <a:pt x="3337692" y="1982223"/>
                  <a:pt x="3313402" y="2074628"/>
                  <a:pt x="3264822" y="2136458"/>
                </a:cubicBezTo>
                <a:cubicBezTo>
                  <a:pt x="3216241" y="2198288"/>
                  <a:pt x="3144389" y="2229203"/>
                  <a:pt x="3049266" y="2229203"/>
                </a:cubicBezTo>
                <a:cubicBezTo>
                  <a:pt x="2954143" y="2229203"/>
                  <a:pt x="2882291" y="2198288"/>
                  <a:pt x="2833711" y="2136458"/>
                </a:cubicBezTo>
                <a:cubicBezTo>
                  <a:pt x="2785130" y="2074628"/>
                  <a:pt x="2760840" y="1982223"/>
                  <a:pt x="2760840" y="1859242"/>
                </a:cubicBezTo>
                <a:cubicBezTo>
                  <a:pt x="2760840" y="1736941"/>
                  <a:pt x="2785130" y="1644876"/>
                  <a:pt x="2833711" y="1583046"/>
                </a:cubicBezTo>
                <a:cubicBezTo>
                  <a:pt x="2882291" y="1521216"/>
                  <a:pt x="2954143" y="1490301"/>
                  <a:pt x="3049266" y="1490301"/>
                </a:cubicBezTo>
                <a:close/>
                <a:moveTo>
                  <a:pt x="4865131" y="1489281"/>
                </a:moveTo>
                <a:cubicBezTo>
                  <a:pt x="4905898" y="1489281"/>
                  <a:pt x="4930018" y="1503890"/>
                  <a:pt x="4937492" y="1533106"/>
                </a:cubicBezTo>
                <a:lnTo>
                  <a:pt x="5118906" y="2135438"/>
                </a:lnTo>
                <a:cubicBezTo>
                  <a:pt x="5127059" y="2163296"/>
                  <a:pt x="5137930" y="2184359"/>
                  <a:pt x="5151519" y="2198627"/>
                </a:cubicBezTo>
                <a:cubicBezTo>
                  <a:pt x="5133853" y="2219011"/>
                  <a:pt x="5107695" y="2229203"/>
                  <a:pt x="5073043" y="2229203"/>
                </a:cubicBezTo>
                <a:cubicBezTo>
                  <a:pt x="5051980" y="2229203"/>
                  <a:pt x="5034144" y="2224786"/>
                  <a:pt x="5019536" y="2215953"/>
                </a:cubicBezTo>
                <a:cubicBezTo>
                  <a:pt x="5004928" y="2207120"/>
                  <a:pt x="4995926" y="2194211"/>
                  <a:pt x="4992528" y="2177225"/>
                </a:cubicBezTo>
                <a:lnTo>
                  <a:pt x="4946665" y="2006003"/>
                </a:lnTo>
                <a:lnTo>
                  <a:pt x="4716332" y="2006003"/>
                </a:lnTo>
                <a:lnTo>
                  <a:pt x="4682699" y="2137477"/>
                </a:lnTo>
                <a:cubicBezTo>
                  <a:pt x="4677942" y="2155143"/>
                  <a:pt x="4675564" y="2170090"/>
                  <a:pt x="4675564" y="2182321"/>
                </a:cubicBezTo>
                <a:cubicBezTo>
                  <a:pt x="4675564" y="2196589"/>
                  <a:pt x="4679302" y="2207460"/>
                  <a:pt x="4686776" y="2214934"/>
                </a:cubicBezTo>
                <a:cubicBezTo>
                  <a:pt x="4673866" y="2219690"/>
                  <a:pt x="4662146" y="2223257"/>
                  <a:pt x="4651614" y="2225635"/>
                </a:cubicBezTo>
                <a:cubicBezTo>
                  <a:pt x="4641082" y="2228014"/>
                  <a:pt x="4628342" y="2229203"/>
                  <a:pt x="4613395" y="2229203"/>
                </a:cubicBezTo>
                <a:cubicBezTo>
                  <a:pt x="4587576" y="2229203"/>
                  <a:pt x="4568721" y="2224786"/>
                  <a:pt x="4556830" y="2215953"/>
                </a:cubicBezTo>
                <a:cubicBezTo>
                  <a:pt x="4544940" y="2207120"/>
                  <a:pt x="4538995" y="2192852"/>
                  <a:pt x="4538995" y="2173148"/>
                </a:cubicBezTo>
                <a:cubicBezTo>
                  <a:pt x="4538995" y="2156841"/>
                  <a:pt x="4543412" y="2133740"/>
                  <a:pt x="4552244" y="2103844"/>
                </a:cubicBezTo>
                <a:lnTo>
                  <a:pt x="4753022" y="1507627"/>
                </a:lnTo>
                <a:cubicBezTo>
                  <a:pt x="4790392" y="1495396"/>
                  <a:pt x="4827762" y="1489281"/>
                  <a:pt x="4865131" y="1489281"/>
                </a:cubicBezTo>
                <a:close/>
                <a:moveTo>
                  <a:pt x="3044170" y="1296657"/>
                </a:moveTo>
                <a:cubicBezTo>
                  <a:pt x="3060477" y="1296657"/>
                  <a:pt x="3072028" y="1298356"/>
                  <a:pt x="3078822" y="1301753"/>
                </a:cubicBezTo>
                <a:lnTo>
                  <a:pt x="3218450" y="1435265"/>
                </a:lnTo>
                <a:cubicBezTo>
                  <a:pt x="3218450" y="1438662"/>
                  <a:pt x="3215562" y="1443758"/>
                  <a:pt x="3209786" y="1450553"/>
                </a:cubicBezTo>
                <a:cubicBezTo>
                  <a:pt x="3204010" y="1457347"/>
                  <a:pt x="3198745" y="1461764"/>
                  <a:pt x="3193989" y="1463802"/>
                </a:cubicBezTo>
                <a:lnTo>
                  <a:pt x="3045190" y="1383287"/>
                </a:lnTo>
                <a:lnTo>
                  <a:pt x="2895371" y="1463802"/>
                </a:lnTo>
                <a:cubicBezTo>
                  <a:pt x="2891294" y="1461764"/>
                  <a:pt x="2886368" y="1457347"/>
                  <a:pt x="2880593" y="1450553"/>
                </a:cubicBezTo>
                <a:cubicBezTo>
                  <a:pt x="2874817" y="1443758"/>
                  <a:pt x="2871590" y="1438662"/>
                  <a:pt x="2870911" y="1435265"/>
                </a:cubicBezTo>
                <a:lnTo>
                  <a:pt x="3010538" y="1301753"/>
                </a:lnTo>
                <a:cubicBezTo>
                  <a:pt x="3017332" y="1298356"/>
                  <a:pt x="3028543" y="1296657"/>
                  <a:pt x="3044170" y="1296657"/>
                </a:cubicBezTo>
                <a:close/>
                <a:moveTo>
                  <a:pt x="943298" y="1296657"/>
                </a:moveTo>
                <a:cubicBezTo>
                  <a:pt x="959605" y="1296657"/>
                  <a:pt x="971156" y="1298356"/>
                  <a:pt x="977950" y="1301753"/>
                </a:cubicBezTo>
                <a:lnTo>
                  <a:pt x="1117577" y="1435265"/>
                </a:lnTo>
                <a:cubicBezTo>
                  <a:pt x="1117577" y="1438662"/>
                  <a:pt x="1114690" y="1443758"/>
                  <a:pt x="1108914" y="1450553"/>
                </a:cubicBezTo>
                <a:cubicBezTo>
                  <a:pt x="1103139" y="1457347"/>
                  <a:pt x="1097873" y="1461764"/>
                  <a:pt x="1093117" y="1463802"/>
                </a:cubicBezTo>
                <a:lnTo>
                  <a:pt x="944318" y="1383287"/>
                </a:lnTo>
                <a:lnTo>
                  <a:pt x="794499" y="1463802"/>
                </a:lnTo>
                <a:cubicBezTo>
                  <a:pt x="790422" y="1461764"/>
                  <a:pt x="785496" y="1457347"/>
                  <a:pt x="779721" y="1450553"/>
                </a:cubicBezTo>
                <a:cubicBezTo>
                  <a:pt x="773946" y="1443758"/>
                  <a:pt x="770718" y="1438662"/>
                  <a:pt x="770039" y="1435265"/>
                </a:cubicBezTo>
                <a:lnTo>
                  <a:pt x="909666" y="1301753"/>
                </a:lnTo>
                <a:cubicBezTo>
                  <a:pt x="916460" y="1298356"/>
                  <a:pt x="927671" y="1296657"/>
                  <a:pt x="943298" y="1296657"/>
                </a:cubicBezTo>
                <a:close/>
                <a:moveTo>
                  <a:pt x="6892108" y="1292581"/>
                </a:moveTo>
                <a:lnTo>
                  <a:pt x="7038870" y="1426093"/>
                </a:lnTo>
                <a:cubicBezTo>
                  <a:pt x="7039549" y="1428810"/>
                  <a:pt x="7037341" y="1433906"/>
                  <a:pt x="7032245" y="1441380"/>
                </a:cubicBezTo>
                <a:cubicBezTo>
                  <a:pt x="7027150" y="1448854"/>
                  <a:pt x="7022563" y="1453610"/>
                  <a:pt x="7018486" y="1455649"/>
                </a:cubicBezTo>
                <a:lnTo>
                  <a:pt x="6817708" y="1374115"/>
                </a:lnTo>
                <a:cubicBezTo>
                  <a:pt x="6823144" y="1359167"/>
                  <a:pt x="6833846" y="1343200"/>
                  <a:pt x="6849812" y="1326213"/>
                </a:cubicBezTo>
                <a:cubicBezTo>
                  <a:pt x="6865780" y="1309227"/>
                  <a:pt x="6879878" y="1298016"/>
                  <a:pt x="6892108" y="1292581"/>
                </a:cubicBezTo>
                <a:close/>
                <a:moveTo>
                  <a:pt x="3337692" y="1222258"/>
                </a:moveTo>
                <a:cubicBezTo>
                  <a:pt x="3349923" y="1227693"/>
                  <a:pt x="3364021" y="1238904"/>
                  <a:pt x="3379988" y="1255890"/>
                </a:cubicBezTo>
                <a:cubicBezTo>
                  <a:pt x="3395956" y="1272877"/>
                  <a:pt x="3406657" y="1288844"/>
                  <a:pt x="3412092" y="1303792"/>
                </a:cubicBezTo>
                <a:lnTo>
                  <a:pt x="3212334" y="1385326"/>
                </a:lnTo>
                <a:cubicBezTo>
                  <a:pt x="3208257" y="1383287"/>
                  <a:pt x="3203671" y="1378531"/>
                  <a:pt x="3198575" y="1371057"/>
                </a:cubicBezTo>
                <a:cubicBezTo>
                  <a:pt x="3193480" y="1363583"/>
                  <a:pt x="3190932" y="1358487"/>
                  <a:pt x="3190932" y="1355770"/>
                </a:cubicBezTo>
                <a:close/>
                <a:moveTo>
                  <a:pt x="1235802" y="1222258"/>
                </a:moveTo>
                <a:cubicBezTo>
                  <a:pt x="1248032" y="1227693"/>
                  <a:pt x="1262130" y="1238904"/>
                  <a:pt x="1278097" y="1255890"/>
                </a:cubicBezTo>
                <a:cubicBezTo>
                  <a:pt x="1294065" y="1272877"/>
                  <a:pt x="1304766" y="1288844"/>
                  <a:pt x="1310201" y="1303792"/>
                </a:cubicBezTo>
                <a:lnTo>
                  <a:pt x="1110443" y="1385326"/>
                </a:lnTo>
                <a:cubicBezTo>
                  <a:pt x="1106367" y="1383287"/>
                  <a:pt x="1101780" y="1378531"/>
                  <a:pt x="1096684" y="1371057"/>
                </a:cubicBezTo>
                <a:cubicBezTo>
                  <a:pt x="1091588" y="1363583"/>
                  <a:pt x="1089040" y="1358487"/>
                  <a:pt x="1089040" y="1355770"/>
                </a:cubicBezTo>
                <a:close/>
                <a:moveTo>
                  <a:pt x="4858035" y="349577"/>
                </a:moveTo>
                <a:lnTo>
                  <a:pt x="4763252" y="714442"/>
                </a:lnTo>
                <a:lnTo>
                  <a:pt x="4955876" y="714442"/>
                </a:lnTo>
                <a:close/>
                <a:moveTo>
                  <a:pt x="2019585" y="349577"/>
                </a:moveTo>
                <a:lnTo>
                  <a:pt x="1924802" y="714442"/>
                </a:lnTo>
                <a:lnTo>
                  <a:pt x="2117426" y="714442"/>
                </a:lnTo>
                <a:close/>
                <a:moveTo>
                  <a:pt x="6964041" y="316964"/>
                </a:moveTo>
                <a:cubicBezTo>
                  <a:pt x="6915120" y="316964"/>
                  <a:pt x="6879280" y="342783"/>
                  <a:pt x="6856518" y="394421"/>
                </a:cubicBezTo>
                <a:cubicBezTo>
                  <a:pt x="6833756" y="446059"/>
                  <a:pt x="6822376" y="527933"/>
                  <a:pt x="6822376" y="640042"/>
                </a:cubicBezTo>
                <a:cubicBezTo>
                  <a:pt x="6822376" y="752151"/>
                  <a:pt x="6833756" y="834025"/>
                  <a:pt x="6856518" y="885663"/>
                </a:cubicBezTo>
                <a:cubicBezTo>
                  <a:pt x="6879280" y="937301"/>
                  <a:pt x="6915120" y="963120"/>
                  <a:pt x="6964041" y="963120"/>
                </a:cubicBezTo>
                <a:cubicBezTo>
                  <a:pt x="7012961" y="963120"/>
                  <a:pt x="7048632" y="937471"/>
                  <a:pt x="7071054" y="886173"/>
                </a:cubicBezTo>
                <a:cubicBezTo>
                  <a:pt x="7093476" y="834874"/>
                  <a:pt x="7104687" y="752831"/>
                  <a:pt x="7104687" y="640042"/>
                </a:cubicBezTo>
                <a:cubicBezTo>
                  <a:pt x="7104687" y="527253"/>
                  <a:pt x="7093476" y="445210"/>
                  <a:pt x="7071054" y="393911"/>
                </a:cubicBezTo>
                <a:cubicBezTo>
                  <a:pt x="7048632" y="342613"/>
                  <a:pt x="7012961" y="316964"/>
                  <a:pt x="6964041" y="316964"/>
                </a:cubicBezTo>
                <a:close/>
                <a:moveTo>
                  <a:pt x="814730" y="316964"/>
                </a:moveTo>
                <a:cubicBezTo>
                  <a:pt x="792308" y="316964"/>
                  <a:pt x="777021" y="317643"/>
                  <a:pt x="768868" y="319002"/>
                </a:cubicBezTo>
                <a:lnTo>
                  <a:pt x="768868" y="632908"/>
                </a:lnTo>
                <a:cubicBezTo>
                  <a:pt x="787892" y="634267"/>
                  <a:pt x="802840" y="634606"/>
                  <a:pt x="813711" y="633927"/>
                </a:cubicBezTo>
                <a:cubicBezTo>
                  <a:pt x="859913" y="632568"/>
                  <a:pt x="895245" y="616261"/>
                  <a:pt x="919705" y="585007"/>
                </a:cubicBezTo>
                <a:cubicBezTo>
                  <a:pt x="944165" y="553752"/>
                  <a:pt x="956395" y="514004"/>
                  <a:pt x="956395" y="465763"/>
                </a:cubicBezTo>
                <a:cubicBezTo>
                  <a:pt x="956395" y="419561"/>
                  <a:pt x="945184" y="383210"/>
                  <a:pt x="922763" y="356711"/>
                </a:cubicBezTo>
                <a:cubicBezTo>
                  <a:pt x="900341" y="330213"/>
                  <a:pt x="864330" y="316964"/>
                  <a:pt x="814730" y="316964"/>
                </a:cubicBezTo>
                <a:close/>
                <a:moveTo>
                  <a:pt x="3307527" y="285369"/>
                </a:moveTo>
                <a:lnTo>
                  <a:pt x="3802846" y="285369"/>
                </a:lnTo>
                <a:cubicBezTo>
                  <a:pt x="3809640" y="285369"/>
                  <a:pt x="3814906" y="288766"/>
                  <a:pt x="3818643" y="295561"/>
                </a:cubicBezTo>
                <a:cubicBezTo>
                  <a:pt x="3822380" y="302355"/>
                  <a:pt x="3824248" y="311188"/>
                  <a:pt x="3824248" y="322060"/>
                </a:cubicBezTo>
                <a:cubicBezTo>
                  <a:pt x="3824248" y="337687"/>
                  <a:pt x="3820851" y="353654"/>
                  <a:pt x="3814057" y="369961"/>
                </a:cubicBezTo>
                <a:cubicBezTo>
                  <a:pt x="3807262" y="386268"/>
                  <a:pt x="3798430" y="396799"/>
                  <a:pt x="3787558" y="401555"/>
                </a:cubicBezTo>
                <a:cubicBezTo>
                  <a:pt x="3723690" y="370300"/>
                  <a:pt x="3668315" y="349577"/>
                  <a:pt x="3621433" y="339385"/>
                </a:cubicBezTo>
                <a:lnTo>
                  <a:pt x="3622452" y="852030"/>
                </a:lnTo>
                <a:cubicBezTo>
                  <a:pt x="3622452" y="905707"/>
                  <a:pt x="3628907" y="948512"/>
                  <a:pt x="3641816" y="980446"/>
                </a:cubicBezTo>
                <a:cubicBezTo>
                  <a:pt x="3633663" y="987920"/>
                  <a:pt x="3622962" y="994715"/>
                  <a:pt x="3609712" y="1000830"/>
                </a:cubicBezTo>
                <a:cubicBezTo>
                  <a:pt x="3596463" y="1006945"/>
                  <a:pt x="3581345" y="1010003"/>
                  <a:pt x="3564359" y="1010003"/>
                </a:cubicBezTo>
                <a:cubicBezTo>
                  <a:pt x="3541937" y="1010003"/>
                  <a:pt x="3523592" y="1003887"/>
                  <a:pt x="3509324" y="991657"/>
                </a:cubicBezTo>
                <a:cubicBezTo>
                  <a:pt x="3495055" y="979427"/>
                  <a:pt x="3487921" y="962781"/>
                  <a:pt x="3487921" y="941718"/>
                </a:cubicBezTo>
                <a:lnTo>
                  <a:pt x="3487921" y="339385"/>
                </a:lnTo>
                <a:cubicBezTo>
                  <a:pt x="3443757" y="348898"/>
                  <a:pt x="3388381" y="369621"/>
                  <a:pt x="3321795" y="401555"/>
                </a:cubicBezTo>
                <a:cubicBezTo>
                  <a:pt x="3311604" y="396799"/>
                  <a:pt x="3303110" y="386268"/>
                  <a:pt x="3296316" y="369961"/>
                </a:cubicBezTo>
                <a:cubicBezTo>
                  <a:pt x="3289521" y="353654"/>
                  <a:pt x="3286124" y="337687"/>
                  <a:pt x="3286124" y="322060"/>
                </a:cubicBezTo>
                <a:cubicBezTo>
                  <a:pt x="3286124" y="311188"/>
                  <a:pt x="3287823" y="302355"/>
                  <a:pt x="3291220" y="295561"/>
                </a:cubicBezTo>
                <a:cubicBezTo>
                  <a:pt x="3294618" y="288766"/>
                  <a:pt x="3300053" y="285369"/>
                  <a:pt x="3307527" y="285369"/>
                </a:cubicBezTo>
                <a:close/>
                <a:moveTo>
                  <a:pt x="21402" y="285369"/>
                </a:moveTo>
                <a:lnTo>
                  <a:pt x="516721" y="285369"/>
                </a:lnTo>
                <a:cubicBezTo>
                  <a:pt x="523516" y="285369"/>
                  <a:pt x="528782" y="288766"/>
                  <a:pt x="532519" y="295561"/>
                </a:cubicBezTo>
                <a:cubicBezTo>
                  <a:pt x="536256" y="302355"/>
                  <a:pt x="538124" y="311188"/>
                  <a:pt x="538124" y="322060"/>
                </a:cubicBezTo>
                <a:cubicBezTo>
                  <a:pt x="538124" y="337687"/>
                  <a:pt x="534727" y="353654"/>
                  <a:pt x="527933" y="369961"/>
                </a:cubicBezTo>
                <a:cubicBezTo>
                  <a:pt x="521138" y="386268"/>
                  <a:pt x="512305" y="396799"/>
                  <a:pt x="501434" y="401555"/>
                </a:cubicBezTo>
                <a:cubicBezTo>
                  <a:pt x="437565" y="370300"/>
                  <a:pt x="382190" y="349577"/>
                  <a:pt x="335308" y="339385"/>
                </a:cubicBezTo>
                <a:lnTo>
                  <a:pt x="336327" y="852030"/>
                </a:lnTo>
                <a:cubicBezTo>
                  <a:pt x="336327" y="905707"/>
                  <a:pt x="342782" y="948512"/>
                  <a:pt x="355692" y="980446"/>
                </a:cubicBezTo>
                <a:cubicBezTo>
                  <a:pt x="347538" y="987920"/>
                  <a:pt x="336837" y="994715"/>
                  <a:pt x="323588" y="1000830"/>
                </a:cubicBezTo>
                <a:cubicBezTo>
                  <a:pt x="310339" y="1006945"/>
                  <a:pt x="295221" y="1010003"/>
                  <a:pt x="278235" y="1010003"/>
                </a:cubicBezTo>
                <a:cubicBezTo>
                  <a:pt x="255813" y="1010003"/>
                  <a:pt x="237467" y="1003887"/>
                  <a:pt x="223199" y="991657"/>
                </a:cubicBezTo>
                <a:cubicBezTo>
                  <a:pt x="208930" y="979427"/>
                  <a:pt x="201796" y="962781"/>
                  <a:pt x="201796" y="941718"/>
                </a:cubicBezTo>
                <a:lnTo>
                  <a:pt x="201796" y="339385"/>
                </a:lnTo>
                <a:cubicBezTo>
                  <a:pt x="157632" y="348898"/>
                  <a:pt x="102257" y="369621"/>
                  <a:pt x="35671" y="401555"/>
                </a:cubicBezTo>
                <a:cubicBezTo>
                  <a:pt x="25479" y="396799"/>
                  <a:pt x="16986" y="386268"/>
                  <a:pt x="10191" y="369961"/>
                </a:cubicBezTo>
                <a:cubicBezTo>
                  <a:pt x="3397" y="353654"/>
                  <a:pt x="0" y="337687"/>
                  <a:pt x="0" y="322060"/>
                </a:cubicBezTo>
                <a:cubicBezTo>
                  <a:pt x="0" y="311188"/>
                  <a:pt x="1698" y="302355"/>
                  <a:pt x="5095" y="295561"/>
                </a:cubicBezTo>
                <a:cubicBezTo>
                  <a:pt x="8493" y="288766"/>
                  <a:pt x="13929" y="285369"/>
                  <a:pt x="21402" y="285369"/>
                </a:cubicBezTo>
                <a:close/>
                <a:moveTo>
                  <a:pt x="5287280" y="275177"/>
                </a:moveTo>
                <a:cubicBezTo>
                  <a:pt x="5311740" y="275177"/>
                  <a:pt x="5330424" y="281292"/>
                  <a:pt x="5343334" y="293522"/>
                </a:cubicBezTo>
                <a:cubicBezTo>
                  <a:pt x="5356243" y="305753"/>
                  <a:pt x="5368473" y="324438"/>
                  <a:pt x="5380024" y="349577"/>
                </a:cubicBezTo>
                <a:lnTo>
                  <a:pt x="5515574" y="641061"/>
                </a:lnTo>
                <a:lnTo>
                  <a:pt x="5638894" y="367922"/>
                </a:lnTo>
                <a:cubicBezTo>
                  <a:pt x="5646368" y="352295"/>
                  <a:pt x="5650106" y="337687"/>
                  <a:pt x="5650106" y="324098"/>
                </a:cubicBezTo>
                <a:cubicBezTo>
                  <a:pt x="5650106" y="317303"/>
                  <a:pt x="5648916" y="310679"/>
                  <a:pt x="5646538" y="304224"/>
                </a:cubicBezTo>
                <a:cubicBezTo>
                  <a:pt x="5644160" y="297769"/>
                  <a:pt x="5640932" y="292503"/>
                  <a:pt x="5636856" y="288427"/>
                </a:cubicBezTo>
                <a:cubicBezTo>
                  <a:pt x="5657919" y="279594"/>
                  <a:pt x="5683058" y="275177"/>
                  <a:pt x="5712275" y="275177"/>
                </a:cubicBezTo>
                <a:cubicBezTo>
                  <a:pt x="5732658" y="275177"/>
                  <a:pt x="5747946" y="280443"/>
                  <a:pt x="5758138" y="290975"/>
                </a:cubicBezTo>
                <a:cubicBezTo>
                  <a:pt x="5768330" y="301506"/>
                  <a:pt x="5773766" y="315265"/>
                  <a:pt x="5774445" y="332251"/>
                </a:cubicBezTo>
                <a:cubicBezTo>
                  <a:pt x="5774445" y="342443"/>
                  <a:pt x="5771556" y="354843"/>
                  <a:pt x="5765782" y="369451"/>
                </a:cubicBezTo>
                <a:cubicBezTo>
                  <a:pt x="5760007" y="384059"/>
                  <a:pt x="5752362" y="398837"/>
                  <a:pt x="5742850" y="413785"/>
                </a:cubicBezTo>
                <a:lnTo>
                  <a:pt x="5556342" y="728710"/>
                </a:lnTo>
                <a:lnTo>
                  <a:pt x="5556342" y="852030"/>
                </a:lnTo>
                <a:cubicBezTo>
                  <a:pt x="5556342" y="903669"/>
                  <a:pt x="5562796" y="946474"/>
                  <a:pt x="5575706" y="980446"/>
                </a:cubicBezTo>
                <a:cubicBezTo>
                  <a:pt x="5568232" y="987920"/>
                  <a:pt x="5557700" y="994715"/>
                  <a:pt x="5544112" y="1000830"/>
                </a:cubicBezTo>
                <a:cubicBezTo>
                  <a:pt x="5530522" y="1006945"/>
                  <a:pt x="5515574" y="1010003"/>
                  <a:pt x="5499268" y="1010003"/>
                </a:cubicBezTo>
                <a:cubicBezTo>
                  <a:pt x="5476846" y="1010003"/>
                  <a:pt x="5458500" y="1003887"/>
                  <a:pt x="5444232" y="991657"/>
                </a:cubicBezTo>
                <a:cubicBezTo>
                  <a:pt x="5429964" y="979427"/>
                  <a:pt x="5422829" y="962781"/>
                  <a:pt x="5422829" y="941718"/>
                </a:cubicBezTo>
                <a:lnTo>
                  <a:pt x="5422829" y="728710"/>
                </a:lnTo>
                <a:cubicBezTo>
                  <a:pt x="5415355" y="719198"/>
                  <a:pt x="5407882" y="706628"/>
                  <a:pt x="5400408" y="691001"/>
                </a:cubicBezTo>
                <a:lnTo>
                  <a:pt x="5242436" y="384229"/>
                </a:lnTo>
                <a:cubicBezTo>
                  <a:pt x="5227488" y="356372"/>
                  <a:pt x="5210841" y="333610"/>
                  <a:pt x="5192496" y="315944"/>
                </a:cubicBezTo>
                <a:cubicBezTo>
                  <a:pt x="5202688" y="305753"/>
                  <a:pt x="5215936" y="296410"/>
                  <a:pt x="5232244" y="287917"/>
                </a:cubicBezTo>
                <a:cubicBezTo>
                  <a:pt x="5248550" y="279424"/>
                  <a:pt x="5266896" y="275177"/>
                  <a:pt x="5287280" y="275177"/>
                </a:cubicBezTo>
                <a:close/>
                <a:moveTo>
                  <a:pt x="2489596" y="273139"/>
                </a:moveTo>
                <a:cubicBezTo>
                  <a:pt x="2506582" y="273139"/>
                  <a:pt x="2517114" y="275177"/>
                  <a:pt x="2521191" y="279254"/>
                </a:cubicBezTo>
                <a:cubicBezTo>
                  <a:pt x="2538177" y="303714"/>
                  <a:pt x="2586758" y="369281"/>
                  <a:pt x="2666933" y="475955"/>
                </a:cubicBezTo>
                <a:cubicBezTo>
                  <a:pt x="2739634" y="573116"/>
                  <a:pt x="2794160" y="647176"/>
                  <a:pt x="2830510" y="698135"/>
                </a:cubicBezTo>
                <a:cubicBezTo>
                  <a:pt x="2866861" y="749094"/>
                  <a:pt x="2892510" y="790880"/>
                  <a:pt x="2907458" y="823494"/>
                </a:cubicBezTo>
                <a:lnTo>
                  <a:pt x="2873825" y="365884"/>
                </a:lnTo>
                <a:lnTo>
                  <a:pt x="2872806" y="351616"/>
                </a:lnTo>
                <a:cubicBezTo>
                  <a:pt x="2872806" y="329194"/>
                  <a:pt x="2878072" y="311188"/>
                  <a:pt x="2888603" y="297599"/>
                </a:cubicBezTo>
                <a:cubicBezTo>
                  <a:pt x="2899135" y="284010"/>
                  <a:pt x="2914592" y="276197"/>
                  <a:pt x="2934976" y="274158"/>
                </a:cubicBezTo>
                <a:cubicBezTo>
                  <a:pt x="2956718" y="272799"/>
                  <a:pt x="2975063" y="277216"/>
                  <a:pt x="2990012" y="287408"/>
                </a:cubicBezTo>
                <a:cubicBezTo>
                  <a:pt x="2981178" y="313906"/>
                  <a:pt x="2976762" y="355692"/>
                  <a:pt x="2976762" y="412766"/>
                </a:cubicBezTo>
                <a:lnTo>
                  <a:pt x="2975743" y="854069"/>
                </a:lnTo>
                <a:cubicBezTo>
                  <a:pt x="2975743" y="914540"/>
                  <a:pt x="2977781" y="960742"/>
                  <a:pt x="2981858" y="992677"/>
                </a:cubicBezTo>
                <a:cubicBezTo>
                  <a:pt x="2977102" y="997433"/>
                  <a:pt x="2969118" y="1001340"/>
                  <a:pt x="2957907" y="1004397"/>
                </a:cubicBezTo>
                <a:cubicBezTo>
                  <a:pt x="2946696" y="1007455"/>
                  <a:pt x="2934976" y="1008983"/>
                  <a:pt x="2922746" y="1008983"/>
                </a:cubicBezTo>
                <a:cubicBezTo>
                  <a:pt x="2908477" y="1008983"/>
                  <a:pt x="2898285" y="1007285"/>
                  <a:pt x="2892170" y="1003887"/>
                </a:cubicBezTo>
                <a:cubicBezTo>
                  <a:pt x="2709398" y="789861"/>
                  <a:pt x="2581662" y="614902"/>
                  <a:pt x="2508961" y="479012"/>
                </a:cubicBezTo>
                <a:lnTo>
                  <a:pt x="2537498" y="933564"/>
                </a:lnTo>
                <a:cubicBezTo>
                  <a:pt x="2539536" y="955307"/>
                  <a:pt x="2533421" y="973482"/>
                  <a:pt x="2519152" y="988090"/>
                </a:cubicBezTo>
                <a:cubicBezTo>
                  <a:pt x="2504884" y="1002698"/>
                  <a:pt x="2488917" y="1010003"/>
                  <a:pt x="2471251" y="1010003"/>
                </a:cubicBezTo>
                <a:cubicBezTo>
                  <a:pt x="2450188" y="1010003"/>
                  <a:pt x="2431843" y="1004227"/>
                  <a:pt x="2416216" y="992677"/>
                </a:cubicBezTo>
                <a:cubicBezTo>
                  <a:pt x="2429125" y="958025"/>
                  <a:pt x="2435580" y="911143"/>
                  <a:pt x="2435580" y="852030"/>
                </a:cubicBezTo>
                <a:lnTo>
                  <a:pt x="2435580" y="430092"/>
                </a:lnTo>
                <a:cubicBezTo>
                  <a:pt x="2435580" y="373698"/>
                  <a:pt x="2433202" y="326816"/>
                  <a:pt x="2428446" y="289446"/>
                </a:cubicBezTo>
                <a:cubicBezTo>
                  <a:pt x="2432523" y="284010"/>
                  <a:pt x="2440506" y="279934"/>
                  <a:pt x="2452396" y="277216"/>
                </a:cubicBezTo>
                <a:cubicBezTo>
                  <a:pt x="2464287" y="274498"/>
                  <a:pt x="2476687" y="273139"/>
                  <a:pt x="2489596" y="273139"/>
                </a:cubicBezTo>
                <a:close/>
                <a:moveTo>
                  <a:pt x="3978554" y="272120"/>
                </a:moveTo>
                <a:cubicBezTo>
                  <a:pt x="4000976" y="272120"/>
                  <a:pt x="4019321" y="278235"/>
                  <a:pt x="4033589" y="290465"/>
                </a:cubicBezTo>
                <a:cubicBezTo>
                  <a:pt x="4047858" y="302695"/>
                  <a:pt x="4054992" y="319342"/>
                  <a:pt x="4054992" y="340405"/>
                </a:cubicBezTo>
                <a:lnTo>
                  <a:pt x="4054992" y="589083"/>
                </a:lnTo>
                <a:lnTo>
                  <a:pt x="4326092" y="589083"/>
                </a:lnTo>
                <a:lnTo>
                  <a:pt x="4326092" y="430092"/>
                </a:lnTo>
                <a:cubicBezTo>
                  <a:pt x="4326092" y="378454"/>
                  <a:pt x="4319638" y="335648"/>
                  <a:pt x="4306728" y="301676"/>
                </a:cubicBezTo>
                <a:cubicBezTo>
                  <a:pt x="4314202" y="294202"/>
                  <a:pt x="4324564" y="287408"/>
                  <a:pt x="4337813" y="281292"/>
                </a:cubicBezTo>
                <a:cubicBezTo>
                  <a:pt x="4351062" y="275177"/>
                  <a:pt x="4366180" y="272120"/>
                  <a:pt x="4383166" y="272120"/>
                </a:cubicBezTo>
                <a:cubicBezTo>
                  <a:pt x="4404908" y="272120"/>
                  <a:pt x="4423084" y="278235"/>
                  <a:pt x="4437692" y="290465"/>
                </a:cubicBezTo>
                <a:cubicBezTo>
                  <a:pt x="4452300" y="302695"/>
                  <a:pt x="4459604" y="319342"/>
                  <a:pt x="4459604" y="340405"/>
                </a:cubicBezTo>
                <a:lnTo>
                  <a:pt x="4459604" y="852030"/>
                </a:lnTo>
                <a:cubicBezTo>
                  <a:pt x="4459604" y="905707"/>
                  <a:pt x="4466059" y="948512"/>
                  <a:pt x="4478968" y="980446"/>
                </a:cubicBezTo>
                <a:cubicBezTo>
                  <a:pt x="4471495" y="987920"/>
                  <a:pt x="4461133" y="994715"/>
                  <a:pt x="4447884" y="1000830"/>
                </a:cubicBezTo>
                <a:cubicBezTo>
                  <a:pt x="4434634" y="1006945"/>
                  <a:pt x="4419517" y="1010003"/>
                  <a:pt x="4402530" y="1010003"/>
                </a:cubicBezTo>
                <a:cubicBezTo>
                  <a:pt x="4380109" y="1010003"/>
                  <a:pt x="4361764" y="1003887"/>
                  <a:pt x="4347495" y="991657"/>
                </a:cubicBezTo>
                <a:cubicBezTo>
                  <a:pt x="4333227" y="979427"/>
                  <a:pt x="4326092" y="962781"/>
                  <a:pt x="4326092" y="941718"/>
                </a:cubicBezTo>
                <a:lnTo>
                  <a:pt x="4326092" y="660426"/>
                </a:lnTo>
                <a:lnTo>
                  <a:pt x="4054992" y="660426"/>
                </a:lnTo>
                <a:lnTo>
                  <a:pt x="4054992" y="852030"/>
                </a:lnTo>
                <a:cubicBezTo>
                  <a:pt x="4054992" y="905707"/>
                  <a:pt x="4061446" y="948512"/>
                  <a:pt x="4074356" y="980446"/>
                </a:cubicBezTo>
                <a:cubicBezTo>
                  <a:pt x="4066882" y="987920"/>
                  <a:pt x="4056520" y="994715"/>
                  <a:pt x="4043271" y="1000830"/>
                </a:cubicBezTo>
                <a:cubicBezTo>
                  <a:pt x="4030022" y="1006945"/>
                  <a:pt x="4014904" y="1010003"/>
                  <a:pt x="3997918" y="1010003"/>
                </a:cubicBezTo>
                <a:cubicBezTo>
                  <a:pt x="3975496" y="1010003"/>
                  <a:pt x="3957151" y="1003887"/>
                  <a:pt x="3942882" y="991657"/>
                </a:cubicBezTo>
                <a:cubicBezTo>
                  <a:pt x="3928614" y="979427"/>
                  <a:pt x="3921480" y="962781"/>
                  <a:pt x="3921480" y="941718"/>
                </a:cubicBezTo>
                <a:lnTo>
                  <a:pt x="3921480" y="430092"/>
                </a:lnTo>
                <a:cubicBezTo>
                  <a:pt x="3921480" y="378454"/>
                  <a:pt x="3915025" y="335648"/>
                  <a:pt x="3902116" y="301676"/>
                </a:cubicBezTo>
                <a:cubicBezTo>
                  <a:pt x="3909589" y="294202"/>
                  <a:pt x="3919951" y="287408"/>
                  <a:pt x="3933200" y="281292"/>
                </a:cubicBezTo>
                <a:cubicBezTo>
                  <a:pt x="3946450" y="275177"/>
                  <a:pt x="3961567" y="272120"/>
                  <a:pt x="3978554" y="272120"/>
                </a:cubicBezTo>
                <a:close/>
                <a:moveTo>
                  <a:pt x="1330604" y="272120"/>
                </a:moveTo>
                <a:cubicBezTo>
                  <a:pt x="1353026" y="272120"/>
                  <a:pt x="1371371" y="278235"/>
                  <a:pt x="1385639" y="290465"/>
                </a:cubicBezTo>
                <a:cubicBezTo>
                  <a:pt x="1399908" y="302695"/>
                  <a:pt x="1407042" y="319342"/>
                  <a:pt x="1407042" y="340405"/>
                </a:cubicBezTo>
                <a:lnTo>
                  <a:pt x="1407042" y="852030"/>
                </a:lnTo>
                <a:cubicBezTo>
                  <a:pt x="1407042" y="905707"/>
                  <a:pt x="1413497" y="948512"/>
                  <a:pt x="1426407" y="980446"/>
                </a:cubicBezTo>
                <a:cubicBezTo>
                  <a:pt x="1418932" y="987920"/>
                  <a:pt x="1408571" y="994715"/>
                  <a:pt x="1395322" y="1000830"/>
                </a:cubicBezTo>
                <a:cubicBezTo>
                  <a:pt x="1382072" y="1006945"/>
                  <a:pt x="1366955" y="1010003"/>
                  <a:pt x="1349968" y="1010003"/>
                </a:cubicBezTo>
                <a:cubicBezTo>
                  <a:pt x="1327546" y="1010003"/>
                  <a:pt x="1309201" y="1003887"/>
                  <a:pt x="1294933" y="991657"/>
                </a:cubicBezTo>
                <a:cubicBezTo>
                  <a:pt x="1280664" y="979427"/>
                  <a:pt x="1273530" y="962781"/>
                  <a:pt x="1273530" y="941718"/>
                </a:cubicBezTo>
                <a:lnTo>
                  <a:pt x="1273530" y="430092"/>
                </a:lnTo>
                <a:cubicBezTo>
                  <a:pt x="1273530" y="378454"/>
                  <a:pt x="1267075" y="335648"/>
                  <a:pt x="1254166" y="301676"/>
                </a:cubicBezTo>
                <a:cubicBezTo>
                  <a:pt x="1261640" y="294202"/>
                  <a:pt x="1272001" y="287408"/>
                  <a:pt x="1285251" y="281292"/>
                </a:cubicBezTo>
                <a:cubicBezTo>
                  <a:pt x="1298500" y="275177"/>
                  <a:pt x="1313618" y="272120"/>
                  <a:pt x="1330604" y="272120"/>
                </a:cubicBezTo>
                <a:close/>
                <a:moveTo>
                  <a:pt x="6964041" y="271101"/>
                </a:moveTo>
                <a:cubicBezTo>
                  <a:pt x="7059164" y="271101"/>
                  <a:pt x="7131016" y="302016"/>
                  <a:pt x="7179596" y="363846"/>
                </a:cubicBezTo>
                <a:cubicBezTo>
                  <a:pt x="7228178" y="425676"/>
                  <a:pt x="7252468" y="517741"/>
                  <a:pt x="7252468" y="640042"/>
                </a:cubicBezTo>
                <a:cubicBezTo>
                  <a:pt x="7252468" y="763022"/>
                  <a:pt x="7228178" y="855428"/>
                  <a:pt x="7179596" y="917258"/>
                </a:cubicBezTo>
                <a:cubicBezTo>
                  <a:pt x="7131016" y="979088"/>
                  <a:pt x="7059164" y="1010003"/>
                  <a:pt x="6964041" y="1010003"/>
                </a:cubicBezTo>
                <a:cubicBezTo>
                  <a:pt x="6868918" y="1010003"/>
                  <a:pt x="6797066" y="979088"/>
                  <a:pt x="6748486" y="917258"/>
                </a:cubicBezTo>
                <a:cubicBezTo>
                  <a:pt x="6699904" y="855428"/>
                  <a:pt x="6675614" y="763022"/>
                  <a:pt x="6675614" y="640042"/>
                </a:cubicBezTo>
                <a:cubicBezTo>
                  <a:pt x="6675614" y="517741"/>
                  <a:pt x="6699904" y="425676"/>
                  <a:pt x="6748486" y="363846"/>
                </a:cubicBezTo>
                <a:cubicBezTo>
                  <a:pt x="6797066" y="302016"/>
                  <a:pt x="6868918" y="271101"/>
                  <a:pt x="6964041" y="271101"/>
                </a:cubicBezTo>
                <a:close/>
                <a:moveTo>
                  <a:pt x="6341506" y="271101"/>
                </a:moveTo>
                <a:cubicBezTo>
                  <a:pt x="6379556" y="271101"/>
                  <a:pt x="6415906" y="275857"/>
                  <a:pt x="6450558" y="285369"/>
                </a:cubicBezTo>
                <a:cubicBezTo>
                  <a:pt x="6485210" y="294881"/>
                  <a:pt x="6513577" y="308810"/>
                  <a:pt x="6535659" y="327155"/>
                </a:cubicBezTo>
                <a:cubicBezTo>
                  <a:pt x="6557740" y="345500"/>
                  <a:pt x="6568782" y="366903"/>
                  <a:pt x="6568782" y="391363"/>
                </a:cubicBezTo>
                <a:cubicBezTo>
                  <a:pt x="6568782" y="412426"/>
                  <a:pt x="6559270" y="430602"/>
                  <a:pt x="6540246" y="445889"/>
                </a:cubicBezTo>
                <a:cubicBezTo>
                  <a:pt x="6521221" y="461177"/>
                  <a:pt x="6495062" y="468481"/>
                  <a:pt x="6461768" y="467801"/>
                </a:cubicBezTo>
                <a:cubicBezTo>
                  <a:pt x="6451577" y="367243"/>
                  <a:pt x="6412170" y="316964"/>
                  <a:pt x="6343544" y="316964"/>
                </a:cubicBezTo>
                <a:cubicBezTo>
                  <a:pt x="6292586" y="316964"/>
                  <a:pt x="6254876" y="343632"/>
                  <a:pt x="6230416" y="396969"/>
                </a:cubicBezTo>
                <a:cubicBezTo>
                  <a:pt x="6205956" y="450306"/>
                  <a:pt x="6193726" y="531330"/>
                  <a:pt x="6193726" y="640042"/>
                </a:cubicBezTo>
                <a:cubicBezTo>
                  <a:pt x="6193726" y="748754"/>
                  <a:pt x="6205616" y="829778"/>
                  <a:pt x="6229397" y="883115"/>
                </a:cubicBezTo>
                <a:cubicBezTo>
                  <a:pt x="6253178" y="936452"/>
                  <a:pt x="6290208" y="963120"/>
                  <a:pt x="6340487" y="963120"/>
                </a:cubicBezTo>
                <a:cubicBezTo>
                  <a:pt x="6377178" y="963120"/>
                  <a:pt x="6407073" y="949531"/>
                  <a:pt x="6430174" y="922354"/>
                </a:cubicBezTo>
                <a:cubicBezTo>
                  <a:pt x="6453276" y="895176"/>
                  <a:pt x="6468224" y="854409"/>
                  <a:pt x="6475018" y="800052"/>
                </a:cubicBezTo>
                <a:cubicBezTo>
                  <a:pt x="6484530" y="798694"/>
                  <a:pt x="6491664" y="798014"/>
                  <a:pt x="6496420" y="798014"/>
                </a:cubicBezTo>
                <a:cubicBezTo>
                  <a:pt x="6520880" y="798014"/>
                  <a:pt x="6542114" y="804129"/>
                  <a:pt x="6560119" y="816359"/>
                </a:cubicBezTo>
                <a:cubicBezTo>
                  <a:pt x="6578124" y="828589"/>
                  <a:pt x="6587128" y="845236"/>
                  <a:pt x="6587128" y="866299"/>
                </a:cubicBezTo>
                <a:cubicBezTo>
                  <a:pt x="6587128" y="896195"/>
                  <a:pt x="6574897" y="922014"/>
                  <a:pt x="6550437" y="943756"/>
                </a:cubicBezTo>
                <a:cubicBezTo>
                  <a:pt x="6525977" y="965499"/>
                  <a:pt x="6494212" y="981975"/>
                  <a:pt x="6455144" y="993186"/>
                </a:cubicBezTo>
                <a:cubicBezTo>
                  <a:pt x="6416076" y="1004397"/>
                  <a:pt x="6375139" y="1010003"/>
                  <a:pt x="6332334" y="1010003"/>
                </a:cubicBezTo>
                <a:cubicBezTo>
                  <a:pt x="6241967" y="1010003"/>
                  <a:pt x="6171814" y="977729"/>
                  <a:pt x="6121874" y="913181"/>
                </a:cubicBezTo>
                <a:cubicBezTo>
                  <a:pt x="6071934" y="848633"/>
                  <a:pt x="6046964" y="757587"/>
                  <a:pt x="6046964" y="640042"/>
                </a:cubicBezTo>
                <a:cubicBezTo>
                  <a:pt x="6046964" y="522497"/>
                  <a:pt x="6072784" y="431621"/>
                  <a:pt x="6124422" y="367413"/>
                </a:cubicBezTo>
                <a:cubicBezTo>
                  <a:pt x="6176060" y="303205"/>
                  <a:pt x="6248421" y="271101"/>
                  <a:pt x="6341506" y="271101"/>
                </a:cubicBezTo>
                <a:close/>
                <a:moveTo>
                  <a:pt x="804538" y="271101"/>
                </a:moveTo>
                <a:cubicBezTo>
                  <a:pt x="903738" y="271101"/>
                  <a:pt x="978308" y="285709"/>
                  <a:pt x="1028247" y="314925"/>
                </a:cubicBezTo>
                <a:cubicBezTo>
                  <a:pt x="1078187" y="344142"/>
                  <a:pt x="1103157" y="391363"/>
                  <a:pt x="1103157" y="456591"/>
                </a:cubicBezTo>
                <a:cubicBezTo>
                  <a:pt x="1103157" y="506190"/>
                  <a:pt x="1088888" y="548146"/>
                  <a:pt x="1060351" y="582459"/>
                </a:cubicBezTo>
                <a:cubicBezTo>
                  <a:pt x="1031814" y="616771"/>
                  <a:pt x="992406" y="640382"/>
                  <a:pt x="942127" y="653291"/>
                </a:cubicBezTo>
                <a:cubicBezTo>
                  <a:pt x="965228" y="660086"/>
                  <a:pt x="984423" y="670617"/>
                  <a:pt x="999710" y="684886"/>
                </a:cubicBezTo>
                <a:cubicBezTo>
                  <a:pt x="1014998" y="699154"/>
                  <a:pt x="1028757" y="717499"/>
                  <a:pt x="1040987" y="739921"/>
                </a:cubicBezTo>
                <a:lnTo>
                  <a:pt x="1083792" y="838781"/>
                </a:lnTo>
                <a:cubicBezTo>
                  <a:pt x="1093984" y="862562"/>
                  <a:pt x="1103496" y="879888"/>
                  <a:pt x="1112329" y="890759"/>
                </a:cubicBezTo>
                <a:cubicBezTo>
                  <a:pt x="1121162" y="901630"/>
                  <a:pt x="1130674" y="907406"/>
                  <a:pt x="1140866" y="908085"/>
                </a:cubicBezTo>
                <a:cubicBezTo>
                  <a:pt x="1150378" y="908085"/>
                  <a:pt x="1158532" y="905028"/>
                  <a:pt x="1165326" y="898912"/>
                </a:cubicBezTo>
                <a:cubicBezTo>
                  <a:pt x="1170762" y="911822"/>
                  <a:pt x="1173480" y="924052"/>
                  <a:pt x="1173480" y="935603"/>
                </a:cubicBezTo>
                <a:cubicBezTo>
                  <a:pt x="1173480" y="959384"/>
                  <a:pt x="1164647" y="977729"/>
                  <a:pt x="1146981" y="990638"/>
                </a:cubicBezTo>
                <a:cubicBezTo>
                  <a:pt x="1129315" y="1003548"/>
                  <a:pt x="1111310" y="1010003"/>
                  <a:pt x="1092965" y="1010003"/>
                </a:cubicBezTo>
                <a:cubicBezTo>
                  <a:pt x="1066466" y="1010003"/>
                  <a:pt x="1044894" y="1004397"/>
                  <a:pt x="1028247" y="993186"/>
                </a:cubicBezTo>
                <a:cubicBezTo>
                  <a:pt x="1011601" y="981975"/>
                  <a:pt x="998012" y="966688"/>
                  <a:pt x="987480" y="947323"/>
                </a:cubicBezTo>
                <a:cubicBezTo>
                  <a:pt x="976949" y="927959"/>
                  <a:pt x="964209" y="899592"/>
                  <a:pt x="949261" y="862222"/>
                </a:cubicBezTo>
                <a:lnTo>
                  <a:pt x="917667" y="778650"/>
                </a:lnTo>
                <a:cubicBezTo>
                  <a:pt x="908834" y="756228"/>
                  <a:pt x="900680" y="738732"/>
                  <a:pt x="893207" y="726162"/>
                </a:cubicBezTo>
                <a:cubicBezTo>
                  <a:pt x="885732" y="713592"/>
                  <a:pt x="875201" y="703061"/>
                  <a:pt x="861612" y="694568"/>
                </a:cubicBezTo>
                <a:cubicBezTo>
                  <a:pt x="848023" y="686075"/>
                  <a:pt x="830018" y="681828"/>
                  <a:pt x="807596" y="681828"/>
                </a:cubicBezTo>
                <a:lnTo>
                  <a:pt x="768868" y="680809"/>
                </a:lnTo>
                <a:lnTo>
                  <a:pt x="768868" y="859165"/>
                </a:lnTo>
                <a:cubicBezTo>
                  <a:pt x="768868" y="910123"/>
                  <a:pt x="775322" y="950551"/>
                  <a:pt x="788231" y="980446"/>
                </a:cubicBezTo>
                <a:cubicBezTo>
                  <a:pt x="780758" y="987920"/>
                  <a:pt x="770396" y="994715"/>
                  <a:pt x="757147" y="1000830"/>
                </a:cubicBezTo>
                <a:cubicBezTo>
                  <a:pt x="743897" y="1006945"/>
                  <a:pt x="728780" y="1010003"/>
                  <a:pt x="711793" y="1010003"/>
                </a:cubicBezTo>
                <a:cubicBezTo>
                  <a:pt x="689371" y="1010003"/>
                  <a:pt x="671026" y="1003887"/>
                  <a:pt x="656758" y="991657"/>
                </a:cubicBezTo>
                <a:cubicBezTo>
                  <a:pt x="642489" y="979427"/>
                  <a:pt x="635356" y="962781"/>
                  <a:pt x="635356" y="941718"/>
                </a:cubicBezTo>
                <a:lnTo>
                  <a:pt x="635356" y="430092"/>
                </a:lnTo>
                <a:cubicBezTo>
                  <a:pt x="635356" y="378454"/>
                  <a:pt x="628900" y="335648"/>
                  <a:pt x="615991" y="301676"/>
                </a:cubicBezTo>
                <a:cubicBezTo>
                  <a:pt x="658117" y="281292"/>
                  <a:pt x="720966" y="271101"/>
                  <a:pt x="804538" y="271101"/>
                </a:cubicBezTo>
                <a:close/>
                <a:moveTo>
                  <a:pt x="4893706" y="270082"/>
                </a:moveTo>
                <a:cubicBezTo>
                  <a:pt x="4934474" y="270082"/>
                  <a:pt x="4958594" y="284690"/>
                  <a:pt x="4966068" y="313906"/>
                </a:cubicBezTo>
                <a:lnTo>
                  <a:pt x="5147481" y="916238"/>
                </a:lnTo>
                <a:cubicBezTo>
                  <a:pt x="5155634" y="944096"/>
                  <a:pt x="5166506" y="965159"/>
                  <a:pt x="5180094" y="979427"/>
                </a:cubicBezTo>
                <a:cubicBezTo>
                  <a:pt x="5162429" y="999811"/>
                  <a:pt x="5136270" y="1010003"/>
                  <a:pt x="5101618" y="1010003"/>
                </a:cubicBezTo>
                <a:cubicBezTo>
                  <a:pt x="5080554" y="1010003"/>
                  <a:pt x="5062719" y="1005586"/>
                  <a:pt x="5048112" y="996753"/>
                </a:cubicBezTo>
                <a:cubicBezTo>
                  <a:pt x="5033503" y="987920"/>
                  <a:pt x="5024500" y="975011"/>
                  <a:pt x="5021103" y="958025"/>
                </a:cubicBezTo>
                <a:lnTo>
                  <a:pt x="4975240" y="786803"/>
                </a:lnTo>
                <a:lnTo>
                  <a:pt x="4744907" y="786803"/>
                </a:lnTo>
                <a:lnTo>
                  <a:pt x="4711274" y="918277"/>
                </a:lnTo>
                <a:cubicBezTo>
                  <a:pt x="4706518" y="935942"/>
                  <a:pt x="4704140" y="950890"/>
                  <a:pt x="4704140" y="963120"/>
                </a:cubicBezTo>
                <a:cubicBezTo>
                  <a:pt x="4704140" y="977389"/>
                  <a:pt x="4707876" y="988260"/>
                  <a:pt x="4715350" y="995734"/>
                </a:cubicBezTo>
                <a:cubicBezTo>
                  <a:pt x="4702441" y="1000490"/>
                  <a:pt x="4690720" y="1004057"/>
                  <a:pt x="4680189" y="1006435"/>
                </a:cubicBezTo>
                <a:cubicBezTo>
                  <a:pt x="4669658" y="1008813"/>
                  <a:pt x="4656918" y="1010003"/>
                  <a:pt x="4641970" y="1010003"/>
                </a:cubicBezTo>
                <a:cubicBezTo>
                  <a:pt x="4616151" y="1010003"/>
                  <a:pt x="4597296" y="1005586"/>
                  <a:pt x="4585406" y="996753"/>
                </a:cubicBezTo>
                <a:cubicBezTo>
                  <a:pt x="4573516" y="987920"/>
                  <a:pt x="4567570" y="973652"/>
                  <a:pt x="4567570" y="953948"/>
                </a:cubicBezTo>
                <a:cubicBezTo>
                  <a:pt x="4567570" y="937641"/>
                  <a:pt x="4571986" y="914540"/>
                  <a:pt x="4580820" y="884644"/>
                </a:cubicBezTo>
                <a:lnTo>
                  <a:pt x="4781598" y="288427"/>
                </a:lnTo>
                <a:cubicBezTo>
                  <a:pt x="4818966" y="276197"/>
                  <a:pt x="4856336" y="270082"/>
                  <a:pt x="4893706" y="270082"/>
                </a:cubicBezTo>
                <a:close/>
                <a:moveTo>
                  <a:pt x="2055256" y="270082"/>
                </a:moveTo>
                <a:cubicBezTo>
                  <a:pt x="2096024" y="270082"/>
                  <a:pt x="2120144" y="284690"/>
                  <a:pt x="2127618" y="313906"/>
                </a:cubicBezTo>
                <a:lnTo>
                  <a:pt x="2309031" y="916238"/>
                </a:lnTo>
                <a:cubicBezTo>
                  <a:pt x="2317185" y="944096"/>
                  <a:pt x="2328055" y="965159"/>
                  <a:pt x="2341645" y="979427"/>
                </a:cubicBezTo>
                <a:cubicBezTo>
                  <a:pt x="2323979" y="999811"/>
                  <a:pt x="2297820" y="1010003"/>
                  <a:pt x="2263168" y="1010003"/>
                </a:cubicBezTo>
                <a:cubicBezTo>
                  <a:pt x="2242105" y="1010003"/>
                  <a:pt x="2224270" y="1005586"/>
                  <a:pt x="2209662" y="996753"/>
                </a:cubicBezTo>
                <a:cubicBezTo>
                  <a:pt x="2195053" y="987920"/>
                  <a:pt x="2186051" y="975011"/>
                  <a:pt x="2182654" y="958025"/>
                </a:cubicBezTo>
                <a:lnTo>
                  <a:pt x="2136791" y="786803"/>
                </a:lnTo>
                <a:lnTo>
                  <a:pt x="1906457" y="786803"/>
                </a:lnTo>
                <a:lnTo>
                  <a:pt x="1872824" y="918277"/>
                </a:lnTo>
                <a:cubicBezTo>
                  <a:pt x="1868068" y="935942"/>
                  <a:pt x="1865690" y="950890"/>
                  <a:pt x="1865690" y="963120"/>
                </a:cubicBezTo>
                <a:cubicBezTo>
                  <a:pt x="1865690" y="977389"/>
                  <a:pt x="1869427" y="988260"/>
                  <a:pt x="1876901" y="995734"/>
                </a:cubicBezTo>
                <a:cubicBezTo>
                  <a:pt x="1863991" y="1000490"/>
                  <a:pt x="1852271" y="1004057"/>
                  <a:pt x="1841739" y="1006435"/>
                </a:cubicBezTo>
                <a:cubicBezTo>
                  <a:pt x="1831208" y="1008813"/>
                  <a:pt x="1818468" y="1010003"/>
                  <a:pt x="1803520" y="1010003"/>
                </a:cubicBezTo>
                <a:cubicBezTo>
                  <a:pt x="1777701" y="1010003"/>
                  <a:pt x="1758847" y="1005586"/>
                  <a:pt x="1746956" y="996753"/>
                </a:cubicBezTo>
                <a:cubicBezTo>
                  <a:pt x="1735066" y="987920"/>
                  <a:pt x="1729121" y="973652"/>
                  <a:pt x="1729121" y="953948"/>
                </a:cubicBezTo>
                <a:cubicBezTo>
                  <a:pt x="1729121" y="937641"/>
                  <a:pt x="1733537" y="914540"/>
                  <a:pt x="1742370" y="884644"/>
                </a:cubicBezTo>
                <a:lnTo>
                  <a:pt x="1943147" y="288427"/>
                </a:lnTo>
                <a:cubicBezTo>
                  <a:pt x="1980517" y="276197"/>
                  <a:pt x="2017887" y="270082"/>
                  <a:pt x="2055256" y="270082"/>
                </a:cubicBezTo>
                <a:close/>
                <a:moveTo>
                  <a:pt x="6958946" y="77457"/>
                </a:moveTo>
                <a:cubicBezTo>
                  <a:pt x="6975252" y="77457"/>
                  <a:pt x="6986803" y="79156"/>
                  <a:pt x="6993597" y="82553"/>
                </a:cubicBezTo>
                <a:lnTo>
                  <a:pt x="7133224" y="216065"/>
                </a:lnTo>
                <a:cubicBezTo>
                  <a:pt x="7133224" y="219462"/>
                  <a:pt x="7130336" y="224558"/>
                  <a:pt x="7124561" y="231353"/>
                </a:cubicBezTo>
                <a:cubicBezTo>
                  <a:pt x="7118786" y="238147"/>
                  <a:pt x="7113520" y="242564"/>
                  <a:pt x="7108764" y="244602"/>
                </a:cubicBezTo>
                <a:lnTo>
                  <a:pt x="6959964" y="164087"/>
                </a:lnTo>
                <a:lnTo>
                  <a:pt x="6810146" y="244602"/>
                </a:lnTo>
                <a:cubicBezTo>
                  <a:pt x="6806068" y="242564"/>
                  <a:pt x="6801144" y="238147"/>
                  <a:pt x="6795368" y="231353"/>
                </a:cubicBezTo>
                <a:cubicBezTo>
                  <a:pt x="6789592" y="224558"/>
                  <a:pt x="6786365" y="219462"/>
                  <a:pt x="6785686" y="216065"/>
                </a:cubicBezTo>
                <a:lnTo>
                  <a:pt x="6925312" y="82553"/>
                </a:lnTo>
                <a:cubicBezTo>
                  <a:pt x="6932107" y="79156"/>
                  <a:pt x="6943318" y="77457"/>
                  <a:pt x="6958946" y="77457"/>
                </a:cubicBezTo>
                <a:close/>
                <a:moveTo>
                  <a:pt x="4867208" y="77457"/>
                </a:moveTo>
                <a:cubicBezTo>
                  <a:pt x="4883514" y="77457"/>
                  <a:pt x="4895065" y="79156"/>
                  <a:pt x="4901860" y="82553"/>
                </a:cubicBezTo>
                <a:lnTo>
                  <a:pt x="5041486" y="216065"/>
                </a:lnTo>
                <a:cubicBezTo>
                  <a:pt x="5041486" y="219462"/>
                  <a:pt x="5038599" y="224558"/>
                  <a:pt x="5032824" y="231353"/>
                </a:cubicBezTo>
                <a:cubicBezTo>
                  <a:pt x="5027048" y="238147"/>
                  <a:pt x="5021782" y="242564"/>
                  <a:pt x="5017026" y="244602"/>
                </a:cubicBezTo>
                <a:lnTo>
                  <a:pt x="4868227" y="164087"/>
                </a:lnTo>
                <a:lnTo>
                  <a:pt x="4718408" y="244602"/>
                </a:lnTo>
                <a:cubicBezTo>
                  <a:pt x="4714332" y="242564"/>
                  <a:pt x="4709406" y="238147"/>
                  <a:pt x="4703630" y="231353"/>
                </a:cubicBezTo>
                <a:cubicBezTo>
                  <a:pt x="4697854" y="224558"/>
                  <a:pt x="4694628" y="219462"/>
                  <a:pt x="4693948" y="216065"/>
                </a:cubicBezTo>
                <a:lnTo>
                  <a:pt x="4833575" y="82553"/>
                </a:lnTo>
                <a:cubicBezTo>
                  <a:pt x="4840370" y="79156"/>
                  <a:pt x="4851580" y="77457"/>
                  <a:pt x="4867208" y="77457"/>
                </a:cubicBezTo>
                <a:close/>
                <a:moveTo>
                  <a:pt x="2028758" y="77457"/>
                </a:moveTo>
                <a:cubicBezTo>
                  <a:pt x="2045065" y="77457"/>
                  <a:pt x="2056615" y="79156"/>
                  <a:pt x="2063410" y="82553"/>
                </a:cubicBezTo>
                <a:lnTo>
                  <a:pt x="2203037" y="216065"/>
                </a:lnTo>
                <a:cubicBezTo>
                  <a:pt x="2203037" y="219462"/>
                  <a:pt x="2200149" y="224558"/>
                  <a:pt x="2194374" y="231353"/>
                </a:cubicBezTo>
                <a:cubicBezTo>
                  <a:pt x="2188599" y="238147"/>
                  <a:pt x="2183333" y="242564"/>
                  <a:pt x="2178577" y="244602"/>
                </a:cubicBezTo>
                <a:lnTo>
                  <a:pt x="2029777" y="164087"/>
                </a:lnTo>
                <a:lnTo>
                  <a:pt x="1879958" y="244602"/>
                </a:lnTo>
                <a:cubicBezTo>
                  <a:pt x="1875882" y="242564"/>
                  <a:pt x="1870956" y="238147"/>
                  <a:pt x="1865180" y="231353"/>
                </a:cubicBezTo>
                <a:cubicBezTo>
                  <a:pt x="1859405" y="224558"/>
                  <a:pt x="1856178" y="219462"/>
                  <a:pt x="1855498" y="216065"/>
                </a:cubicBezTo>
                <a:lnTo>
                  <a:pt x="1995125" y="82553"/>
                </a:lnTo>
                <a:cubicBezTo>
                  <a:pt x="2001920" y="79156"/>
                  <a:pt x="2013131" y="77457"/>
                  <a:pt x="2028758" y="77457"/>
                </a:cubicBezTo>
                <a:close/>
                <a:moveTo>
                  <a:pt x="5029256" y="0"/>
                </a:moveTo>
                <a:lnTo>
                  <a:pt x="5176018" y="133512"/>
                </a:lnTo>
                <a:cubicBezTo>
                  <a:pt x="5176697" y="136230"/>
                  <a:pt x="5174489" y="141326"/>
                  <a:pt x="5169393" y="148800"/>
                </a:cubicBezTo>
                <a:cubicBezTo>
                  <a:pt x="5164298" y="156274"/>
                  <a:pt x="5159711" y="161030"/>
                  <a:pt x="5155634" y="163068"/>
                </a:cubicBezTo>
                <a:lnTo>
                  <a:pt x="4954856" y="81534"/>
                </a:lnTo>
                <a:cubicBezTo>
                  <a:pt x="4960292" y="66586"/>
                  <a:pt x="4970994" y="50619"/>
                  <a:pt x="4986961" y="33633"/>
                </a:cubicBezTo>
                <a:cubicBezTo>
                  <a:pt x="5002928" y="16647"/>
                  <a:pt x="5017026" y="5436"/>
                  <a:pt x="5029256" y="0"/>
                </a:cubicBezTo>
                <a:close/>
              </a:path>
            </a:pathLst>
          </a:custGeom>
          <a:solidFill>
            <a:prstClr val="white"/>
          </a:solidFill>
          <a:ln w="0">
            <a:noFill/>
          </a:ln>
          <a:effectLst>
            <a:outerShdw blurRad="38100" dist="190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9Slide03 Arima Madurai Black" panose="00000A00000000000000" pitchFamily="2" charset="-93"/>
              <a:ea typeface="+mn-ea"/>
              <a:cs typeface="#9Slide03 Arima Madurai Black" panose="00000A00000000000000" pitchFamily="2" charset="-93"/>
            </a:endParaRPr>
          </a:p>
        </p:txBody>
      </p:sp>
      <p:sp>
        <p:nvSpPr>
          <p:cNvPr id="18" name="Freeform 2"/>
          <p:cNvSpPr/>
          <p:nvPr/>
        </p:nvSpPr>
        <p:spPr>
          <a:xfrm>
            <a:off x="6858000" y="4485435"/>
            <a:ext cx="7315200" cy="5213959"/>
          </a:xfrm>
          <a:custGeom>
            <a:avLst/>
            <a:gdLst/>
            <a:ahLst/>
            <a:cxnLst/>
            <a:rect l="l" t="t" r="r" b="b"/>
            <a:pathLst>
              <a:path w="10207256" h="8229600">
                <a:moveTo>
                  <a:pt x="0" y="0"/>
                </a:moveTo>
                <a:lnTo>
                  <a:pt x="10207256" y="0"/>
                </a:lnTo>
                <a:lnTo>
                  <a:pt x="1020725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4C3B7-0A42-D6A4-1E47-46327EF342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9BCF7A-4458-5DFA-9E2D-BAA05DE298DA}"/>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0">
            <a:extLst>
              <a:ext uri="{FF2B5EF4-FFF2-40B4-BE49-F238E27FC236}">
                <a16:creationId xmlns:a16="http://schemas.microsoft.com/office/drawing/2014/main" id="{2EB8980D-F2A4-09E5-66D0-FA5BD3061604}"/>
              </a:ext>
            </a:extLst>
          </p:cNvPr>
          <p:cNvSpPr/>
          <p:nvPr/>
        </p:nvSpPr>
        <p:spPr>
          <a:xfrm>
            <a:off x="434606" y="267462"/>
            <a:ext cx="11300194" cy="3078480"/>
          </a:xfrm>
          <a:custGeom>
            <a:avLst/>
            <a:gdLst/>
            <a:ahLst/>
            <a:cxnLst/>
            <a:rect l="l" t="t" r="r" b="b"/>
            <a:pathLst>
              <a:path w="7315200" h="3078480">
                <a:moveTo>
                  <a:pt x="0" y="0"/>
                </a:moveTo>
                <a:lnTo>
                  <a:pt x="7315200" y="0"/>
                </a:lnTo>
                <a:lnTo>
                  <a:pt x="7315200" y="3078480"/>
                </a:lnTo>
                <a:lnTo>
                  <a:pt x="0" y="30784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4ACBA08-B89D-738C-A0A2-DD7B05EDA690}"/>
              </a:ext>
            </a:extLst>
          </p:cNvPr>
          <p:cNvSpPr/>
          <p:nvPr/>
        </p:nvSpPr>
        <p:spPr>
          <a:xfrm rot="1292706">
            <a:off x="13340" y="1303277"/>
            <a:ext cx="1425757" cy="1787783"/>
          </a:xfrm>
          <a:custGeom>
            <a:avLst/>
            <a:gdLst/>
            <a:ahLst/>
            <a:cxnLst/>
            <a:rect l="l" t="t" r="r" b="b"/>
            <a:pathLst>
              <a:path w="1425757" h="1787783">
                <a:moveTo>
                  <a:pt x="0" y="0"/>
                </a:moveTo>
                <a:lnTo>
                  <a:pt x="1425757" y="0"/>
                </a:lnTo>
                <a:lnTo>
                  <a:pt x="1425757" y="1787783"/>
                </a:lnTo>
                <a:lnTo>
                  <a:pt x="0" y="17877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504338CB-CE23-FDBA-A05F-E995D042BB84}"/>
              </a:ext>
            </a:extLst>
          </p:cNvPr>
          <p:cNvSpPr/>
          <p:nvPr/>
        </p:nvSpPr>
        <p:spPr>
          <a:xfrm flipH="1">
            <a:off x="16483740" y="1332276"/>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470F1E2C-6625-78AA-5D71-726F8EA8C9FB}"/>
              </a:ext>
            </a:extLst>
          </p:cNvPr>
          <p:cNvSpPr/>
          <p:nvPr/>
        </p:nvSpPr>
        <p:spPr>
          <a:xfrm>
            <a:off x="17467868" y="266700"/>
            <a:ext cx="604960" cy="587361"/>
          </a:xfrm>
          <a:custGeom>
            <a:avLst/>
            <a:gdLst/>
            <a:ahLst/>
            <a:cxnLst/>
            <a:rect l="l" t="t" r="r" b="b"/>
            <a:pathLst>
              <a:path w="604960" h="587361">
                <a:moveTo>
                  <a:pt x="0" y="0"/>
                </a:moveTo>
                <a:lnTo>
                  <a:pt x="604960" y="0"/>
                </a:lnTo>
                <a:lnTo>
                  <a:pt x="604960" y="587362"/>
                </a:lnTo>
                <a:lnTo>
                  <a:pt x="0" y="5873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DD0658A9-70FF-F8E7-5421-D96BB880158A}"/>
              </a:ext>
            </a:extLst>
          </p:cNvPr>
          <p:cNvSpPr/>
          <p:nvPr/>
        </p:nvSpPr>
        <p:spPr>
          <a:xfrm>
            <a:off x="-1309100"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29828E6C-06A9-BA0C-74B9-216BA363B67A}"/>
              </a:ext>
            </a:extLst>
          </p:cNvPr>
          <p:cNvSpPr/>
          <p:nvPr/>
        </p:nvSpPr>
        <p:spPr>
          <a:xfrm>
            <a:off x="15587208"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8ADF55CB-30D3-E346-5352-A630C8DFDD14}"/>
              </a:ext>
            </a:extLst>
          </p:cNvPr>
          <p:cNvSpPr/>
          <p:nvPr/>
        </p:nvSpPr>
        <p:spPr>
          <a:xfrm>
            <a:off x="1981200" y="919666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DCA9A72-4B56-ADE2-051C-BA533694A485}"/>
              </a:ext>
            </a:extLst>
          </p:cNvPr>
          <p:cNvSpPr/>
          <p:nvPr/>
        </p:nvSpPr>
        <p:spPr>
          <a:xfrm>
            <a:off x="17031702" y="9185985"/>
            <a:ext cx="769214" cy="746837"/>
          </a:xfrm>
          <a:custGeom>
            <a:avLst/>
            <a:gdLst/>
            <a:ahLst/>
            <a:cxnLst/>
            <a:rect l="l" t="t" r="r" b="b"/>
            <a:pathLst>
              <a:path w="769214" h="746837">
                <a:moveTo>
                  <a:pt x="0" y="0"/>
                </a:moveTo>
                <a:lnTo>
                  <a:pt x="769214" y="0"/>
                </a:lnTo>
                <a:lnTo>
                  <a:pt x="769214" y="746836"/>
                </a:lnTo>
                <a:lnTo>
                  <a:pt x="0" y="746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Nhóm 21">
            <a:extLst>
              <a:ext uri="{FF2B5EF4-FFF2-40B4-BE49-F238E27FC236}">
                <a16:creationId xmlns:a16="http://schemas.microsoft.com/office/drawing/2014/main" id="{3E216447-E2F8-5305-109A-B264B0B900BE}"/>
              </a:ext>
            </a:extLst>
          </p:cNvPr>
          <p:cNvGrpSpPr/>
          <p:nvPr/>
        </p:nvGrpSpPr>
        <p:grpSpPr>
          <a:xfrm>
            <a:off x="3314939" y="3609393"/>
            <a:ext cx="12272269" cy="6696847"/>
            <a:chOff x="3193280" y="2578674"/>
            <a:chExt cx="12272269" cy="6696847"/>
          </a:xfrm>
        </p:grpSpPr>
        <p:pic>
          <p:nvPicPr>
            <p:cNvPr id="19" name="Hình ảnh 18">
              <a:extLst>
                <a:ext uri="{FF2B5EF4-FFF2-40B4-BE49-F238E27FC236}">
                  <a16:creationId xmlns:a16="http://schemas.microsoft.com/office/drawing/2014/main" id="{9093EB49-9EB6-085B-DA52-F6E1CD96CCCA}"/>
                </a:ext>
              </a:extLst>
            </p:cNvPr>
            <p:cNvPicPr>
              <a:picLocks noChangeAspect="1"/>
            </p:cNvPicPr>
            <p:nvPr/>
          </p:nvPicPr>
          <p:blipFill rotWithShape="1">
            <a:blip r:embed="rId11"/>
            <a:srcRect b="27073"/>
            <a:stretch/>
          </p:blipFill>
          <p:spPr>
            <a:xfrm>
              <a:off x="3406616" y="5905500"/>
              <a:ext cx="12058933" cy="3370021"/>
            </a:xfrm>
            <a:prstGeom prst="rect">
              <a:avLst/>
            </a:prstGeom>
          </p:spPr>
        </p:pic>
        <p:sp>
          <p:nvSpPr>
            <p:cNvPr id="16" name="Freeform 2">
              <a:extLst>
                <a:ext uri="{FF2B5EF4-FFF2-40B4-BE49-F238E27FC236}">
                  <a16:creationId xmlns:a16="http://schemas.microsoft.com/office/drawing/2014/main" id="{35C851A2-8A60-6AC2-2330-2F8B96D6028F}"/>
                </a:ext>
              </a:extLst>
            </p:cNvPr>
            <p:cNvSpPr/>
            <p:nvPr/>
          </p:nvSpPr>
          <p:spPr>
            <a:xfrm>
              <a:off x="3193280" y="2578674"/>
              <a:ext cx="11495016" cy="5129651"/>
            </a:xfrm>
            <a:custGeom>
              <a:avLst/>
              <a:gdLst/>
              <a:ahLst/>
              <a:cxnLst/>
              <a:rect l="l" t="t" r="r" b="b"/>
              <a:pathLst>
                <a:path w="11495016" h="5129651">
                  <a:moveTo>
                    <a:pt x="0" y="0"/>
                  </a:moveTo>
                  <a:lnTo>
                    <a:pt x="11495016" y="0"/>
                  </a:lnTo>
                  <a:lnTo>
                    <a:pt x="11495016" y="5129651"/>
                  </a:lnTo>
                  <a:lnTo>
                    <a:pt x="0" y="51296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Hình chữ nhật 23">
            <a:extLst>
              <a:ext uri="{FF2B5EF4-FFF2-40B4-BE49-F238E27FC236}">
                <a16:creationId xmlns:a16="http://schemas.microsoft.com/office/drawing/2014/main" id="{9BBA767E-D3F6-93CC-1B2B-52C0C47990A9}"/>
              </a:ext>
            </a:extLst>
          </p:cNvPr>
          <p:cNvSpPr/>
          <p:nvPr/>
        </p:nvSpPr>
        <p:spPr>
          <a:xfrm>
            <a:off x="2080258" y="1011098"/>
            <a:ext cx="836610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0"/>
                <a:solidFill>
                  <a:prstClr val="black"/>
                </a:solidFill>
                <a:effectLst/>
                <a:uLnTx/>
                <a:uFillTx/>
                <a:latin typeface="Arial" panose="020B0604020202020204" pitchFamily="34" charset="0"/>
                <a:ea typeface="+mn-ea"/>
                <a:cs typeface="+mn-cs"/>
              </a:rPr>
              <a:t>THẢO LUẬN NHÓM 4 VỀ CÁCH XỬ LÍ TÌNH HUỐNG</a:t>
            </a:r>
          </a:p>
        </p:txBody>
      </p:sp>
    </p:spTree>
    <p:extLst>
      <p:ext uri="{BB962C8B-B14F-4D97-AF65-F5344CB8AC3E}">
        <p14:creationId xmlns:p14="http://schemas.microsoft.com/office/powerpoint/2010/main" val="2574039646"/>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DCA51-A6D6-B7F0-2E72-3BFCF47E66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0E50E6B-2FDC-38E9-13FC-7B856323DE7E}"/>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A8511C1-774D-288F-DCE0-264E503FB350}"/>
              </a:ext>
            </a:extLst>
          </p:cNvPr>
          <p:cNvSpPr/>
          <p:nvPr/>
        </p:nvSpPr>
        <p:spPr>
          <a:xfrm rot="1292706">
            <a:off x="13340" y="1303277"/>
            <a:ext cx="1425757" cy="1787783"/>
          </a:xfrm>
          <a:custGeom>
            <a:avLst/>
            <a:gdLst/>
            <a:ahLst/>
            <a:cxnLst/>
            <a:rect l="l" t="t" r="r" b="b"/>
            <a:pathLst>
              <a:path w="1425757" h="1787783">
                <a:moveTo>
                  <a:pt x="0" y="0"/>
                </a:moveTo>
                <a:lnTo>
                  <a:pt x="1425757" y="0"/>
                </a:lnTo>
                <a:lnTo>
                  <a:pt x="1425757" y="1787783"/>
                </a:lnTo>
                <a:lnTo>
                  <a:pt x="0" y="178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384FE690-DD9D-FCA8-5D73-B32FE75B1735}"/>
              </a:ext>
            </a:extLst>
          </p:cNvPr>
          <p:cNvSpPr/>
          <p:nvPr/>
        </p:nvSpPr>
        <p:spPr>
          <a:xfrm flipH="1">
            <a:off x="16483740" y="1332276"/>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3CE8B5E-32F3-05AC-8632-B339C637A3AA}"/>
              </a:ext>
            </a:extLst>
          </p:cNvPr>
          <p:cNvSpPr/>
          <p:nvPr/>
        </p:nvSpPr>
        <p:spPr>
          <a:xfrm>
            <a:off x="17467868" y="266700"/>
            <a:ext cx="604960" cy="587361"/>
          </a:xfrm>
          <a:custGeom>
            <a:avLst/>
            <a:gdLst/>
            <a:ahLst/>
            <a:cxnLst/>
            <a:rect l="l" t="t" r="r" b="b"/>
            <a:pathLst>
              <a:path w="604960" h="587361">
                <a:moveTo>
                  <a:pt x="0" y="0"/>
                </a:moveTo>
                <a:lnTo>
                  <a:pt x="604960" y="0"/>
                </a:lnTo>
                <a:lnTo>
                  <a:pt x="604960" y="587362"/>
                </a:lnTo>
                <a:lnTo>
                  <a:pt x="0" y="587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A39F192D-91EF-5407-AA58-DB755DF8A335}"/>
              </a:ext>
            </a:extLst>
          </p:cNvPr>
          <p:cNvSpPr/>
          <p:nvPr/>
        </p:nvSpPr>
        <p:spPr>
          <a:xfrm>
            <a:off x="-1309100"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DEE69D69-FF72-A85D-E5CF-988158077D8E}"/>
              </a:ext>
            </a:extLst>
          </p:cNvPr>
          <p:cNvSpPr/>
          <p:nvPr/>
        </p:nvSpPr>
        <p:spPr>
          <a:xfrm>
            <a:off x="15587208"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2E87946-C26D-74DC-4D86-C5E94FE273AA}"/>
              </a:ext>
            </a:extLst>
          </p:cNvPr>
          <p:cNvSpPr/>
          <p:nvPr/>
        </p:nvSpPr>
        <p:spPr>
          <a:xfrm>
            <a:off x="1981200" y="919666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E2E6EB3-3854-526B-891A-E44EA8C93CBC}"/>
              </a:ext>
            </a:extLst>
          </p:cNvPr>
          <p:cNvSpPr/>
          <p:nvPr/>
        </p:nvSpPr>
        <p:spPr>
          <a:xfrm>
            <a:off x="17031702" y="9185985"/>
            <a:ext cx="769214" cy="746837"/>
          </a:xfrm>
          <a:custGeom>
            <a:avLst/>
            <a:gdLst/>
            <a:ahLst/>
            <a:cxnLst/>
            <a:rect l="l" t="t" r="r" b="b"/>
            <a:pathLst>
              <a:path w="769214" h="746837">
                <a:moveTo>
                  <a:pt x="0" y="0"/>
                </a:moveTo>
                <a:lnTo>
                  <a:pt x="769214" y="0"/>
                </a:lnTo>
                <a:lnTo>
                  <a:pt x="769214" y="746836"/>
                </a:lnTo>
                <a:lnTo>
                  <a:pt x="0" y="74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2">
            <a:extLst>
              <a:ext uri="{FF2B5EF4-FFF2-40B4-BE49-F238E27FC236}">
                <a16:creationId xmlns:a16="http://schemas.microsoft.com/office/drawing/2014/main" id="{9D5D6546-A708-48A1-84AA-FE7D637B50D3}"/>
              </a:ext>
            </a:extLst>
          </p:cNvPr>
          <p:cNvSpPr/>
          <p:nvPr/>
        </p:nvSpPr>
        <p:spPr>
          <a:xfrm>
            <a:off x="3903843" y="2401989"/>
            <a:ext cx="10953938" cy="7530833"/>
          </a:xfrm>
          <a:custGeom>
            <a:avLst/>
            <a:gdLst/>
            <a:ahLst/>
            <a:cxnLst/>
            <a:rect l="l" t="t" r="r" b="b"/>
            <a:pathLst>
              <a:path w="10953938" h="7530833">
                <a:moveTo>
                  <a:pt x="0" y="0"/>
                </a:moveTo>
                <a:lnTo>
                  <a:pt x="10953939" y="0"/>
                </a:lnTo>
                <a:lnTo>
                  <a:pt x="10953939" y="7530833"/>
                </a:lnTo>
                <a:lnTo>
                  <a:pt x="0" y="75308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Hình chữ nhật 23">
            <a:extLst>
              <a:ext uri="{FF2B5EF4-FFF2-40B4-BE49-F238E27FC236}">
                <a16:creationId xmlns:a16="http://schemas.microsoft.com/office/drawing/2014/main" id="{CD9851C9-49BC-E3DF-5B8C-9B3F66B0DEDE}"/>
              </a:ext>
            </a:extLst>
          </p:cNvPr>
          <p:cNvSpPr/>
          <p:nvPr/>
        </p:nvSpPr>
        <p:spPr>
          <a:xfrm>
            <a:off x="6019800" y="6628610"/>
            <a:ext cx="5715000"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w="0"/>
                <a:solidFill>
                  <a:prstClr val="black"/>
                </a:solidFill>
                <a:effectLst/>
                <a:uLnTx/>
                <a:uFillTx/>
                <a:latin typeface="Arial" panose="020B0604020202020204" pitchFamily="34" charset="0"/>
                <a:ea typeface="+mn-ea"/>
                <a:cs typeface="+mn-cs"/>
              </a:rPr>
              <a:t>THỰC HÀNH ĐÓNG VAI</a:t>
            </a:r>
          </a:p>
        </p:txBody>
      </p:sp>
    </p:spTree>
    <p:extLst>
      <p:ext uri="{BB962C8B-B14F-4D97-AF65-F5344CB8AC3E}">
        <p14:creationId xmlns:p14="http://schemas.microsoft.com/office/powerpoint/2010/main" val="883057348"/>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6D804-7014-FE30-270C-D6EA59191D9A}"/>
            </a:ext>
          </a:extLst>
        </p:cNvPr>
        <p:cNvGrpSpPr/>
        <p:nvPr/>
      </p:nvGrpSpPr>
      <p:grpSpPr>
        <a:xfrm>
          <a:off x="0" y="0"/>
          <a:ext cx="0" cy="0"/>
          <a:chOff x="0" y="0"/>
          <a:chExt cx="0" cy="0"/>
        </a:xfrm>
      </p:grpSpPr>
      <p:grpSp>
        <p:nvGrpSpPr>
          <p:cNvPr id="3" name="Nhóm 2">
            <a:extLst>
              <a:ext uri="{FF2B5EF4-FFF2-40B4-BE49-F238E27FC236}">
                <a16:creationId xmlns:a16="http://schemas.microsoft.com/office/drawing/2014/main" id="{36069C66-3BA9-A41F-DE7D-30000BC7B953}"/>
              </a:ext>
            </a:extLst>
          </p:cNvPr>
          <p:cNvGrpSpPr/>
          <p:nvPr/>
        </p:nvGrpSpPr>
        <p:grpSpPr>
          <a:xfrm>
            <a:off x="-11545" y="0"/>
            <a:ext cx="18299545" cy="10287000"/>
            <a:chOff x="-11545" y="0"/>
            <a:chExt cx="18299545" cy="10287000"/>
          </a:xfrm>
        </p:grpSpPr>
        <p:sp>
          <p:nvSpPr>
            <p:cNvPr id="4" name="Freeform 2">
              <a:extLst>
                <a:ext uri="{FF2B5EF4-FFF2-40B4-BE49-F238E27FC236}">
                  <a16:creationId xmlns:a16="http://schemas.microsoft.com/office/drawing/2014/main" id="{D956E41A-0E98-A4B8-AEEA-8504D8385D0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grpSp>
          <p:nvGrpSpPr>
            <p:cNvPr id="8" name="Nhóm 7">
              <a:extLst>
                <a:ext uri="{FF2B5EF4-FFF2-40B4-BE49-F238E27FC236}">
                  <a16:creationId xmlns:a16="http://schemas.microsoft.com/office/drawing/2014/main" id="{5F20A965-501E-5459-FD99-1222D0C22ACB}"/>
                </a:ext>
              </a:extLst>
            </p:cNvPr>
            <p:cNvGrpSpPr/>
            <p:nvPr/>
          </p:nvGrpSpPr>
          <p:grpSpPr>
            <a:xfrm>
              <a:off x="-11545" y="6017308"/>
              <a:ext cx="18299545" cy="2859990"/>
              <a:chOff x="64655" y="1064595"/>
              <a:chExt cx="18299545" cy="2859990"/>
            </a:xfrm>
          </p:grpSpPr>
          <p:pic>
            <p:nvPicPr>
              <p:cNvPr id="7" name="Hình ảnh 6">
                <a:extLst>
                  <a:ext uri="{FF2B5EF4-FFF2-40B4-BE49-F238E27FC236}">
                    <a16:creationId xmlns:a16="http://schemas.microsoft.com/office/drawing/2014/main" id="{F3B9F634-450F-C039-F6CB-3C23990A58A4}"/>
                  </a:ext>
                </a:extLst>
              </p:cNvPr>
              <p:cNvPicPr>
                <a:picLocks noChangeAspect="1"/>
              </p:cNvPicPr>
              <p:nvPr/>
            </p:nvPicPr>
            <p:blipFill rotWithShape="1">
              <a:blip r:embed="rId3"/>
              <a:srcRect t="82594"/>
              <a:stretch/>
            </p:blipFill>
            <p:spPr>
              <a:xfrm flipH="1">
                <a:off x="64655" y="1064595"/>
                <a:ext cx="18288000" cy="1790509"/>
              </a:xfrm>
              <a:prstGeom prst="rect">
                <a:avLst/>
              </a:prstGeom>
            </p:spPr>
          </p:pic>
          <p:pic>
            <p:nvPicPr>
              <p:cNvPr id="18" name="Hình ảnh 17">
                <a:extLst>
                  <a:ext uri="{FF2B5EF4-FFF2-40B4-BE49-F238E27FC236}">
                    <a16:creationId xmlns:a16="http://schemas.microsoft.com/office/drawing/2014/main" id="{7949F4F6-EAAA-09F5-814E-D095FF88C6BB}"/>
                  </a:ext>
                </a:extLst>
              </p:cNvPr>
              <p:cNvPicPr>
                <a:picLocks noChangeAspect="1"/>
              </p:cNvPicPr>
              <p:nvPr/>
            </p:nvPicPr>
            <p:blipFill rotWithShape="1">
              <a:blip r:embed="rId3"/>
              <a:srcRect t="87404" b="1192"/>
              <a:stretch/>
            </p:blipFill>
            <p:spPr>
              <a:xfrm flipV="1">
                <a:off x="76200" y="2751567"/>
                <a:ext cx="18288000" cy="1173018"/>
              </a:xfrm>
              <a:prstGeom prst="rect">
                <a:avLst/>
              </a:prstGeom>
            </p:spPr>
          </p:pic>
        </p:grpSp>
      </p:grpSp>
      <p:sp>
        <p:nvSpPr>
          <p:cNvPr id="6" name="Freeform 6">
            <a:extLst>
              <a:ext uri="{FF2B5EF4-FFF2-40B4-BE49-F238E27FC236}">
                <a16:creationId xmlns:a16="http://schemas.microsoft.com/office/drawing/2014/main" id="{B5D3DE62-828A-4487-B3F4-6D0ABFFC19D4}"/>
              </a:ext>
            </a:extLst>
          </p:cNvPr>
          <p:cNvSpPr/>
          <p:nvPr/>
        </p:nvSpPr>
        <p:spPr>
          <a:xfrm>
            <a:off x="16230600" y="570258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Hộp Văn bản 14">
            <a:extLst>
              <a:ext uri="{FF2B5EF4-FFF2-40B4-BE49-F238E27FC236}">
                <a16:creationId xmlns:a16="http://schemas.microsoft.com/office/drawing/2014/main" id="{34AF7C7E-9A85-99D7-FD2F-45B59447B6CD}"/>
              </a:ext>
            </a:extLst>
          </p:cNvPr>
          <p:cNvSpPr txBox="1"/>
          <p:nvPr/>
        </p:nvSpPr>
        <p:spPr>
          <a:xfrm>
            <a:off x="827030" y="144025"/>
            <a:ext cx="17156169" cy="1938992"/>
          </a:xfrm>
          <a:prstGeom prst="rect">
            <a:avLst/>
          </a:prstGeom>
          <a:noFill/>
        </p:spPr>
        <p:txBody>
          <a:bodyPr wrap="square">
            <a:spAutoFit/>
          </a:bodyPr>
          <a:lstStyle/>
          <a:p>
            <a:r>
              <a:rPr lang="vi-VN" sz="6000" b="1" i="1" spc="-100">
                <a:solidFill>
                  <a:schemeClr val="bg2">
                    <a:lumMod val="25000"/>
                  </a:schemeClr>
                </a:solidFill>
                <a:latin typeface="Times New Roman" panose="02020603050405020304" pitchFamily="18" charset="0"/>
                <a:ea typeface="Calibri" panose="020F0502020204030204" pitchFamily="34" charset="0"/>
              </a:rPr>
              <a:t>2. Nêu cảm nhận của em sau khi thực hành những lời nói, việc làm để nuôi dưỡng, giữ gìn tình thầy trò. </a:t>
            </a:r>
            <a:endParaRPr lang="en-US" sz="6000" b="1" i="1" spc="-100">
              <a:solidFill>
                <a:schemeClr val="bg2">
                  <a:lumMod val="25000"/>
                </a:schemeClr>
              </a:solidFill>
            </a:endParaRPr>
          </a:p>
        </p:txBody>
      </p:sp>
      <p:cxnSp>
        <p:nvCxnSpPr>
          <p:cNvPr id="17" name="Đường nối Thẳng 16">
            <a:extLst>
              <a:ext uri="{FF2B5EF4-FFF2-40B4-BE49-F238E27FC236}">
                <a16:creationId xmlns:a16="http://schemas.microsoft.com/office/drawing/2014/main" id="{8CB1B361-8F59-45CD-0B7D-6D7F65D1E20A}"/>
              </a:ext>
            </a:extLst>
          </p:cNvPr>
          <p:cNvCxnSpPr>
            <a:cxnSpLocks/>
          </p:cNvCxnSpPr>
          <p:nvPr/>
        </p:nvCxnSpPr>
        <p:spPr>
          <a:xfrm>
            <a:off x="609600" y="2247900"/>
            <a:ext cx="17156169" cy="0"/>
          </a:xfrm>
          <a:prstGeom prst="line">
            <a:avLst/>
          </a:prstGeom>
          <a:ln w="158750" cmpd="tri">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Freeform 20">
            <a:extLst>
              <a:ext uri="{FF2B5EF4-FFF2-40B4-BE49-F238E27FC236}">
                <a16:creationId xmlns:a16="http://schemas.microsoft.com/office/drawing/2014/main" id="{B48F435B-1B29-B990-4E6D-F1D5A3BA2679}"/>
              </a:ext>
            </a:extLst>
          </p:cNvPr>
          <p:cNvSpPr/>
          <p:nvPr/>
        </p:nvSpPr>
        <p:spPr>
          <a:xfrm>
            <a:off x="-2441051"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A54A072E-4564-39EE-6257-13D67FB8A630}"/>
              </a:ext>
            </a:extLst>
          </p:cNvPr>
          <p:cNvSpPr/>
          <p:nvPr/>
        </p:nvSpPr>
        <p:spPr>
          <a:xfrm>
            <a:off x="16559940"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id="{D9FF4AF2-75B6-CDDC-F84B-64357FAA618D}"/>
              </a:ext>
            </a:extLst>
          </p:cNvPr>
          <p:cNvSpPr/>
          <p:nvPr/>
        </p:nvSpPr>
        <p:spPr>
          <a:xfrm>
            <a:off x="13247698" y="4269692"/>
            <a:ext cx="2866050" cy="5619053"/>
          </a:xfrm>
          <a:custGeom>
            <a:avLst/>
            <a:gdLst/>
            <a:ahLst/>
            <a:cxnLst/>
            <a:rect l="l" t="t" r="r" b="b"/>
            <a:pathLst>
              <a:path w="3158937" h="6255322">
                <a:moveTo>
                  <a:pt x="0" y="0"/>
                </a:moveTo>
                <a:lnTo>
                  <a:pt x="3158937" y="0"/>
                </a:lnTo>
                <a:lnTo>
                  <a:pt x="3158937" y="6255322"/>
                </a:lnTo>
                <a:lnTo>
                  <a:pt x="0" y="6255322"/>
                </a:lnTo>
                <a:lnTo>
                  <a:pt x="0" y="0"/>
                </a:lnTo>
                <a:close/>
              </a:path>
            </a:pathLst>
          </a:custGeom>
          <a:blipFill>
            <a:blip r:embed="rId8"/>
            <a:stretch>
              <a:fillRect/>
            </a:stretch>
          </a:blipFill>
        </p:spPr>
        <p:txBody>
          <a:bodyPr/>
          <a:lstStyle/>
          <a:p>
            <a:endParaRPr lang="en-US"/>
          </a:p>
        </p:txBody>
      </p:sp>
      <p:grpSp>
        <p:nvGrpSpPr>
          <p:cNvPr id="12" name="Nhóm 11">
            <a:extLst>
              <a:ext uri="{FF2B5EF4-FFF2-40B4-BE49-F238E27FC236}">
                <a16:creationId xmlns:a16="http://schemas.microsoft.com/office/drawing/2014/main" id="{EC7C2973-EB40-6751-212D-C030BED728A0}"/>
              </a:ext>
            </a:extLst>
          </p:cNvPr>
          <p:cNvGrpSpPr/>
          <p:nvPr/>
        </p:nvGrpSpPr>
        <p:grpSpPr>
          <a:xfrm>
            <a:off x="1524000" y="2781300"/>
            <a:ext cx="10896600" cy="6095997"/>
            <a:chOff x="1524000" y="2781300"/>
            <a:chExt cx="10896600" cy="6095997"/>
          </a:xfrm>
        </p:grpSpPr>
        <p:sp>
          <p:nvSpPr>
            <p:cNvPr id="11" name="Bong bóng Lời nói: Hình chữ nhật với Góc Tròn 10">
              <a:extLst>
                <a:ext uri="{FF2B5EF4-FFF2-40B4-BE49-F238E27FC236}">
                  <a16:creationId xmlns:a16="http://schemas.microsoft.com/office/drawing/2014/main" id="{0D47C9B6-1687-AB36-A489-944D4CBAF05C}"/>
                </a:ext>
              </a:extLst>
            </p:cNvPr>
            <p:cNvSpPr/>
            <p:nvPr/>
          </p:nvSpPr>
          <p:spPr>
            <a:xfrm>
              <a:off x="1524000" y="2781300"/>
              <a:ext cx="10896600" cy="6095997"/>
            </a:xfrm>
            <a:prstGeom prst="wedgeRoundRectCallout">
              <a:avLst>
                <a:gd name="adj1" fmla="val 58777"/>
                <a:gd name="adj2" fmla="val 1904"/>
                <a:gd name="adj3" fmla="val 1666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id="{7F0DB6C5-0B75-974D-ED96-478613164BAA}"/>
                </a:ext>
              </a:extLst>
            </p:cNvPr>
            <p:cNvSpPr txBox="1"/>
            <p:nvPr/>
          </p:nvSpPr>
          <p:spPr>
            <a:xfrm>
              <a:off x="1905000" y="3006513"/>
              <a:ext cx="10339794" cy="5632311"/>
            </a:xfrm>
            <a:prstGeom prst="rect">
              <a:avLst/>
            </a:prstGeom>
            <a:noFill/>
          </p:spPr>
          <p:txBody>
            <a:bodyPr wrap="square">
              <a:spAutoFit/>
            </a:bodyPr>
            <a:lstStyle/>
            <a:p>
              <a:pPr algn="just"/>
              <a:r>
                <a:rPr lang="vi-VN" sz="6000" i="1" spc="-100">
                  <a:solidFill>
                    <a:schemeClr val="bg2">
                      <a:lumMod val="25000"/>
                    </a:schemeClr>
                  </a:solidFill>
                  <a:latin typeface="Times New Roman" panose="02020603050405020304" pitchFamily="18" charset="0"/>
                  <a:ea typeface="Calibri" panose="020F0502020204030204" pitchFamily="34" charset="0"/>
                </a:rPr>
                <a:t>Qua hoạt động này, em hiểu được rằng trong bất cứ hoàn cảnh nào cũng phải luôn nói thật với thầy cô vì thầy cô lúc nào cũng bao dung và dùng hết tình yêu thương để dạy dỗ chúng em.</a:t>
              </a:r>
              <a:endParaRPr lang="en-US" sz="6000" i="1" spc="-100">
                <a:solidFill>
                  <a:schemeClr val="bg2">
                    <a:lumMod val="25000"/>
                  </a:schemeClr>
                </a:solidFill>
              </a:endParaRPr>
            </a:p>
          </p:txBody>
        </p:sp>
      </p:grpSp>
    </p:spTree>
    <p:extLst>
      <p:ext uri="{BB962C8B-B14F-4D97-AF65-F5344CB8AC3E}">
        <p14:creationId xmlns:p14="http://schemas.microsoft.com/office/powerpoint/2010/main" val="3728636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grpId="1"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par>
                          <p:cTn id="15" fill="hold">
                            <p:stCondLst>
                              <p:cond delay="2000"/>
                            </p:stCondLst>
                            <p:childTnLst>
                              <p:par>
                                <p:cTn id="16" presetID="22" presetClass="entr" presetSubtype="2"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59547-2AA3-9A09-1FBB-D01783215A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BF76668-4C4E-2432-FF7E-4C303DEAF99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sp>
        <p:nvSpPr>
          <p:cNvPr id="3" name="Freeform 3">
            <a:extLst>
              <a:ext uri="{FF2B5EF4-FFF2-40B4-BE49-F238E27FC236}">
                <a16:creationId xmlns:a16="http://schemas.microsoft.com/office/drawing/2014/main" id="{BB790499-4F51-104E-B0C9-D049A818723F}"/>
              </a:ext>
            </a:extLst>
          </p:cNvPr>
          <p:cNvSpPr/>
          <p:nvPr/>
        </p:nvSpPr>
        <p:spPr>
          <a:xfrm rot="1292706">
            <a:off x="1269314" y="349170"/>
            <a:ext cx="2655747" cy="3330090"/>
          </a:xfrm>
          <a:custGeom>
            <a:avLst/>
            <a:gdLst/>
            <a:ahLst/>
            <a:cxnLst/>
            <a:rect l="l" t="t" r="r" b="b"/>
            <a:pathLst>
              <a:path w="2655747" h="3330090">
                <a:moveTo>
                  <a:pt x="0" y="0"/>
                </a:moveTo>
                <a:lnTo>
                  <a:pt x="2655747" y="0"/>
                </a:lnTo>
                <a:lnTo>
                  <a:pt x="2655747" y="3330091"/>
                </a:lnTo>
                <a:lnTo>
                  <a:pt x="0" y="3330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336DA48A-2054-6A96-D23B-D13A6599ECED}"/>
              </a:ext>
            </a:extLst>
          </p:cNvPr>
          <p:cNvSpPr/>
          <p:nvPr/>
        </p:nvSpPr>
        <p:spPr>
          <a:xfrm>
            <a:off x="2731980" y="5967402"/>
            <a:ext cx="769214" cy="746837"/>
          </a:xfrm>
          <a:custGeom>
            <a:avLst/>
            <a:gdLst/>
            <a:ahLst/>
            <a:cxnLst/>
            <a:rect l="l" t="t" r="r" b="b"/>
            <a:pathLst>
              <a:path w="769214" h="746837">
                <a:moveTo>
                  <a:pt x="0" y="0"/>
                </a:moveTo>
                <a:lnTo>
                  <a:pt x="769214" y="0"/>
                </a:lnTo>
                <a:lnTo>
                  <a:pt x="769214" y="746836"/>
                </a:lnTo>
                <a:lnTo>
                  <a:pt x="0" y="74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E0C2BB5F-AB26-152D-0DF4-B076EE762D81}"/>
              </a:ext>
            </a:extLst>
          </p:cNvPr>
          <p:cNvSpPr/>
          <p:nvPr/>
        </p:nvSpPr>
        <p:spPr>
          <a:xfrm flipH="1">
            <a:off x="16454098" y="2791787"/>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1EDFE991-5DB6-A842-4342-89AFB2726831}"/>
              </a:ext>
            </a:extLst>
          </p:cNvPr>
          <p:cNvSpPr/>
          <p:nvPr/>
        </p:nvSpPr>
        <p:spPr>
          <a:xfrm>
            <a:off x="15158846" y="5059455"/>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E18149D4-4620-7193-A062-B433A429D6F1}"/>
              </a:ext>
            </a:extLst>
          </p:cNvPr>
          <p:cNvSpPr/>
          <p:nvPr/>
        </p:nvSpPr>
        <p:spPr>
          <a:xfrm>
            <a:off x="423740" y="5380040"/>
            <a:ext cx="604960" cy="587361"/>
          </a:xfrm>
          <a:custGeom>
            <a:avLst/>
            <a:gdLst/>
            <a:ahLst/>
            <a:cxnLst/>
            <a:rect l="l" t="t" r="r" b="b"/>
            <a:pathLst>
              <a:path w="604960" h="587361">
                <a:moveTo>
                  <a:pt x="0" y="0"/>
                </a:moveTo>
                <a:lnTo>
                  <a:pt x="604960" y="0"/>
                </a:lnTo>
                <a:lnTo>
                  <a:pt x="604960" y="587362"/>
                </a:lnTo>
                <a:lnTo>
                  <a:pt x="0" y="587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1D9AD1AA-D248-7F9F-E05F-3FAC2E474321}"/>
              </a:ext>
            </a:extLst>
          </p:cNvPr>
          <p:cNvSpPr/>
          <p:nvPr/>
        </p:nvSpPr>
        <p:spPr>
          <a:xfrm>
            <a:off x="-380680" y="7163273"/>
            <a:ext cx="4070639" cy="3134392"/>
          </a:xfrm>
          <a:custGeom>
            <a:avLst/>
            <a:gdLst/>
            <a:ahLst/>
            <a:cxnLst/>
            <a:rect l="l" t="t" r="r" b="b"/>
            <a:pathLst>
              <a:path w="4070639" h="3134392">
                <a:moveTo>
                  <a:pt x="0" y="0"/>
                </a:moveTo>
                <a:lnTo>
                  <a:pt x="4070639" y="0"/>
                </a:lnTo>
                <a:lnTo>
                  <a:pt x="4070639"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5" name="Nhóm 14">
            <a:extLst>
              <a:ext uri="{FF2B5EF4-FFF2-40B4-BE49-F238E27FC236}">
                <a16:creationId xmlns:a16="http://schemas.microsoft.com/office/drawing/2014/main" id="{67FEC5B8-A5F0-0965-F0D1-14A9DF1CC360}"/>
              </a:ext>
            </a:extLst>
          </p:cNvPr>
          <p:cNvGrpSpPr/>
          <p:nvPr/>
        </p:nvGrpSpPr>
        <p:grpSpPr>
          <a:xfrm>
            <a:off x="3728596" y="582552"/>
            <a:ext cx="10890108" cy="6936018"/>
            <a:chOff x="3666862" y="1081366"/>
            <a:chExt cx="10890108" cy="6936018"/>
          </a:xfrm>
        </p:grpSpPr>
        <p:sp>
          <p:nvSpPr>
            <p:cNvPr id="9" name="Freeform 9">
              <a:extLst>
                <a:ext uri="{FF2B5EF4-FFF2-40B4-BE49-F238E27FC236}">
                  <a16:creationId xmlns:a16="http://schemas.microsoft.com/office/drawing/2014/main" id="{7A2AE87F-75B0-5514-D30F-2FC91BD95B15}"/>
                </a:ext>
              </a:extLst>
            </p:cNvPr>
            <p:cNvSpPr/>
            <p:nvPr/>
          </p:nvSpPr>
          <p:spPr>
            <a:xfrm>
              <a:off x="3666862" y="1081366"/>
              <a:ext cx="10890108" cy="6936018"/>
            </a:xfrm>
            <a:custGeom>
              <a:avLst/>
              <a:gdLst/>
              <a:ahLst/>
              <a:cxnLst/>
              <a:rect l="l" t="t" r="r" b="b"/>
              <a:pathLst>
                <a:path w="6761900" h="6305471">
                  <a:moveTo>
                    <a:pt x="0" y="0"/>
                  </a:moveTo>
                  <a:lnTo>
                    <a:pt x="6761900" y="0"/>
                  </a:lnTo>
                  <a:lnTo>
                    <a:pt x="6761900" y="6305471"/>
                  </a:lnTo>
                  <a:lnTo>
                    <a:pt x="0" y="6305471"/>
                  </a:lnTo>
                  <a:lnTo>
                    <a:pt x="0" y="0"/>
                  </a:lnTo>
                  <a:close/>
                </a:path>
              </a:pathLst>
            </a:custGeom>
            <a:blipFill>
              <a:blip r:embed="rId9"/>
              <a:stretch>
                <a:fillRect/>
              </a:stretch>
            </a:blipFill>
          </p:spPr>
          <p:txBody>
            <a:bodyPr/>
            <a:lstStyle/>
            <a:p>
              <a:endParaRPr lang="en-US"/>
            </a:p>
          </p:txBody>
        </p:sp>
        <p:sp>
          <p:nvSpPr>
            <p:cNvPr id="12" name="TextBox 12">
              <a:extLst>
                <a:ext uri="{FF2B5EF4-FFF2-40B4-BE49-F238E27FC236}">
                  <a16:creationId xmlns:a16="http://schemas.microsoft.com/office/drawing/2014/main" id="{70BA6952-619F-EE36-3809-D9901BAE4CE4}"/>
                </a:ext>
              </a:extLst>
            </p:cNvPr>
            <p:cNvSpPr txBox="1"/>
            <p:nvPr/>
          </p:nvSpPr>
          <p:spPr>
            <a:xfrm>
              <a:off x="4507204" y="3418584"/>
              <a:ext cx="9310866" cy="2123658"/>
            </a:xfrm>
            <a:prstGeom prst="rect">
              <a:avLst/>
            </a:prstGeom>
          </p:spPr>
          <p:txBody>
            <a:bodyPr wrap="square" lIns="0" tIns="0" rIns="0" bIns="0" rtlCol="0" anchor="t">
              <a:spAutoFit/>
            </a:bodyPr>
            <a:lstStyle/>
            <a:p>
              <a:pPr algn="ctr"/>
              <a:r>
                <a:rPr lang="vi-VN" sz="13800" b="1">
                  <a:solidFill>
                    <a:srgbClr val="3B4270"/>
                  </a:solidFill>
                </a:rPr>
                <a:t>TỔNG KẾT</a:t>
              </a:r>
              <a:endParaRPr lang="en-US" sz="13800" b="1" i="1">
                <a:solidFill>
                  <a:srgbClr val="3B4270"/>
                </a:solidFill>
              </a:endParaRPr>
            </a:p>
          </p:txBody>
        </p:sp>
      </p:grpSp>
      <p:sp>
        <p:nvSpPr>
          <p:cNvPr id="13" name="Freeform 13">
            <a:extLst>
              <a:ext uri="{FF2B5EF4-FFF2-40B4-BE49-F238E27FC236}">
                <a16:creationId xmlns:a16="http://schemas.microsoft.com/office/drawing/2014/main" id="{F1AB9333-26C6-5480-CA9D-59DD349E1B36}"/>
              </a:ext>
            </a:extLst>
          </p:cNvPr>
          <p:cNvSpPr/>
          <p:nvPr/>
        </p:nvSpPr>
        <p:spPr>
          <a:xfrm>
            <a:off x="15123066" y="7061048"/>
            <a:ext cx="4070639" cy="3134392"/>
          </a:xfrm>
          <a:custGeom>
            <a:avLst/>
            <a:gdLst/>
            <a:ahLst/>
            <a:cxnLst/>
            <a:rect l="l" t="t" r="r" b="b"/>
            <a:pathLst>
              <a:path w="4070639" h="3134392">
                <a:moveTo>
                  <a:pt x="0" y="0"/>
                </a:moveTo>
                <a:lnTo>
                  <a:pt x="4070639" y="0"/>
                </a:lnTo>
                <a:lnTo>
                  <a:pt x="4070639"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9221034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91702E46-0897-BE9A-4A5E-E74E96894E5A}"/>
                  </a:ext>
                </a:extLst>
              </p:cNvPr>
              <p:cNvGraphicFramePr>
                <a:graphicFrameLocks noChangeAspect="1"/>
              </p:cNvGraphicFramePr>
              <p:nvPr>
                <p:extLst>
                  <p:ext uri="{D42A27DB-BD31-4B8C-83A1-F6EECF244321}">
                    <p14:modId xmlns:p14="http://schemas.microsoft.com/office/powerpoint/2010/main" val="806141667"/>
                  </p:ext>
                </p:extLst>
              </p:nvPr>
            </p:nvGraphicFramePr>
            <p:xfrm>
              <a:off x="-381000" y="-114300"/>
              <a:ext cx="18669000" cy="10267231"/>
            </p:xfrm>
            <a:graphic>
              <a:graphicData uri="http://schemas.microsoft.com/office/powerpoint/2016/summaryzoom">
                <psuz:summaryZm>
                  <psuz:summaryZmObj sectionId="{591C060A-9BB3-4DC8-98E1-F9BD4E873AD2}">
                    <psuz:zmPr id="{80ACC55F-327B-428C-8CE8-38E5BB762647}" transitionDur="1000">
                      <p166:blipFill xmlns:p166="http://schemas.microsoft.com/office/powerpoint/2016/6/main">
                        <a:blip r:embed="rId2"/>
                        <a:stretch>
                          <a:fillRect/>
                        </a:stretch>
                      </p166:blipFill>
                      <p166:spPr xmlns:p166="http://schemas.microsoft.com/office/powerpoint/2016/6/main">
                        <a:xfrm>
                          <a:off x="966708" y="359353"/>
                          <a:ext cx="8213783" cy="4620254"/>
                        </a:xfrm>
                        <a:prstGeom prst="rect">
                          <a:avLst/>
                        </a:prstGeom>
                        <a:ln w="3175">
                          <a:solidFill>
                            <a:prstClr val="ltGray"/>
                          </a:solidFill>
                        </a:ln>
                      </p166:spPr>
                    </psuz:zmPr>
                  </psuz:summaryZmObj>
                  <psuz:summaryZmObj sectionId="{13FCB8E3-1D2D-4E4F-82F1-C9349F7625D7}">
                    <psuz:zmPr id="{90B4E6B6-9044-4C07-8C0B-8EC16BDDE756}" transitionDur="1000">
                      <p166:blipFill xmlns:p166="http://schemas.microsoft.com/office/powerpoint/2016/6/main">
                        <a:blip r:embed="rId3"/>
                        <a:stretch>
                          <a:fillRect/>
                        </a:stretch>
                      </p166:blipFill>
                      <p166:spPr xmlns:p166="http://schemas.microsoft.com/office/powerpoint/2016/6/main">
                        <a:xfrm>
                          <a:off x="9488508" y="359353"/>
                          <a:ext cx="8213783" cy="4620254"/>
                        </a:xfrm>
                        <a:prstGeom prst="rect">
                          <a:avLst/>
                        </a:prstGeom>
                        <a:ln w="3175">
                          <a:solidFill>
                            <a:prstClr val="ltGray"/>
                          </a:solidFill>
                        </a:ln>
                      </p166:spPr>
                    </psuz:zmPr>
                  </psuz:summaryZmObj>
                  <psuz:summaryZmObj sectionId="{83BB2D62-0495-45AC-BFCC-44431BEED31B}">
                    <psuz:zmPr id="{AFA127DF-E762-485D-AE73-AA10029E8758}" transitionDur="1000">
                      <p166:blipFill xmlns:p166="http://schemas.microsoft.com/office/powerpoint/2016/6/main">
                        <a:blip r:embed="rId4"/>
                        <a:stretch>
                          <a:fillRect/>
                        </a:stretch>
                      </p166:blipFill>
                      <p166:spPr xmlns:p166="http://schemas.microsoft.com/office/powerpoint/2016/6/main">
                        <a:xfrm>
                          <a:off x="966708" y="5287624"/>
                          <a:ext cx="8213783" cy="4620254"/>
                        </a:xfrm>
                        <a:prstGeom prst="rect">
                          <a:avLst/>
                        </a:prstGeom>
                        <a:ln w="3175">
                          <a:solidFill>
                            <a:prstClr val="ltGray"/>
                          </a:solidFill>
                        </a:ln>
                      </p166:spPr>
                    </psuz:zmPr>
                  </psuz:summaryZmObj>
                  <psuz:summaryZmObj sectionId="{40D52A03-842E-4FD9-8C97-9DADD44EE44A}">
                    <psuz:zmPr id="{113B23F1-5278-456F-9C0D-855A706F7EE0}" transitionDur="1000">
                      <p166:blipFill xmlns:p166="http://schemas.microsoft.com/office/powerpoint/2016/6/main">
                        <a:blip r:embed="rId5"/>
                        <a:stretch>
                          <a:fillRect/>
                        </a:stretch>
                      </p166:blipFill>
                      <p166:spPr xmlns:p166="http://schemas.microsoft.com/office/powerpoint/2016/6/main">
                        <a:xfrm>
                          <a:off x="9488508" y="5287624"/>
                          <a:ext cx="8213783" cy="4620254"/>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91702E46-0897-BE9A-4A5E-E74E96894E5A}"/>
                  </a:ext>
                </a:extLst>
              </p:cNvPr>
              <p:cNvGrpSpPr>
                <a:grpSpLocks noGrp="1" noUngrp="1" noRot="1" noChangeAspect="1" noMove="1" noResize="1"/>
              </p:cNvGrpSpPr>
              <p:nvPr/>
            </p:nvGrpSpPr>
            <p:grpSpPr>
              <a:xfrm>
                <a:off x="-381000" y="-114300"/>
                <a:ext cx="18669000" cy="10267231"/>
                <a:chOff x="-381000" y="-114300"/>
                <a:chExt cx="18669000" cy="10267231"/>
              </a:xfrm>
            </p:grpSpPr>
            <p:pic>
              <p:nvPicPr>
                <p:cNvPr id="2" name="Picture 2">
                  <a:hlinkClick r:id="rId6"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585708" y="245053"/>
                  <a:ext cx="8213783" cy="4620254"/>
                </a:xfrm>
                <a:prstGeom prst="rect">
                  <a:avLst/>
                </a:prstGeom>
                <a:ln w="3175">
                  <a:solidFill>
                    <a:prstClr val="ltGray"/>
                  </a:solidFill>
                </a:ln>
              </p:spPr>
            </p:pic>
            <p:pic>
              <p:nvPicPr>
                <p:cNvPr id="3" name="Picture 3">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9107508" y="245053"/>
                  <a:ext cx="8213783" cy="4620254"/>
                </a:xfrm>
                <a:prstGeom prst="rect">
                  <a:avLst/>
                </a:prstGeom>
                <a:ln w="3175">
                  <a:solidFill>
                    <a:prstClr val="ltGray"/>
                  </a:solidFill>
                </a:ln>
              </p:spPr>
            </p:pic>
            <p:pic>
              <p:nvPicPr>
                <p:cNvPr id="4" name="Picture 4">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585708" y="5173324"/>
                  <a:ext cx="8213783" cy="4620254"/>
                </a:xfrm>
                <a:prstGeom prst="rect">
                  <a:avLst/>
                </a:prstGeom>
                <a:ln w="3175">
                  <a:solidFill>
                    <a:prstClr val="ltGray"/>
                  </a:solidFill>
                </a:ln>
              </p:spPr>
            </p:pic>
            <p:pic>
              <p:nvPicPr>
                <p:cNvPr id="6" name="Picture 6">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9107508" y="5173324"/>
                  <a:ext cx="8213783" cy="4620254"/>
                </a:xfrm>
                <a:prstGeom prst="rect">
                  <a:avLst/>
                </a:prstGeom>
                <a:ln w="3175">
                  <a:solidFill>
                    <a:prstClr val="ltGray"/>
                  </a:solidFill>
                </a:ln>
              </p:spPr>
            </p:pic>
          </p:grpSp>
        </mc:Fallback>
      </mc:AlternateContent>
    </p:spTree>
    <p:extLst>
      <p:ext uri="{BB962C8B-B14F-4D97-AF65-F5344CB8AC3E}">
        <p14:creationId xmlns:p14="http://schemas.microsoft.com/office/powerpoint/2010/main" val="1471096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sp>
        <p:nvSpPr>
          <p:cNvPr id="3" name="Freeform 3"/>
          <p:cNvSpPr/>
          <p:nvPr/>
        </p:nvSpPr>
        <p:spPr>
          <a:xfrm rot="1292706">
            <a:off x="1269314" y="349170"/>
            <a:ext cx="2655747" cy="3330090"/>
          </a:xfrm>
          <a:custGeom>
            <a:avLst/>
            <a:gdLst/>
            <a:ahLst/>
            <a:cxnLst/>
            <a:rect l="l" t="t" r="r" b="b"/>
            <a:pathLst>
              <a:path w="2655747" h="3330090">
                <a:moveTo>
                  <a:pt x="0" y="0"/>
                </a:moveTo>
                <a:lnTo>
                  <a:pt x="2655747" y="0"/>
                </a:lnTo>
                <a:lnTo>
                  <a:pt x="2655747" y="3330091"/>
                </a:lnTo>
                <a:lnTo>
                  <a:pt x="0" y="3330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731980" y="5967402"/>
            <a:ext cx="769214" cy="746837"/>
          </a:xfrm>
          <a:custGeom>
            <a:avLst/>
            <a:gdLst/>
            <a:ahLst/>
            <a:cxnLst/>
            <a:rect l="l" t="t" r="r" b="b"/>
            <a:pathLst>
              <a:path w="769214" h="746837">
                <a:moveTo>
                  <a:pt x="0" y="0"/>
                </a:moveTo>
                <a:lnTo>
                  <a:pt x="769214" y="0"/>
                </a:lnTo>
                <a:lnTo>
                  <a:pt x="769214" y="746836"/>
                </a:lnTo>
                <a:lnTo>
                  <a:pt x="0" y="74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16454098" y="2791787"/>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158846" y="5059455"/>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423740" y="5380040"/>
            <a:ext cx="604960" cy="587361"/>
          </a:xfrm>
          <a:custGeom>
            <a:avLst/>
            <a:gdLst/>
            <a:ahLst/>
            <a:cxnLst/>
            <a:rect l="l" t="t" r="r" b="b"/>
            <a:pathLst>
              <a:path w="604960" h="587361">
                <a:moveTo>
                  <a:pt x="0" y="0"/>
                </a:moveTo>
                <a:lnTo>
                  <a:pt x="604960" y="0"/>
                </a:lnTo>
                <a:lnTo>
                  <a:pt x="604960" y="587362"/>
                </a:lnTo>
                <a:lnTo>
                  <a:pt x="0" y="587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380680" y="7163273"/>
            <a:ext cx="4070639" cy="3134392"/>
          </a:xfrm>
          <a:custGeom>
            <a:avLst/>
            <a:gdLst/>
            <a:ahLst/>
            <a:cxnLst/>
            <a:rect l="l" t="t" r="r" b="b"/>
            <a:pathLst>
              <a:path w="4070639" h="3134392">
                <a:moveTo>
                  <a:pt x="0" y="0"/>
                </a:moveTo>
                <a:lnTo>
                  <a:pt x="4070639" y="0"/>
                </a:lnTo>
                <a:lnTo>
                  <a:pt x="4070639"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5" name="Nhóm 14">
            <a:extLst>
              <a:ext uri="{FF2B5EF4-FFF2-40B4-BE49-F238E27FC236}">
                <a16:creationId xmlns:a16="http://schemas.microsoft.com/office/drawing/2014/main" id="{C1471D9B-5B80-B684-62E3-5AEC0A691EFB}"/>
              </a:ext>
            </a:extLst>
          </p:cNvPr>
          <p:cNvGrpSpPr/>
          <p:nvPr/>
        </p:nvGrpSpPr>
        <p:grpSpPr>
          <a:xfrm>
            <a:off x="3760680" y="1874050"/>
            <a:ext cx="10890108" cy="4306722"/>
            <a:chOff x="3698946" y="2372864"/>
            <a:chExt cx="10890108" cy="4306722"/>
          </a:xfrm>
        </p:grpSpPr>
        <p:sp>
          <p:nvSpPr>
            <p:cNvPr id="9" name="Freeform 9"/>
            <p:cNvSpPr/>
            <p:nvPr/>
          </p:nvSpPr>
          <p:spPr>
            <a:xfrm>
              <a:off x="3698946" y="2372864"/>
              <a:ext cx="10890108" cy="4306722"/>
            </a:xfrm>
            <a:custGeom>
              <a:avLst/>
              <a:gdLst/>
              <a:ahLst/>
              <a:cxnLst/>
              <a:rect l="l" t="t" r="r" b="b"/>
              <a:pathLst>
                <a:path w="6761900" h="6305471">
                  <a:moveTo>
                    <a:pt x="0" y="0"/>
                  </a:moveTo>
                  <a:lnTo>
                    <a:pt x="6761900" y="0"/>
                  </a:lnTo>
                  <a:lnTo>
                    <a:pt x="6761900" y="6305471"/>
                  </a:lnTo>
                  <a:lnTo>
                    <a:pt x="0" y="6305471"/>
                  </a:lnTo>
                  <a:lnTo>
                    <a:pt x="0" y="0"/>
                  </a:lnTo>
                  <a:close/>
                </a:path>
              </a:pathLst>
            </a:custGeom>
            <a:blipFill>
              <a:blip r:embed="rId9"/>
              <a:stretch>
                <a:fillRect/>
              </a:stretch>
            </a:blipFill>
          </p:spPr>
          <p:txBody>
            <a:bodyPr/>
            <a:lstStyle/>
            <a:p>
              <a:endParaRPr lang="en-US"/>
            </a:p>
          </p:txBody>
        </p:sp>
        <p:sp>
          <p:nvSpPr>
            <p:cNvPr id="12" name="TextBox 12"/>
            <p:cNvSpPr txBox="1"/>
            <p:nvPr/>
          </p:nvSpPr>
          <p:spPr>
            <a:xfrm>
              <a:off x="4724400" y="3661114"/>
              <a:ext cx="8763000" cy="1477328"/>
            </a:xfrm>
            <a:prstGeom prst="rect">
              <a:avLst/>
            </a:prstGeom>
          </p:spPr>
          <p:txBody>
            <a:bodyPr wrap="square" lIns="0" tIns="0" rIns="0" bIns="0" rtlCol="0" anchor="t">
              <a:spAutoFit/>
            </a:bodyPr>
            <a:lstStyle/>
            <a:p>
              <a:pPr algn="ctr"/>
              <a:r>
                <a:rPr lang="vi-VN" sz="9600" b="1">
                  <a:solidFill>
                    <a:srgbClr val="3B4270"/>
                  </a:solidFill>
                </a:rPr>
                <a:t>KHỞI ĐỘNG</a:t>
              </a:r>
              <a:endParaRPr lang="en-US" sz="9600" b="1" i="1">
                <a:solidFill>
                  <a:srgbClr val="3B4270"/>
                </a:solidFill>
              </a:endParaRPr>
            </a:p>
          </p:txBody>
        </p:sp>
      </p:grpSp>
      <p:sp>
        <p:nvSpPr>
          <p:cNvPr id="13" name="Freeform 13"/>
          <p:cNvSpPr/>
          <p:nvPr/>
        </p:nvSpPr>
        <p:spPr>
          <a:xfrm>
            <a:off x="15123066" y="7061048"/>
            <a:ext cx="4070639" cy="3134392"/>
          </a:xfrm>
          <a:custGeom>
            <a:avLst/>
            <a:gdLst/>
            <a:ahLst/>
            <a:cxnLst/>
            <a:rect l="l" t="t" r="r" b="b"/>
            <a:pathLst>
              <a:path w="4070639" h="3134392">
                <a:moveTo>
                  <a:pt x="0" y="0"/>
                </a:moveTo>
                <a:lnTo>
                  <a:pt x="4070639" y="0"/>
                </a:lnTo>
                <a:lnTo>
                  <a:pt x="4070639"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_ Karaoke HD _ Em Yêu Trường Em - Âm Nhạc Lớp 3 __ CD Chuẩn Bộ Giáo Dục">
            <a:hlinkClick r:id="" action="ppaction://media"/>
            <a:extLst>
              <a:ext uri="{FF2B5EF4-FFF2-40B4-BE49-F238E27FC236}">
                <a16:creationId xmlns:a16="http://schemas.microsoft.com/office/drawing/2014/main" id="{C60D619F-14D5-69C2-D49B-DE47AA3815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242883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06ACC-7F0A-09E0-C910-46B0A51B9F4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09062A-DEED-DC1F-1550-52D610C97DCD}"/>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sp>
        <p:nvSpPr>
          <p:cNvPr id="4" name="Freeform 4">
            <a:extLst>
              <a:ext uri="{FF2B5EF4-FFF2-40B4-BE49-F238E27FC236}">
                <a16:creationId xmlns:a16="http://schemas.microsoft.com/office/drawing/2014/main" id="{225D8EC6-BBA8-93EE-78F5-57928EE18EC7}"/>
              </a:ext>
            </a:extLst>
          </p:cNvPr>
          <p:cNvSpPr/>
          <p:nvPr/>
        </p:nvSpPr>
        <p:spPr>
          <a:xfrm>
            <a:off x="2731980" y="5967402"/>
            <a:ext cx="769214" cy="746837"/>
          </a:xfrm>
          <a:custGeom>
            <a:avLst/>
            <a:gdLst/>
            <a:ahLst/>
            <a:cxnLst/>
            <a:rect l="l" t="t" r="r" b="b"/>
            <a:pathLst>
              <a:path w="769214" h="746837">
                <a:moveTo>
                  <a:pt x="0" y="0"/>
                </a:moveTo>
                <a:lnTo>
                  <a:pt x="769214" y="0"/>
                </a:lnTo>
                <a:lnTo>
                  <a:pt x="769214" y="746836"/>
                </a:lnTo>
                <a:lnTo>
                  <a:pt x="0" y="746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7BBCCD67-B24C-92C4-9223-36DC926ACC28}"/>
              </a:ext>
            </a:extLst>
          </p:cNvPr>
          <p:cNvSpPr/>
          <p:nvPr/>
        </p:nvSpPr>
        <p:spPr>
          <a:xfrm>
            <a:off x="15158846" y="5059455"/>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9445419E-C898-0667-3379-D68FECA3FE85}"/>
              </a:ext>
            </a:extLst>
          </p:cNvPr>
          <p:cNvSpPr/>
          <p:nvPr/>
        </p:nvSpPr>
        <p:spPr>
          <a:xfrm>
            <a:off x="423740" y="5380040"/>
            <a:ext cx="604960" cy="587361"/>
          </a:xfrm>
          <a:custGeom>
            <a:avLst/>
            <a:gdLst/>
            <a:ahLst/>
            <a:cxnLst/>
            <a:rect l="l" t="t" r="r" b="b"/>
            <a:pathLst>
              <a:path w="604960" h="587361">
                <a:moveTo>
                  <a:pt x="0" y="0"/>
                </a:moveTo>
                <a:lnTo>
                  <a:pt x="604960" y="0"/>
                </a:lnTo>
                <a:lnTo>
                  <a:pt x="604960" y="587362"/>
                </a:lnTo>
                <a:lnTo>
                  <a:pt x="0" y="587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8136AE9A-297F-EA46-E05C-833FC0802D4B}"/>
              </a:ext>
            </a:extLst>
          </p:cNvPr>
          <p:cNvSpPr/>
          <p:nvPr/>
        </p:nvSpPr>
        <p:spPr>
          <a:xfrm>
            <a:off x="-380680" y="7163273"/>
            <a:ext cx="4070639" cy="3134392"/>
          </a:xfrm>
          <a:custGeom>
            <a:avLst/>
            <a:gdLst/>
            <a:ahLst/>
            <a:cxnLst/>
            <a:rect l="l" t="t" r="r" b="b"/>
            <a:pathLst>
              <a:path w="4070639" h="3134392">
                <a:moveTo>
                  <a:pt x="0" y="0"/>
                </a:moveTo>
                <a:lnTo>
                  <a:pt x="4070639" y="0"/>
                </a:lnTo>
                <a:lnTo>
                  <a:pt x="4070639" y="3134392"/>
                </a:lnTo>
                <a:lnTo>
                  <a:pt x="0" y="3134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64824553-D827-F593-8356-854AA104E504}"/>
              </a:ext>
            </a:extLst>
          </p:cNvPr>
          <p:cNvSpPr/>
          <p:nvPr/>
        </p:nvSpPr>
        <p:spPr>
          <a:xfrm>
            <a:off x="15123066" y="7061048"/>
            <a:ext cx="4070639" cy="3134392"/>
          </a:xfrm>
          <a:custGeom>
            <a:avLst/>
            <a:gdLst/>
            <a:ahLst/>
            <a:cxnLst/>
            <a:rect l="l" t="t" r="r" b="b"/>
            <a:pathLst>
              <a:path w="4070639" h="3134392">
                <a:moveTo>
                  <a:pt x="0" y="0"/>
                </a:moveTo>
                <a:lnTo>
                  <a:pt x="4070639" y="0"/>
                </a:lnTo>
                <a:lnTo>
                  <a:pt x="4070639" y="3134392"/>
                </a:lnTo>
                <a:lnTo>
                  <a:pt x="0" y="3134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0" name="Nhóm 19">
            <a:extLst>
              <a:ext uri="{FF2B5EF4-FFF2-40B4-BE49-F238E27FC236}">
                <a16:creationId xmlns:a16="http://schemas.microsoft.com/office/drawing/2014/main" id="{05244E5B-134B-D938-808B-076887EF4483}"/>
              </a:ext>
            </a:extLst>
          </p:cNvPr>
          <p:cNvGrpSpPr/>
          <p:nvPr/>
        </p:nvGrpSpPr>
        <p:grpSpPr>
          <a:xfrm>
            <a:off x="457790" y="280730"/>
            <a:ext cx="12267610" cy="2652970"/>
            <a:chOff x="457790" y="280730"/>
            <a:chExt cx="12267610" cy="2652970"/>
          </a:xfrm>
        </p:grpSpPr>
        <p:sp>
          <p:nvSpPr>
            <p:cNvPr id="11" name="Freeform 16">
              <a:extLst>
                <a:ext uri="{FF2B5EF4-FFF2-40B4-BE49-F238E27FC236}">
                  <a16:creationId xmlns:a16="http://schemas.microsoft.com/office/drawing/2014/main" id="{B55E8C1C-5252-CDC5-3145-215FA9018815}"/>
                </a:ext>
              </a:extLst>
            </p:cNvPr>
            <p:cNvSpPr/>
            <p:nvPr/>
          </p:nvSpPr>
          <p:spPr>
            <a:xfrm>
              <a:off x="1103330" y="383267"/>
              <a:ext cx="11622070" cy="2550433"/>
            </a:xfrm>
            <a:custGeom>
              <a:avLst/>
              <a:gdLst/>
              <a:ahLst/>
              <a:cxnLst/>
              <a:rect l="l" t="t" r="r" b="b"/>
              <a:pathLst>
                <a:path w="7315200" h="2021655">
                  <a:moveTo>
                    <a:pt x="0" y="0"/>
                  </a:moveTo>
                  <a:lnTo>
                    <a:pt x="7315200" y="0"/>
                  </a:lnTo>
                  <a:lnTo>
                    <a:pt x="7315200" y="2021656"/>
                  </a:lnTo>
                  <a:lnTo>
                    <a:pt x="0" y="20216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3">
              <a:extLst>
                <a:ext uri="{FF2B5EF4-FFF2-40B4-BE49-F238E27FC236}">
                  <a16:creationId xmlns:a16="http://schemas.microsoft.com/office/drawing/2014/main" id="{92C48603-8132-AED6-C1F2-B1E26159D234}"/>
                </a:ext>
              </a:extLst>
            </p:cNvPr>
            <p:cNvSpPr/>
            <p:nvPr/>
          </p:nvSpPr>
          <p:spPr>
            <a:xfrm flipH="1">
              <a:off x="457790" y="280730"/>
              <a:ext cx="2514600" cy="2409290"/>
            </a:xfrm>
            <a:custGeom>
              <a:avLst/>
              <a:gdLst/>
              <a:ahLst/>
              <a:cxnLst/>
              <a:rect l="l" t="t" r="r" b="b"/>
              <a:pathLst>
                <a:path w="3983225" h="3857090">
                  <a:moveTo>
                    <a:pt x="0" y="0"/>
                  </a:moveTo>
                  <a:lnTo>
                    <a:pt x="3983226" y="0"/>
                  </a:lnTo>
                  <a:lnTo>
                    <a:pt x="3983226" y="3857090"/>
                  </a:lnTo>
                  <a:lnTo>
                    <a:pt x="0" y="3857090"/>
                  </a:lnTo>
                  <a:lnTo>
                    <a:pt x="0" y="0"/>
                  </a:lnTo>
                  <a:close/>
                </a:path>
              </a:pathLst>
            </a:custGeom>
            <a:blipFill>
              <a:blip r:embed="rId9"/>
              <a:stretch>
                <a:fillRect/>
              </a:stretch>
            </a:blipFill>
          </p:spPr>
          <p:txBody>
            <a:bodyPr/>
            <a:lstStyle/>
            <a:p>
              <a:endParaRPr lang="en-US"/>
            </a:p>
          </p:txBody>
        </p:sp>
        <p:sp>
          <p:nvSpPr>
            <p:cNvPr id="19" name="Hộp Văn bản 18">
              <a:extLst>
                <a:ext uri="{FF2B5EF4-FFF2-40B4-BE49-F238E27FC236}">
                  <a16:creationId xmlns:a16="http://schemas.microsoft.com/office/drawing/2014/main" id="{8A3B917B-9C27-A0FF-AB89-74E04E780DB2}"/>
                </a:ext>
              </a:extLst>
            </p:cNvPr>
            <p:cNvSpPr txBox="1"/>
            <p:nvPr/>
          </p:nvSpPr>
          <p:spPr>
            <a:xfrm>
              <a:off x="2990863" y="885210"/>
              <a:ext cx="9227814" cy="1200329"/>
            </a:xfrm>
            <a:prstGeom prst="rect">
              <a:avLst/>
            </a:prstGeom>
            <a:noFill/>
          </p:spPr>
          <p:txBody>
            <a:bodyPr wrap="square">
              <a:spAutoFit/>
            </a:bodyPr>
            <a:lstStyle/>
            <a:p>
              <a:r>
                <a:rPr lang="en-US" sz="7200" i="1">
                  <a:effectLst/>
                  <a:latin typeface="Times New Roman" panose="02020603050405020304" pitchFamily="18" charset="0"/>
                  <a:ea typeface="Calibri" panose="020F0502020204030204" pitchFamily="34" charset="0"/>
                </a:rPr>
                <a:t>Bài hát có nội dung gì?</a:t>
              </a:r>
              <a:endParaRPr lang="en-US" sz="7200" i="1"/>
            </a:p>
          </p:txBody>
        </p:sp>
      </p:grpSp>
      <p:sp>
        <p:nvSpPr>
          <p:cNvPr id="21" name="Freeform 7">
            <a:extLst>
              <a:ext uri="{FF2B5EF4-FFF2-40B4-BE49-F238E27FC236}">
                <a16:creationId xmlns:a16="http://schemas.microsoft.com/office/drawing/2014/main" id="{F342D4BE-E73C-C82C-9402-2B6D721525EC}"/>
              </a:ext>
            </a:extLst>
          </p:cNvPr>
          <p:cNvSpPr/>
          <p:nvPr/>
        </p:nvSpPr>
        <p:spPr>
          <a:xfrm>
            <a:off x="11956057" y="4772803"/>
            <a:ext cx="3167009" cy="5121473"/>
          </a:xfrm>
          <a:custGeom>
            <a:avLst/>
            <a:gdLst/>
            <a:ahLst/>
            <a:cxnLst/>
            <a:rect l="l" t="t" r="r" b="b"/>
            <a:pathLst>
              <a:path w="2385810" h="4210253">
                <a:moveTo>
                  <a:pt x="0" y="0"/>
                </a:moveTo>
                <a:lnTo>
                  <a:pt x="2385810" y="0"/>
                </a:lnTo>
                <a:lnTo>
                  <a:pt x="2385810" y="4210253"/>
                </a:lnTo>
                <a:lnTo>
                  <a:pt x="0" y="4210253"/>
                </a:lnTo>
                <a:lnTo>
                  <a:pt x="0" y="0"/>
                </a:lnTo>
                <a:close/>
              </a:path>
            </a:pathLst>
          </a:custGeom>
          <a:blipFill>
            <a:blip r:embed="rId10"/>
            <a:stretch>
              <a:fillRect/>
            </a:stretch>
          </a:blipFill>
        </p:spPr>
        <p:txBody>
          <a:bodyPr/>
          <a:lstStyle/>
          <a:p>
            <a:endParaRPr lang="en-US"/>
          </a:p>
        </p:txBody>
      </p:sp>
      <p:grpSp>
        <p:nvGrpSpPr>
          <p:cNvPr id="26" name="Nhóm 25">
            <a:extLst>
              <a:ext uri="{FF2B5EF4-FFF2-40B4-BE49-F238E27FC236}">
                <a16:creationId xmlns:a16="http://schemas.microsoft.com/office/drawing/2014/main" id="{A81F182E-B42D-1DAA-951C-7136AF9DC16E}"/>
              </a:ext>
            </a:extLst>
          </p:cNvPr>
          <p:cNvGrpSpPr/>
          <p:nvPr/>
        </p:nvGrpSpPr>
        <p:grpSpPr>
          <a:xfrm>
            <a:off x="4648197" y="3125916"/>
            <a:ext cx="7307857" cy="4037357"/>
            <a:chOff x="4648197" y="3125916"/>
            <a:chExt cx="7307857" cy="4037357"/>
          </a:xfrm>
        </p:grpSpPr>
        <p:sp>
          <p:nvSpPr>
            <p:cNvPr id="22" name="Freeform 3">
              <a:extLst>
                <a:ext uri="{FF2B5EF4-FFF2-40B4-BE49-F238E27FC236}">
                  <a16:creationId xmlns:a16="http://schemas.microsoft.com/office/drawing/2014/main" id="{117BB6CA-FA4F-C597-2C0C-81F3B6EB7DF8}"/>
                </a:ext>
              </a:extLst>
            </p:cNvPr>
            <p:cNvSpPr/>
            <p:nvPr/>
          </p:nvSpPr>
          <p:spPr>
            <a:xfrm flipH="1">
              <a:off x="4648197" y="3125916"/>
              <a:ext cx="7307857" cy="4037357"/>
            </a:xfrm>
            <a:custGeom>
              <a:avLst/>
              <a:gdLst/>
              <a:ahLst/>
              <a:cxnLst/>
              <a:rect l="l" t="t" r="r" b="b"/>
              <a:pathLst>
                <a:path w="3683055" h="2463043">
                  <a:moveTo>
                    <a:pt x="0" y="0"/>
                  </a:moveTo>
                  <a:lnTo>
                    <a:pt x="3683055" y="0"/>
                  </a:lnTo>
                  <a:lnTo>
                    <a:pt x="3683055" y="2463043"/>
                  </a:lnTo>
                  <a:lnTo>
                    <a:pt x="0" y="24630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Hộp Văn bản 24">
              <a:extLst>
                <a:ext uri="{FF2B5EF4-FFF2-40B4-BE49-F238E27FC236}">
                  <a16:creationId xmlns:a16="http://schemas.microsoft.com/office/drawing/2014/main" id="{237F42F0-F531-A32F-3F3F-49FA5BBA0603}"/>
                </a:ext>
              </a:extLst>
            </p:cNvPr>
            <p:cNvSpPr txBox="1"/>
            <p:nvPr/>
          </p:nvSpPr>
          <p:spPr>
            <a:xfrm>
              <a:off x="4807591" y="3706120"/>
              <a:ext cx="6989067" cy="2308324"/>
            </a:xfrm>
            <a:prstGeom prst="rect">
              <a:avLst/>
            </a:prstGeom>
            <a:noFill/>
          </p:spPr>
          <p:txBody>
            <a:bodyPr wrap="square">
              <a:spAutoFit/>
            </a:bodyPr>
            <a:lstStyle/>
            <a:p>
              <a:pPr algn="ctr"/>
              <a:r>
                <a:rPr lang="nl-NL" sz="7200" i="1">
                  <a:solidFill>
                    <a:schemeClr val="bg1"/>
                  </a:solidFill>
                  <a:effectLst/>
                  <a:latin typeface="Times New Roman" panose="02020603050405020304" pitchFamily="18" charset="0"/>
                  <a:ea typeface="Times New Roman" panose="02020603050405020304" pitchFamily="18" charset="0"/>
                </a:rPr>
                <a:t>Bài hát nói về tình bạn, tình thầy trò.</a:t>
              </a:r>
              <a:endParaRPr lang="en-US" sz="7200" i="1">
                <a:solidFill>
                  <a:schemeClr val="bg1"/>
                </a:solidFill>
              </a:endParaRPr>
            </a:p>
          </p:txBody>
        </p:sp>
      </p:grpSp>
    </p:spTree>
    <p:extLst>
      <p:ext uri="{BB962C8B-B14F-4D97-AF65-F5344CB8AC3E}">
        <p14:creationId xmlns:p14="http://schemas.microsoft.com/office/powerpoint/2010/main" val="3293518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2000" fill="hold"/>
                                        <p:tgtEl>
                                          <p:spTgt spid="21"/>
                                        </p:tgtEl>
                                        <p:attrNameLst>
                                          <p:attrName>ppt_x</p:attrName>
                                        </p:attrNameLst>
                                      </p:cBhvr>
                                      <p:tavLst>
                                        <p:tav tm="0">
                                          <p:val>
                                            <p:strVal val="1+#ppt_w/2"/>
                                          </p:val>
                                        </p:tav>
                                        <p:tav tm="100000">
                                          <p:val>
                                            <p:strVal val="#ppt_x"/>
                                          </p:val>
                                        </p:tav>
                                      </p:tavLst>
                                    </p:anim>
                                    <p:anim calcmode="lin" valueType="num">
                                      <p:cBhvr additive="base">
                                        <p:cTn id="13" dur="2000" fill="hold"/>
                                        <p:tgtEl>
                                          <p:spTgt spid="21"/>
                                        </p:tgtEl>
                                        <p:attrNameLst>
                                          <p:attrName>ppt_y</p:attrName>
                                        </p:attrNameLst>
                                      </p:cBhvr>
                                      <p:tavLst>
                                        <p:tav tm="0">
                                          <p:val>
                                            <p:strVal val="#ppt_y"/>
                                          </p:val>
                                        </p:tav>
                                        <p:tav tm="100000">
                                          <p:val>
                                            <p:strVal val="#ppt_y"/>
                                          </p:val>
                                        </p:tav>
                                      </p:tavLst>
                                    </p:anim>
                                  </p:childTnLst>
                                </p:cTn>
                              </p:par>
                              <p:par>
                                <p:cTn id="14" presetID="32" presetClass="emph" presetSubtype="0" repeatCount="indefinite" fill="hold" grpId="1" nodeType="withEffect">
                                  <p:stCondLst>
                                    <p:cond delay="0"/>
                                  </p:stCondLst>
                                  <p:childTnLst>
                                    <p:animRot by="120000">
                                      <p:cBhvr>
                                        <p:cTn id="15" dur="100" fill="hold">
                                          <p:stCondLst>
                                            <p:cond delay="0"/>
                                          </p:stCondLst>
                                        </p:cTn>
                                        <p:tgtEl>
                                          <p:spTgt spid="21"/>
                                        </p:tgtEl>
                                        <p:attrNameLst>
                                          <p:attrName>r</p:attrName>
                                        </p:attrNameLst>
                                      </p:cBhvr>
                                    </p:animRot>
                                    <p:animRot by="-240000">
                                      <p:cBhvr>
                                        <p:cTn id="16" dur="200" fill="hold">
                                          <p:stCondLst>
                                            <p:cond delay="200"/>
                                          </p:stCondLst>
                                        </p:cTn>
                                        <p:tgtEl>
                                          <p:spTgt spid="21"/>
                                        </p:tgtEl>
                                        <p:attrNameLst>
                                          <p:attrName>r</p:attrName>
                                        </p:attrNameLst>
                                      </p:cBhvr>
                                    </p:animRot>
                                    <p:animRot by="240000">
                                      <p:cBhvr>
                                        <p:cTn id="17" dur="200" fill="hold">
                                          <p:stCondLst>
                                            <p:cond delay="400"/>
                                          </p:stCondLst>
                                        </p:cTn>
                                        <p:tgtEl>
                                          <p:spTgt spid="21"/>
                                        </p:tgtEl>
                                        <p:attrNameLst>
                                          <p:attrName>r</p:attrName>
                                        </p:attrNameLst>
                                      </p:cBhvr>
                                    </p:animRot>
                                    <p:animRot by="-240000">
                                      <p:cBhvr>
                                        <p:cTn id="18" dur="200" fill="hold">
                                          <p:stCondLst>
                                            <p:cond delay="600"/>
                                          </p:stCondLst>
                                        </p:cTn>
                                        <p:tgtEl>
                                          <p:spTgt spid="21"/>
                                        </p:tgtEl>
                                        <p:attrNameLst>
                                          <p:attrName>r</p:attrName>
                                        </p:attrNameLst>
                                      </p:cBhvr>
                                    </p:animRot>
                                    <p:animRot by="120000">
                                      <p:cBhvr>
                                        <p:cTn id="19" dur="200" fill="hold">
                                          <p:stCondLst>
                                            <p:cond delay="800"/>
                                          </p:stCondLst>
                                        </p:cTn>
                                        <p:tgtEl>
                                          <p:spTgt spid="21"/>
                                        </p:tgtEl>
                                        <p:attrNameLst>
                                          <p:attrName>r</p:attrName>
                                        </p:attrNameLst>
                                      </p:cBhvr>
                                    </p:animRo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B7278-D15D-BFAD-3029-7DD243A6D14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A14070C-59C9-4ED7-6BB1-2176CFC2BBD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sp>
        <p:nvSpPr>
          <p:cNvPr id="3" name="Freeform 3">
            <a:extLst>
              <a:ext uri="{FF2B5EF4-FFF2-40B4-BE49-F238E27FC236}">
                <a16:creationId xmlns:a16="http://schemas.microsoft.com/office/drawing/2014/main" id="{ABDFBB98-A635-882B-1408-F44B7ADE766C}"/>
              </a:ext>
            </a:extLst>
          </p:cNvPr>
          <p:cNvSpPr/>
          <p:nvPr/>
        </p:nvSpPr>
        <p:spPr>
          <a:xfrm rot="1292706">
            <a:off x="1269314" y="349170"/>
            <a:ext cx="2655747" cy="3330090"/>
          </a:xfrm>
          <a:custGeom>
            <a:avLst/>
            <a:gdLst/>
            <a:ahLst/>
            <a:cxnLst/>
            <a:rect l="l" t="t" r="r" b="b"/>
            <a:pathLst>
              <a:path w="2655747" h="3330090">
                <a:moveTo>
                  <a:pt x="0" y="0"/>
                </a:moveTo>
                <a:lnTo>
                  <a:pt x="2655747" y="0"/>
                </a:lnTo>
                <a:lnTo>
                  <a:pt x="2655747" y="3330091"/>
                </a:lnTo>
                <a:lnTo>
                  <a:pt x="0" y="3330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E42805D3-6525-3C44-4766-E3C82596812F}"/>
              </a:ext>
            </a:extLst>
          </p:cNvPr>
          <p:cNvSpPr/>
          <p:nvPr/>
        </p:nvSpPr>
        <p:spPr>
          <a:xfrm>
            <a:off x="2731980" y="5967402"/>
            <a:ext cx="769214" cy="746837"/>
          </a:xfrm>
          <a:custGeom>
            <a:avLst/>
            <a:gdLst/>
            <a:ahLst/>
            <a:cxnLst/>
            <a:rect l="l" t="t" r="r" b="b"/>
            <a:pathLst>
              <a:path w="769214" h="746837">
                <a:moveTo>
                  <a:pt x="0" y="0"/>
                </a:moveTo>
                <a:lnTo>
                  <a:pt x="769214" y="0"/>
                </a:lnTo>
                <a:lnTo>
                  <a:pt x="769214" y="746836"/>
                </a:lnTo>
                <a:lnTo>
                  <a:pt x="0" y="74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D0EF08C-F57E-7ADB-019A-04AF937B6ABE}"/>
              </a:ext>
            </a:extLst>
          </p:cNvPr>
          <p:cNvSpPr/>
          <p:nvPr/>
        </p:nvSpPr>
        <p:spPr>
          <a:xfrm flipH="1">
            <a:off x="16454098" y="2791787"/>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D727DFF-B88E-7BE2-2056-8C1D78E26E58}"/>
              </a:ext>
            </a:extLst>
          </p:cNvPr>
          <p:cNvSpPr/>
          <p:nvPr/>
        </p:nvSpPr>
        <p:spPr>
          <a:xfrm>
            <a:off x="15158846" y="5059455"/>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1745732-E513-07EF-FD76-AAFB5336EA60}"/>
              </a:ext>
            </a:extLst>
          </p:cNvPr>
          <p:cNvSpPr/>
          <p:nvPr/>
        </p:nvSpPr>
        <p:spPr>
          <a:xfrm>
            <a:off x="423740" y="5380040"/>
            <a:ext cx="604960" cy="587361"/>
          </a:xfrm>
          <a:custGeom>
            <a:avLst/>
            <a:gdLst/>
            <a:ahLst/>
            <a:cxnLst/>
            <a:rect l="l" t="t" r="r" b="b"/>
            <a:pathLst>
              <a:path w="604960" h="587361">
                <a:moveTo>
                  <a:pt x="0" y="0"/>
                </a:moveTo>
                <a:lnTo>
                  <a:pt x="604960" y="0"/>
                </a:lnTo>
                <a:lnTo>
                  <a:pt x="604960" y="587362"/>
                </a:lnTo>
                <a:lnTo>
                  <a:pt x="0" y="587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B5E21D51-A75C-481E-1C7F-154B0067B347}"/>
              </a:ext>
            </a:extLst>
          </p:cNvPr>
          <p:cNvSpPr/>
          <p:nvPr/>
        </p:nvSpPr>
        <p:spPr>
          <a:xfrm>
            <a:off x="-380680" y="7163273"/>
            <a:ext cx="4070639" cy="3134392"/>
          </a:xfrm>
          <a:custGeom>
            <a:avLst/>
            <a:gdLst/>
            <a:ahLst/>
            <a:cxnLst/>
            <a:rect l="l" t="t" r="r" b="b"/>
            <a:pathLst>
              <a:path w="4070639" h="3134392">
                <a:moveTo>
                  <a:pt x="0" y="0"/>
                </a:moveTo>
                <a:lnTo>
                  <a:pt x="4070639" y="0"/>
                </a:lnTo>
                <a:lnTo>
                  <a:pt x="4070639"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4" name="Nhóm 13">
            <a:extLst>
              <a:ext uri="{FF2B5EF4-FFF2-40B4-BE49-F238E27FC236}">
                <a16:creationId xmlns:a16="http://schemas.microsoft.com/office/drawing/2014/main" id="{3DDE50CA-AD04-8000-12F5-5F76362CFDB3}"/>
              </a:ext>
            </a:extLst>
          </p:cNvPr>
          <p:cNvGrpSpPr/>
          <p:nvPr/>
        </p:nvGrpSpPr>
        <p:grpSpPr>
          <a:xfrm>
            <a:off x="4669690" y="6888620"/>
            <a:ext cx="9072088" cy="1277350"/>
            <a:chOff x="4569856" y="8091793"/>
            <a:chExt cx="9072088" cy="1277350"/>
          </a:xfrm>
        </p:grpSpPr>
        <p:sp>
          <p:nvSpPr>
            <p:cNvPr id="8" name="Freeform 8">
              <a:extLst>
                <a:ext uri="{FF2B5EF4-FFF2-40B4-BE49-F238E27FC236}">
                  <a16:creationId xmlns:a16="http://schemas.microsoft.com/office/drawing/2014/main" id="{CB117A92-ED20-6922-D642-A9A2DBFDFA35}"/>
                </a:ext>
              </a:extLst>
            </p:cNvPr>
            <p:cNvSpPr/>
            <p:nvPr/>
          </p:nvSpPr>
          <p:spPr>
            <a:xfrm>
              <a:off x="4569856" y="8091793"/>
              <a:ext cx="9072088" cy="1277350"/>
            </a:xfrm>
            <a:custGeom>
              <a:avLst/>
              <a:gdLst/>
              <a:ahLst/>
              <a:cxnLst/>
              <a:rect l="l" t="t" r="r" b="b"/>
              <a:pathLst>
                <a:path w="9072088" h="1055661">
                  <a:moveTo>
                    <a:pt x="0" y="0"/>
                  </a:moveTo>
                  <a:lnTo>
                    <a:pt x="9072088" y="0"/>
                  </a:lnTo>
                  <a:lnTo>
                    <a:pt x="9072088" y="1055661"/>
                  </a:lnTo>
                  <a:lnTo>
                    <a:pt x="0" y="10556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4C8D4641-9E2F-5DEA-27CD-88EA89DF4FA4}"/>
                </a:ext>
              </a:extLst>
            </p:cNvPr>
            <p:cNvSpPr txBox="1"/>
            <p:nvPr/>
          </p:nvSpPr>
          <p:spPr>
            <a:xfrm>
              <a:off x="5142056" y="8374187"/>
              <a:ext cx="7984776" cy="807913"/>
            </a:xfrm>
            <a:prstGeom prst="rect">
              <a:avLst/>
            </a:prstGeom>
          </p:spPr>
          <p:txBody>
            <a:bodyPr lIns="0" tIns="0" rIns="0" bIns="0" rtlCol="0" anchor="t">
              <a:spAutoFit/>
            </a:bodyPr>
            <a:lstStyle/>
            <a:p>
              <a:pPr algn="ctr">
                <a:lnSpc>
                  <a:spcPts val="6299"/>
                </a:lnSpc>
              </a:pPr>
              <a:r>
                <a:rPr lang="vi-VN" sz="5400" b="1">
                  <a:solidFill>
                    <a:srgbClr val="00B050"/>
                  </a:solidFill>
                </a:rPr>
                <a:t>HOẠT ĐỘNG 4</a:t>
              </a:r>
              <a:endParaRPr lang="en-US" sz="5400" b="1">
                <a:solidFill>
                  <a:srgbClr val="00B050"/>
                </a:solidFill>
              </a:endParaRPr>
            </a:p>
          </p:txBody>
        </p:sp>
      </p:grpSp>
      <p:grpSp>
        <p:nvGrpSpPr>
          <p:cNvPr id="15" name="Nhóm 14">
            <a:extLst>
              <a:ext uri="{FF2B5EF4-FFF2-40B4-BE49-F238E27FC236}">
                <a16:creationId xmlns:a16="http://schemas.microsoft.com/office/drawing/2014/main" id="{350116A5-1DDE-BC16-0BA0-B0174A1912A2}"/>
              </a:ext>
            </a:extLst>
          </p:cNvPr>
          <p:cNvGrpSpPr/>
          <p:nvPr/>
        </p:nvGrpSpPr>
        <p:grpSpPr>
          <a:xfrm>
            <a:off x="3760680" y="559402"/>
            <a:ext cx="10890108" cy="5803298"/>
            <a:chOff x="3698946" y="1058216"/>
            <a:chExt cx="10890108" cy="5803298"/>
          </a:xfrm>
        </p:grpSpPr>
        <p:sp>
          <p:nvSpPr>
            <p:cNvPr id="9" name="Freeform 9">
              <a:extLst>
                <a:ext uri="{FF2B5EF4-FFF2-40B4-BE49-F238E27FC236}">
                  <a16:creationId xmlns:a16="http://schemas.microsoft.com/office/drawing/2014/main" id="{5FF8F72A-7E59-A3E9-D83B-ED753222193C}"/>
                </a:ext>
              </a:extLst>
            </p:cNvPr>
            <p:cNvSpPr/>
            <p:nvPr/>
          </p:nvSpPr>
          <p:spPr>
            <a:xfrm>
              <a:off x="3698946" y="1058216"/>
              <a:ext cx="10890108" cy="5803298"/>
            </a:xfrm>
            <a:custGeom>
              <a:avLst/>
              <a:gdLst/>
              <a:ahLst/>
              <a:cxnLst/>
              <a:rect l="l" t="t" r="r" b="b"/>
              <a:pathLst>
                <a:path w="6761900" h="6305471">
                  <a:moveTo>
                    <a:pt x="0" y="0"/>
                  </a:moveTo>
                  <a:lnTo>
                    <a:pt x="6761900" y="0"/>
                  </a:lnTo>
                  <a:lnTo>
                    <a:pt x="6761900" y="6305471"/>
                  </a:lnTo>
                  <a:lnTo>
                    <a:pt x="0" y="6305471"/>
                  </a:lnTo>
                  <a:lnTo>
                    <a:pt x="0" y="0"/>
                  </a:lnTo>
                  <a:close/>
                </a:path>
              </a:pathLst>
            </a:custGeom>
            <a:blipFill>
              <a:blip r:embed="rId11"/>
              <a:stretch>
                <a:fillRect/>
              </a:stretch>
            </a:blipFill>
          </p:spPr>
          <p:txBody>
            <a:bodyPr/>
            <a:lstStyle/>
            <a:p>
              <a:endParaRPr lang="en-US"/>
            </a:p>
          </p:txBody>
        </p:sp>
        <p:sp>
          <p:nvSpPr>
            <p:cNvPr id="12" name="TextBox 12">
              <a:extLst>
                <a:ext uri="{FF2B5EF4-FFF2-40B4-BE49-F238E27FC236}">
                  <a16:creationId xmlns:a16="http://schemas.microsoft.com/office/drawing/2014/main" id="{ADC4713C-7A1C-FB60-1151-2DF7669551E3}"/>
                </a:ext>
              </a:extLst>
            </p:cNvPr>
            <p:cNvSpPr txBox="1"/>
            <p:nvPr/>
          </p:nvSpPr>
          <p:spPr>
            <a:xfrm>
              <a:off x="4724400" y="2353331"/>
              <a:ext cx="8763000" cy="3693319"/>
            </a:xfrm>
            <a:prstGeom prst="rect">
              <a:avLst/>
            </a:prstGeom>
          </p:spPr>
          <p:txBody>
            <a:bodyPr wrap="square" lIns="0" tIns="0" rIns="0" bIns="0" rtlCol="0" anchor="t">
              <a:spAutoFit/>
            </a:bodyPr>
            <a:lstStyle/>
            <a:p>
              <a:pPr algn="ctr"/>
              <a:r>
                <a:rPr lang="vi-VN" sz="8000">
                  <a:solidFill>
                    <a:srgbClr val="3B4270"/>
                  </a:solidFill>
                </a:rPr>
                <a:t>Vẽ tranh theo chủ đề </a:t>
              </a:r>
              <a:r>
                <a:rPr lang="vi-VN" sz="8000" b="1">
                  <a:solidFill>
                    <a:srgbClr val="3B4270"/>
                  </a:solidFill>
                </a:rPr>
                <a:t>“Nuôi dưỡng tình bạn”</a:t>
              </a:r>
              <a:endParaRPr lang="en-US" sz="8000" b="1" i="1">
                <a:solidFill>
                  <a:srgbClr val="3B4270"/>
                </a:solidFill>
              </a:endParaRPr>
            </a:p>
          </p:txBody>
        </p:sp>
      </p:grpSp>
      <p:sp>
        <p:nvSpPr>
          <p:cNvPr id="13" name="Freeform 13">
            <a:extLst>
              <a:ext uri="{FF2B5EF4-FFF2-40B4-BE49-F238E27FC236}">
                <a16:creationId xmlns:a16="http://schemas.microsoft.com/office/drawing/2014/main" id="{7E4BCFF4-0BF9-5CAA-37B7-BE780E0F2D6D}"/>
              </a:ext>
            </a:extLst>
          </p:cNvPr>
          <p:cNvSpPr/>
          <p:nvPr/>
        </p:nvSpPr>
        <p:spPr>
          <a:xfrm>
            <a:off x="15123066" y="7061048"/>
            <a:ext cx="4070639" cy="3134392"/>
          </a:xfrm>
          <a:custGeom>
            <a:avLst/>
            <a:gdLst/>
            <a:ahLst/>
            <a:cxnLst/>
            <a:rect l="l" t="t" r="r" b="b"/>
            <a:pathLst>
              <a:path w="4070639" h="3134392">
                <a:moveTo>
                  <a:pt x="0" y="0"/>
                </a:moveTo>
                <a:lnTo>
                  <a:pt x="4070639" y="0"/>
                </a:lnTo>
                <a:lnTo>
                  <a:pt x="4070639"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389113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1BDCF-8566-7FF5-627F-D4A36F4496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67BBA6E-8B55-B7FF-9B3C-B4BEB9C51BAE}"/>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sp>
        <p:nvSpPr>
          <p:cNvPr id="5" name="Freeform 5">
            <a:extLst>
              <a:ext uri="{FF2B5EF4-FFF2-40B4-BE49-F238E27FC236}">
                <a16:creationId xmlns:a16="http://schemas.microsoft.com/office/drawing/2014/main" id="{72BA4219-E043-6419-F78E-2CAE3A9FBD87}"/>
              </a:ext>
            </a:extLst>
          </p:cNvPr>
          <p:cNvSpPr/>
          <p:nvPr/>
        </p:nvSpPr>
        <p:spPr>
          <a:xfrm flipH="1">
            <a:off x="16829031" y="2366496"/>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ED9337AB-5C2B-5FA4-D565-810B82F9A756}"/>
              </a:ext>
            </a:extLst>
          </p:cNvPr>
          <p:cNvSpPr/>
          <p:nvPr/>
        </p:nvSpPr>
        <p:spPr>
          <a:xfrm>
            <a:off x="16230600" y="5702584"/>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941A0F0E-60BB-50FD-F5F8-EDAA5B239EA0}"/>
              </a:ext>
            </a:extLst>
          </p:cNvPr>
          <p:cNvGrpSpPr>
            <a:grpSpLocks noChangeAspect="1"/>
          </p:cNvGrpSpPr>
          <p:nvPr/>
        </p:nvGrpSpPr>
        <p:grpSpPr>
          <a:xfrm>
            <a:off x="-1743469" y="10215055"/>
            <a:ext cx="2835435" cy="3293954"/>
            <a:chOff x="0" y="0"/>
            <a:chExt cx="5466080" cy="6350000"/>
          </a:xfrm>
        </p:grpSpPr>
        <p:sp>
          <p:nvSpPr>
            <p:cNvPr id="10" name="Freeform 10">
              <a:extLst>
                <a:ext uri="{FF2B5EF4-FFF2-40B4-BE49-F238E27FC236}">
                  <a16:creationId xmlns:a16="http://schemas.microsoft.com/office/drawing/2014/main" id="{90021894-948F-10DA-7BD9-44C235CA5D11}"/>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5E8684"/>
            </a:solidFill>
          </p:spPr>
          <p:txBody>
            <a:bodyPr/>
            <a:lstStyle/>
            <a:p>
              <a:endParaRPr lang="en-US"/>
            </a:p>
          </p:txBody>
        </p:sp>
        <p:sp>
          <p:nvSpPr>
            <p:cNvPr id="11" name="Freeform 11">
              <a:extLst>
                <a:ext uri="{FF2B5EF4-FFF2-40B4-BE49-F238E27FC236}">
                  <a16:creationId xmlns:a16="http://schemas.microsoft.com/office/drawing/2014/main" id="{97E066C8-8FAC-B0F9-D7DC-C06C22F5ED88}"/>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solidFill>
              <a:srgbClr val="000000">
                <a:alpha val="0"/>
              </a:srgbClr>
            </a:solidFill>
            <a:ln w="12700">
              <a:solidFill>
                <a:srgbClr val="000000"/>
              </a:solidFill>
            </a:ln>
          </p:spPr>
          <p:txBody>
            <a:bodyPr/>
            <a:lstStyle/>
            <a:p>
              <a:endParaRPr lang="en-US"/>
            </a:p>
          </p:txBody>
        </p:sp>
        <p:sp>
          <p:nvSpPr>
            <p:cNvPr id="12" name="Freeform 12">
              <a:extLst>
                <a:ext uri="{FF2B5EF4-FFF2-40B4-BE49-F238E27FC236}">
                  <a16:creationId xmlns:a16="http://schemas.microsoft.com/office/drawing/2014/main" id="{76564758-F55B-579D-F5A5-E39259D9177B}"/>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13" name="Freeform 13">
              <a:extLst>
                <a:ext uri="{FF2B5EF4-FFF2-40B4-BE49-F238E27FC236}">
                  <a16:creationId xmlns:a16="http://schemas.microsoft.com/office/drawing/2014/main" id="{261EC87F-9E77-6ED9-26AC-BEF0ED4946D7}"/>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
        <p:nvSpPr>
          <p:cNvPr id="15" name="Hộp Văn bản 14">
            <a:extLst>
              <a:ext uri="{FF2B5EF4-FFF2-40B4-BE49-F238E27FC236}">
                <a16:creationId xmlns:a16="http://schemas.microsoft.com/office/drawing/2014/main" id="{7A69DCC3-49C9-B059-E81B-35BDE4B46F5C}"/>
              </a:ext>
            </a:extLst>
          </p:cNvPr>
          <p:cNvSpPr txBox="1"/>
          <p:nvPr/>
        </p:nvSpPr>
        <p:spPr>
          <a:xfrm>
            <a:off x="423740" y="144025"/>
            <a:ext cx="17559460" cy="1200329"/>
          </a:xfrm>
          <a:prstGeom prst="rect">
            <a:avLst/>
          </a:prstGeom>
          <a:noFill/>
        </p:spPr>
        <p:txBody>
          <a:bodyPr wrap="square">
            <a:spAutoFit/>
          </a:bodyPr>
          <a:lstStyle/>
          <a:p>
            <a:r>
              <a:rPr lang="vi-VN" sz="7200" b="1" i="1" spc="-100">
                <a:solidFill>
                  <a:schemeClr val="bg2">
                    <a:lumMod val="25000"/>
                  </a:schemeClr>
                </a:solidFill>
                <a:latin typeface="Times New Roman" panose="02020603050405020304" pitchFamily="18" charset="0"/>
                <a:ea typeface="Calibri" panose="020F0502020204030204" pitchFamily="34" charset="0"/>
              </a:rPr>
              <a:t>1. Thảo luận về ý tưởng và nội dung bức tranh.</a:t>
            </a:r>
            <a:endParaRPr lang="en-US" sz="7200" b="1" i="1" spc="-100">
              <a:solidFill>
                <a:schemeClr val="bg2">
                  <a:lumMod val="25000"/>
                </a:schemeClr>
              </a:solidFill>
            </a:endParaRPr>
          </a:p>
        </p:txBody>
      </p:sp>
      <p:cxnSp>
        <p:nvCxnSpPr>
          <p:cNvPr id="17" name="Đường nối Thẳng 16">
            <a:extLst>
              <a:ext uri="{FF2B5EF4-FFF2-40B4-BE49-F238E27FC236}">
                <a16:creationId xmlns:a16="http://schemas.microsoft.com/office/drawing/2014/main" id="{3098DE77-10A1-A1EF-CE4B-3A168263E2AD}"/>
              </a:ext>
            </a:extLst>
          </p:cNvPr>
          <p:cNvCxnSpPr>
            <a:cxnSpLocks/>
          </p:cNvCxnSpPr>
          <p:nvPr/>
        </p:nvCxnSpPr>
        <p:spPr>
          <a:xfrm>
            <a:off x="609600" y="1344354"/>
            <a:ext cx="17156169" cy="0"/>
          </a:xfrm>
          <a:prstGeom prst="line">
            <a:avLst/>
          </a:prstGeom>
          <a:ln w="158750" cmpd="tri">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6" name="Hình chữ nhật: Góc Gập 15">
            <a:extLst>
              <a:ext uri="{FF2B5EF4-FFF2-40B4-BE49-F238E27FC236}">
                <a16:creationId xmlns:a16="http://schemas.microsoft.com/office/drawing/2014/main" id="{73028F8B-DCF4-71BB-03DC-FC298D8E7B9F}"/>
              </a:ext>
            </a:extLst>
          </p:cNvPr>
          <p:cNvSpPr/>
          <p:nvPr/>
        </p:nvSpPr>
        <p:spPr>
          <a:xfrm>
            <a:off x="1433296" y="2274544"/>
            <a:ext cx="8849644" cy="7669556"/>
          </a:xfrm>
          <a:prstGeom prst="foldedCorner">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Nhóm 26">
            <a:extLst>
              <a:ext uri="{FF2B5EF4-FFF2-40B4-BE49-F238E27FC236}">
                <a16:creationId xmlns:a16="http://schemas.microsoft.com/office/drawing/2014/main" id="{84CC90F4-2D10-DD9E-FB7C-2663691A990C}"/>
              </a:ext>
            </a:extLst>
          </p:cNvPr>
          <p:cNvGrpSpPr/>
          <p:nvPr/>
        </p:nvGrpSpPr>
        <p:grpSpPr>
          <a:xfrm>
            <a:off x="1447800" y="1672081"/>
            <a:ext cx="2971800" cy="1292102"/>
            <a:chOff x="1447800" y="1672081"/>
            <a:chExt cx="2971800" cy="1292102"/>
          </a:xfrm>
        </p:grpSpPr>
        <p:sp>
          <p:nvSpPr>
            <p:cNvPr id="25" name="Freeform 4">
              <a:extLst>
                <a:ext uri="{FF2B5EF4-FFF2-40B4-BE49-F238E27FC236}">
                  <a16:creationId xmlns:a16="http://schemas.microsoft.com/office/drawing/2014/main" id="{0C411D46-2D7A-97F0-A138-E6DAF5A1BF27}"/>
                </a:ext>
              </a:extLst>
            </p:cNvPr>
            <p:cNvSpPr/>
            <p:nvPr/>
          </p:nvSpPr>
          <p:spPr>
            <a:xfrm>
              <a:off x="1447800" y="1672081"/>
              <a:ext cx="2971800" cy="1292102"/>
            </a:xfrm>
            <a:custGeom>
              <a:avLst/>
              <a:gdLst/>
              <a:ahLst/>
              <a:cxnLst/>
              <a:rect l="l" t="t" r="r" b="b"/>
              <a:pathLst>
                <a:path w="7315200" h="2697480">
                  <a:moveTo>
                    <a:pt x="0" y="0"/>
                  </a:moveTo>
                  <a:lnTo>
                    <a:pt x="7315200" y="0"/>
                  </a:lnTo>
                  <a:lnTo>
                    <a:pt x="7315200" y="2697480"/>
                  </a:lnTo>
                  <a:lnTo>
                    <a:pt x="0" y="26974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Hình chữ nhật 25">
              <a:extLst>
                <a:ext uri="{FF2B5EF4-FFF2-40B4-BE49-F238E27FC236}">
                  <a16:creationId xmlns:a16="http://schemas.microsoft.com/office/drawing/2014/main" id="{7C6161EB-5BFB-B653-45F8-5D23E96EAC8C}"/>
                </a:ext>
              </a:extLst>
            </p:cNvPr>
            <p:cNvSpPr/>
            <p:nvPr/>
          </p:nvSpPr>
          <p:spPr>
            <a:xfrm>
              <a:off x="1704410" y="1863979"/>
              <a:ext cx="2162773" cy="923330"/>
            </a:xfrm>
            <a:prstGeom prst="rect">
              <a:avLst/>
            </a:prstGeom>
            <a:noFill/>
          </p:spPr>
          <p:txBody>
            <a:bodyPr wrap="none" lIns="91440" tIns="45720" rIns="91440" bIns="45720">
              <a:spAutoFit/>
            </a:bodyPr>
            <a:lstStyle/>
            <a:p>
              <a:pPr algn="ctr"/>
              <a:r>
                <a:rPr lang="vi-VN" sz="5400" b="1" cap="none" spc="0">
                  <a:ln w="0"/>
                  <a:solidFill>
                    <a:schemeClr val="bg1"/>
                  </a:solidFill>
                </a:rPr>
                <a:t>GỢI Ý</a:t>
              </a:r>
            </a:p>
          </p:txBody>
        </p:sp>
      </p:grpSp>
      <p:sp>
        <p:nvSpPr>
          <p:cNvPr id="31" name="Hộp Văn bản 30">
            <a:extLst>
              <a:ext uri="{FF2B5EF4-FFF2-40B4-BE49-F238E27FC236}">
                <a16:creationId xmlns:a16="http://schemas.microsoft.com/office/drawing/2014/main" id="{331AC485-B5D5-1B6E-39E7-A1660D03E2F6}"/>
              </a:ext>
            </a:extLst>
          </p:cNvPr>
          <p:cNvSpPr txBox="1"/>
          <p:nvPr/>
        </p:nvSpPr>
        <p:spPr>
          <a:xfrm>
            <a:off x="1905000" y="3138763"/>
            <a:ext cx="8077200" cy="5693866"/>
          </a:xfrm>
          <a:prstGeom prst="rect">
            <a:avLst/>
          </a:prstGeom>
          <a:noFill/>
        </p:spPr>
        <p:txBody>
          <a:bodyPr wrap="square">
            <a:spAutoFit/>
          </a:bodyPr>
          <a:lstStyle/>
          <a:p>
            <a:pPr marL="685800" indent="-685800">
              <a:spcBef>
                <a:spcPts val="1200"/>
              </a:spcBef>
              <a:spcAft>
                <a:spcPts val="1200"/>
              </a:spcAft>
              <a:buFont typeface="Times New Roman" panose="02020603050405020304" pitchFamily="18" charset="0"/>
              <a:buChar char="-"/>
            </a:pPr>
            <a:r>
              <a:rPr lang="en-US" sz="5400">
                <a:solidFill>
                  <a:srgbClr val="231F20"/>
                </a:solidFill>
                <a:effectLst/>
                <a:latin typeface="Arial" panose="020B0604020202020204" pitchFamily="34" charset="0"/>
                <a:ea typeface="Calibri" panose="020F0502020204030204" pitchFamily="34" charset="0"/>
                <a:cs typeface="Arial" panose="020B0604020202020204" pitchFamily="34" charset="0"/>
              </a:rPr>
              <a:t>Ý tưởng hoặc thông điệp của bức tranh</a:t>
            </a:r>
            <a:r>
              <a:rPr lang="vi-VN" sz="5400">
                <a:solidFill>
                  <a:srgbClr val="231F20"/>
                </a:solidFill>
                <a:effectLst/>
                <a:latin typeface="Arial" panose="020B0604020202020204" pitchFamily="34" charset="0"/>
                <a:ea typeface="Calibri" panose="020F0502020204030204" pitchFamily="34" charset="0"/>
                <a:cs typeface="Arial" panose="020B0604020202020204" pitchFamily="34" charset="0"/>
              </a:rPr>
              <a:t>.</a:t>
            </a:r>
            <a:endParaRPr lang="en-US" sz="5400">
              <a:effectLst/>
              <a:latin typeface="Arial" panose="020B0604020202020204" pitchFamily="34" charset="0"/>
              <a:ea typeface="Calibri" panose="020F0502020204030204" pitchFamily="34" charset="0"/>
              <a:cs typeface="Arial" panose="020B0604020202020204" pitchFamily="34" charset="0"/>
            </a:endParaRPr>
          </a:p>
          <a:p>
            <a:pPr marL="685800" indent="-685800">
              <a:spcBef>
                <a:spcPts val="1200"/>
              </a:spcBef>
              <a:spcAft>
                <a:spcPts val="1200"/>
              </a:spcAft>
              <a:buFont typeface="Times New Roman" panose="02020603050405020304" pitchFamily="18" charset="0"/>
              <a:buChar char="-"/>
            </a:pPr>
            <a:r>
              <a:rPr lang="en-US" sz="5400">
                <a:solidFill>
                  <a:srgbClr val="231F20"/>
                </a:solidFill>
                <a:effectLst/>
                <a:latin typeface="Arial" panose="020B0604020202020204" pitchFamily="34" charset="0"/>
                <a:ea typeface="Calibri" panose="020F0502020204030204" pitchFamily="34" charset="0"/>
                <a:cs typeface="Arial" panose="020B0604020202020204" pitchFamily="34" charset="0"/>
              </a:rPr>
              <a:t>Cách thể hiện ý tưởng hoặc thông điệp đó</a:t>
            </a:r>
            <a:r>
              <a:rPr lang="vi-VN" sz="5400">
                <a:solidFill>
                  <a:srgbClr val="231F20"/>
                </a:solidFill>
                <a:effectLst/>
                <a:latin typeface="Arial" panose="020B0604020202020204" pitchFamily="34" charset="0"/>
                <a:ea typeface="Calibri" panose="020F0502020204030204" pitchFamily="34" charset="0"/>
                <a:cs typeface="Arial" panose="020B0604020202020204" pitchFamily="34" charset="0"/>
              </a:rPr>
              <a:t>.</a:t>
            </a:r>
            <a:endParaRPr lang="en-US" sz="5400">
              <a:effectLst/>
              <a:latin typeface="Arial" panose="020B0604020202020204" pitchFamily="34" charset="0"/>
              <a:ea typeface="Calibri" panose="020F0502020204030204" pitchFamily="34" charset="0"/>
              <a:cs typeface="Arial" panose="020B0604020202020204" pitchFamily="34" charset="0"/>
            </a:endParaRPr>
          </a:p>
          <a:p>
            <a:pPr marL="685800" indent="-685800">
              <a:spcBef>
                <a:spcPts val="1200"/>
              </a:spcBef>
              <a:spcAft>
                <a:spcPts val="1200"/>
              </a:spcAft>
              <a:buFont typeface="Times New Roman" panose="02020603050405020304" pitchFamily="18" charset="0"/>
              <a:buChar char="-"/>
            </a:pPr>
            <a:r>
              <a:rPr lang="en-US" sz="5400">
                <a:solidFill>
                  <a:srgbClr val="231F20"/>
                </a:solidFill>
                <a:effectLst/>
                <a:latin typeface="Arial" panose="020B0604020202020204" pitchFamily="34" charset="0"/>
                <a:ea typeface="Calibri" panose="020F0502020204030204" pitchFamily="34" charset="0"/>
                <a:cs typeface="Arial" panose="020B0604020202020204" pitchFamily="34" charset="0"/>
              </a:rPr>
              <a:t>Bố cục và màu sắc của bức tranh</a:t>
            </a:r>
            <a:r>
              <a:rPr lang="vi-VN" sz="5400">
                <a:solidFill>
                  <a:srgbClr val="231F20"/>
                </a:solidFill>
                <a:effectLst/>
                <a:latin typeface="Arial" panose="020B0604020202020204" pitchFamily="34" charset="0"/>
                <a:ea typeface="Calibri" panose="020F0502020204030204" pitchFamily="34" charset="0"/>
                <a:cs typeface="Arial" panose="020B0604020202020204" pitchFamily="34" charset="0"/>
              </a:rPr>
              <a:t>.</a:t>
            </a:r>
            <a:endParaRPr lang="en-US" sz="5400">
              <a:latin typeface="Arial" panose="020B0604020202020204" pitchFamily="34" charset="0"/>
              <a:cs typeface="Arial" panose="020B0604020202020204" pitchFamily="34" charset="0"/>
            </a:endParaRPr>
          </a:p>
        </p:txBody>
      </p:sp>
      <p:sp>
        <p:nvSpPr>
          <p:cNvPr id="20" name="Freeform 20">
            <a:extLst>
              <a:ext uri="{FF2B5EF4-FFF2-40B4-BE49-F238E27FC236}">
                <a16:creationId xmlns:a16="http://schemas.microsoft.com/office/drawing/2014/main" id="{A0CC71DD-A6D6-131C-F721-EDBC93087F81}"/>
              </a:ext>
            </a:extLst>
          </p:cNvPr>
          <p:cNvSpPr/>
          <p:nvPr/>
        </p:nvSpPr>
        <p:spPr>
          <a:xfrm>
            <a:off x="-2441051"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60618924-92C0-DA55-8424-F73E00650FEE}"/>
              </a:ext>
            </a:extLst>
          </p:cNvPr>
          <p:cNvSpPr/>
          <p:nvPr/>
        </p:nvSpPr>
        <p:spPr>
          <a:xfrm>
            <a:off x="16559940"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2"/>
          <p:cNvSpPr/>
          <p:nvPr/>
        </p:nvSpPr>
        <p:spPr>
          <a:xfrm>
            <a:off x="8493115" y="3180766"/>
            <a:ext cx="9601200" cy="7003233"/>
          </a:xfrm>
          <a:custGeom>
            <a:avLst/>
            <a:gdLst/>
            <a:ahLst/>
            <a:cxnLst/>
            <a:rect l="l" t="t" r="r" b="b"/>
            <a:pathLst>
              <a:path w="12063002" h="9088469">
                <a:moveTo>
                  <a:pt x="0" y="0"/>
                </a:moveTo>
                <a:lnTo>
                  <a:pt x="12063002" y="0"/>
                </a:lnTo>
                <a:lnTo>
                  <a:pt x="12063002" y="9088469"/>
                </a:lnTo>
                <a:lnTo>
                  <a:pt x="0" y="9088469"/>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9009969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Effect transition="in" filter="wipe(left)">
                                      <p:cBhvr>
                                        <p:cTn id="26" dur="500"/>
                                        <p:tgtEl>
                                          <p:spTgt spid="31">
                                            <p:txEl>
                                              <p:pRg st="0" end="0"/>
                                            </p:txEl>
                                          </p:spTgt>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31">
                                            <p:txEl>
                                              <p:pRg st="1" end="1"/>
                                            </p:txEl>
                                          </p:spTgt>
                                        </p:tgtEl>
                                        <p:attrNameLst>
                                          <p:attrName>style.visibility</p:attrName>
                                        </p:attrNameLst>
                                      </p:cBhvr>
                                      <p:to>
                                        <p:strVal val="visible"/>
                                      </p:to>
                                    </p:set>
                                    <p:animEffect transition="in" filter="wipe(left)">
                                      <p:cBhvr>
                                        <p:cTn id="30" dur="500"/>
                                        <p:tgtEl>
                                          <p:spTgt spid="31">
                                            <p:txEl>
                                              <p:pRg st="1" end="1"/>
                                            </p:txEl>
                                          </p:spTgt>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31">
                                            <p:txEl>
                                              <p:pRg st="2" end="2"/>
                                            </p:txEl>
                                          </p:spTgt>
                                        </p:tgtEl>
                                        <p:attrNameLst>
                                          <p:attrName>style.visibility</p:attrName>
                                        </p:attrNameLst>
                                      </p:cBhvr>
                                      <p:to>
                                        <p:strVal val="visible"/>
                                      </p:to>
                                    </p:set>
                                    <p:animEffect transition="in" filter="wipe(left)">
                                      <p:cBhvr>
                                        <p:cTn id="34"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D0167-30A1-105F-0637-A4D9273C2E66}"/>
            </a:ext>
          </a:extLst>
        </p:cNvPr>
        <p:cNvGrpSpPr/>
        <p:nvPr/>
      </p:nvGrpSpPr>
      <p:grpSpPr>
        <a:xfrm>
          <a:off x="0" y="0"/>
          <a:ext cx="0" cy="0"/>
          <a:chOff x="0" y="0"/>
          <a:chExt cx="0" cy="0"/>
        </a:xfrm>
      </p:grpSpPr>
      <p:grpSp>
        <p:nvGrpSpPr>
          <p:cNvPr id="16" name="Nhóm 15">
            <a:extLst>
              <a:ext uri="{FF2B5EF4-FFF2-40B4-BE49-F238E27FC236}">
                <a16:creationId xmlns:a16="http://schemas.microsoft.com/office/drawing/2014/main" id="{C2451026-2F75-5A17-FAD3-CDBC54C58545}"/>
              </a:ext>
            </a:extLst>
          </p:cNvPr>
          <p:cNvGrpSpPr/>
          <p:nvPr/>
        </p:nvGrpSpPr>
        <p:grpSpPr>
          <a:xfrm>
            <a:off x="-11545" y="0"/>
            <a:ext cx="18299545" cy="10287000"/>
            <a:chOff x="-11545" y="0"/>
            <a:chExt cx="18299545" cy="10287000"/>
          </a:xfrm>
        </p:grpSpPr>
        <p:sp>
          <p:nvSpPr>
            <p:cNvPr id="17" name="Freeform 2">
              <a:extLst>
                <a:ext uri="{FF2B5EF4-FFF2-40B4-BE49-F238E27FC236}">
                  <a16:creationId xmlns:a16="http://schemas.microsoft.com/office/drawing/2014/main" id="{02A5C3EB-B73E-804F-0BD5-C65B4F07AC6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955"/>
              </a:stretch>
            </a:blipFill>
          </p:spPr>
          <p:txBody>
            <a:bodyPr/>
            <a:lstStyle/>
            <a:p>
              <a:endParaRPr lang="en-US"/>
            </a:p>
          </p:txBody>
        </p:sp>
        <p:grpSp>
          <p:nvGrpSpPr>
            <p:cNvPr id="19" name="Nhóm 18">
              <a:extLst>
                <a:ext uri="{FF2B5EF4-FFF2-40B4-BE49-F238E27FC236}">
                  <a16:creationId xmlns:a16="http://schemas.microsoft.com/office/drawing/2014/main" id="{414479AE-C24D-42DF-716B-73B5ED733EFE}"/>
                </a:ext>
              </a:extLst>
            </p:cNvPr>
            <p:cNvGrpSpPr/>
            <p:nvPr/>
          </p:nvGrpSpPr>
          <p:grpSpPr>
            <a:xfrm>
              <a:off x="-11545" y="6017308"/>
              <a:ext cx="18299545" cy="2859990"/>
              <a:chOff x="64655" y="1064595"/>
              <a:chExt cx="18299545" cy="2859990"/>
            </a:xfrm>
          </p:grpSpPr>
          <p:pic>
            <p:nvPicPr>
              <p:cNvPr id="22" name="Hình ảnh 21">
                <a:extLst>
                  <a:ext uri="{FF2B5EF4-FFF2-40B4-BE49-F238E27FC236}">
                    <a16:creationId xmlns:a16="http://schemas.microsoft.com/office/drawing/2014/main" id="{1F6F2584-9EC9-9A84-B2C7-88CA8220AC58}"/>
                  </a:ext>
                </a:extLst>
              </p:cNvPr>
              <p:cNvPicPr>
                <a:picLocks noChangeAspect="1"/>
              </p:cNvPicPr>
              <p:nvPr/>
            </p:nvPicPr>
            <p:blipFill rotWithShape="1">
              <a:blip r:embed="rId3"/>
              <a:srcRect t="82594"/>
              <a:stretch/>
            </p:blipFill>
            <p:spPr>
              <a:xfrm flipH="1">
                <a:off x="64655" y="1064595"/>
                <a:ext cx="18288000" cy="1790509"/>
              </a:xfrm>
              <a:prstGeom prst="rect">
                <a:avLst/>
              </a:prstGeom>
            </p:spPr>
          </p:pic>
          <p:pic>
            <p:nvPicPr>
              <p:cNvPr id="23" name="Hình ảnh 22">
                <a:extLst>
                  <a:ext uri="{FF2B5EF4-FFF2-40B4-BE49-F238E27FC236}">
                    <a16:creationId xmlns:a16="http://schemas.microsoft.com/office/drawing/2014/main" id="{DC493F86-A460-C38E-A4F6-80B0E417E06C}"/>
                  </a:ext>
                </a:extLst>
              </p:cNvPr>
              <p:cNvPicPr>
                <a:picLocks noChangeAspect="1"/>
              </p:cNvPicPr>
              <p:nvPr/>
            </p:nvPicPr>
            <p:blipFill rotWithShape="1">
              <a:blip r:embed="rId3"/>
              <a:srcRect t="87404" b="1192"/>
              <a:stretch/>
            </p:blipFill>
            <p:spPr>
              <a:xfrm flipV="1">
                <a:off x="76200" y="2751567"/>
                <a:ext cx="18288000" cy="1173018"/>
              </a:xfrm>
              <a:prstGeom prst="rect">
                <a:avLst/>
              </a:prstGeom>
            </p:spPr>
          </p:pic>
        </p:grpSp>
      </p:grpSp>
      <p:sp>
        <p:nvSpPr>
          <p:cNvPr id="4" name="Freeform 4">
            <a:extLst>
              <a:ext uri="{FF2B5EF4-FFF2-40B4-BE49-F238E27FC236}">
                <a16:creationId xmlns:a16="http://schemas.microsoft.com/office/drawing/2014/main" id="{2B2CDF74-7F10-4A0C-86D3-75612DC26621}"/>
              </a:ext>
            </a:extLst>
          </p:cNvPr>
          <p:cNvSpPr/>
          <p:nvPr/>
        </p:nvSpPr>
        <p:spPr>
          <a:xfrm>
            <a:off x="2826956" y="6444252"/>
            <a:ext cx="769214" cy="746837"/>
          </a:xfrm>
          <a:custGeom>
            <a:avLst/>
            <a:gdLst/>
            <a:ahLst/>
            <a:cxnLst/>
            <a:rect l="l" t="t" r="r" b="b"/>
            <a:pathLst>
              <a:path w="769214" h="746837">
                <a:moveTo>
                  <a:pt x="0" y="0"/>
                </a:moveTo>
                <a:lnTo>
                  <a:pt x="769214" y="0"/>
                </a:lnTo>
                <a:lnTo>
                  <a:pt x="769214" y="746836"/>
                </a:lnTo>
                <a:lnTo>
                  <a:pt x="0" y="7468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7AFAA582-EE20-FA50-5E99-A4C27A5E548C}"/>
              </a:ext>
            </a:extLst>
          </p:cNvPr>
          <p:cNvSpPr/>
          <p:nvPr/>
        </p:nvSpPr>
        <p:spPr>
          <a:xfrm flipH="1">
            <a:off x="16454098" y="2791787"/>
            <a:ext cx="936738" cy="909487"/>
          </a:xfrm>
          <a:custGeom>
            <a:avLst/>
            <a:gdLst/>
            <a:ahLst/>
            <a:cxnLst/>
            <a:rect l="l" t="t" r="r" b="b"/>
            <a:pathLst>
              <a:path w="936738" h="909487">
                <a:moveTo>
                  <a:pt x="936738" y="0"/>
                </a:moveTo>
                <a:lnTo>
                  <a:pt x="0" y="0"/>
                </a:lnTo>
                <a:lnTo>
                  <a:pt x="0" y="909487"/>
                </a:lnTo>
                <a:lnTo>
                  <a:pt x="936738" y="909487"/>
                </a:lnTo>
                <a:lnTo>
                  <a:pt x="9367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0841800C-B465-7535-748D-01852792E7EB}"/>
              </a:ext>
            </a:extLst>
          </p:cNvPr>
          <p:cNvSpPr/>
          <p:nvPr/>
        </p:nvSpPr>
        <p:spPr>
          <a:xfrm>
            <a:off x="15158846" y="5059455"/>
            <a:ext cx="658680" cy="639518"/>
          </a:xfrm>
          <a:custGeom>
            <a:avLst/>
            <a:gdLst/>
            <a:ahLst/>
            <a:cxnLst/>
            <a:rect l="l" t="t" r="r" b="b"/>
            <a:pathLst>
              <a:path w="658680" h="639518">
                <a:moveTo>
                  <a:pt x="0" y="0"/>
                </a:moveTo>
                <a:lnTo>
                  <a:pt x="658679" y="0"/>
                </a:lnTo>
                <a:lnTo>
                  <a:pt x="658679" y="639518"/>
                </a:lnTo>
                <a:lnTo>
                  <a:pt x="0" y="63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901DE472-6501-A990-8453-0B280C0DAF90}"/>
              </a:ext>
            </a:extLst>
          </p:cNvPr>
          <p:cNvSpPr/>
          <p:nvPr/>
        </p:nvSpPr>
        <p:spPr>
          <a:xfrm>
            <a:off x="423740" y="5380040"/>
            <a:ext cx="604960" cy="587361"/>
          </a:xfrm>
          <a:custGeom>
            <a:avLst/>
            <a:gdLst/>
            <a:ahLst/>
            <a:cxnLst/>
            <a:rect l="l" t="t" r="r" b="b"/>
            <a:pathLst>
              <a:path w="604960" h="587361">
                <a:moveTo>
                  <a:pt x="0" y="0"/>
                </a:moveTo>
                <a:lnTo>
                  <a:pt x="604960" y="0"/>
                </a:lnTo>
                <a:lnTo>
                  <a:pt x="604960" y="587362"/>
                </a:lnTo>
                <a:lnTo>
                  <a:pt x="0" y="587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938F7037-68CE-6D8B-616E-40CD6EBC8125}"/>
              </a:ext>
            </a:extLst>
          </p:cNvPr>
          <p:cNvGrpSpPr>
            <a:grpSpLocks noChangeAspect="1"/>
          </p:cNvGrpSpPr>
          <p:nvPr/>
        </p:nvGrpSpPr>
        <p:grpSpPr>
          <a:xfrm>
            <a:off x="-1743469" y="10215055"/>
            <a:ext cx="2835435" cy="3293954"/>
            <a:chOff x="0" y="0"/>
            <a:chExt cx="5466080" cy="6350000"/>
          </a:xfrm>
        </p:grpSpPr>
        <p:sp>
          <p:nvSpPr>
            <p:cNvPr id="10" name="Freeform 10">
              <a:extLst>
                <a:ext uri="{FF2B5EF4-FFF2-40B4-BE49-F238E27FC236}">
                  <a16:creationId xmlns:a16="http://schemas.microsoft.com/office/drawing/2014/main" id="{F591F692-CED9-A41A-90F2-D276226C9E09}"/>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5E8684"/>
            </a:solidFill>
          </p:spPr>
          <p:txBody>
            <a:bodyPr/>
            <a:lstStyle/>
            <a:p>
              <a:endParaRPr lang="en-US"/>
            </a:p>
          </p:txBody>
        </p:sp>
        <p:sp>
          <p:nvSpPr>
            <p:cNvPr id="11" name="Freeform 11">
              <a:extLst>
                <a:ext uri="{FF2B5EF4-FFF2-40B4-BE49-F238E27FC236}">
                  <a16:creationId xmlns:a16="http://schemas.microsoft.com/office/drawing/2014/main" id="{98109050-E846-8DAE-C8F4-0319C52E4BF3}"/>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solidFill>
              <a:srgbClr val="000000">
                <a:alpha val="0"/>
              </a:srgbClr>
            </a:solidFill>
            <a:ln w="12700">
              <a:solidFill>
                <a:srgbClr val="000000"/>
              </a:solidFill>
            </a:ln>
          </p:spPr>
          <p:txBody>
            <a:bodyPr/>
            <a:lstStyle/>
            <a:p>
              <a:endParaRPr lang="en-US"/>
            </a:p>
          </p:txBody>
        </p:sp>
        <p:sp>
          <p:nvSpPr>
            <p:cNvPr id="12" name="Freeform 12">
              <a:extLst>
                <a:ext uri="{FF2B5EF4-FFF2-40B4-BE49-F238E27FC236}">
                  <a16:creationId xmlns:a16="http://schemas.microsoft.com/office/drawing/2014/main" id="{73796563-AE8E-F1A0-C11A-C8F1E735E7AC}"/>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13" name="Freeform 13">
              <a:extLst>
                <a:ext uri="{FF2B5EF4-FFF2-40B4-BE49-F238E27FC236}">
                  <a16:creationId xmlns:a16="http://schemas.microsoft.com/office/drawing/2014/main" id="{5C0F0D8D-AD58-1DFE-047D-BAC14E6ABC48}"/>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
        <p:nvSpPr>
          <p:cNvPr id="20" name="Freeform 20">
            <a:extLst>
              <a:ext uri="{FF2B5EF4-FFF2-40B4-BE49-F238E27FC236}">
                <a16:creationId xmlns:a16="http://schemas.microsoft.com/office/drawing/2014/main" id="{D412AD0C-4CCC-06B9-D210-0A78C3ABABAF}"/>
              </a:ext>
            </a:extLst>
          </p:cNvPr>
          <p:cNvSpPr/>
          <p:nvPr/>
        </p:nvSpPr>
        <p:spPr>
          <a:xfrm>
            <a:off x="-1309100" y="7191088"/>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10A27861-6876-EF14-E434-BEABA9F90693}"/>
              </a:ext>
            </a:extLst>
          </p:cNvPr>
          <p:cNvSpPr/>
          <p:nvPr/>
        </p:nvSpPr>
        <p:spPr>
          <a:xfrm>
            <a:off x="15587208" y="7080663"/>
            <a:ext cx="4070639" cy="3134392"/>
          </a:xfrm>
          <a:custGeom>
            <a:avLst/>
            <a:gdLst/>
            <a:ahLst/>
            <a:cxnLst/>
            <a:rect l="l" t="t" r="r" b="b"/>
            <a:pathLst>
              <a:path w="4070639" h="3134392">
                <a:moveTo>
                  <a:pt x="0" y="0"/>
                </a:moveTo>
                <a:lnTo>
                  <a:pt x="4070640" y="0"/>
                </a:lnTo>
                <a:lnTo>
                  <a:pt x="4070640" y="3134392"/>
                </a:lnTo>
                <a:lnTo>
                  <a:pt x="0" y="3134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2"/>
          <p:cNvSpPr/>
          <p:nvPr/>
        </p:nvSpPr>
        <p:spPr>
          <a:xfrm>
            <a:off x="3883365" y="3776486"/>
            <a:ext cx="10881364" cy="6608354"/>
          </a:xfrm>
          <a:custGeom>
            <a:avLst/>
            <a:gdLst/>
            <a:ahLst/>
            <a:cxnLst/>
            <a:rect l="l" t="t" r="r" b="b"/>
            <a:pathLst>
              <a:path w="12056695" h="7821781">
                <a:moveTo>
                  <a:pt x="0" y="0"/>
                </a:moveTo>
                <a:lnTo>
                  <a:pt x="12056695" y="0"/>
                </a:lnTo>
                <a:lnTo>
                  <a:pt x="12056695" y="7821781"/>
                </a:lnTo>
                <a:lnTo>
                  <a:pt x="0" y="7821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5">
            <a:extLst>
              <a:ext uri="{FF2B5EF4-FFF2-40B4-BE49-F238E27FC236}">
                <a16:creationId xmlns:a16="http://schemas.microsoft.com/office/drawing/2014/main" id="{A0EC9E95-F5DC-9D7D-CFC7-107A1D3E0452}"/>
              </a:ext>
            </a:extLst>
          </p:cNvPr>
          <p:cNvSpPr/>
          <p:nvPr/>
        </p:nvSpPr>
        <p:spPr>
          <a:xfrm>
            <a:off x="396030" y="362725"/>
            <a:ext cx="9738569" cy="2189976"/>
          </a:xfrm>
          <a:custGeom>
            <a:avLst/>
            <a:gdLst/>
            <a:ahLst/>
            <a:cxnLst/>
            <a:rect l="l" t="t" r="r" b="b"/>
            <a:pathLst>
              <a:path w="7315200" h="3544824">
                <a:moveTo>
                  <a:pt x="0" y="0"/>
                </a:moveTo>
                <a:lnTo>
                  <a:pt x="7315200" y="0"/>
                </a:lnTo>
                <a:lnTo>
                  <a:pt x="7315200" y="3544824"/>
                </a:lnTo>
                <a:lnTo>
                  <a:pt x="0" y="35448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Hình chữ nhật 14">
            <a:extLst>
              <a:ext uri="{FF2B5EF4-FFF2-40B4-BE49-F238E27FC236}">
                <a16:creationId xmlns:a16="http://schemas.microsoft.com/office/drawing/2014/main" id="{0D15497C-EEA8-2786-149F-1F25B177C779}"/>
              </a:ext>
            </a:extLst>
          </p:cNvPr>
          <p:cNvSpPr/>
          <p:nvPr/>
        </p:nvSpPr>
        <p:spPr>
          <a:xfrm>
            <a:off x="1106486" y="983460"/>
            <a:ext cx="7956024" cy="923330"/>
          </a:xfrm>
          <a:prstGeom prst="rect">
            <a:avLst/>
          </a:prstGeom>
          <a:noFill/>
        </p:spPr>
        <p:txBody>
          <a:bodyPr wrap="none" lIns="91440" tIns="45720" rIns="91440" bIns="45720">
            <a:spAutoFit/>
          </a:bodyPr>
          <a:lstStyle/>
          <a:p>
            <a:pPr algn="ctr"/>
            <a:r>
              <a:rPr lang="vi-VN" sz="5400" b="1" cap="none" spc="0">
                <a:ln w="0"/>
                <a:solidFill>
                  <a:schemeClr val="tx1"/>
                </a:solidFill>
              </a:rPr>
              <a:t>CÁC NHÓM TRÌNH BÀY</a:t>
            </a:r>
          </a:p>
        </p:txBody>
      </p:sp>
    </p:spTree>
    <p:extLst>
      <p:ext uri="{BB962C8B-B14F-4D97-AF65-F5344CB8AC3E}">
        <p14:creationId xmlns:p14="http://schemas.microsoft.com/office/powerpoint/2010/main" val="876751227"/>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256</TotalTime>
  <Words>672</Words>
  <Application>Microsoft Office PowerPoint</Application>
  <PresentationFormat>Custom</PresentationFormat>
  <Paragraphs>55</Paragraphs>
  <Slides>23</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#9Slide03 Arima Madurai Black</vt:lpstr>
      <vt:lpstr>Times New Roman</vt:lpstr>
      <vt:lpstr>#9Slide03 Prompt Black</vt:lpstr>
      <vt:lpstr>Calibri</vt:lpstr>
      <vt:lpstr>#9Slide03 BoosterNextFYBlack</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toán tuần 22</dc:title>
  <dc:subject>9Slide.vn</dc:subject>
  <dc:creator>Hi There</dc:creator>
  <dc:description>9Slide.vn</dc:description>
  <cp:lastModifiedBy>Admin</cp:lastModifiedBy>
  <cp:revision>16</cp:revision>
  <dcterms:created xsi:type="dcterms:W3CDTF">2006-08-16T00:00:00Z</dcterms:created>
  <dcterms:modified xsi:type="dcterms:W3CDTF">2025-11-23T16:44:08Z</dcterms:modified>
  <cp:category>9Slide.vn</cp:category>
  <dc:identifier>DAF1KjlraRU</dc:identifier>
</cp:coreProperties>
</file>