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7" r:id="rId2"/>
    <p:sldId id="321" r:id="rId3"/>
    <p:sldId id="257" r:id="rId4"/>
    <p:sldId id="258" r:id="rId5"/>
    <p:sldId id="259" r:id="rId6"/>
    <p:sldId id="284" r:id="rId7"/>
    <p:sldId id="327" r:id="rId8"/>
    <p:sldId id="417" r:id="rId9"/>
    <p:sldId id="445" r:id="rId10"/>
    <p:sldId id="446" r:id="rId11"/>
    <p:sldId id="447" r:id="rId12"/>
    <p:sldId id="453" r:id="rId13"/>
    <p:sldId id="448" r:id="rId14"/>
    <p:sldId id="454" r:id="rId15"/>
    <p:sldId id="319" r:id="rId16"/>
    <p:sldId id="322" r:id="rId17"/>
    <p:sldId id="331" r:id="rId18"/>
    <p:sldId id="332" r:id="rId19"/>
    <p:sldId id="333" r:id="rId20"/>
    <p:sldId id="694" r:id="rId21"/>
    <p:sldId id="692" r:id="rId22"/>
    <p:sldId id="693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8" d="100"/>
          <a:sy n="98" d="100"/>
        </p:scale>
        <p:origin x="42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6FBC9-9CCA-41C5-8948-B19CF1EEAB7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1B52C-970C-4BE9-9E8D-62E1B08CC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1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4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333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3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77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7E90-A1BA-4CBF-A4EC-BE6A30E4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5CB1-7703-4179-B94D-C5CE0F46C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02CE-6FD3-43D1-9CC6-C6187C77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133CF-0B44-4916-AA7C-F9C48F6F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D39D2-3061-4D9B-B875-ED21516C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B7A0-050A-4F96-B898-1997C534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F41F5-AAE5-44C1-899B-AC4E7B671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D50F5-B73F-42DE-ABB0-0626A9122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F07F-D6E4-4FE9-B899-D286FA20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901FD-F378-4E34-BB36-F70E5945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4D0BD3-1964-454F-B291-D395469E9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76D54-899C-4A3B-A75F-57F4A55AE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51757-5262-4E4E-B029-26D0ADE1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E66E-B819-4643-9C40-798C6954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135E7-7925-485A-B99D-09CF2501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04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4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5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D790-270E-471C-B635-BE3E9447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E305-36D7-41DC-9262-079C78555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E8BE1-DAAD-465E-B473-5CFEF8C4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54673-6D34-4297-BCC6-5EC7FFAA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BCDD8-62F5-47D6-B6DB-1CC2B5CC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7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2DBA-1F0A-43A4-B72D-57FC65E6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F6225-1159-42E0-99F0-11A73FBEE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67720-D52E-45E6-9570-3F185B86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09F4-161A-4C25-A4B2-12B10938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34ECB-4A2C-44BF-BB5C-9BE6A76C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1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7390-9C2B-4599-ADBB-AC0D5F7B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6C8B3-4267-487D-8D0A-74757D8F7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43B4-65AD-48FA-AD70-58B483025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F4333-0241-4F7F-96E1-534BF31A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01C3F-346E-4B26-AA07-D4761DBE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2601C-0167-4730-96A8-B5734E1E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1BFDC-60D8-41AD-A256-B5766573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98889-5A67-452F-BAE9-6DD8C7726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9246E-8355-4971-986F-71B947F4D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36BB1-4A3B-4D4A-9EE3-9D365D7F2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094FFD-C416-412E-84D2-45F93F611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EEC89-4B6C-4731-89CB-C10036A9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5839CE-D13A-4A42-86A9-6B16EB27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1C019-F98E-4DE0-9052-0DB88FB4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5A7C3-D859-4BD0-99F8-309D712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5489E-B44A-4B6F-9322-E83D18E2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B20AF-B0B3-4555-A983-2C7CEA80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1544E-4457-4154-A585-5505C197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7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D7DD6-7BD6-406D-B11B-7DC88097C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1C517-9E91-41D7-90C2-AEB12681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DC56A-D6E4-4734-BEEF-D8566BD0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9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5603-9988-4126-9334-3294EB08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26872-E983-4798-9AEE-CEA0CE3F0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7F9D2-EF83-41A9-8C3B-BA28FBB57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CE874-123A-4393-8521-516106C8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E4339-467D-4B80-96E7-DBC5F265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FA064-260A-4DCA-8509-350B1621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2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F5E6-04A1-4274-9477-711B6D73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A3A8EF-C813-43AD-9539-F33574B16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F5D1E-D2C6-447A-93DA-DC49C5396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C02FA-03E4-48B4-A094-CD2E641C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9D783-3FD4-4730-8EAD-C0C94F6C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BB001-1EF2-43AD-8310-3EC94083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8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56D08-CE68-379B-E8F4-156AD337F6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28E4D-FC15-DA2E-ED30-BDD09FE2A915}"/>
              </a:ext>
            </a:extLst>
          </p:cNvPr>
          <p:cNvSpPr/>
          <p:nvPr userDrawn="1"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924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microsoft.com/office/2007/relationships/hdphoto" Target="../media/hdphoto8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380.png"/><Relationship Id="rId11" Type="http://schemas.microsoft.com/office/2007/relationships/hdphoto" Target="../media/hdphoto6.wdp"/><Relationship Id="rId5" Type="http://schemas.openxmlformats.org/officeDocument/2006/relationships/image" Target="../media/image370.png"/><Relationship Id="rId15" Type="http://schemas.openxmlformats.org/officeDocument/2006/relationships/image" Target="../media/image44.png"/><Relationship Id="rId10" Type="http://schemas.openxmlformats.org/officeDocument/2006/relationships/image" Target="../media/image37.png"/><Relationship Id="rId19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microsoft.com/office/2007/relationships/hdphoto" Target="../media/hdphoto5.wdp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12" Type="http://schemas.openxmlformats.org/officeDocument/2006/relationships/image" Target="../media/image38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microsoft.com/office/2007/relationships/hdphoto" Target="../media/hdphoto6.wdp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microsoft.com/office/2007/relationships/hdphoto" Target="../media/hdphoto10.wdp"/><Relationship Id="rId4" Type="http://schemas.openxmlformats.org/officeDocument/2006/relationships/image" Target="../media/image1.png"/><Relationship Id="rId9" Type="http://schemas.microsoft.com/office/2007/relationships/hdphoto" Target="../media/hdphoto5.wdp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3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gif"/><Relationship Id="rId5" Type="http://schemas.openxmlformats.org/officeDocument/2006/relationships/image" Target="../media/image17.jpeg"/><Relationship Id="rId15" Type="http://schemas.openxmlformats.org/officeDocument/2006/relationships/image" Target="../media/image23.gif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8.gif"/><Relationship Id="rId17" Type="http://schemas.openxmlformats.org/officeDocument/2006/relationships/image" Target="../media/image26.gif"/><Relationship Id="rId2" Type="http://schemas.openxmlformats.org/officeDocument/2006/relationships/audio" Target="../media/audio3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19.gif"/><Relationship Id="rId4" Type="http://schemas.openxmlformats.org/officeDocument/2006/relationships/audio" Target="../media/audio2.wav"/><Relationship Id="rId9" Type="http://schemas.openxmlformats.org/officeDocument/2006/relationships/image" Target="../media/image7.gif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334813" y="2443442"/>
            <a:ext cx="7522374" cy="1577060"/>
            <a:chOff x="1985420" y="2050238"/>
            <a:chExt cx="8575122" cy="1577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KHỞI ĐỘNG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502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9B91E6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05B37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endParaRPr kumimoji="0" lang="en-US" sz="9600" b="0" i="0" u="none" strike="noStrike" kern="1200" cap="none" spc="0" normalizeH="0" baseline="0" noProof="0" dirty="0">
                <a:ln w="0"/>
                <a:solidFill>
                  <a:srgbClr val="1CAC94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3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7B7B4C9-AD1D-1602-E1F5-251220C8C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" r="7683"/>
          <a:stretch/>
        </p:blipFill>
        <p:spPr>
          <a:xfrm>
            <a:off x="-483079" y="0"/>
            <a:ext cx="12675079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32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13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7660058-EF5B-4AC4-0258-5FEEF4A1D5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1409" y="477992"/>
            <a:ext cx="1652863" cy="1739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5804C0-824A-E3C3-DB7A-182A2372C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7326" y="1964170"/>
            <a:ext cx="1652863" cy="1739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CF5E4F-EA82-43E1-7209-0C4B5ECEA7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589" y="3830888"/>
            <a:ext cx="1652863" cy="1739856"/>
          </a:xfrm>
          <a:prstGeom prst="rect">
            <a:avLst/>
          </a:prstGeom>
        </p:spPr>
      </p:pic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42" y="-1984193"/>
            <a:ext cx="1182639" cy="12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00977 0.8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4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𝟑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𝟏𝟎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11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574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  <p:pic>
        <p:nvPicPr>
          <p:cNvPr id="8" name="Picture 7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4FB9DE54-BA15-DF07-BF53-CAADA953D8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16" y="483231"/>
            <a:ext cx="2256699" cy="1825241"/>
          </a:xfrm>
          <a:prstGeom prst="rect">
            <a:avLst/>
          </a:prstGeom>
        </p:spPr>
      </p:pic>
      <p:pic>
        <p:nvPicPr>
          <p:cNvPr id="10" name="Picture 9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23BFD257-CB39-EF86-7F2F-CA7B0BA161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36" y="2283893"/>
            <a:ext cx="2256699" cy="1825241"/>
          </a:xfrm>
          <a:prstGeom prst="rect">
            <a:avLst/>
          </a:prstGeom>
        </p:spPr>
      </p:pic>
      <p:pic>
        <p:nvPicPr>
          <p:cNvPr id="15" name="Picture 14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E763A9BC-45DE-BDCE-7D00-A1E474FE08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70" y="4129587"/>
            <a:ext cx="2256699" cy="18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800" y="3854714"/>
            <a:ext cx="1182639" cy="1248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F9D54-412C-7804-9BB3-68F9366E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448422"/>
            <a:ext cx="1398152" cy="11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225 0.9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4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E2B032-B3D4-009B-5D17-549F8ADE1CAF}"/>
              </a:ext>
            </a:extLst>
          </p:cNvPr>
          <p:cNvGrpSpPr/>
          <p:nvPr/>
        </p:nvGrpSpPr>
        <p:grpSpPr>
          <a:xfrm>
            <a:off x="1201861" y="629611"/>
            <a:ext cx="1655639" cy="739754"/>
            <a:chOff x="4478082" y="879975"/>
            <a:chExt cx="1655639" cy="73975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0E6C71-3864-E3C6-3029-DE81F47B82BD}"/>
                </a:ext>
              </a:extLst>
            </p:cNvPr>
            <p:cNvSpPr/>
            <p:nvPr/>
          </p:nvSpPr>
          <p:spPr>
            <a:xfrm>
              <a:off x="4478082" y="996827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3D90BC-DEE4-A49D-6B5A-3DDC2FBDDACF}"/>
                </a:ext>
              </a:extLst>
            </p:cNvPr>
            <p:cNvSpPr txBox="1"/>
            <p:nvPr/>
          </p:nvSpPr>
          <p:spPr>
            <a:xfrm>
              <a:off x="5012095" y="879975"/>
              <a:ext cx="112162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B7ACCB-6BA8-6179-7A27-A7D2C4A6795E}"/>
              </a:ext>
            </a:extLst>
          </p:cNvPr>
          <p:cNvSpPr txBox="1"/>
          <p:nvPr/>
        </p:nvSpPr>
        <p:spPr>
          <a:xfrm>
            <a:off x="778368" y="1152334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5A0AD-19E2-AA4B-94C7-07186252CA60}"/>
              </a:ext>
            </a:extLst>
          </p:cNvPr>
          <p:cNvSpPr txBox="1"/>
          <p:nvPr/>
        </p:nvSpPr>
        <p:spPr>
          <a:xfrm>
            <a:off x="870795" y="4175149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0CAEE4-0BB2-80E4-4E36-F4E164BC7193}"/>
              </a:ext>
            </a:extLst>
          </p:cNvPr>
          <p:cNvGrpSpPr/>
          <p:nvPr/>
        </p:nvGrpSpPr>
        <p:grpSpPr>
          <a:xfrm>
            <a:off x="1166936" y="1697640"/>
            <a:ext cx="2127532" cy="2292238"/>
            <a:chOff x="964918" y="1538151"/>
            <a:chExt cx="2127532" cy="22922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6D1DBD-7A2E-17FA-FB48-3E5850A68253}"/>
                </a:ext>
              </a:extLst>
            </p:cNvPr>
            <p:cNvGrpSpPr/>
            <p:nvPr/>
          </p:nvGrpSpPr>
          <p:grpSpPr>
            <a:xfrm>
              <a:off x="964918" y="1538151"/>
              <a:ext cx="2127532" cy="2176909"/>
              <a:chOff x="1336534" y="1449251"/>
              <a:chExt cx="2127532" cy="217690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2B72D18-8C2F-9184-693A-56F043AED17F}"/>
                  </a:ext>
                </a:extLst>
              </p:cNvPr>
              <p:cNvGrpSpPr/>
              <p:nvPr/>
            </p:nvGrpSpPr>
            <p:grpSpPr>
              <a:xfrm>
                <a:off x="1336534" y="1449251"/>
                <a:ext cx="2127532" cy="1457190"/>
                <a:chOff x="1415688" y="1703251"/>
                <a:chExt cx="2127532" cy="1457190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5038A91B-1CAF-F36A-2299-CDAD473410DF}"/>
                    </a:ext>
                  </a:extLst>
                </p:cNvPr>
                <p:cNvSpPr/>
                <p:nvPr/>
              </p:nvSpPr>
              <p:spPr>
                <a:xfrm>
                  <a:off x="1415688" y="1703251"/>
                  <a:ext cx="2127532" cy="145719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1C8E77BB-BDA8-3A7F-84AB-98543340B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82179" y="2092036"/>
                  <a:ext cx="1049404" cy="832286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CC23E8C-DAA1-AEB5-EEFC-50F0F9BAAA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523063" y="2241346"/>
                  <a:ext cx="861144" cy="682976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375B9A0-A4AE-95E8-36D9-F9B1EE9F242B}"/>
                  </a:ext>
                </a:extLst>
              </p:cNvPr>
              <p:cNvSpPr/>
              <p:nvPr/>
            </p:nvSpPr>
            <p:spPr>
              <a:xfrm>
                <a:off x="2531477" y="2161648"/>
                <a:ext cx="519698" cy="244679"/>
              </a:xfrm>
              <a:prstGeom prst="roundRect">
                <a:avLst/>
              </a:prstGeom>
              <a:solidFill>
                <a:srgbClr val="97D2D2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2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914247D-E09B-FD18-798F-D890BA522E56}"/>
                  </a:ext>
                </a:extLst>
              </p:cNvPr>
              <p:cNvCxnSpPr>
                <a:stCxn id="22" idx="2"/>
              </p:cNvCxnSpPr>
              <p:nvPr/>
            </p:nvCxnSpPr>
            <p:spPr>
              <a:xfrm>
                <a:off x="2400300" y="2906441"/>
                <a:ext cx="0" cy="308247"/>
              </a:xfrm>
              <a:prstGeom prst="line">
                <a:avLst/>
              </a:prstGeom>
              <a:ln w="127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96BF42E-A4ED-D314-EE01-BCEE36C5C7CF}"/>
                  </a:ext>
                </a:extLst>
              </p:cNvPr>
              <p:cNvSpPr/>
              <p:nvPr/>
            </p:nvSpPr>
            <p:spPr>
              <a:xfrm>
                <a:off x="2205040" y="3216590"/>
                <a:ext cx="409570" cy="4095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79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C1CF0B-361C-1C7F-4C61-A982DE9D0BD4}"/>
                </a:ext>
              </a:extLst>
            </p:cNvPr>
            <p:cNvSpPr txBox="1"/>
            <p:nvPr/>
          </p:nvSpPr>
          <p:spPr>
            <a:xfrm>
              <a:off x="223397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15E67A-9E64-2B66-3F50-4844B9FCF414}"/>
              </a:ext>
            </a:extLst>
          </p:cNvPr>
          <p:cNvGrpSpPr/>
          <p:nvPr/>
        </p:nvGrpSpPr>
        <p:grpSpPr>
          <a:xfrm>
            <a:off x="4149322" y="1044497"/>
            <a:ext cx="2926751" cy="2945381"/>
            <a:chOff x="3947304" y="885008"/>
            <a:chExt cx="2926751" cy="29453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B8656B-5372-A389-DA1D-D53BE85E18AE}"/>
                </a:ext>
              </a:extLst>
            </p:cNvPr>
            <p:cNvGrpSpPr/>
            <p:nvPr/>
          </p:nvGrpSpPr>
          <p:grpSpPr>
            <a:xfrm>
              <a:off x="3947304" y="885008"/>
              <a:ext cx="2926751" cy="2830052"/>
              <a:chOff x="4156215" y="1538150"/>
              <a:chExt cx="2926751" cy="283005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A18582E-CFCC-A000-5123-70CE7022C550}"/>
                  </a:ext>
                </a:extLst>
              </p:cNvPr>
              <p:cNvGrpSpPr/>
              <p:nvPr/>
            </p:nvGrpSpPr>
            <p:grpSpPr>
              <a:xfrm>
                <a:off x="4156215" y="1538150"/>
                <a:ext cx="2926751" cy="2830052"/>
                <a:chOff x="1336533" y="1449250"/>
                <a:chExt cx="2926751" cy="2830052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BF9FF30E-3D86-6882-AA0E-3763C9ED7690}"/>
                    </a:ext>
                  </a:extLst>
                </p:cNvPr>
                <p:cNvSpPr/>
                <p:nvPr/>
              </p:nvSpPr>
              <p:spPr>
                <a:xfrm>
                  <a:off x="1336533" y="1449250"/>
                  <a:ext cx="2926751" cy="2004591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EABBF7C-5A69-969D-DDFF-2E000F7259AB}"/>
                    </a:ext>
                  </a:extLst>
                </p:cNvPr>
                <p:cNvCxnSpPr>
                  <a:cxnSpLocks/>
                  <a:stCxn id="35" idx="2"/>
                  <a:endCxn id="37" idx="0"/>
                </p:cNvCxnSpPr>
                <p:nvPr/>
              </p:nvCxnSpPr>
              <p:spPr>
                <a:xfrm>
                  <a:off x="2799909" y="3453841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888406C4-CCF3-C7CA-5CF4-6E1D03AC1896}"/>
                    </a:ext>
                  </a:extLst>
                </p:cNvPr>
                <p:cNvSpPr/>
                <p:nvPr/>
              </p:nvSpPr>
              <p:spPr>
                <a:xfrm>
                  <a:off x="2600105" y="386973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E547328-7254-08DB-6B9D-BCF78BACD65D}"/>
                  </a:ext>
                </a:extLst>
              </p:cNvPr>
              <p:cNvGrpSpPr/>
              <p:nvPr/>
            </p:nvGrpSpPr>
            <p:grpSpPr>
              <a:xfrm>
                <a:off x="4310568" y="2012764"/>
                <a:ext cx="1109219" cy="1416235"/>
                <a:chOff x="2766011" y="3715061"/>
                <a:chExt cx="1390205" cy="1774994"/>
              </a:xfrm>
            </p:grpSpPr>
            <p:pic>
              <p:nvPicPr>
                <p:cNvPr id="33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C32B2489-7D37-580B-4DBA-B20CA36DCA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EB620CB5-2FC4-9E02-07A9-F46FC404033B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3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0405DFB-77CB-65E5-701D-FF10F4C74B39}"/>
                  </a:ext>
                </a:extLst>
              </p:cNvPr>
              <p:cNvGrpSpPr/>
              <p:nvPr/>
            </p:nvGrpSpPr>
            <p:grpSpPr>
              <a:xfrm>
                <a:off x="5640755" y="1659120"/>
                <a:ext cx="1386199" cy="1769879"/>
                <a:chOff x="2766011" y="3715061"/>
                <a:chExt cx="1390205" cy="1774994"/>
              </a:xfrm>
            </p:grpSpPr>
            <p:pic>
              <p:nvPicPr>
                <p:cNvPr id="31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FB186ACA-B3D0-2034-4147-BBAEDCC4E5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917195A7-9404-D9E1-5FE8-54E258853C99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39A3DC-AB61-439E-1952-AC80D7B1881F}"/>
                </a:ext>
              </a:extLst>
            </p:cNvPr>
            <p:cNvSpPr txBox="1"/>
            <p:nvPr/>
          </p:nvSpPr>
          <p:spPr>
            <a:xfrm>
              <a:off x="559750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EAB86-0264-6DFB-EFC9-002A507952C8}"/>
              </a:ext>
            </a:extLst>
          </p:cNvPr>
          <p:cNvGrpSpPr/>
          <p:nvPr/>
        </p:nvGrpSpPr>
        <p:grpSpPr>
          <a:xfrm>
            <a:off x="7803479" y="714462"/>
            <a:ext cx="3625621" cy="3275416"/>
            <a:chOff x="7601461" y="554973"/>
            <a:chExt cx="3625621" cy="327541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D40A94-3194-494C-1868-71F330379EE6}"/>
                </a:ext>
              </a:extLst>
            </p:cNvPr>
            <p:cNvGrpSpPr/>
            <p:nvPr/>
          </p:nvGrpSpPr>
          <p:grpSpPr>
            <a:xfrm>
              <a:off x="7601461" y="554973"/>
              <a:ext cx="3625621" cy="3160087"/>
              <a:chOff x="7601461" y="554973"/>
              <a:chExt cx="3625621" cy="316008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61C54E8-ACCD-0305-0DAB-D23133DAC00D}"/>
                  </a:ext>
                </a:extLst>
              </p:cNvPr>
              <p:cNvGrpSpPr/>
              <p:nvPr/>
            </p:nvGrpSpPr>
            <p:grpSpPr>
              <a:xfrm>
                <a:off x="9218590" y="885008"/>
                <a:ext cx="1945880" cy="1842963"/>
                <a:chOff x="5410679" y="3968402"/>
                <a:chExt cx="1945880" cy="1842963"/>
              </a:xfrm>
            </p:grpSpPr>
            <p:pic>
              <p:nvPicPr>
                <p:cNvPr id="49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AAB04734-EAF2-D5A7-5644-B654E0C443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414" t="50110" r="-243" b="797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9040A90F-E29A-986F-4A57-27B1A6BFF51A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FEE3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8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A6CF49E-A104-B9B6-57E3-791CB556B334}"/>
                  </a:ext>
                </a:extLst>
              </p:cNvPr>
              <p:cNvGrpSpPr/>
              <p:nvPr/>
            </p:nvGrpSpPr>
            <p:grpSpPr>
              <a:xfrm>
                <a:off x="7711255" y="1519578"/>
                <a:ext cx="1275874" cy="1208393"/>
                <a:chOff x="5410679" y="3968402"/>
                <a:chExt cx="1945880" cy="1842963"/>
              </a:xfrm>
            </p:grpSpPr>
            <p:pic>
              <p:nvPicPr>
                <p:cNvPr id="47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92FA7FA5-2B9F-4AE0-DED4-406C191BC4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 r="53171" b="808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2D06B3C-5BFA-8495-24AD-50E1EA416393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24A21D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3429240-0A22-598D-19CC-CC1DCC169D67}"/>
                  </a:ext>
                </a:extLst>
              </p:cNvPr>
              <p:cNvGrpSpPr/>
              <p:nvPr/>
            </p:nvGrpSpPr>
            <p:grpSpPr>
              <a:xfrm>
                <a:off x="7601461" y="554973"/>
                <a:ext cx="3625621" cy="3160087"/>
                <a:chOff x="7601461" y="439960"/>
                <a:chExt cx="3625621" cy="3160087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3906B4E6-00C7-03B5-64BB-422A74073FFD}"/>
                    </a:ext>
                  </a:extLst>
                </p:cNvPr>
                <p:cNvSpPr/>
                <p:nvPr/>
              </p:nvSpPr>
              <p:spPr>
                <a:xfrm>
                  <a:off x="7601461" y="439960"/>
                  <a:ext cx="3625621" cy="234651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AD291777-9CDA-30A9-9587-3E7ED850DAB6}"/>
                    </a:ext>
                  </a:extLst>
                </p:cNvPr>
                <p:cNvSpPr/>
                <p:nvPr/>
              </p:nvSpPr>
              <p:spPr>
                <a:xfrm>
                  <a:off x="9314441" y="3190477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7312B28-0DBB-0A06-EBFD-67A9DBC451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19226" y="2787395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103887-B018-EEC9-C714-A7895886DAAE}"/>
                </a:ext>
              </a:extLst>
            </p:cNvPr>
            <p:cNvSpPr txBox="1"/>
            <p:nvPr/>
          </p:nvSpPr>
          <p:spPr>
            <a:xfrm>
              <a:off x="9724011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B4A99E-C425-8A4E-A2EE-9EA3AC9E0AD5}"/>
              </a:ext>
            </a:extLst>
          </p:cNvPr>
          <p:cNvGrpSpPr/>
          <p:nvPr/>
        </p:nvGrpSpPr>
        <p:grpSpPr>
          <a:xfrm>
            <a:off x="2891689" y="3936351"/>
            <a:ext cx="3721241" cy="2319304"/>
            <a:chOff x="2679558" y="4231394"/>
            <a:chExt cx="3721241" cy="231930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8FC102C-7D9C-064C-7AEC-39944261CF51}"/>
                </a:ext>
              </a:extLst>
            </p:cNvPr>
            <p:cNvGrpSpPr/>
            <p:nvPr/>
          </p:nvGrpSpPr>
          <p:grpSpPr>
            <a:xfrm>
              <a:off x="2679558" y="4231394"/>
              <a:ext cx="3721241" cy="2206341"/>
              <a:chOff x="2679558" y="4231394"/>
              <a:chExt cx="3721241" cy="220634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380FFEA-1FCD-24C7-D8BB-D52C5B32022B}"/>
                  </a:ext>
                </a:extLst>
              </p:cNvPr>
              <p:cNvGrpSpPr/>
              <p:nvPr/>
            </p:nvGrpSpPr>
            <p:grpSpPr>
              <a:xfrm>
                <a:off x="2679558" y="4231394"/>
                <a:ext cx="3721241" cy="2206341"/>
                <a:chOff x="1336533" y="1449251"/>
                <a:chExt cx="3721241" cy="2206341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8D729470-E04A-DCD5-32A5-4CF24FE53170}"/>
                    </a:ext>
                  </a:extLst>
                </p:cNvPr>
                <p:cNvGrpSpPr/>
                <p:nvPr/>
              </p:nvGrpSpPr>
              <p:grpSpPr>
                <a:xfrm>
                  <a:off x="1336533" y="1449251"/>
                  <a:ext cx="3721241" cy="1457190"/>
                  <a:chOff x="1415687" y="1703251"/>
                  <a:chExt cx="3721241" cy="1457190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8E8402F3-750F-3688-086A-0450031DA9ED}"/>
                      </a:ext>
                    </a:extLst>
                  </p:cNvPr>
                  <p:cNvSpPr/>
                  <p:nvPr/>
                </p:nvSpPr>
                <p:spPr>
                  <a:xfrm>
                    <a:off x="1415687" y="1703251"/>
                    <a:ext cx="3721241" cy="1457190"/>
                  </a:xfrm>
                  <a:prstGeom prst="roundRect">
                    <a:avLst>
                      <a:gd name="adj" fmla="val 8921"/>
                    </a:avLst>
                  </a:prstGeom>
                  <a:noFill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8BDDCEF1-9159-07DF-8A4B-A246F7A613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506870" y="2105891"/>
                    <a:ext cx="1049404" cy="832286"/>
                  </a:xfrm>
                  <a:prstGeom prst="rect">
                    <a:avLst/>
                  </a:prstGeom>
                </p:spPr>
              </p:pic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EC554232-32AF-F169-1F64-0A5200ECB7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523063" y="2241346"/>
                    <a:ext cx="861144" cy="68297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A143E5BB-47DA-F8BC-E49D-019BFC240512}"/>
                    </a:ext>
                  </a:extLst>
                </p:cNvPr>
                <p:cNvSpPr/>
                <p:nvPr/>
              </p:nvSpPr>
              <p:spPr>
                <a:xfrm>
                  <a:off x="2656168" y="2175503"/>
                  <a:ext cx="519698" cy="244679"/>
                </a:xfrm>
                <a:prstGeom prst="roundRect">
                  <a:avLst/>
                </a:prstGeom>
                <a:solidFill>
                  <a:srgbClr val="97D2D2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2</a:t>
                  </a:r>
                  <a:r>
                    <a:rPr kumimoji="0" lang="en-US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34A6B5C2-86F5-5427-012E-6B06175D364F}"/>
                    </a:ext>
                  </a:extLst>
                </p:cNvPr>
                <p:cNvCxnSpPr>
                  <a:cxnSpLocks/>
                  <a:endCxn id="60" idx="0"/>
                </p:cNvCxnSpPr>
                <p:nvPr/>
              </p:nvCxnSpPr>
              <p:spPr>
                <a:xfrm>
                  <a:off x="3313241" y="2906441"/>
                  <a:ext cx="0" cy="33958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F082011A-792F-5C76-60D1-DCBC62E6453A}"/>
                    </a:ext>
                  </a:extLst>
                </p:cNvPr>
                <p:cNvSpPr/>
                <p:nvPr/>
              </p:nvSpPr>
              <p:spPr>
                <a:xfrm>
                  <a:off x="3108456" y="324602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3CAC2D6-3841-BCC1-7437-AA0599B54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837514" y="4412426"/>
                <a:ext cx="1369322" cy="1086014"/>
              </a:xfrm>
              <a:prstGeom prst="rect">
                <a:avLst/>
              </a:prstGeom>
            </p:spPr>
          </p:pic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E542193-5803-444C-65C5-BB0C57666861}"/>
                  </a:ext>
                </a:extLst>
              </p:cNvPr>
              <p:cNvSpPr/>
              <p:nvPr/>
            </p:nvSpPr>
            <p:spPr>
              <a:xfrm>
                <a:off x="5137165" y="4851637"/>
                <a:ext cx="668870" cy="397079"/>
              </a:xfrm>
              <a:prstGeom prst="roundRect">
                <a:avLst/>
              </a:prstGeom>
              <a:solidFill>
                <a:srgbClr val="DAD4E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5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FB60951-E335-D9E2-D535-1740F0A30B9B}"/>
                </a:ext>
              </a:extLst>
            </p:cNvPr>
            <p:cNvSpPr txBox="1"/>
            <p:nvPr/>
          </p:nvSpPr>
          <p:spPr>
            <a:xfrm>
              <a:off x="4861051" y="6027478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5AF7DF8-7AB7-158D-AF13-1A592E3436D7}"/>
              </a:ext>
            </a:extLst>
          </p:cNvPr>
          <p:cNvSpPr txBox="1"/>
          <p:nvPr/>
        </p:nvSpPr>
        <p:spPr>
          <a:xfrm>
            <a:off x="2049364" y="3438931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E1BBF70-46A5-FC4A-5824-824B1C576DA4}"/>
              </a:ext>
            </a:extLst>
          </p:cNvPr>
          <p:cNvSpPr txBox="1"/>
          <p:nvPr/>
        </p:nvSpPr>
        <p:spPr>
          <a:xfrm>
            <a:off x="5453515" y="3450093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5A419BA-80FF-D3D1-3317-36CDA0B7D16A}"/>
              </a:ext>
            </a:extLst>
          </p:cNvPr>
          <p:cNvSpPr txBox="1"/>
          <p:nvPr/>
        </p:nvSpPr>
        <p:spPr>
          <a:xfrm>
            <a:off x="9449579" y="3468358"/>
            <a:ext cx="5277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3EF2988-12B2-BEFE-2A05-D3031F28CCF9}"/>
              </a:ext>
            </a:extLst>
          </p:cNvPr>
          <p:cNvSpPr txBox="1"/>
          <p:nvPr/>
        </p:nvSpPr>
        <p:spPr>
          <a:xfrm>
            <a:off x="4680190" y="5737508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144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4" grpId="0" animBg="1"/>
      <p:bldP spid="65" grpId="0" animBg="1"/>
      <p:bldP spid="66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27A61-101D-EE3D-6C5D-3DB7EA251E52}"/>
              </a:ext>
            </a:extLst>
          </p:cNvPr>
          <p:cNvGrpSpPr/>
          <p:nvPr/>
        </p:nvGrpSpPr>
        <p:grpSpPr>
          <a:xfrm>
            <a:off x="1397161" y="413388"/>
            <a:ext cx="7996162" cy="1305165"/>
            <a:chOff x="999843" y="3352699"/>
            <a:chExt cx="7996162" cy="130516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8278C25-88F8-DCE1-4A33-C9B0A4F5373A}"/>
                </a:ext>
              </a:extLst>
            </p:cNvPr>
            <p:cNvSpPr/>
            <p:nvPr/>
          </p:nvSpPr>
          <p:spPr>
            <a:xfrm>
              <a:off x="999843" y="347910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3980C2-5380-636A-B2AA-006C87AF8F4D}"/>
                </a:ext>
              </a:extLst>
            </p:cNvPr>
            <p:cNvSpPr txBox="1"/>
            <p:nvPr/>
          </p:nvSpPr>
          <p:spPr>
            <a:xfrm>
              <a:off x="1543381" y="3352699"/>
              <a:ext cx="7452624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21338C-5ABD-C541-15E2-7F226D177137}"/>
              </a:ext>
            </a:extLst>
          </p:cNvPr>
          <p:cNvGrpSpPr/>
          <p:nvPr/>
        </p:nvGrpSpPr>
        <p:grpSpPr>
          <a:xfrm>
            <a:off x="999503" y="1679552"/>
            <a:ext cx="9912402" cy="4451464"/>
            <a:chOff x="1795113" y="1911927"/>
            <a:chExt cx="8747772" cy="36201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3CB8C2-C86B-BAF7-FE58-8EAA11462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020" t="-1" b="1596"/>
            <a:stretch/>
          </p:blipFill>
          <p:spPr>
            <a:xfrm>
              <a:off x="1795113" y="2129703"/>
              <a:ext cx="8747772" cy="3402417"/>
            </a:xfrm>
            <a:prstGeom prst="roundRect">
              <a:avLst>
                <a:gd name="adj" fmla="val 34457"/>
              </a:avLst>
            </a:prstGeom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87575B0-7484-9B47-18B1-CD744FBFF590}"/>
                </a:ext>
              </a:extLst>
            </p:cNvPr>
            <p:cNvSpPr/>
            <p:nvPr/>
          </p:nvSpPr>
          <p:spPr>
            <a:xfrm>
              <a:off x="1939636" y="1911927"/>
              <a:ext cx="4668982" cy="6234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CB0D4A-C179-D054-F692-FCE39F2853F3}"/>
              </a:ext>
            </a:extLst>
          </p:cNvPr>
          <p:cNvGrpSpPr/>
          <p:nvPr/>
        </p:nvGrpSpPr>
        <p:grpSpPr>
          <a:xfrm>
            <a:off x="5390480" y="5640201"/>
            <a:ext cx="899337" cy="557093"/>
            <a:chOff x="6486838" y="5518308"/>
            <a:chExt cx="899337" cy="5570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249A12-C5D6-DDB1-9006-DBA45EC4ADCA}"/>
                </a:ext>
              </a:extLst>
            </p:cNvPr>
            <p:cNvSpPr txBox="1"/>
            <p:nvPr/>
          </p:nvSpPr>
          <p:spPr>
            <a:xfrm>
              <a:off x="6976605" y="5552181"/>
              <a:ext cx="4095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0D329E8-5068-B248-463F-D699C53410D4}"/>
                </a:ext>
              </a:extLst>
            </p:cNvPr>
            <p:cNvSpPr/>
            <p:nvPr/>
          </p:nvSpPr>
          <p:spPr>
            <a:xfrm>
              <a:off x="6486838" y="5518308"/>
              <a:ext cx="508820" cy="508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A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10A15-B41D-098E-CCFF-7447BF4DE5EB}"/>
              </a:ext>
            </a:extLst>
          </p:cNvPr>
          <p:cNvGrpSpPr/>
          <p:nvPr/>
        </p:nvGrpSpPr>
        <p:grpSpPr>
          <a:xfrm>
            <a:off x="8863885" y="5640201"/>
            <a:ext cx="960816" cy="557093"/>
            <a:chOff x="8800089" y="5480712"/>
            <a:chExt cx="960816" cy="5570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04FA996-8E80-622E-55E0-7AAC1444EE07}"/>
                </a:ext>
              </a:extLst>
            </p:cNvPr>
            <p:cNvGrpSpPr/>
            <p:nvPr/>
          </p:nvGrpSpPr>
          <p:grpSpPr>
            <a:xfrm>
              <a:off x="8861568" y="5480712"/>
              <a:ext cx="899337" cy="557093"/>
              <a:chOff x="6486838" y="5518308"/>
              <a:chExt cx="899337" cy="55709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FD07DF-88F3-EC1A-51AF-FA0A5A5CFAFA}"/>
                  </a:ext>
                </a:extLst>
              </p:cNvPr>
              <p:cNvSpPr txBox="1"/>
              <p:nvPr/>
            </p:nvSpPr>
            <p:spPr>
              <a:xfrm>
                <a:off x="6976605" y="5552181"/>
                <a:ext cx="40957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l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F5CB7AD-7E7D-202C-0FF1-64C6E2F0DA84}"/>
                  </a:ext>
                </a:extLst>
              </p:cNvPr>
              <p:cNvSpPr/>
              <p:nvPr/>
            </p:nvSpPr>
            <p:spPr>
              <a:xfrm>
                <a:off x="6486838" y="5518308"/>
                <a:ext cx="508820" cy="5088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EAB8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BB82F2-6FAA-0574-1846-EC6027595066}"/>
                </a:ext>
              </a:extLst>
            </p:cNvPr>
            <p:cNvSpPr txBox="1"/>
            <p:nvPr/>
          </p:nvSpPr>
          <p:spPr>
            <a:xfrm>
              <a:off x="8800089" y="5482180"/>
              <a:ext cx="6317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7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6FA5C2-A4FB-005D-C970-8E84D7B17166}"/>
              </a:ext>
            </a:extLst>
          </p:cNvPr>
          <p:cNvSpPr txBox="1"/>
          <p:nvPr/>
        </p:nvSpPr>
        <p:spPr>
          <a:xfrm>
            <a:off x="1273737" y="560831"/>
            <a:ext cx="9955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797BDC-F344-4816-E1C8-6264B8FB3520}"/>
              </a:ext>
            </a:extLst>
          </p:cNvPr>
          <p:cNvSpPr/>
          <p:nvPr/>
        </p:nvSpPr>
        <p:spPr>
          <a:xfrm>
            <a:off x="721942" y="689192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FFFB2-21A6-5EEA-8B43-4312BCFC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7" y="1811388"/>
            <a:ext cx="9904445" cy="4023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D0C54-7869-8FB9-C5F8-7907A687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817" y="501204"/>
            <a:ext cx="7042932" cy="2860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CF9AA4-11FB-EE6A-1158-584AEFE5EC3A}"/>
              </a:ext>
            </a:extLst>
          </p:cNvPr>
          <p:cNvSpPr txBox="1"/>
          <p:nvPr/>
        </p:nvSpPr>
        <p:spPr>
          <a:xfrm>
            <a:off x="1208915" y="2844918"/>
            <a:ext cx="137362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5E548A-C841-14A8-7474-9857AC27717C}"/>
              </a:ext>
            </a:extLst>
          </p:cNvPr>
          <p:cNvGraphicFramePr>
            <a:graphicFrameLocks noGrp="1"/>
          </p:cNvGraphicFramePr>
          <p:nvPr/>
        </p:nvGraphicFramePr>
        <p:xfrm>
          <a:off x="2519675" y="3541726"/>
          <a:ext cx="7599216" cy="138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19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45958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4778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305667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38392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693454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Bình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Ấm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Xô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69122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lít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11E50DA-55EE-5DD7-DA76-348A0337FAC9}"/>
              </a:ext>
            </a:extLst>
          </p:cNvPr>
          <p:cNvSpPr txBox="1"/>
          <p:nvPr/>
        </p:nvSpPr>
        <p:spPr>
          <a:xfrm>
            <a:off x="6520608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4E426-6C4C-F8EF-12F2-D6A1794CC45A}"/>
              </a:ext>
            </a:extLst>
          </p:cNvPr>
          <p:cNvSpPr txBox="1"/>
          <p:nvPr/>
        </p:nvSpPr>
        <p:spPr>
          <a:xfrm>
            <a:off x="7887445" y="4303502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46D30-E049-3AB4-5520-D3385C6718CA}"/>
              </a:ext>
            </a:extLst>
          </p:cNvPr>
          <p:cNvSpPr txBox="1"/>
          <p:nvPr/>
        </p:nvSpPr>
        <p:spPr>
          <a:xfrm>
            <a:off x="9254283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8ADB1-6EBE-6E1B-92AC-1F85D579F3F2}"/>
              </a:ext>
            </a:extLst>
          </p:cNvPr>
          <p:cNvSpPr txBox="1"/>
          <p:nvPr/>
        </p:nvSpPr>
        <p:spPr>
          <a:xfrm>
            <a:off x="1227966" y="5001431"/>
            <a:ext cx="5986668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3DC90-C359-C748-EAA7-72B3DA5A5FE5}"/>
              </a:ext>
            </a:extLst>
          </p:cNvPr>
          <p:cNvSpPr txBox="1"/>
          <p:nvPr/>
        </p:nvSpPr>
        <p:spPr>
          <a:xfrm>
            <a:off x="7225629" y="5012216"/>
            <a:ext cx="3246553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Can (7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(2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75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7B038-3D10-15A0-056B-3719448F67B4}"/>
              </a:ext>
            </a:extLst>
          </p:cNvPr>
          <p:cNvSpPr txBox="1"/>
          <p:nvPr/>
        </p:nvSpPr>
        <p:spPr>
          <a:xfrm>
            <a:off x="1314450" y="577415"/>
            <a:ext cx="9846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chai.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6F1F09-B79B-4C79-1B07-D6F3D29D03B3}"/>
              </a:ext>
            </a:extLst>
          </p:cNvPr>
          <p:cNvSpPr/>
          <p:nvPr/>
        </p:nvSpPr>
        <p:spPr>
          <a:xfrm>
            <a:off x="756757" y="663588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18BEF-3DBF-B74B-DB3A-B6AC3B918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990" y="1888558"/>
            <a:ext cx="3823545" cy="2876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1FD3C-20A1-92DB-1173-C10CE574C2ED}"/>
              </a:ext>
            </a:extLst>
          </p:cNvPr>
          <p:cNvSpPr txBox="1"/>
          <p:nvPr/>
        </p:nvSpPr>
        <p:spPr>
          <a:xfrm>
            <a:off x="887188" y="1631465"/>
            <a:ext cx="4069517" cy="2432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: 15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7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E2482-34BD-C592-3298-BE7012ED2DF7}"/>
              </a:ext>
            </a:extLst>
          </p:cNvPr>
          <p:cNvSpPr txBox="1"/>
          <p:nvPr/>
        </p:nvSpPr>
        <p:spPr>
          <a:xfrm>
            <a:off x="2611945" y="3876891"/>
            <a:ext cx="5980712" cy="2418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 – 7 = 8 (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2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-1"/>
            <a:ext cx="10972800" cy="68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75" y="111524"/>
            <a:ext cx="3250502" cy="5277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31" y="2841839"/>
            <a:ext cx="1436274" cy="927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006601"/>
            <a:ext cx="2447947" cy="2225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38" y="3331646"/>
            <a:ext cx="1783048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418771" y="5417844"/>
            <a:ext cx="102108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52841" y="5417844"/>
            <a:ext cx="102108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070600" y="5417844"/>
            <a:ext cx="102108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484046" y="5417844"/>
            <a:ext cx="1021081" cy="12732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54399" y="2537038"/>
            <a:ext cx="73152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593652" y="6054443"/>
            <a:ext cx="10988748" cy="8195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640" y="381000"/>
            <a:ext cx="8976360" cy="177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443774" y="6050480"/>
            <a:ext cx="9529385" cy="823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84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                B                  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318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F299FA-4114-CDE4-E32B-9C9E03B8A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800" y="1799605"/>
            <a:ext cx="7588914" cy="29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14CB0-5146-470A-8ECD-EC80B8021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956A0-B815-49E1-9794-E80CAC3B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700" y1="10648" x2="19600" y2="36481"/>
                        <a14:foregroundMark x1="19600" y1="36481" x2="18200" y2="55463"/>
                        <a14:foregroundMark x1="18200" y1="55463" x2="24800" y2="60093"/>
                        <a14:foregroundMark x1="24800" y1="60093" x2="37000" y2="60648"/>
                        <a14:foregroundMark x1="37000" y1="60648" x2="59100" y2="60093"/>
                        <a14:foregroundMark x1="59100" y1="60093" x2="75700" y2="60093"/>
                        <a14:foregroundMark x1="75700" y1="60093" x2="83300" y2="60093"/>
                        <a14:foregroundMark x1="83300" y1="60093" x2="84100" y2="59630"/>
                        <a14:foregroundMark x1="71800" y1="55741" x2="78400" y2="56481"/>
                        <a14:foregroundMark x1="66600" y1="56019" x2="80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282961"/>
            <a:ext cx="10778836" cy="7398120"/>
          </a:xfrm>
          <a:prstGeom prst="rect">
            <a:avLst/>
          </a:prstGeom>
        </p:spPr>
      </p:pic>
      <p:sp>
        <p:nvSpPr>
          <p:cNvPr id="8" name="Arrow: Left 7">
            <a:hlinkClick r:id="" action="ppaction://noaction"/>
            <a:extLst>
              <a:ext uri="{FF2B5EF4-FFF2-40B4-BE49-F238E27FC236}">
                <a16:creationId xmlns:a16="http://schemas.microsoft.com/office/drawing/2014/main" id="{B514FE11-502D-43DB-B73E-4231726F8CF5}"/>
              </a:ext>
            </a:extLst>
          </p:cNvPr>
          <p:cNvSpPr/>
          <p:nvPr/>
        </p:nvSpPr>
        <p:spPr>
          <a:xfrm>
            <a:off x="315884" y="5835535"/>
            <a:ext cx="947651" cy="598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B4040C-10A0-4E3C-9701-811CA6E5A651}"/>
              </a:ext>
            </a:extLst>
          </p:cNvPr>
          <p:cNvSpPr/>
          <p:nvPr/>
        </p:nvSpPr>
        <p:spPr>
          <a:xfrm>
            <a:off x="2666288" y="1651040"/>
            <a:ext cx="6405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hãy kể xem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trong gia đình mình xem những đồ vật nào 1 lít, lớn hơn 1 lít và ít hơn 1 lít </a:t>
            </a:r>
          </a:p>
        </p:txBody>
      </p:sp>
    </p:spTree>
    <p:extLst>
      <p:ext uri="{BB962C8B-B14F-4D97-AF65-F5344CB8AC3E}">
        <p14:creationId xmlns:p14="http://schemas.microsoft.com/office/powerpoint/2010/main" val="7196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59097D-E358-467A-1BFB-90797237AEB7}"/>
              </a:ext>
            </a:extLst>
          </p:cNvPr>
          <p:cNvSpPr/>
          <p:nvPr/>
        </p:nvSpPr>
        <p:spPr>
          <a:xfrm>
            <a:off x="781050" y="809423"/>
            <a:ext cx="7419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vật quanh em có dung tích 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1 lít, lớn hơn 1 lít và ít hơn 1 lít </a:t>
            </a:r>
          </a:p>
        </p:txBody>
      </p:sp>
      <p:pic>
        <p:nvPicPr>
          <p:cNvPr id="3" name="Picture 2" descr="C:\Users\luong\Downloads\lavie-6l-300x300-removebg-preview.png">
            <a:extLst>
              <a:ext uri="{FF2B5EF4-FFF2-40B4-BE49-F238E27FC236}">
                <a16:creationId xmlns:a16="http://schemas.microsoft.com/office/drawing/2014/main" id="{6CCDB439-F407-C9B5-A628-6E8070090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19200"/>
          <a:stretch/>
        </p:blipFill>
        <p:spPr bwMode="auto">
          <a:xfrm>
            <a:off x="7442835" y="3323684"/>
            <a:ext cx="1657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luong\Downloads\nuoc-ngot-coca-cola-15-lit-201912091156085304-removebg-preview.png">
            <a:extLst>
              <a:ext uri="{FF2B5EF4-FFF2-40B4-BE49-F238E27FC236}">
                <a16:creationId xmlns:a16="http://schemas.microsoft.com/office/drawing/2014/main" id="{7BFA2A43-0E09-236A-815D-F628409BC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4" r="36143"/>
          <a:stretch/>
        </p:blipFill>
        <p:spPr bwMode="auto">
          <a:xfrm>
            <a:off x="6454229" y="3868224"/>
            <a:ext cx="889394" cy="23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luong\Downloads\Picture2-removebg-preview.png">
            <a:extLst>
              <a:ext uri="{FF2B5EF4-FFF2-40B4-BE49-F238E27FC236}">
                <a16:creationId xmlns:a16="http://schemas.microsoft.com/office/drawing/2014/main" id="{C29BFDF4-4EE1-A07E-A5A0-D58165F00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r="14660"/>
          <a:stretch/>
        </p:blipFill>
        <p:spPr bwMode="auto">
          <a:xfrm>
            <a:off x="2068557" y="5391786"/>
            <a:ext cx="52715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luong\Downloads\Picture3-removebg-preview.png">
            <a:extLst>
              <a:ext uri="{FF2B5EF4-FFF2-40B4-BE49-F238E27FC236}">
                <a16:creationId xmlns:a16="http://schemas.microsoft.com/office/drawing/2014/main" id="{A4B1E83B-4B55-6346-17DF-24E701FC7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13750" r="28125" b="14375"/>
          <a:stretch/>
        </p:blipFill>
        <p:spPr bwMode="auto">
          <a:xfrm>
            <a:off x="2660843" y="5210133"/>
            <a:ext cx="623914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luong\Downloads\tải_xuống-removebg-preview (1).png">
            <a:extLst>
              <a:ext uri="{FF2B5EF4-FFF2-40B4-BE49-F238E27FC236}">
                <a16:creationId xmlns:a16="http://schemas.microsoft.com/office/drawing/2014/main" id="{4CF628A2-F067-86E7-8A8F-CADF78C67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8666"/>
          <a:stretch/>
        </p:blipFill>
        <p:spPr bwMode="auto">
          <a:xfrm>
            <a:off x="1050106" y="5579599"/>
            <a:ext cx="28041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luong\Downloads\Bình-Aquawater-20l-removebg-preview.png">
            <a:extLst>
              <a:ext uri="{FF2B5EF4-FFF2-40B4-BE49-F238E27FC236}">
                <a16:creationId xmlns:a16="http://schemas.microsoft.com/office/drawing/2014/main" id="{08C064DA-82C2-0DC2-F958-A2A217943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4330"/>
          <a:stretch/>
        </p:blipFill>
        <p:spPr bwMode="auto">
          <a:xfrm>
            <a:off x="8737325" y="457200"/>
            <a:ext cx="324774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luong\Downloads\tải_xuống__1_-removebg-preview.png">
            <a:extLst>
              <a:ext uri="{FF2B5EF4-FFF2-40B4-BE49-F238E27FC236}">
                <a16:creationId xmlns:a16="http://schemas.microsoft.com/office/drawing/2014/main" id="{D5423FA7-7969-B78C-FD17-00AA62FF0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r="28991"/>
          <a:stretch/>
        </p:blipFill>
        <p:spPr bwMode="auto">
          <a:xfrm>
            <a:off x="3322394" y="4534003"/>
            <a:ext cx="681769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luong\Downloads\nuoc-tinh-khiet-aquafina-15-lit-201910250923190784-removebg-preview.png">
            <a:extLst>
              <a:ext uri="{FF2B5EF4-FFF2-40B4-BE49-F238E27FC236}">
                <a16:creationId xmlns:a16="http://schemas.microsoft.com/office/drawing/2014/main" id="{93863A35-EB2C-D787-B25B-C279AAD7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6" r="39703"/>
          <a:stretch/>
        </p:blipFill>
        <p:spPr bwMode="auto">
          <a:xfrm>
            <a:off x="5676900" y="3738066"/>
            <a:ext cx="688615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luong\Downloads\5b7kt5c9wvbqo-removebg-preview.png">
            <a:extLst>
              <a:ext uri="{FF2B5EF4-FFF2-40B4-BE49-F238E27FC236}">
                <a16:creationId xmlns:a16="http://schemas.microsoft.com/office/drawing/2014/main" id="{0AA6420E-5CFD-6F67-D9E3-14933AFB1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r="30385"/>
          <a:stretch/>
        </p:blipFill>
        <p:spPr bwMode="auto">
          <a:xfrm>
            <a:off x="1422703" y="5206192"/>
            <a:ext cx="44087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luong\Downloads\nuoc-khoang-lavie-500ml-removebg-preview.png">
            <a:extLst>
              <a:ext uri="{FF2B5EF4-FFF2-40B4-BE49-F238E27FC236}">
                <a16:creationId xmlns:a16="http://schemas.microsoft.com/office/drawing/2014/main" id="{A3DF38EA-B796-387D-207E-2F14C0E3E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0" r="36100"/>
          <a:stretch/>
        </p:blipFill>
        <p:spPr bwMode="auto">
          <a:xfrm>
            <a:off x="3997318" y="4573759"/>
            <a:ext cx="5015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luong\Downloads\binh-nuoc-thuy-tinh-luminarc-octime-11l-6-300x300-removebg-preview.png">
            <a:extLst>
              <a:ext uri="{FF2B5EF4-FFF2-40B4-BE49-F238E27FC236}">
                <a16:creationId xmlns:a16="http://schemas.microsoft.com/office/drawing/2014/main" id="{5F65E005-649C-794C-1D63-A28CB71F8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r="23597"/>
          <a:stretch/>
        </p:blipFill>
        <p:spPr bwMode="auto">
          <a:xfrm>
            <a:off x="4577422" y="4174728"/>
            <a:ext cx="1099478" cy="21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67037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FA4A0-557E-D6ED-E2EB-E80675863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537" y="2192158"/>
            <a:ext cx="706587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0"/>
            <a:ext cx="10982267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28807" y="1397002"/>
            <a:ext cx="9372599" cy="49530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củ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thỏ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nhổ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qua slide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theo.</a:t>
            </a:r>
            <a:endParaRPr kumimoji="0" lang="en-US" sz="336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70" y="381000"/>
            <a:ext cx="6122670" cy="213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9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5"/>
            <a:ext cx="12192000" cy="6845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096" y="4706196"/>
            <a:ext cx="1499999" cy="13362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50" y="4771724"/>
            <a:ext cx="149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35" y="3383287"/>
            <a:ext cx="1436274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851368" y="4280968"/>
            <a:ext cx="2594992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89408" y="3519731"/>
            <a:ext cx="2350415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868" y="3751485"/>
            <a:ext cx="1273121" cy="12672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05" y="4489551"/>
            <a:ext cx="1499999" cy="13362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021" y="4733588"/>
            <a:ext cx="1731066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895716" y="5352552"/>
            <a:ext cx="823031" cy="7350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676737" y="5360177"/>
            <a:ext cx="102108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20" y="4835190"/>
            <a:ext cx="127422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591592" y="5429920"/>
            <a:ext cx="102108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7" y="4521522"/>
            <a:ext cx="1897794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484046" y="5417844"/>
            <a:ext cx="1021081" cy="1273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725491" y="5418482"/>
            <a:ext cx="823031" cy="7350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609600" y="6172200"/>
            <a:ext cx="10972800" cy="6794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1454027" y="6273802"/>
            <a:ext cx="9504852" cy="524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A                                 B                                C                   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19526" y="112528"/>
            <a:ext cx="11780520" cy="2290426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70684" y="238227"/>
            <a:ext cx="6601790" cy="9144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Chai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đựng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.…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xô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Bevel 38"/>
          <p:cNvSpPr/>
          <p:nvPr/>
        </p:nvSpPr>
        <p:spPr>
          <a:xfrm>
            <a:off x="1363644" y="2609014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4850478" y="2606669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8671579" y="2589699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16F467-163C-49E6-89BB-3B1D58823F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3921" y="160418"/>
            <a:ext cx="3699892" cy="212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4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92331 0.2506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59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58464 0.2784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3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2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50"/>
                            </p:stCondLst>
                            <p:childTnLst>
                              <p:par>
                                <p:cTn id="14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3 L 0.24987 0.26805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25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"/>
            <a:ext cx="12192000" cy="68453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67" y="3416024"/>
            <a:ext cx="1436274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38502" y="3981875"/>
            <a:ext cx="2594992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177801"/>
            <a:ext cx="2315401" cy="375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6963" y="2617924"/>
            <a:ext cx="2350415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51" y="2964768"/>
            <a:ext cx="1273121" cy="12672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05" y="4489551"/>
            <a:ext cx="1499999" cy="13362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85" y="4859441"/>
            <a:ext cx="1731066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47" y="5043087"/>
            <a:ext cx="1499999" cy="13362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666401" y="5496339"/>
            <a:ext cx="823031" cy="7350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199074" y="5556288"/>
            <a:ext cx="102108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87" y="4343308"/>
            <a:ext cx="1323023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484046" y="5417844"/>
            <a:ext cx="1021081" cy="1273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609600" y="6172200"/>
            <a:ext cx="10972800" cy="6794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1528908" y="6273802"/>
            <a:ext cx="9504852" cy="524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A                                              B                         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81202" y="129635"/>
            <a:ext cx="9498488" cy="1064165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72640" y="177800"/>
            <a:ext cx="9282737" cy="9144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Lít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hay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3433492" y="1463894"/>
            <a:ext cx="3144763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7325105" y="1463894"/>
            <a:ext cx="3144763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3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44444E-6 L 0.7211 0.4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55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44444E-6 L 0.33321 0.3002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3 L 0.07917 0.3291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3463871" y="4434091"/>
            <a:ext cx="4962898" cy="242390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1E27B-BD9C-C478-90DF-CC6EC982B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322" y="1941034"/>
            <a:ext cx="4645555" cy="371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09054-8893-ACD7-6940-3ABCE8AA2C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571" y="1368879"/>
            <a:ext cx="4200508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221424" y="1340521"/>
            <a:ext cx="7522374" cy="3636942"/>
            <a:chOff x="1985420" y="2057638"/>
            <a:chExt cx="8575122" cy="36369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LUYỆN TẬP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62817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U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Y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C6E473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FE9EA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D7D31">
                      <a:lumMod val="75000"/>
                    </a:srgbClr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Ậ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83AD4D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14347" r="13880" b="4814"/>
          <a:stretch/>
        </p:blipFill>
        <p:spPr>
          <a:xfrm>
            <a:off x="8207829" y="2464408"/>
            <a:ext cx="3657600" cy="3789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D2A06-B1CA-2E24-CDF3-E3EA20802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" b="93293" l="962" r="92308">
                        <a14:foregroundMark x1="12500" y1="10976" x2="60577" y2="15244"/>
                        <a14:foregroundMark x1="26923" y1="9756" x2="53846" y2="82317"/>
                        <a14:foregroundMark x1="53846" y1="82317" x2="5769" y2="94512"/>
                        <a14:foregroundMark x1="5769" y1="94512" x2="93269" y2="90854"/>
                        <a14:foregroundMark x1="17308" y1="7927" x2="33654" y2="44512"/>
                        <a14:foregroundMark x1="33654" y1="44512" x2="962" y2="34146"/>
                        <a14:foregroundMark x1="962" y1="32317" x2="29808" y2="1829"/>
                        <a14:foregroundMark x1="29808" y1="1829" x2="39423" y2="610"/>
                        <a14:foregroundMark x1="30769" y1="7317" x2="59615" y2="12805"/>
                        <a14:foregroundMark x1="27885" y1="1220" x2="59615" y2="14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2552">
            <a:off x="756489" y="230297"/>
            <a:ext cx="583404" cy="91998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BC38A762-E2A2-E24F-EFD9-DD599EF326B0}"/>
              </a:ext>
            </a:extLst>
          </p:cNvPr>
          <p:cNvSpPr txBox="1"/>
          <p:nvPr/>
        </p:nvSpPr>
        <p:spPr>
          <a:xfrm>
            <a:off x="1248261" y="390986"/>
            <a:ext cx="4747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zh-CN" altLang="en-US" sz="5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包图小白体" panose="02010601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/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blipFill>
                <a:blip r:embed="rId6"/>
                <a:stretch>
                  <a:fillRect l="-10312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/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12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𝟕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blipFill>
                <a:blip r:embed="rId7"/>
                <a:stretch>
                  <a:fillRect l="-6735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/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𝟏𝟒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/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𝟓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28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5713;#71700;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447</Words>
  <Application>Microsoft Office PowerPoint</Application>
  <PresentationFormat>Widescreen</PresentationFormat>
  <Paragraphs>98</Paragraphs>
  <Slides>23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Arial</vt:lpstr>
      <vt:lpstr>Book Antiqua</vt:lpstr>
      <vt:lpstr>Calibri</vt:lpstr>
      <vt:lpstr>Cambria</vt:lpstr>
      <vt:lpstr>Cambria Math</vt:lpstr>
      <vt:lpstr>UTM Showcard</vt:lpstr>
      <vt:lpstr>Wingdings</vt:lpstr>
      <vt:lpstr>思源黑体 CN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Quỳnh Nga</cp:lastModifiedBy>
  <cp:revision>14</cp:revision>
  <dcterms:created xsi:type="dcterms:W3CDTF">2024-05-07T03:08:25Z</dcterms:created>
  <dcterms:modified xsi:type="dcterms:W3CDTF">2025-11-04T08:52:45Z</dcterms:modified>
</cp:coreProperties>
</file>