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7" r:id="rId4"/>
    <p:sldId id="269" r:id="rId5"/>
    <p:sldId id="273" r:id="rId6"/>
    <p:sldId id="274" r:id="rId7"/>
    <p:sldId id="265" r:id="rId8"/>
    <p:sldId id="258" r:id="rId9"/>
    <p:sldId id="436" r:id="rId10"/>
    <p:sldId id="261" r:id="rId11"/>
    <p:sldId id="437" r:id="rId12"/>
    <p:sldId id="438" r:id="rId13"/>
    <p:sldId id="439" r:id="rId14"/>
    <p:sldId id="259" r:id="rId15"/>
    <p:sldId id="262" r:id="rId16"/>
    <p:sldId id="263" r:id="rId17"/>
    <p:sldId id="270" r:id="rId18"/>
    <p:sldId id="440" r:id="rId19"/>
    <p:sldId id="441" r:id="rId20"/>
    <p:sldId id="442" r:id="rId21"/>
    <p:sldId id="443" r:id="rId22"/>
    <p:sldId id="444" r:id="rId23"/>
    <p:sldId id="445" r:id="rId24"/>
    <p:sldId id="446" r:id="rId25"/>
    <p:sldId id="447" r:id="rId26"/>
    <p:sldId id="448" r:id="rId27"/>
    <p:sldId id="449" r:id="rId28"/>
    <p:sldId id="272" r:id="rId29"/>
    <p:sldId id="451" r:id="rId30"/>
    <p:sldId id="452" r:id="rId31"/>
    <p:sldId id="453" r:id="rId32"/>
    <p:sldId id="454" r:id="rId33"/>
    <p:sldId id="455" r:id="rId34"/>
    <p:sldId id="456" r:id="rId35"/>
    <p:sldId id="458" r:id="rId36"/>
    <p:sldId id="457" r:id="rId37"/>
    <p:sldId id="459"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881" autoAdjust="0"/>
  </p:normalViewPr>
  <p:slideViewPr>
    <p:cSldViewPr>
      <p:cViewPr varScale="1">
        <p:scale>
          <a:sx n="53" d="100"/>
          <a:sy n="53" d="100"/>
        </p:scale>
        <p:origin x="9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31/10/2025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27</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21</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22</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F0BA9AD8-C5E8-525C-4C13-27258AB182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1400" y="3009900"/>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
        <p:nvSpPr>
          <p:cNvPr id="2" name="Rectangle 1"/>
          <p:cNvSpPr/>
          <p:nvPr/>
        </p:nvSpPr>
        <p:spPr>
          <a:xfrm>
            <a:off x="6340921" y="149812"/>
            <a:ext cx="5936817" cy="1446550"/>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chemeClr val="accent2">
                    <a:lumMod val="40000"/>
                    <a:lumOff val="60000"/>
                  </a:schemeClr>
                </a:solidFill>
                <a:effectLst/>
              </a:rPr>
              <a:t>UBND </a:t>
            </a:r>
            <a:r>
              <a:rPr lang="en-US" sz="4400" b="1" cap="none" spc="0" dirty="0" err="1" smtClean="0">
                <a:ln w="22225">
                  <a:solidFill>
                    <a:schemeClr val="accent2"/>
                  </a:solidFill>
                  <a:prstDash val="solid"/>
                </a:ln>
                <a:solidFill>
                  <a:schemeClr val="accent2">
                    <a:lumMod val="40000"/>
                    <a:lumOff val="60000"/>
                  </a:schemeClr>
                </a:solidFill>
                <a:effectLst/>
              </a:rPr>
              <a:t>Phường</a:t>
            </a:r>
            <a:r>
              <a:rPr lang="en-US" sz="4400" b="1" cap="none" spc="0" dirty="0" smtClean="0">
                <a:ln w="22225">
                  <a:solidFill>
                    <a:schemeClr val="accent2"/>
                  </a:solidFill>
                  <a:prstDash val="solid"/>
                </a:ln>
                <a:solidFill>
                  <a:schemeClr val="accent2">
                    <a:lumMod val="40000"/>
                    <a:lumOff val="60000"/>
                  </a:schemeClr>
                </a:solidFill>
                <a:effectLst/>
              </a:rPr>
              <a:t> Tam </a:t>
            </a:r>
            <a:r>
              <a:rPr lang="en-US" sz="4400" b="1" cap="none" spc="0" dirty="0" err="1" smtClean="0">
                <a:ln w="22225">
                  <a:solidFill>
                    <a:schemeClr val="accent2"/>
                  </a:solidFill>
                  <a:prstDash val="solid"/>
                </a:ln>
                <a:solidFill>
                  <a:schemeClr val="accent2">
                    <a:lumMod val="40000"/>
                    <a:lumOff val="60000"/>
                  </a:schemeClr>
                </a:solidFill>
                <a:effectLst/>
              </a:rPr>
              <a:t>Điệp</a:t>
            </a:r>
            <a:endParaRPr lang="en-US" sz="4400" b="1" cap="none" spc="0" dirty="0" smtClean="0">
              <a:ln w="22225">
                <a:solidFill>
                  <a:schemeClr val="accent2"/>
                </a:solidFill>
                <a:prstDash val="solid"/>
              </a:ln>
              <a:solidFill>
                <a:schemeClr val="accent2">
                  <a:lumMod val="40000"/>
                  <a:lumOff val="60000"/>
                </a:schemeClr>
              </a:solidFill>
              <a:effectLst/>
            </a:endParaRPr>
          </a:p>
          <a:p>
            <a:pPr algn="ctr"/>
            <a:r>
              <a:rPr lang="en-US" sz="4400" b="1" cap="none" spc="0" dirty="0" err="1" smtClean="0">
                <a:ln w="22225">
                  <a:solidFill>
                    <a:schemeClr val="accent2"/>
                  </a:solidFill>
                  <a:prstDash val="solid"/>
                </a:ln>
                <a:solidFill>
                  <a:schemeClr val="accent2">
                    <a:lumMod val="40000"/>
                    <a:lumOff val="60000"/>
                  </a:schemeClr>
                </a:solidFill>
                <a:effectLst/>
              </a:rPr>
              <a:t>Trường</a:t>
            </a:r>
            <a:r>
              <a:rPr lang="en-US" sz="4400" b="1" cap="none" spc="0" dirty="0" smtClean="0">
                <a:ln w="22225">
                  <a:solidFill>
                    <a:schemeClr val="accent2"/>
                  </a:solidFill>
                  <a:prstDash val="solid"/>
                </a:ln>
                <a:solidFill>
                  <a:schemeClr val="accent2">
                    <a:lumMod val="40000"/>
                    <a:lumOff val="60000"/>
                  </a:schemeClr>
                </a:solidFill>
                <a:effectLst/>
              </a:rPr>
              <a:t> TH </a:t>
            </a:r>
            <a:r>
              <a:rPr lang="en-US" sz="4400" b="1" cap="none" spc="0" dirty="0" err="1" smtClean="0">
                <a:ln w="22225">
                  <a:solidFill>
                    <a:schemeClr val="accent2"/>
                  </a:solidFill>
                  <a:prstDash val="solid"/>
                </a:ln>
                <a:solidFill>
                  <a:schemeClr val="accent2">
                    <a:lumMod val="40000"/>
                    <a:lumOff val="60000"/>
                  </a:schemeClr>
                </a:solidFill>
                <a:effectLst/>
              </a:rPr>
              <a:t>Quang</a:t>
            </a:r>
            <a:r>
              <a:rPr lang="en-US" sz="4400" b="1" cap="none" spc="0" dirty="0" smtClean="0">
                <a:ln w="22225">
                  <a:solidFill>
                    <a:schemeClr val="accent2"/>
                  </a:solidFill>
                  <a:prstDash val="solid"/>
                </a:ln>
                <a:solidFill>
                  <a:schemeClr val="accent2">
                    <a:lumMod val="40000"/>
                    <a:lumOff val="60000"/>
                  </a:schemeClr>
                </a:solidFill>
                <a:effectLst/>
              </a:rPr>
              <a:t> </a:t>
            </a:r>
            <a:r>
              <a:rPr lang="en-US" sz="4400" b="1" cap="none" spc="0" dirty="0" err="1" smtClean="0">
                <a:ln w="22225">
                  <a:solidFill>
                    <a:schemeClr val="accent2"/>
                  </a:solidFill>
                  <a:prstDash val="solid"/>
                </a:ln>
                <a:solidFill>
                  <a:schemeClr val="accent2">
                    <a:lumMod val="40000"/>
                    <a:lumOff val="60000"/>
                  </a:schemeClr>
                </a:solidFill>
                <a:effectLst/>
              </a:rPr>
              <a:t>Sơn</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5494796" y="7635895"/>
            <a:ext cx="6874382" cy="1754326"/>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GV: NGUYỄN THỊ NGỌC</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TỔ CM:  4;5</a:t>
            </a: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 xmlns:asvg="http://schemas.microsoft.com/office/drawing/2016/SVG/main" r:embed="rId4"/>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 xmlns:asvg="http://schemas.microsoft.com/office/drawing/2016/SVG/main"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 xmlns:asvg="http://schemas.microsoft.com/office/drawing/2016/SVG/main"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713</Words>
  <Application>Microsoft Office PowerPoint</Application>
  <PresentationFormat>Custom</PresentationFormat>
  <Paragraphs>53</Paragraphs>
  <Slides>36</Slides>
  <Notes>12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Agrandir Narrow Ultra-Bold</vt:lpstr>
      <vt:lpstr>Arial</vt:lpstr>
      <vt:lpstr>Arial-Rounded</vt:lpstr>
      <vt:lpstr>Calibri</vt:lpstr>
      <vt:lpstr>Cambria</vt:lpstr>
      <vt:lpstr>Inter</vt:lpstr>
      <vt:lpstr>Open Sans Bold</vt:lpstr>
      <vt:lpstr>思源黑体 CN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42</cp:revision>
  <dcterms:created xsi:type="dcterms:W3CDTF">2006-08-16T00:00:00Z</dcterms:created>
  <dcterms:modified xsi:type="dcterms:W3CDTF">2025-10-31T03:05:09Z</dcterms:modified>
  <dc:identifier>DAGMx3oqY8g</dc:identifier>
</cp:coreProperties>
</file>