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8"/>
  </p:notesMasterIdLst>
  <p:sldIdLst>
    <p:sldId id="278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2" r:id="rId23"/>
    <p:sldId id="273" r:id="rId24"/>
    <p:sldId id="274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9BB8C-25A8-4C0F-8229-45DD65B1A76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C8590-09DB-4C83-B85A-2E032E44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9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06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79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34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0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44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90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3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3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7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9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07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20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00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46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92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54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78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03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4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23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30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23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70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6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14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56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25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45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56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01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56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98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43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64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50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39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40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70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0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85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37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0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633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64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96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0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30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84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17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88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71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01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1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78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61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693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64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72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17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56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2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7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E9783-7DDF-46ED-A2F5-4C4D15348C7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56A89-E31D-4271-95F7-C9BAEE5E9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6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7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3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7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1CD98A-D101-EF52-953D-B05BC95B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6" y="0"/>
            <a:ext cx="12161838" cy="6841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152401" y="4168280"/>
            <a:ext cx="5153663" cy="2689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A51530-B8C5-4720-8DAC-1532DA800E3A}"/>
              </a:ext>
            </a:extLst>
          </p:cNvPr>
          <p:cNvSpPr txBox="1"/>
          <p:nvPr/>
        </p:nvSpPr>
        <p:spPr>
          <a:xfrm>
            <a:off x="1556328" y="1573619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TRƯỜNG TIỂU HỌC QUANG SƠN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8ECDC-32CA-79F8-E3B7-1E1EFA3FC0B2}"/>
              </a:ext>
            </a:extLst>
          </p:cNvPr>
          <p:cNvSpPr/>
          <p:nvPr/>
        </p:nvSpPr>
        <p:spPr>
          <a:xfrm>
            <a:off x="420255" y="2657371"/>
            <a:ext cx="812338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/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68654-2DFA-7C8E-E0DF-F0ABE217F156}"/>
              </a:ext>
            </a:extLst>
          </p:cNvPr>
          <p:cNvSpPr/>
          <p:nvPr/>
        </p:nvSpPr>
        <p:spPr>
          <a:xfrm>
            <a:off x="6127576" y="440679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6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062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1346"/>
            <a:ext cx="12090400" cy="67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hình học- Tròn vuông tam giác ( có lồng tiếng) - Toán nhận diện các hình">
            <a:hlinkClick r:id="" action="ppaction://media"/>
            <a:extLst>
              <a:ext uri="{FF2B5EF4-FFF2-40B4-BE49-F238E27FC236}">
                <a16:creationId xmlns:a16="http://schemas.microsoft.com/office/drawing/2014/main" id="{8C4910B2-4F9E-84EE-D324-E54A5CAEE9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47637"/>
            <a:ext cx="1153477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12090400" cy="68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36"/>
            <a:ext cx="12192000" cy="68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9192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2209801" y="1991462"/>
            <a:ext cx="1512399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0" y="237246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92195" y="701040"/>
            <a:ext cx="6844380" cy="822960"/>
            <a:chOff x="223100" y="590914"/>
            <a:chExt cx="11438269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58000" y="366786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908" y="4823558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0" y="595386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37040" y="2434983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9393080" y="3721150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93080" y="4953000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9433006" y="6005286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38001" y="245221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59551" y="3815554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38000" y="4982028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38000" y="6083650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76600" y="5115662"/>
            <a:ext cx="3581400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05200" y="2791008"/>
            <a:ext cx="3352800" cy="120886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429001" y="2847171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601698" y="5167086"/>
            <a:ext cx="3284031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2" y="0"/>
            <a:ext cx="2758827" cy="1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tròn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71387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29250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829550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34550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951549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Isosceles Triangle 65"/>
          <p:cNvSpPr/>
          <p:nvPr/>
        </p:nvSpPr>
        <p:spPr>
          <a:xfrm>
            <a:off x="990600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535680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11349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Isosceles Triangle 68"/>
          <p:cNvSpPr/>
          <p:nvPr/>
        </p:nvSpPr>
        <p:spPr>
          <a:xfrm>
            <a:off x="7490619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19469" y="4419601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768749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8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3446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627529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585789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35680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32749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509680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68500" y="4419601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841207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34550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6800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3567272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239001" y="4688623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33" grpId="0" animBg="1"/>
      <p:bldP spid="3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CA856-1BFA-97EB-96DC-CD46A02E6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010" y="446771"/>
            <a:ext cx="8327858" cy="2072820"/>
          </a:xfrm>
          <a:prstGeom prst="rect">
            <a:avLst/>
          </a:prstGeom>
        </p:spPr>
      </p:pic>
      <p:pic>
        <p:nvPicPr>
          <p:cNvPr id="6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9F7719DE-CE37-FD62-12EE-61540D43B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7641" y="3022924"/>
            <a:ext cx="2873760" cy="373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9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ange Colorful Illustrative Japanese Language Class YouTube Intro Video (5)">
            <a:hlinkClick r:id="" action="ppaction://media"/>
            <a:extLst>
              <a:ext uri="{FF2B5EF4-FFF2-40B4-BE49-F238E27FC236}">
                <a16:creationId xmlns:a16="http://schemas.microsoft.com/office/drawing/2014/main" id="{76D26F1C-2104-4B40-B40C-7DC65ACA8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62" y="0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7109C-7494-2F30-1A30-1937B797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067" y="1034658"/>
            <a:ext cx="806570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id="{26F09F49-1DA1-EE81-D953-C748E351E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6DC8ABF3-0EDE-A9E5-7180-934681F489B1}"/>
              </a:ext>
            </a:extLst>
          </p:cNvPr>
          <p:cNvSpPr/>
          <p:nvPr/>
        </p:nvSpPr>
        <p:spPr>
          <a:xfrm>
            <a:off x="1547423" y="1971079"/>
            <a:ext cx="8254668" cy="4060429"/>
          </a:xfrm>
          <a:prstGeom prst="roundRect">
            <a:avLst>
              <a:gd name="adj" fmla="val 10898"/>
            </a:avLst>
          </a:prstGeom>
          <a:solidFill>
            <a:sysClr val="window" lastClr="FFFFFF">
              <a:alpha val="8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56592-0CEC-9972-4EEA-AB3BC1A0D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231" y="1868632"/>
            <a:ext cx="2987299" cy="2304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C3021-264D-155A-3B7E-BF225E720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508" y="2775301"/>
            <a:ext cx="7931583" cy="2639797"/>
          </a:xfrm>
          <a:prstGeom prst="rect">
            <a:avLst/>
          </a:prstGeom>
        </p:spPr>
      </p:pic>
      <p:pic>
        <p:nvPicPr>
          <p:cNvPr id="8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12427-E279-34D4-9BAB-A498D73D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61" y="365125"/>
            <a:ext cx="9571550" cy="4359018"/>
          </a:xfrm>
          <a:prstGeom prst="rect">
            <a:avLst/>
          </a:prstGeom>
        </p:spPr>
      </p:pic>
      <p:pic>
        <p:nvPicPr>
          <p:cNvPr id="6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3109" y="3663115"/>
            <a:ext cx="1541688" cy="30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748145" y="230188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2189018" y="757815"/>
            <a:ext cx="9254837" cy="4876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9018" y="757815"/>
            <a:ext cx="2590800" cy="1295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48527" y="2109571"/>
            <a:ext cx="2743200" cy="27432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81782" y="2556591"/>
            <a:ext cx="2023040" cy="1102597"/>
            <a:chOff x="1025023" y="1615381"/>
            <a:chExt cx="2023040" cy="1102597"/>
          </a:xfrm>
        </p:grpSpPr>
        <p:sp>
          <p:nvSpPr>
            <p:cNvPr id="10" name="Down Arrow 9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265" y="1618681"/>
            <a:ext cx="388348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9891" y="424872"/>
            <a:ext cx="10317018" cy="57634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B055D-66D0-3575-84D7-69794F63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73" y="424872"/>
            <a:ext cx="3114963" cy="2796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1E388-E893-19E2-FD85-F4A75CE8F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5" b="5549"/>
          <a:stretch/>
        </p:blipFill>
        <p:spPr>
          <a:xfrm>
            <a:off x="4276436" y="411389"/>
            <a:ext cx="3330298" cy="2796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CC627-0475-64E6-F52D-8B9DCBE7F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66" b="10008"/>
          <a:stretch/>
        </p:blipFill>
        <p:spPr>
          <a:xfrm>
            <a:off x="7693892" y="438352"/>
            <a:ext cx="3713018" cy="2770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10788D-8356-663E-EE27-82B4CA56FC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73"/>
          <a:stretch/>
        </p:blipFill>
        <p:spPr>
          <a:xfrm>
            <a:off x="1161473" y="3377436"/>
            <a:ext cx="3114963" cy="2628390"/>
          </a:xfrm>
          <a:prstGeom prst="rect">
            <a:avLst/>
          </a:prstGeom>
        </p:spPr>
      </p:pic>
      <p:pic>
        <p:nvPicPr>
          <p:cNvPr id="10" name="Picture 2" descr="Gạch bông men vuông 200x200 20110">
            <a:extLst>
              <a:ext uri="{FF2B5EF4-FFF2-40B4-BE49-F238E27FC236}">
                <a16:creationId xmlns:a16="http://schemas.microsoft.com/office/drawing/2014/main" id="{35292AC1-E906-C4CC-BFD4-D56BA8BB2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4432401" y="3372322"/>
            <a:ext cx="3174334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àn ghế cafe chân sắt mặt gỗ vuông cafe20">
            <a:extLst>
              <a:ext uri="{FF2B5EF4-FFF2-40B4-BE49-F238E27FC236}">
                <a16:creationId xmlns:a16="http://schemas.microsoft.com/office/drawing/2014/main" id="{1F3F1BA6-1AE2-8801-8228-6880AB3C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8068" r="7357" b="20539"/>
          <a:stretch/>
        </p:blipFill>
        <p:spPr bwMode="auto">
          <a:xfrm>
            <a:off x="7879251" y="3372322"/>
            <a:ext cx="3370640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8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6335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443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9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103</Words>
  <Application>Microsoft Office PowerPoint</Application>
  <PresentationFormat>Widescreen</PresentationFormat>
  <Paragraphs>41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Mediamart</dc:creator>
  <cp:lastModifiedBy>Mediamart</cp:lastModifiedBy>
  <cp:revision>4</cp:revision>
  <dcterms:created xsi:type="dcterms:W3CDTF">2025-10-30T11:48:28Z</dcterms:created>
  <dcterms:modified xsi:type="dcterms:W3CDTF">2025-10-30T12:13:56Z</dcterms:modified>
</cp:coreProperties>
</file>