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Lst>
  <p:notesMasterIdLst>
    <p:notesMasterId r:id="rId33"/>
  </p:notesMasterIdLst>
  <p:sldIdLst>
    <p:sldId id="330" r:id="rId5"/>
    <p:sldId id="275" r:id="rId6"/>
    <p:sldId id="274" r:id="rId7"/>
    <p:sldId id="309" r:id="rId8"/>
    <p:sldId id="310" r:id="rId9"/>
    <p:sldId id="311" r:id="rId10"/>
    <p:sldId id="278" r:id="rId11"/>
    <p:sldId id="312" r:id="rId12"/>
    <p:sldId id="313" r:id="rId13"/>
    <p:sldId id="297" r:id="rId14"/>
    <p:sldId id="295"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9CF3-6FEE-BA3C-453D-B83208A23FD5}"/>
            </a:ext>
          </a:extLst>
        </p:cNvPr>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8AE21514-DDD1-D3BF-AD6B-3CE1F1422E1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a:extLst>
              <a:ext uri="{FF2B5EF4-FFF2-40B4-BE49-F238E27FC236}">
                <a16:creationId xmlns:a16="http://schemas.microsoft.com/office/drawing/2014/main" id="{A2270C51-293E-7C3B-3557-9140D567922A}"/>
              </a:ext>
            </a:extLst>
          </p:cNvPr>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5364" name="灯片编号占位符 3">
            <a:extLst>
              <a:ext uri="{FF2B5EF4-FFF2-40B4-BE49-F238E27FC236}">
                <a16:creationId xmlns:a16="http://schemas.microsoft.com/office/drawing/2014/main" id="{E3287AA9-E719-0A2D-4E13-9BD196CBAA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34663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2025/10/28</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2025/10/28</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2025/10/28</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2025/10/28</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2025/10/28</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2025/10/28</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2025/10/28</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2025/10/28</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2025/10/28</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2025/10/28</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2025/10/28</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slide" Target="slide5.xml"/><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slide" Target="slide3.xml"/><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slide" Target="slide2.xml"/><Relationship Id="rId9" Type="http://schemas.openxmlformats.org/officeDocument/2006/relationships/image" Target="../media/image16.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5.xml"/><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slide" Target="slide3.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2.xml"/><Relationship Id="rId9" Type="http://schemas.openxmlformats.org/officeDocument/2006/relationships/image" Target="../media/image16.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slide" Target="slide5.xml"/><Relationship Id="rId12"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slide" Target="slide3.xml"/><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slide" Target="slide2.xml"/><Relationship Id="rId9" Type="http://schemas.openxmlformats.org/officeDocument/2006/relationships/image" Target="../media/image16.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B7B03-95C2-17D4-F14A-09F6D3D50BDA}"/>
            </a:ext>
          </a:extLst>
        </p:cNvPr>
        <p:cNvGrpSpPr/>
        <p:nvPr/>
      </p:nvGrpSpPr>
      <p:grpSpPr>
        <a:xfrm>
          <a:off x="0" y="0"/>
          <a:ext cx="0" cy="0"/>
          <a:chOff x="0" y="0"/>
          <a:chExt cx="0" cy="0"/>
        </a:xfrm>
      </p:grpSpPr>
      <p:pic>
        <p:nvPicPr>
          <p:cNvPr id="14339" name="图片 1">
            <a:extLst>
              <a:ext uri="{FF2B5EF4-FFF2-40B4-BE49-F238E27FC236}">
                <a16:creationId xmlns:a16="http://schemas.microsoft.com/office/drawing/2014/main" id="{6585DEC5-2E7C-B3E4-A304-CFB0A6877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a:extLst>
              <a:ext uri="{FF2B5EF4-FFF2-40B4-BE49-F238E27FC236}">
                <a16:creationId xmlns:a16="http://schemas.microsoft.com/office/drawing/2014/main" id="{D89F9EF4-137E-CB61-78EF-86FDE3E8E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a:extLst>
              <a:ext uri="{FF2B5EF4-FFF2-40B4-BE49-F238E27FC236}">
                <a16:creationId xmlns:a16="http://schemas.microsoft.com/office/drawing/2014/main" id="{CDA67AF4-E40B-788B-DC6E-0B644D8C8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6C322E1-5B2F-DFC6-EDED-AAD942F611E7}"/>
              </a:ext>
            </a:extLst>
          </p:cNvPr>
          <p:cNvPicPr>
            <a:picLocks noChangeAspect="1"/>
          </p:cNvPicPr>
          <p:nvPr/>
        </p:nvPicPr>
        <p:blipFill>
          <a:blip r:embed="rId6"/>
          <a:stretch>
            <a:fillRect/>
          </a:stretch>
        </p:blipFill>
        <p:spPr>
          <a:xfrm rot="1017061">
            <a:off x="3298238" y="1579749"/>
            <a:ext cx="6076454" cy="3944723"/>
          </a:xfrm>
          <a:prstGeom prst="rect">
            <a:avLst/>
          </a:prstGeom>
        </p:spPr>
      </p:pic>
      <p:sp>
        <p:nvSpPr>
          <p:cNvPr id="4" name="TextBox 3">
            <a:extLst>
              <a:ext uri="{FF2B5EF4-FFF2-40B4-BE49-F238E27FC236}">
                <a16:creationId xmlns:a16="http://schemas.microsoft.com/office/drawing/2014/main" id="{B748DA38-5E4B-221F-EB7B-3C27EA81B42C}"/>
              </a:ext>
            </a:extLst>
          </p:cNvPr>
          <p:cNvSpPr txBox="1"/>
          <p:nvPr/>
        </p:nvSpPr>
        <p:spPr>
          <a:xfrm>
            <a:off x="3221038" y="195946"/>
            <a:ext cx="7922234" cy="646331"/>
          </a:xfrm>
          <a:prstGeom prst="rect">
            <a:avLst/>
          </a:prstGeom>
          <a:noFill/>
        </p:spPr>
        <p:txBody>
          <a:bodyPr wrap="square">
            <a:spAutoFit/>
          </a:bodyPr>
          <a:lstStyle/>
          <a:p>
            <a:r>
              <a:rPr lang="en-US" sz="3600" dirty="0">
                <a:latin typeface="Algerian" panose="04020705040A02060702" pitchFamily="82" charset="0"/>
                <a:ea typeface="ADLaM Display" panose="02010000000000000000" pitchFamily="2" charset="0"/>
                <a:cs typeface="ADLaM Display" panose="02010000000000000000" pitchFamily="2" charset="0"/>
              </a:rPr>
              <a:t>TRƯỜNG TIỂU HỌC QUANG SƠN</a:t>
            </a:r>
          </a:p>
        </p:txBody>
      </p:sp>
      <p:sp>
        <p:nvSpPr>
          <p:cNvPr id="5" name="TextBox 4">
            <a:extLst>
              <a:ext uri="{FF2B5EF4-FFF2-40B4-BE49-F238E27FC236}">
                <a16:creationId xmlns:a16="http://schemas.microsoft.com/office/drawing/2014/main" id="{67C3BB32-1E8F-2FF5-8FA6-B39314B129F0}"/>
              </a:ext>
            </a:extLst>
          </p:cNvPr>
          <p:cNvSpPr txBox="1"/>
          <p:nvPr/>
        </p:nvSpPr>
        <p:spPr>
          <a:xfrm>
            <a:off x="4194235" y="6261944"/>
            <a:ext cx="4804509"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Nguyễn Đoàn Thu Hằng</a:t>
            </a:r>
          </a:p>
        </p:txBody>
      </p:sp>
    </p:spTree>
    <p:extLst>
      <p:ext uri="{BB962C8B-B14F-4D97-AF65-F5344CB8AC3E}">
        <p14:creationId xmlns:p14="http://schemas.microsoft.com/office/powerpoint/2010/main" val="257889270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5690661"/>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1011</Words>
  <Application>Microsoft Office PowerPoint</Application>
  <PresentationFormat>Widescreen</PresentationFormat>
  <Paragraphs>102</Paragraphs>
  <Slides>28</Slides>
  <Notes>26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黑体</vt:lpstr>
      <vt:lpstr>Algerian</vt:lpstr>
      <vt:lpstr>Arial</vt:lpstr>
      <vt:lpstr>Barriecito</vt:lpstr>
      <vt:lpstr>Calibri</vt:lpstr>
      <vt:lpstr>Cambria</vt:lpstr>
      <vt:lpstr>Gochi Hand</vt:lpstr>
      <vt:lpstr>Tahoma</vt:lpstr>
      <vt:lpstr>Times New Roman</vt:lpstr>
      <vt:lpstr>UTM Aptima</vt:lpstr>
      <vt:lpstr>UTM Duepuntozero</vt:lpstr>
      <vt:lpstr>UTM Showcard</vt:lpstr>
      <vt:lpstr>字魂59号-创粗黑</vt:lpstr>
      <vt:lpstr>默认设计模板</vt:lpstr>
      <vt:lpstr>Office 主题</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Doan Thu Hang</cp:lastModifiedBy>
  <cp:revision>55</cp:revision>
  <dcterms:created xsi:type="dcterms:W3CDTF">2023-07-20T14:15:29Z</dcterms:created>
  <dcterms:modified xsi:type="dcterms:W3CDTF">2025-10-28T15:32:24Z</dcterms:modified>
</cp:coreProperties>
</file>