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49"/>
  </p:notesMasterIdLst>
  <p:sldIdLst>
    <p:sldId id="464" r:id="rId3"/>
    <p:sldId id="260" r:id="rId4"/>
    <p:sldId id="413" r:id="rId5"/>
    <p:sldId id="256" r:id="rId6"/>
    <p:sldId id="258" r:id="rId7"/>
    <p:sldId id="372" r:id="rId8"/>
    <p:sldId id="406" r:id="rId9"/>
    <p:sldId id="389" r:id="rId10"/>
    <p:sldId id="457" r:id="rId11"/>
    <p:sldId id="459" r:id="rId12"/>
    <p:sldId id="460" r:id="rId13"/>
    <p:sldId id="373" r:id="rId14"/>
    <p:sldId id="417" r:id="rId15"/>
    <p:sldId id="421" r:id="rId16"/>
    <p:sldId id="418" r:id="rId17"/>
    <p:sldId id="422" r:id="rId18"/>
    <p:sldId id="419" r:id="rId19"/>
    <p:sldId id="423" r:id="rId20"/>
    <p:sldId id="420" r:id="rId21"/>
    <p:sldId id="424" r:id="rId22"/>
    <p:sldId id="426" r:id="rId23"/>
    <p:sldId id="362" r:id="rId24"/>
    <p:sldId id="407" r:id="rId25"/>
    <p:sldId id="394" r:id="rId26"/>
    <p:sldId id="408" r:id="rId27"/>
    <p:sldId id="428" r:id="rId28"/>
    <p:sldId id="410" r:id="rId29"/>
    <p:sldId id="374" r:id="rId30"/>
    <p:sldId id="461" r:id="rId31"/>
    <p:sldId id="371" r:id="rId32"/>
    <p:sldId id="391" r:id="rId33"/>
    <p:sldId id="429" r:id="rId34"/>
    <p:sldId id="441" r:id="rId35"/>
    <p:sldId id="433" r:id="rId36"/>
    <p:sldId id="442" r:id="rId37"/>
    <p:sldId id="435" r:id="rId38"/>
    <p:sldId id="443" r:id="rId39"/>
    <p:sldId id="437" r:id="rId40"/>
    <p:sldId id="444" r:id="rId41"/>
    <p:sldId id="439" r:id="rId42"/>
    <p:sldId id="445" r:id="rId43"/>
    <p:sldId id="453" r:id="rId44"/>
    <p:sldId id="401" r:id="rId45"/>
    <p:sldId id="463" r:id="rId46"/>
    <p:sldId id="462" r:id="rId47"/>
    <p:sldId id="412" r:id="rId48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50"/>
    </p:embeddedFont>
    <p:embeddedFont>
      <p:font typeface="Sport Day" panose="020B060402020202020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omic Sans MS" panose="030F0702030302020204" pitchFamily="66" charset="0"/>
      <p:regular r:id="rId59"/>
      <p:bold r:id="rId60"/>
      <p:italic r:id="rId61"/>
      <p:boldItalic r:id="rId62"/>
    </p:embeddedFont>
    <p:embeddedFont>
      <p:font typeface="Barriecito" panose="020B0604020202020204" charset="0"/>
      <p:regular r:id="rId63"/>
    </p:embeddedFont>
    <p:embeddedFont>
      <p:font typeface="KG Primary Penmanship" panose="020B0604020202020204" charset="0"/>
      <p:regular r:id="rId64"/>
    </p:embeddedFont>
    <p:embeddedFont>
      <p:font typeface="Dosis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0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04332-3201-4642-B42D-DE3149D52DE4}" type="slidenum">
              <a:rPr lang="en-US" altLang="ko-KR"/>
              <a:pPr/>
              <a:t>34</a:t>
            </a:fld>
            <a:endParaRPr lang="en-US" altLang="ko-K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8605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9EA81E-F306-4871-8C8A-94C23CE0CE5D}" type="slidenum">
              <a:rPr lang="en-US" altLang="ko-KR"/>
              <a:pPr/>
              <a:t>36</a:t>
            </a:fld>
            <a:endParaRPr lang="en-US" altLang="ko-K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3461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CC954-3664-4476-A3A2-1132346F679C}" type="slidenum">
              <a:rPr lang="en-US" altLang="ko-KR"/>
              <a:pPr/>
              <a:t>38</a:t>
            </a:fld>
            <a:endParaRPr lang="en-US" altLang="ko-K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325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BF26E6-2008-45F4-B590-DC1F2C356C7D}" type="slidenum">
              <a:rPr lang="en-US" altLang="ko-KR"/>
              <a:pPr/>
              <a:t>40</a:t>
            </a:fld>
            <a:endParaRPr lang="en-US" altLang="ko-K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2595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7E1C16-03D8-4863-93B7-723B91A73A26}" type="slidenum">
              <a:rPr lang="en-US" altLang="ko-KR"/>
              <a:pPr/>
              <a:t>42</a:t>
            </a:fld>
            <a:endParaRPr lang="en-US" altLang="ko-KR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7607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252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90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0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147B7-495D-4692-A4B3-1AC08F03DCAD}" type="slidenum">
              <a:rPr lang="en-US" altLang="ko-KR"/>
              <a:pPr/>
              <a:t>32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94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3DCBF-E9B4-488D-AA90-3934917B096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20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68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74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3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65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7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8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8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02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9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9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9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9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9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9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9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9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9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9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9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19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5" r:id="rId5"/>
    <p:sldLayoutId id="2147483673" r:id="rId6"/>
    <p:sldLayoutId id="2147483674" r:id="rId7"/>
    <p:sldLayoutId id="2147483675" r:id="rId8"/>
    <p:sldLayoutId id="2147483676" r:id="rId9"/>
    <p:sldLayoutId id="214748369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9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image" Target="../media/image36.png"/><Relationship Id="rId5" Type="http://schemas.openxmlformats.org/officeDocument/2006/relationships/audio" Target="../media/audio14.wav"/><Relationship Id="rId10" Type="http://schemas.openxmlformats.org/officeDocument/2006/relationships/image" Target="../media/image35.png"/><Relationship Id="rId4" Type="http://schemas.openxmlformats.org/officeDocument/2006/relationships/audio" Target="../media/audio13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43095" y="383049"/>
            <a:ext cx="5638800" cy="38422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967" b="1" dirty="0">
                <a:solidFill>
                  <a:srgbClr val="0070C0"/>
                </a:solidFill>
                <a:latin typeface="Times New Roman" pitchFamily="18" charset="0"/>
              </a:rPr>
              <a:t>TRƯỜNG TIỂU </a:t>
            </a:r>
            <a:r>
              <a:rPr lang="en-US" altLang="en-US" sz="1967" b="1" dirty="0">
                <a:solidFill>
                  <a:srgbClr val="0070C0"/>
                </a:solidFill>
                <a:latin typeface="Times New Roman" pitchFamily="18" charset="0"/>
              </a:rPr>
              <a:t>HỌC QUANG SƠN</a:t>
            </a:r>
            <a:endParaRPr lang="en-US" altLang="en-US" sz="1967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7" y="2839792"/>
            <a:ext cx="1143000" cy="220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21358" y="1359899"/>
            <a:ext cx="6139544" cy="144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1"/>
              </a:spcBef>
              <a:defRPr/>
            </a:pPr>
            <a:r>
              <a:rPr lang="en-US" sz="2247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ANH 4</a:t>
            </a:r>
            <a:endParaRPr lang="en-US" sz="2247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011"/>
              </a:spcBef>
              <a:defRPr/>
            </a:pPr>
            <a:r>
              <a:rPr lang="en-US" sz="2472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 5: Things we can do</a:t>
            </a:r>
          </a:p>
          <a:p>
            <a:pPr algn="ctr" eaLnBrk="1" hangingPunct="1">
              <a:spcBef>
                <a:spcPts val="1011"/>
              </a:spcBef>
              <a:defRPr/>
            </a:pPr>
            <a:r>
              <a:rPr lang="en-US" sz="2472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1( 1,2,3)</a:t>
            </a:r>
            <a:endParaRPr lang="en-US" sz="247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8638" y="370243"/>
            <a:ext cx="1874811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57762" y="393622"/>
            <a:ext cx="1731021" cy="14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1" y="816616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887" y="556201"/>
            <a:ext cx="828221" cy="108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32379" y="3353891"/>
            <a:ext cx="795564" cy="57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17" y="3307862"/>
            <a:ext cx="2435203" cy="1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954892" y="3776385"/>
            <a:ext cx="6139544" cy="40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1"/>
              </a:spcBef>
              <a:defRPr/>
            </a:pPr>
            <a:r>
              <a:rPr lang="en-US" sz="2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Quỳnh</a:t>
            </a:r>
            <a:endParaRPr lang="en-US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8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6" y="1256282"/>
            <a:ext cx="8791441" cy="3302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017982" y="142875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1" y="1872452"/>
            <a:ext cx="1332634" cy="247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1835" y="2411017"/>
            <a:ext cx="918729" cy="235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7128" y="2067886"/>
            <a:ext cx="1919882" cy="225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4581" y="2181214"/>
            <a:ext cx="960725" cy="22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7490" y="4225505"/>
            <a:ext cx="988435" cy="2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1) i can fly a 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2) i can sk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3) can you ride a 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6 (mp3cut.net) (4) yes, i 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5) no, i can'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498" y="874564"/>
            <a:ext cx="9058502" cy="33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8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816200" y="1194282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e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isten, point and say.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427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b="4079"/>
          <a:stretch/>
        </p:blipFill>
        <p:spPr bwMode="auto">
          <a:xfrm>
            <a:off x="2094046" y="283368"/>
            <a:ext cx="5198135" cy="35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22C87-5C4C-CAA2-D792-679C0807B80C}"/>
              </a:ext>
            </a:extLst>
          </p:cNvPr>
          <p:cNvSpPr/>
          <p:nvPr/>
        </p:nvSpPr>
        <p:spPr>
          <a:xfrm>
            <a:off x="2705059" y="387398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18761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de-a-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b="4079"/>
          <a:stretch/>
        </p:blipFill>
        <p:spPr bwMode="auto">
          <a:xfrm>
            <a:off x="2094046" y="283368"/>
            <a:ext cx="5198135" cy="35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22C87-5C4C-CAA2-D792-679C0807B80C}"/>
              </a:ext>
            </a:extLst>
          </p:cNvPr>
          <p:cNvSpPr/>
          <p:nvPr/>
        </p:nvSpPr>
        <p:spPr>
          <a:xfrm>
            <a:off x="2705059" y="387398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6050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de-a-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6CAE98-2383-2E70-7C08-785D53A5807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18736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de-a-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6CAE98-2383-2E70-7C08-785D53A5807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166441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de-a-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917C2-723C-7501-83DD-582347990FBD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87151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the-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917C2-723C-7501-83DD-582347990FBD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124282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the-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508" y="419438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91BA16-398B-7BB4-6AC7-AA8CCA3FFE3A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5856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the-guita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809764" y="1539796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</a:t>
            </a:r>
            <a:r>
              <a:rPr lang="en" dirty="0">
                <a:solidFill>
                  <a:schemeClr val="accent6"/>
                </a:solidFill>
                <a:latin typeface="Comic Sans MS" panose="030F0702030302020204" pitchFamily="66" charset="0"/>
              </a:rPr>
              <a:t>arm-up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508" y="419438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91BA16-398B-7BB4-6AC7-AA8CCA3FFE3A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41396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the-guita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29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332" y="1331089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050" name="Picture 2" descr="26,271 Girl Riding Bike Stock Photos, Pictures &amp; Royalty-Free Images -  iStock">
            <a:extLst>
              <a:ext uri="{FF2B5EF4-FFF2-40B4-BE49-F238E27FC236}">
                <a16:creationId xmlns:a16="http://schemas.microsoft.com/office/drawing/2014/main" id="{646FF116-C642-5219-63A8-16D7605D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04" y="1331089"/>
            <a:ext cx="3902045" cy="2607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3046" y="2158083"/>
            <a:ext cx="3572191" cy="434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92;p31" descr="page7image1772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67225" y="2175872"/>
            <a:ext cx="2970918" cy="444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4098" name="Picture 2" descr="Can / Can't | Baamboozle - Baamboozle | The Most Fun Classroom Games!">
            <a:extLst>
              <a:ext uri="{FF2B5EF4-FFF2-40B4-BE49-F238E27FC236}">
                <a16:creationId xmlns:a16="http://schemas.microsoft.com/office/drawing/2014/main" id="{04D54D98-8F50-66F0-3B29-C9374F5BB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7" y="1341123"/>
            <a:ext cx="3902045" cy="252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Google Shape;592;p31" descr="page7image1772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867225" y="2175872"/>
            <a:ext cx="2970918" cy="444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064" y="2307330"/>
            <a:ext cx="3295460" cy="44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Cross Brush Png - Wrong Red Cross Png, Transparent Png , Transparent Png  Image - PNGitem">
            <a:extLst>
              <a:ext uri="{FF2B5EF4-FFF2-40B4-BE49-F238E27FC236}">
                <a16:creationId xmlns:a16="http://schemas.microsoft.com/office/drawing/2014/main" id="{9F8AF76E-9094-4B9B-9381-F111C7E2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85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83360B17-E610-4872-87B2-3F1A1A1FAB6C}"/>
              </a:ext>
            </a:extLst>
          </p:cNvPr>
          <p:cNvSpPr/>
          <p:nvPr/>
        </p:nvSpPr>
        <p:spPr>
          <a:xfrm>
            <a:off x="2764203" y="4202306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29447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03" y="1413258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11" y="1331089"/>
            <a:ext cx="3717448" cy="25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715" y="2825633"/>
            <a:ext cx="2141115" cy="2575470"/>
          </a:xfrm>
          <a:prstGeom prst="rect">
            <a:avLst/>
          </a:prstGeom>
        </p:spPr>
      </p:pic>
      <p:pic>
        <p:nvPicPr>
          <p:cNvPr id="13" name="Google Shape;633;p33" descr="page4image17503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48915" y="2135825"/>
            <a:ext cx="3113118" cy="4306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85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764203" y="4202306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5122" name="Picture 2" descr="40 Stupid Guitar Stock Photos, Pictures &amp; Royalty-Free Images - iStock">
            <a:extLst>
              <a:ext uri="{FF2B5EF4-FFF2-40B4-BE49-F238E27FC236}">
                <a16:creationId xmlns:a16="http://schemas.microsoft.com/office/drawing/2014/main" id="{6299ED4D-3222-A8FA-2DF6-9A90AC62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40" y="1302336"/>
            <a:ext cx="3720845" cy="248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633;p33" descr="page4image1750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8915" y="2135825"/>
            <a:ext cx="3113118" cy="4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715" y="2825633"/>
            <a:ext cx="2141115" cy="25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E67D9-73BF-D177-99B2-1A89221C56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-3307" r="151" b="3307"/>
          <a:stretch/>
        </p:blipFill>
        <p:spPr>
          <a:xfrm>
            <a:off x="125767" y="333317"/>
            <a:ext cx="8818653" cy="3862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2375" y="1236952"/>
            <a:ext cx="393988" cy="332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7644" y="1214138"/>
            <a:ext cx="355666" cy="355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375" y="2788520"/>
            <a:ext cx="420178" cy="342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4893" y="2814526"/>
            <a:ext cx="357187" cy="290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5563" y="2264687"/>
            <a:ext cx="389226" cy="245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8763" y="2264687"/>
            <a:ext cx="306964" cy="2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-you-ride-a-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_-i-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n-you-ride-a-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_-i-can_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E67D9-73BF-D177-99B2-1A89221C5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-3307" r="151" b="3307"/>
          <a:stretch/>
        </p:blipFill>
        <p:spPr>
          <a:xfrm>
            <a:off x="181185" y="1280760"/>
            <a:ext cx="8818653" cy="38627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F348B9-8488-6C1E-D9E6-9CBA435E206E}"/>
              </a:ext>
            </a:extLst>
          </p:cNvPr>
          <p:cNvSpPr/>
          <p:nvPr/>
        </p:nvSpPr>
        <p:spPr>
          <a:xfrm>
            <a:off x="56494" y="267374"/>
            <a:ext cx="92704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</a:t>
            </a:r>
            <a:r>
              <a:rPr lang="en-US" sz="6000" b="1" dirty="0" err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Practise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pic>
        <p:nvPicPr>
          <p:cNvPr id="5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5935" y="1285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87548" y="1210297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969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you ride a bike Yes, I can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4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F4D918-A161-B9D4-094A-5D597567A7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9654" y="332458"/>
            <a:ext cx="7526255" cy="44647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064" y="267567"/>
            <a:ext cx="6953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h when's your birth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FE734-7AAC-9F15-6850-07DAECA5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17313"/>
            <a:ext cx="9144000" cy="37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3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678459" y="649021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Games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657;p39"/>
          <p:cNvSpPr txBox="1">
            <a:spLocks noGrp="1"/>
          </p:cNvSpPr>
          <p:nvPr>
            <p:ph type="title"/>
          </p:nvPr>
        </p:nvSpPr>
        <p:spPr>
          <a:xfrm>
            <a:off x="1443818" y="2346328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20411"/>
                </a:solidFill>
                <a:latin typeface="Comic Sans MS" panose="030F0702030302020204" pitchFamily="66" charset="0"/>
              </a:rPr>
              <a:t>Pass the ball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50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mupp182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1" y="137160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34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249" kern="1200">
                <a:solidFill>
                  <a:srgbClr val="284DA1"/>
                </a:solidFill>
                <a:latin typeface="KG Primary Penmanship"/>
                <a:ea typeface="+mn-ea"/>
                <a:cs typeface="+mn-cs"/>
              </a:rPr>
              <a:t>Insert one question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98791-DE1F-49EB-9D8E-40EAD9B1D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23" y="0"/>
            <a:ext cx="82057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06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1" name="mupp185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50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7172" name="Picture 7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4701" y="125730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53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06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618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1266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21" y="0"/>
            <a:ext cx="621377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866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9" name="mupp185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50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9220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4701" y="137160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75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9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42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172F85-6FC8-4050-ACFE-30964E9A5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00" y="113671"/>
            <a:ext cx="4886842" cy="49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06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1" name="mupp185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50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11268" name="Picture 7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4701" y="125730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17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06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618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621F3-7F4A-4CC1-B324-DF63FBC26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418" y="12221"/>
            <a:ext cx="3772899" cy="50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8" y="1659941"/>
            <a:ext cx="6584647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1" y="2776238"/>
            <a:ext cx="3944753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3035166" y="2844339"/>
            <a:ext cx="426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PERIOD 1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3" name="mupp185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50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1331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4701" y="125730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0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34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485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A05261-CD3D-4444-AB26-167C6F3E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85" y="20998"/>
            <a:ext cx="7674312" cy="51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70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7" name="mupp186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50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21508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4701" y="148590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83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1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123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0242" name="Picture 2" descr="Boy Riding Bike Clipart Hd PNG, Little Boy Riding A Bike Vector, Boy  Vector, Bike Vector, Little Boy PNG Image For Free Download | Kids bicycle,  Bike drawing, Bike illustration">
            <a:extLst>
              <a:ext uri="{FF2B5EF4-FFF2-40B4-BE49-F238E27FC236}">
                <a16:creationId xmlns:a16="http://schemas.microsoft.com/office/drawing/2014/main" id="{B0CA8FBB-4D99-9948-C918-1F5D9290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689" y="34574"/>
            <a:ext cx="506571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26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361950"/>
            <a:ext cx="8001771" cy="45009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7640" y="1874557"/>
            <a:ext cx="35877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Wrap up!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7987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D55195-6484-5870-B328-26928406843D}"/>
              </a:ext>
            </a:extLst>
          </p:cNvPr>
          <p:cNvSpPr/>
          <p:nvPr/>
        </p:nvSpPr>
        <p:spPr>
          <a:xfrm>
            <a:off x="-396899" y="1600602"/>
            <a:ext cx="3582838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sym typeface="Barriecito"/>
              </a:rPr>
              <a:t>Can you___?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71812" y="1075813"/>
          <a:ext cx="6057435" cy="3734378"/>
        </p:xfrm>
        <a:graphic>
          <a:graphicData uri="http://schemas.openxmlformats.org/drawingml/2006/table">
            <a:tbl>
              <a:tblPr firstRow="1" bandRow="1">
                <a:tableStyleId>{E06BB3E7-9BF9-46CC-8445-57B9A83D84A1}</a:tableStyleId>
              </a:tblPr>
              <a:tblGrid>
                <a:gridCol w="3014033">
                  <a:extLst>
                    <a:ext uri="{9D8B030D-6E8A-4147-A177-3AD203B41FA5}">
                      <a16:colId xmlns:a16="http://schemas.microsoft.com/office/drawing/2014/main" val="307857670"/>
                    </a:ext>
                  </a:extLst>
                </a:gridCol>
                <a:gridCol w="3043402">
                  <a:extLst>
                    <a:ext uri="{9D8B030D-6E8A-4147-A177-3AD203B41FA5}">
                      <a16:colId xmlns:a16="http://schemas.microsoft.com/office/drawing/2014/main" val="174855326"/>
                    </a:ext>
                  </a:extLst>
                </a:gridCol>
              </a:tblGrid>
              <a:tr h="1867189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269609"/>
                  </a:ext>
                </a:extLst>
              </a:tr>
              <a:tr h="1867189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6076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514" y="582296"/>
            <a:ext cx="3015327" cy="1960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159" y="586267"/>
            <a:ext cx="2851318" cy="1915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514" y="2887797"/>
            <a:ext cx="2960246" cy="1824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888" y="2747232"/>
            <a:ext cx="2817589" cy="18644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0761" y="2761331"/>
            <a:ext cx="230578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sym typeface="Barriecito"/>
              </a:rPr>
              <a:t>No, I can’t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8642" y="2289239"/>
            <a:ext cx="195919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sym typeface="Barriecito"/>
              </a:rPr>
              <a:t>Yes, I can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61" y="2357429"/>
            <a:ext cx="403926" cy="371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015" y="2806139"/>
            <a:ext cx="345818" cy="3440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44021" y="2244518"/>
            <a:ext cx="301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ride a bike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5767" y="2231544"/>
            <a:ext cx="301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ride a horse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0275" y="4397627"/>
            <a:ext cx="301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play the piano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63223" y="4315529"/>
            <a:ext cx="301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698215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55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Table</a:t>
            </a:r>
            <a:r>
              <a:rPr lang="en" sz="3600" dirty="0">
                <a:latin typeface="Comic Sans MS" panose="030F0702030302020204" pitchFamily="66" charset="0"/>
              </a:rPr>
              <a:t> </a:t>
            </a: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of contents</a:t>
            </a:r>
            <a:endParaRPr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429342" y="1380654"/>
            <a:ext cx="516584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000" dirty="0">
                <a:latin typeface="Comic Sans MS" panose="030F0702030302020204" pitchFamily="66" charset="0"/>
              </a:rPr>
              <a:t>Look, listen and repeat.  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474047" y="2402828"/>
            <a:ext cx="4853857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000" dirty="0">
                <a:latin typeface="Comic Sans MS" panose="030F0702030302020204" pitchFamily="66" charset="0"/>
              </a:rPr>
              <a:t>Listen, point and say.  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2453195" y="3582905"/>
            <a:ext cx="386293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000" dirty="0">
                <a:latin typeface="Comic Sans MS" panose="030F0702030302020204" pitchFamily="66" charset="0"/>
              </a:rPr>
              <a:t>Let’s talk.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43092" y="798258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Look, listen and repeat.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3402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10333"/>
            <a:ext cx="9058502" cy="33195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2FA55E-E6F7-2999-9A3C-AA22784CFB06}"/>
              </a:ext>
            </a:extLst>
          </p:cNvPr>
          <p:cNvSpPr/>
          <p:nvPr/>
        </p:nvSpPr>
        <p:spPr>
          <a:xfrm>
            <a:off x="250219" y="16516"/>
            <a:ext cx="88937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Mary have?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6193D-FB32-D4F5-DAE5-3D612778DC94}"/>
              </a:ext>
            </a:extLst>
          </p:cNvPr>
          <p:cNvSpPr/>
          <p:nvPr/>
        </p:nvSpPr>
        <p:spPr>
          <a:xfrm>
            <a:off x="457200" y="3007519"/>
            <a:ext cx="995618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6C519-B2BD-3E8C-DD18-BFA30CF070B2}"/>
              </a:ext>
            </a:extLst>
          </p:cNvPr>
          <p:cNvSpPr/>
          <p:nvPr/>
        </p:nvSpPr>
        <p:spPr>
          <a:xfrm>
            <a:off x="457200" y="67065"/>
            <a:ext cx="83150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Mai have?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D5B4BF-FF10-4829-8272-19D8637A5DD2}"/>
              </a:ext>
            </a:extLst>
          </p:cNvPr>
          <p:cNvSpPr/>
          <p:nvPr/>
        </p:nvSpPr>
        <p:spPr>
          <a:xfrm>
            <a:off x="1311088" y="3188907"/>
            <a:ext cx="900666" cy="9187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D0D728-C654-6678-C28D-4F369CDF662B}"/>
              </a:ext>
            </a:extLst>
          </p:cNvPr>
          <p:cNvSpPr/>
          <p:nvPr/>
        </p:nvSpPr>
        <p:spPr>
          <a:xfrm>
            <a:off x="330368" y="92326"/>
            <a:ext cx="87334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Minh have?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A6DC36-D041-944C-E1FD-229BABEDFE9C}"/>
              </a:ext>
            </a:extLst>
          </p:cNvPr>
          <p:cNvSpPr/>
          <p:nvPr/>
        </p:nvSpPr>
        <p:spPr>
          <a:xfrm>
            <a:off x="5540189" y="3711387"/>
            <a:ext cx="900666" cy="8627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1" grpId="0"/>
      <p:bldP spid="11" grpId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6" y="1256282"/>
            <a:ext cx="8791441" cy="3302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3208485" y="142875"/>
            <a:ext cx="27270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55" y="1256281"/>
            <a:ext cx="576769" cy="49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6" y="1256282"/>
            <a:ext cx="8791441" cy="3302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017982" y="142875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1" y="1872452"/>
            <a:ext cx="1332634" cy="247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1835" y="2411017"/>
            <a:ext cx="918729" cy="235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7128" y="2067886"/>
            <a:ext cx="1919882" cy="225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4581" y="2181214"/>
            <a:ext cx="960725" cy="22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7490" y="4225505"/>
            <a:ext cx="988435" cy="2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1) i can fly a 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 (2) i can sk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3) can you ride a 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6 (mp3cut.net) (4) yes, i 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5) no, i can'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275</Words>
  <Application>Microsoft Office PowerPoint</Application>
  <PresentationFormat>On-screen Show (16:9)</PresentationFormat>
  <Paragraphs>94</Paragraphs>
  <Slides>46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Times New Roman</vt:lpstr>
      <vt:lpstr>Arial Rounded MT Bold</vt:lpstr>
      <vt:lpstr>Sport Day</vt:lpstr>
      <vt:lpstr>Arial</vt:lpstr>
      <vt:lpstr>굴림</vt:lpstr>
      <vt:lpstr>Calibri</vt:lpstr>
      <vt:lpstr>Comic Sans MS</vt:lpstr>
      <vt:lpstr>Barriecito</vt:lpstr>
      <vt:lpstr>KG Primary Penmanship</vt:lpstr>
      <vt:lpstr>Dosis</vt:lpstr>
      <vt:lpstr>Basic English for Korean Speakers Workshop by Slidesgo</vt:lpstr>
      <vt:lpstr>Office Theme</vt:lpstr>
      <vt:lpstr>PowerPoint Presentation</vt:lpstr>
      <vt:lpstr>Warm-up</vt:lpstr>
      <vt:lpstr>PowerPoint Presentation</vt:lpstr>
      <vt:lpstr>Things we can do</vt:lpstr>
      <vt:lpstr>01</vt:lpstr>
      <vt:lpstr>Activity 1 Look, 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2 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 Let’s talk.</vt:lpstr>
      <vt:lpstr>PowerPoint Presentation</vt:lpstr>
      <vt:lpstr>PowerPoint Presentation</vt:lpstr>
      <vt:lpstr>Games   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cp:lastModifiedBy>Le thu vien</cp:lastModifiedBy>
  <cp:revision>74</cp:revision>
  <dcterms:modified xsi:type="dcterms:W3CDTF">2025-10-28T02:03:33Z</dcterms:modified>
</cp:coreProperties>
</file>