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4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5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6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8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9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2" r:id="rId5"/>
    <p:sldMasterId id="2147483689" r:id="rId6"/>
    <p:sldMasterId id="2147483701" r:id="rId7"/>
    <p:sldMasterId id="2147483713" r:id="rId8"/>
    <p:sldMasterId id="2147483725" r:id="rId9"/>
    <p:sldMasterId id="2147483739" r:id="rId10"/>
    <p:sldMasterId id="2147483753" r:id="rId11"/>
    <p:sldMasterId id="2147483779" r:id="rId12"/>
    <p:sldMasterId id="2147483793" r:id="rId13"/>
    <p:sldMasterId id="2147483807" r:id="rId14"/>
    <p:sldMasterId id="2147483847" r:id="rId15"/>
    <p:sldMasterId id="2147483861" r:id="rId16"/>
    <p:sldMasterId id="2147483875" r:id="rId17"/>
    <p:sldMasterId id="2147483889" r:id="rId18"/>
    <p:sldMasterId id="2147483903" r:id="rId19"/>
    <p:sldMasterId id="2147483917" r:id="rId20"/>
    <p:sldMasterId id="2147483931" r:id="rId21"/>
    <p:sldMasterId id="2147483945" r:id="rId22"/>
    <p:sldMasterId id="2147483959" r:id="rId23"/>
  </p:sldMasterIdLst>
  <p:notesMasterIdLst>
    <p:notesMasterId r:id="rId56"/>
  </p:notesMasterIdLst>
  <p:sldIdLst>
    <p:sldId id="325" r:id="rId24"/>
    <p:sldId id="304" r:id="rId25"/>
    <p:sldId id="258" r:id="rId26"/>
    <p:sldId id="292" r:id="rId27"/>
    <p:sldId id="302" r:id="rId28"/>
    <p:sldId id="314" r:id="rId29"/>
    <p:sldId id="298" r:id="rId30"/>
    <p:sldId id="305" r:id="rId31"/>
    <p:sldId id="303" r:id="rId32"/>
    <p:sldId id="301" r:id="rId33"/>
    <p:sldId id="268" r:id="rId34"/>
    <p:sldId id="309" r:id="rId35"/>
    <p:sldId id="326" r:id="rId36"/>
    <p:sldId id="306" r:id="rId37"/>
    <p:sldId id="269" r:id="rId38"/>
    <p:sldId id="310" r:id="rId39"/>
    <p:sldId id="327" r:id="rId40"/>
    <p:sldId id="270" r:id="rId41"/>
    <p:sldId id="316" r:id="rId42"/>
    <p:sldId id="307" r:id="rId43"/>
    <p:sldId id="271" r:id="rId44"/>
    <p:sldId id="284" r:id="rId45"/>
    <p:sldId id="272" r:id="rId46"/>
    <p:sldId id="317" r:id="rId47"/>
    <p:sldId id="318" r:id="rId48"/>
    <p:sldId id="319" r:id="rId49"/>
    <p:sldId id="320" r:id="rId50"/>
    <p:sldId id="321" r:id="rId51"/>
    <p:sldId id="322" r:id="rId52"/>
    <p:sldId id="323" r:id="rId53"/>
    <p:sldId id="324" r:id="rId54"/>
    <p:sldId id="274" r:id="rId55"/>
  </p:sldIdLst>
  <p:sldSz cx="9144000" cy="5143500" type="screen16x9"/>
  <p:notesSz cx="6858000" cy="9144000"/>
  <p:embeddedFontLst>
    <p:embeddedFont>
      <p:font typeface="HP001 4 hàng" panose="020B0604020202020204" charset="0"/>
      <p:regular r:id="rId57"/>
      <p:bold r:id="rId58"/>
    </p:embeddedFont>
    <p:embeddedFont>
      <p:font typeface="Arial-Rounded" panose="020B0604020202020204" charset="0"/>
      <p:regular r:id="rId59"/>
    </p:embeddedFont>
    <p:embeddedFont>
      <p:font typeface="Tw Cen MT" panose="020B0602020104020603" pitchFamily="34" charset="0"/>
      <p:regular r:id="rId60"/>
      <p:bold r:id="rId61"/>
      <p:italic r:id="rId62"/>
      <p:boldItalic r:id="rId63"/>
    </p:embeddedFont>
    <p:embeddedFont>
      <p:font typeface="HP001 5 hàng" panose="020B0604020202020204" charset="0"/>
      <p:regular r:id="rId64"/>
      <p:bold r:id="rId65"/>
    </p:embeddedFont>
    <p:embeddedFont>
      <p:font typeface="HL Hoctro" panose="020B0604020202020204" charset="0"/>
      <p:regular r:id="rId66"/>
    </p:embeddedFont>
    <p:embeddedFont>
      <p:font typeface=".VnTimeH" panose="020B7200000000000000"/>
      <p:regular r:id="rId67"/>
      <p:bold r:id="rId68"/>
      <p:italic r:id="rId69"/>
      <p:boldItalic r:id="rId70"/>
    </p:embeddedFont>
    <p:embeddedFont>
      <p:font typeface="Monotype Corsiva" panose="03010101010201010101" pitchFamily="66" charset="0"/>
      <p:italic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DFPOP1-W9" panose="020B0604020202020204" charset="-128"/>
      <p:regular r:id="rId76"/>
    </p:embeddedFont>
    <p:embeddedFont>
      <p:font typeface="宋体" panose="02010600030101010101" pitchFamily="2" charset="-122"/>
      <p:regular r:id="rId77"/>
    </p:embeddedFont>
  </p:embeddedFontLst>
  <p:custDataLst>
    <p:tags r:id="rId7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25"/>
            <p14:sldId id="304"/>
          </p14:sldIdLst>
        </p14:section>
        <p14:section name="Tiết 1" id="{694160BE-F2C5-4F1F-9227-A8A060926D5B}">
          <p14:sldIdLst>
            <p14:sldId id="258"/>
            <p14:sldId id="292"/>
            <p14:sldId id="302"/>
            <p14:sldId id="314"/>
            <p14:sldId id="298"/>
            <p14:sldId id="305"/>
            <p14:sldId id="303"/>
            <p14:sldId id="301"/>
            <p14:sldId id="268"/>
            <p14:sldId id="309"/>
            <p14:sldId id="326"/>
            <p14:sldId id="306"/>
          </p14:sldIdLst>
        </p14:section>
        <p14:section name="Tiết 3" id="{8DB3B22B-32B6-4C3F-838D-DF98A9DBE4B7}">
          <p14:sldIdLst>
            <p14:sldId id="269"/>
            <p14:sldId id="310"/>
            <p14:sldId id="327"/>
            <p14:sldId id="270"/>
            <p14:sldId id="316"/>
            <p14:sldId id="307"/>
          </p14:sldIdLst>
        </p14:section>
        <p14:section name="Tiết 4" id="{30D029CA-39C5-4833-936C-43C5EF842993}">
          <p14:sldIdLst>
            <p14:sldId id="271"/>
            <p14:sldId id="284"/>
            <p14:sldId id="272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920000"/>
    <a:srgbClr val="FF6600"/>
    <a:srgbClr val="4CA420"/>
    <a:srgbClr val="F14420"/>
    <a:srgbClr val="F56636"/>
    <a:srgbClr val="EF2A19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115" y="1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font" Target="fonts/font20.fntdata"/><Relationship Id="rId8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15.fntdata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5.fntdata"/><Relationship Id="rId82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font" Target="fonts/font21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8.xml"/><Relationship Id="rId72" Type="http://schemas.openxmlformats.org/officeDocument/2006/relationships/font" Target="fonts/font16.fntdata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6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7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10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8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9" y="3435863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5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5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9" y="3435863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7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9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5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4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5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7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8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9" y="3435863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5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5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9" y="3435863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7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9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5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4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5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6611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463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586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498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24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857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178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78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6" y="273852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307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019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0261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9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1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2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9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2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5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0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6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4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3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3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5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7983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5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3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0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4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1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0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3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3884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7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8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86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1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5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9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1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8753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1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07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0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0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6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6591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3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6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24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5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43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15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8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8095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4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9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6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1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3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3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1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2804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3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4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5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2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8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8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6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5483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29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42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6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6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8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2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955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8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9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4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2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1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2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8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40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3571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4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9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3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0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4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4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8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732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6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8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8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8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4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2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5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4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64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69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03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1870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2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963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64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303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664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8873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03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71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103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087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7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678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548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91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984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39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74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307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4" y="273851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27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538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31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115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420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7082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0469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117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850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334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583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3" y="273851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8210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6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1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13" y="3435869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80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0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4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7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1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13" y="3435869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91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13" y="3435869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0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71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7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9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91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13" y="3435869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6" y="273852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3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60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5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7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1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13" y="3435869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3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91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13" y="3435869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5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71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4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71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7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0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1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3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6" y="273852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9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30" indent="0" algn="ctr">
              <a:buNone/>
              <a:defRPr/>
            </a:lvl3pPr>
            <a:lvl4pPr marL="1371192" indent="0" algn="ctr">
              <a:buNone/>
              <a:defRPr/>
            </a:lvl4pPr>
            <a:lvl5pPr marL="1828259" indent="0" algn="ctr">
              <a:buNone/>
              <a:defRPr/>
            </a:lvl5pPr>
            <a:lvl6pPr marL="2285316" indent="0" algn="ctr">
              <a:buNone/>
              <a:defRPr/>
            </a:lvl6pPr>
            <a:lvl7pPr marL="2742374" indent="0" algn="ctr">
              <a:buNone/>
              <a:defRPr/>
            </a:lvl7pPr>
            <a:lvl8pPr marL="3199440" indent="0" algn="ctr">
              <a:buNone/>
              <a:defRPr/>
            </a:lvl8pPr>
            <a:lvl9pPr marL="365650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F79D4D-933E-430F-8854-FCCAF528BB2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142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0BB5B5-C675-420F-A2A9-5BF082B30B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7724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30" indent="0">
              <a:buNone/>
              <a:defRPr sz="1600"/>
            </a:lvl3pPr>
            <a:lvl4pPr marL="1371192" indent="0">
              <a:buNone/>
              <a:defRPr sz="1400"/>
            </a:lvl4pPr>
            <a:lvl5pPr marL="1828259" indent="0">
              <a:buNone/>
              <a:defRPr sz="1400"/>
            </a:lvl5pPr>
            <a:lvl6pPr marL="2285316" indent="0">
              <a:buNone/>
              <a:defRPr sz="1400"/>
            </a:lvl6pPr>
            <a:lvl7pPr marL="2742374" indent="0">
              <a:buNone/>
              <a:defRPr sz="1400"/>
            </a:lvl7pPr>
            <a:lvl8pPr marL="3199440" indent="0">
              <a:buNone/>
              <a:defRPr sz="1400"/>
            </a:lvl8pPr>
            <a:lvl9pPr marL="365650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D71927-0340-4E58-9F34-7861E17418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041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500A4-E66F-4781-AFCA-401103CC518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766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D6D417-8AE1-4825-9EC9-18904C1EF8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20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F530BB-298B-418F-9D37-3F57732B85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363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50777-7B92-40D4-B28B-08D235AFCA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597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BFF8AC-05FA-4A92-A275-6468FC950D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810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30" indent="0">
              <a:buNone/>
              <a:defRPr sz="2400"/>
            </a:lvl3pPr>
            <a:lvl4pPr marL="1371192" indent="0">
              <a:buNone/>
              <a:defRPr sz="2000"/>
            </a:lvl4pPr>
            <a:lvl5pPr marL="1828259" indent="0">
              <a:buNone/>
              <a:defRPr sz="2000"/>
            </a:lvl5pPr>
            <a:lvl6pPr marL="2285316" indent="0">
              <a:buNone/>
              <a:defRPr sz="2000"/>
            </a:lvl6pPr>
            <a:lvl7pPr marL="2742374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2B78D-113A-4AFE-8DC9-AF5C27C1E3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955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97435E-71F8-414F-A338-FE368444CF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722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AD748A-EC07-41E1-882E-2BF755F201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279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7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13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theme" Target="../theme/theme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2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28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59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5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5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7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78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15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7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5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5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2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fld id="{9D75EE00-C7FF-435F-9F96-E38237D86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fld id="{709308AC-63C6-4804-89A9-AF42823F42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6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165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77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8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defTabSz="9142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defTabSz="9142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defTabSz="914220" fontAlgn="base">
              <a:spcBef>
                <a:spcPct val="0"/>
              </a:spcBef>
              <a:spcAft>
                <a:spcPct val="0"/>
              </a:spcAft>
            </a:pPr>
            <a:fld id="{64C973E7-C28B-4591-BEF8-A801EE76E4D0}" type="slidenum">
              <a:rPr lang="en-US" altLang="en-US" smtClean="0">
                <a:solidFill>
                  <a:srgbClr val="000000"/>
                </a:solidFill>
                <a:cs typeface="Arial"/>
                <a:sym typeface="Arial"/>
              </a:rPr>
              <a:pPr defTabSz="91422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04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1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2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94" indent="-34279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33" indent="-28566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59" indent="-22852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20" indent="-22852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87" indent="-22852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44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912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74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036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9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4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2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0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6345" y="278984"/>
            <a:ext cx="6631885" cy="56168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783"/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679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7167" y="840668"/>
            <a:ext cx="2513772" cy="56168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783"/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79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solidFill>
                <a:srgbClr val="679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97"/>
          <p:cNvSpPr/>
          <p:nvPr/>
        </p:nvSpPr>
        <p:spPr>
          <a:xfrm>
            <a:off x="1491044" y="1876660"/>
            <a:ext cx="16289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5:</a:t>
            </a:r>
            <a:endParaRPr lang="zh-CN" altLang="en-US" sz="44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组合 99"/>
          <p:cNvGrpSpPr/>
          <p:nvPr/>
        </p:nvGrpSpPr>
        <p:grpSpPr>
          <a:xfrm>
            <a:off x="3142380" y="1951879"/>
            <a:ext cx="4880613" cy="694222"/>
            <a:chOff x="2273580" y="2727523"/>
            <a:chExt cx="4880613" cy="694222"/>
          </a:xfrm>
        </p:grpSpPr>
        <p:sp>
          <p:nvSpPr>
            <p:cNvPr id="11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algn="ctr"/>
              <a:r>
                <a:rPr lang="en-US" altLang="zh-CN" sz="360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12" name="文本框 94"/>
            <p:cNvSpPr txBox="1"/>
            <p:nvPr/>
          </p:nvSpPr>
          <p:spPr>
            <a:xfrm>
              <a:off x="2273580" y="27308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algn="ctr"/>
              <a:r>
                <a:rPr lang="en-US" altLang="zh-CN" sz="360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13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algn="ctr"/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3AE81CF-DA88-48DC-BFFA-D308865C4A44}"/>
              </a:ext>
            </a:extLst>
          </p:cNvPr>
          <p:cNvSpPr txBox="1"/>
          <p:nvPr/>
        </p:nvSpPr>
        <p:spPr>
          <a:xfrm>
            <a:off x="1855927" y="3049706"/>
            <a:ext cx="6818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-93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-93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-93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-93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-93"/>
              </a:rPr>
              <a:t>Bùi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-93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-93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-93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-93"/>
              </a:rPr>
              <a:t>Bích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-93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-93"/>
              </a:rPr>
              <a:t>Phương</a:t>
            </a:r>
            <a:endParaRPr lang="en-US" sz="2800" b="1" dirty="0">
              <a:solidFill>
                <a:srgbClr val="FF0000"/>
              </a:solidFill>
              <a:latin typeface="HP001 5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0504479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5263601" y="900244"/>
            <a:ext cx="24835" cy="419301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dandelions_wave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96" y="4382653"/>
            <a:ext cx="1600200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484" y="4456196"/>
            <a:ext cx="1027572" cy="63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496" y="857094"/>
            <a:ext cx="626199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007" y="961572"/>
            <a:ext cx="686001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464" y="900246"/>
            <a:ext cx="655223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501" y="4497068"/>
            <a:ext cx="856277" cy="59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5192329" y="1283366"/>
            <a:ext cx="2587491" cy="44310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1400" b="1" dirty="0">
              <a:solidFill>
                <a:srgbClr val="7030A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6" name="Cloud Callout 45"/>
          <p:cNvSpPr/>
          <p:nvPr/>
        </p:nvSpPr>
        <p:spPr>
          <a:xfrm>
            <a:off x="7185991" y="900245"/>
            <a:ext cx="2355573" cy="478607"/>
          </a:xfrm>
          <a:prstGeom prst="cloudCallout">
            <a:avLst>
              <a:gd name="adj1" fmla="val -34564"/>
              <a:gd name="adj2" fmla="val 8177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Thảo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luận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nhóm</a:t>
            </a:r>
            <a:endParaRPr lang="zh-CN" altLang="en-US" sz="1400" b="1" dirty="0">
              <a:solidFill>
                <a:srgbClr val="7030A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-3801"/>
            <a:ext cx="9144000" cy="9002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tư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10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4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2024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sz="2000" b="1" u="sng" kern="0" dirty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647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353+354.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5:</a:t>
            </a:r>
            <a:r>
              <a:rPr lang="en-US" sz="1400" b="1" kern="0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14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CÂY LỄU DẺO DAI 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" y="915134"/>
            <a:ext cx="5161612" cy="238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Oval 39"/>
          <p:cNvSpPr/>
          <p:nvPr/>
        </p:nvSpPr>
        <p:spPr>
          <a:xfrm>
            <a:off x="28760" y="1378852"/>
            <a:ext cx="249536" cy="252129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 defTabSz="685766"/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" y="3299791"/>
            <a:ext cx="5161626" cy="181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Oval 42"/>
          <p:cNvSpPr/>
          <p:nvPr/>
        </p:nvSpPr>
        <p:spPr>
          <a:xfrm>
            <a:off x="36654" y="2481733"/>
            <a:ext cx="231702" cy="252129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 defTabSz="685766"/>
            <a:r>
              <a:rPr lang="en-US" sz="2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308314" y="1799689"/>
            <a:ext cx="3835685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đặc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312446" y="2107462"/>
            <a:ext cx="3835685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to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dẻo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dai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329104" y="2415235"/>
            <a:ext cx="3835685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đặc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334092" y="3266688"/>
            <a:ext cx="3835685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dễ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334093" y="2743472"/>
            <a:ext cx="3835685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mềm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mại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chiều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354063" y="3543157"/>
            <a:ext cx="3835685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dễ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cắm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mọc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non.</a:t>
            </a:r>
          </a:p>
        </p:txBody>
      </p:sp>
    </p:spTree>
    <p:extLst>
      <p:ext uri="{BB962C8B-B14F-4D97-AF65-F5344CB8AC3E}">
        <p14:creationId xmlns:p14="http://schemas.microsoft.com/office/powerpoint/2010/main" val="301906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6" grpId="0" animBg="1"/>
      <p:bldP spid="44" grpId="0"/>
      <p:bldP spid="45" grpId="0"/>
      <p:bldP spid="47" grpId="0"/>
      <p:bldP spid="48" grpId="0"/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1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  <p:pic>
        <p:nvPicPr>
          <p:cNvPr id="2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7250" y="2566988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55299" y="922638"/>
            <a:ext cx="7239414" cy="40010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000" b="1" dirty="0">
              <a:solidFill>
                <a:prstClr val="black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51335" y="1541742"/>
            <a:ext cx="6236516" cy="40010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2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(……)</a:t>
            </a:r>
            <a:endParaRPr lang="zh-CN" altLang="en-US" sz="2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75886" y="2048839"/>
            <a:ext cx="5965279" cy="40010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2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(…….)</a:t>
            </a:r>
            <a:endParaRPr lang="zh-CN" altLang="en-US" sz="2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304012" y="1570162"/>
            <a:ext cx="3033301" cy="400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to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dẻo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dai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1918251" y="2092851"/>
            <a:ext cx="5367131" cy="400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mềm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mại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chiều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71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EF1CC5-CE23-4AE9-9AD5-93D8F3778FB6}"/>
              </a:ext>
            </a:extLst>
          </p:cNvPr>
          <p:cNvSpPr/>
          <p:nvPr/>
        </p:nvSpPr>
        <p:spPr>
          <a:xfrm>
            <a:off x="211254" y="808109"/>
            <a:ext cx="92520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Thân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cây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lΗğu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δŪg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Ǉo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ηưng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Ύ˞o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dai</a:t>
            </a:r>
            <a:r>
              <a:rPr lang="en-US" sz="4000" b="1" dirty="0">
                <a:latin typeface="HP001 5 hàng" panose="020B0603050302020204" pitchFamily="34" charset="-93"/>
              </a:rPr>
              <a:t> 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D2E0B7-6B78-4721-98A3-52D76F0EA43D}"/>
              </a:ext>
            </a:extLst>
          </p:cNvPr>
          <p:cNvSpPr/>
          <p:nvPr/>
        </p:nvSpPr>
        <p:spPr>
          <a:xfrm>
            <a:off x="211254" y="1910030"/>
            <a:ext cx="85291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    </a:t>
            </a:r>
            <a:r>
              <a:rPr lang="lt-LT" sz="4000" b="1" dirty="0">
                <a:latin typeface="HP001 5 hàng" panose="020B0603050302020204" pitchFamily="34" charset="-93"/>
              </a:rPr>
              <a:t>Cà</a:t>
            </a:r>
            <a:r>
              <a:rPr lang="el-GR" sz="4000" b="1" dirty="0">
                <a:latin typeface="HP001 5 hàng" panose="020B0603050302020204" pitchFamily="34" charset="-93"/>
              </a:rPr>
              <a:t>ζ </a:t>
            </a:r>
            <a:r>
              <a:rPr lang="lt-LT" sz="4000" b="1" dirty="0">
                <a:latin typeface="HP001 5 hàng" panose="020B0603050302020204" pitchFamily="34" charset="-93"/>
              </a:rPr>
              <a:t>l</a:t>
            </a:r>
            <a:r>
              <a:rPr lang="el-GR" sz="4000" b="1" dirty="0">
                <a:latin typeface="HP001 5 hàng" panose="020B0603050302020204" pitchFamily="34" charset="-93"/>
              </a:rPr>
              <a:t>Η</a:t>
            </a:r>
            <a:r>
              <a:rPr lang="lt-LT" sz="4000" b="1" dirty="0">
                <a:latin typeface="HP001 5 hàng" panose="020B0603050302020204" pitchFamily="34" charset="-93"/>
              </a:rPr>
              <a:t>ğu </a:t>
            </a:r>
            <a:r>
              <a:rPr lang="el-GR" sz="4000" b="1" dirty="0">
                <a:latin typeface="HP001 5 hàng" panose="020B0603050302020204" pitchFamily="34" charset="-93"/>
              </a:rPr>
              <a:t>Εϛ</a:t>
            </a:r>
            <a:r>
              <a:rPr lang="lt-LT" sz="4000" b="1" dirty="0">
                <a:latin typeface="HP001 5 hàng" panose="020B0603050302020204" pitchFamily="34" charset="-93"/>
              </a:rPr>
              <a:t>m jại, có </a:t>
            </a:r>
            <a:r>
              <a:rPr lang="el-GR" sz="4000" b="1" dirty="0">
                <a:latin typeface="HP001 5 hàng" panose="020B0603050302020204" pitchFamily="34" charset="-93"/>
              </a:rPr>
              <a:t>Ό˘ ε</a:t>
            </a:r>
            <a:r>
              <a:rPr lang="lt-LT" sz="4000" b="1" dirty="0">
                <a:latin typeface="HP001 5 hàng" panose="020B0603050302020204" pitchFamily="34" charset="-93"/>
              </a:rPr>
              <a:t>u</a:t>
            </a:r>
            <a:r>
              <a:rPr lang="el-GR" sz="4000" b="1" dirty="0">
                <a:latin typeface="HP001 5 hàng" panose="020B0603050302020204" pitchFamily="34" charset="-93"/>
              </a:rPr>
              <a:t>ΐϜ</a:t>
            </a:r>
            <a:r>
              <a:rPr lang="lt-LT" sz="4000" b="1" dirty="0">
                <a:latin typeface="HP001 5 hàng" panose="020B0603050302020204" pitchFamily="34" charset="-93"/>
              </a:rPr>
              <a:t>n đųg </a:t>
            </a:r>
            <a:r>
              <a:rPr lang="el-GR" sz="4000" b="1" dirty="0">
                <a:latin typeface="HP001 5 hàng" panose="020B0603050302020204" pitchFamily="34" charset="-93"/>
              </a:rPr>
              <a:t>Ό;</a:t>
            </a:r>
            <a:r>
              <a:rPr lang="lt-LT" sz="4000" b="1" dirty="0">
                <a:latin typeface="HP001 5 hàng" panose="020B0603050302020204" pitchFamily="34" charset="-93"/>
              </a:rPr>
              <a:t>o </a:t>
            </a:r>
            <a:r>
              <a:rPr lang="el-GR" sz="4000" b="1" dirty="0">
                <a:latin typeface="HP001 5 hàng" panose="020B0603050302020204" pitchFamily="34" charset="-93"/>
              </a:rPr>
              <a:t>εΗϛ</a:t>
            </a:r>
            <a:r>
              <a:rPr lang="lt-LT" sz="4000" b="1" dirty="0">
                <a:latin typeface="HP001 5 hàng" panose="020B0603050302020204" pitchFamily="34" charset="-93"/>
              </a:rPr>
              <a:t>u gió . </a:t>
            </a:r>
            <a:endParaRPr lang="en-US" sz="4000" b="1" dirty="0">
              <a:latin typeface="HP001 5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788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 d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1" y="571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49860" y="3185611"/>
            <a:ext cx="5216685" cy="1102519"/>
          </a:xfrm>
        </p:spPr>
        <p:txBody>
          <a:bodyPr/>
          <a:lstStyle/>
          <a:p>
            <a: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  <a:t/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r>
              <a:rPr lang="en-US" altLang="en-US" sz="11700" b="1" dirty="0" err="1">
                <a:solidFill>
                  <a:srgbClr val="FF0000"/>
                </a:solidFill>
                <a:latin typeface="Monotype Corsiva" pitchFamily="66" charset="0"/>
              </a:rPr>
              <a:t>Tiết</a:t>
            </a:r>
            <a:r>
              <a:rPr lang="en-US" altLang="en-US" sz="11700" b="1" dirty="0">
                <a:solidFill>
                  <a:srgbClr val="FF0000"/>
                </a:solidFill>
                <a:latin typeface="Monotype Corsiva" pitchFamily="66" charset="0"/>
              </a:rPr>
              <a:t> 3</a:t>
            </a:r>
            <a: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  <a:t/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 dirty="0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77978"/>
      </p:ext>
    </p:extLst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1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552875" y="1544142"/>
            <a:ext cx="7827994" cy="584775"/>
          </a:xfrm>
          <a:prstGeom prst="rect">
            <a:avLst/>
          </a:prstGeom>
          <a:solidFill>
            <a:srgbClr val="FF99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685766"/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55299" y="922638"/>
            <a:ext cx="8263144" cy="46166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5.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Chọn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từ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ngữ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để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hoàn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thiện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câu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và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viết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câu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vào</a:t>
            </a:r>
            <a:r>
              <a:rPr lang="en-US" altLang="zh-CN" sz="2400" b="1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vở</a:t>
            </a:r>
            <a:endParaRPr lang="zh-CN" altLang="en-US" sz="2400" b="1" dirty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46074" y="2495899"/>
            <a:ext cx="8563457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rủ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(……)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tóc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92908" y="3211717"/>
            <a:ext cx="8851092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(…….)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69963" y="1580609"/>
            <a:ext cx="158931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altLang="zh-CN" sz="2800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dẻo dai</a:t>
            </a:r>
            <a:endParaRPr lang="zh-CN" altLang="en-US" sz="2800" dirty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2306972" y="1591508"/>
            <a:ext cx="172241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mềm</a:t>
            </a:r>
            <a:r>
              <a:rPr lang="en-US" altLang="zh-CN" sz="2800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mại</a:t>
            </a:r>
            <a:endParaRPr lang="zh-CN" altLang="en-US" sz="2800" dirty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  <a:sym typeface="+mn-lt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042277" y="1591096"/>
            <a:ext cx="114594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lắc</a:t>
            </a:r>
            <a:r>
              <a:rPr lang="en-US" altLang="zh-CN" sz="2800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lư</a:t>
            </a:r>
            <a:endParaRPr lang="zh-CN" altLang="en-US" sz="2800" dirty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742044" y="1597772"/>
            <a:ext cx="156707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dễ</a:t>
            </a:r>
            <a:r>
              <a:rPr lang="en-US" altLang="zh-CN" sz="2800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gãy</a:t>
            </a:r>
            <a:endParaRPr lang="zh-CN" altLang="en-US" sz="2800" dirty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  <a:sym typeface="+mn-lt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218042" y="1590548"/>
            <a:ext cx="151074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xanh</a:t>
            </a:r>
            <a:r>
              <a:rPr lang="en-US" altLang="zh-CN" sz="2800" dirty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  <a:sym typeface="+mn-lt"/>
              </a:rPr>
              <a:t>tốt</a:t>
            </a:r>
            <a:endParaRPr lang="zh-CN" altLang="en-US" sz="2800" dirty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71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9889E-6 L 0.19896 0.16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49368E-6 L 0.63594 0.312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88" y="156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F949AB-43B6-4C71-9EAA-2A17641E061C}"/>
              </a:ext>
            </a:extLst>
          </p:cNvPr>
          <p:cNvSpPr txBox="1"/>
          <p:nvPr/>
        </p:nvSpPr>
        <p:spPr>
          <a:xfrm>
            <a:off x="480060" y="723900"/>
            <a:ext cx="8473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HP001 5 hàng" panose="020B0603050302020204" pitchFamily="34" charset="-93"/>
              </a:rPr>
              <a:t>a. Càζ lΗğu ǟủ lá ǇrŪg Εϛm jại ηư jŎ jái Ǉŉ.</a:t>
            </a:r>
            <a:endParaRPr lang="en-US" sz="4000" b="1" dirty="0">
              <a:latin typeface="HP001 5 hàng" panose="020B0603050302020204" pitchFamily="34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0E1653-FAE5-4A86-BB83-477DCEEF6BC5}"/>
              </a:ext>
            </a:extLst>
          </p:cNvPr>
          <p:cNvSpPr txBox="1"/>
          <p:nvPr/>
        </p:nvSpPr>
        <p:spPr>
          <a:xfrm>
            <a:off x="480060" y="2506980"/>
            <a:ext cx="8473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HP001 5 hàng" panose="020B0603050302020204" pitchFamily="34" charset="-93"/>
              </a:rPr>
              <a:t>b.Tập </a:t>
            </a:r>
            <a:r>
              <a:rPr lang="el-GR" sz="4000" b="1" dirty="0">
                <a:latin typeface="HP001 5 hàng" panose="020B0603050302020204" pitchFamily="34" charset="-93"/>
              </a:rPr>
              <a:t>Ό˘ </a:t>
            </a:r>
            <a:r>
              <a:rPr lang="vi-VN" sz="4000" b="1" dirty="0">
                <a:latin typeface="HP001 5 hàng" panose="020B0603050302020204" pitchFamily="34" charset="-93"/>
              </a:rPr>
              <a:t>dục hàng wgày giúp cơ </a:t>
            </a:r>
            <a:r>
              <a:rPr lang="el-GR" sz="4000" b="1" dirty="0">
                <a:latin typeface="HP001 5 hàng" panose="020B0603050302020204" pitchFamily="34" charset="-93"/>
              </a:rPr>
              <a:t>Ό˘ Ύ˞</a:t>
            </a:r>
            <a:r>
              <a:rPr lang="vi-VN" sz="4000" b="1" dirty="0">
                <a:latin typeface="HP001 5 hàng" panose="020B0603050302020204" pitchFamily="34" charset="-93"/>
              </a:rPr>
              <a:t>o dai .</a:t>
            </a:r>
            <a:endParaRPr lang="en-US" sz="4000" b="1" dirty="0">
              <a:latin typeface="HP001 5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9823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1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896443"/>
            <a:ext cx="85056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2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" y="1788443"/>
            <a:ext cx="3521344" cy="333934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197" y="1788443"/>
            <a:ext cx="3225317" cy="332363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137219" y="1308091"/>
            <a:ext cx="4378998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sinh    cây      xanh mát      nắng</a:t>
            </a:r>
            <a:endParaRPr lang="zh-CN" altLang="en-US" sz="2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Vertical Scroll 9"/>
          <p:cNvSpPr/>
          <p:nvPr/>
        </p:nvSpPr>
        <p:spPr>
          <a:xfrm>
            <a:off x="7176052" y="896443"/>
            <a:ext cx="1818862" cy="4142696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u="sng" dirty="0">
                <a:latin typeface="Arial-Rounded" charset="0"/>
                <a:ea typeface="Arial-Rounded" charset="0"/>
                <a:cs typeface="Arial-Rounded" charset="0"/>
              </a:rPr>
              <a:t>* </a:t>
            </a:r>
            <a:r>
              <a:rPr lang="en-US" sz="2000" u="sng" dirty="0" err="1">
                <a:latin typeface="Arial-Rounded" charset="0"/>
                <a:ea typeface="Arial-Rounded" charset="0"/>
                <a:cs typeface="Arial-Rounded" charset="0"/>
              </a:rPr>
              <a:t>Ví</a:t>
            </a:r>
            <a:r>
              <a:rPr lang="en-US" sz="2000" u="sng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000" u="sng" dirty="0" err="1">
                <a:latin typeface="Arial-Rounded" charset="0"/>
                <a:ea typeface="Arial-Rounded" charset="0"/>
                <a:cs typeface="Arial-Rounded" charset="0"/>
              </a:rPr>
              <a:t>dụ</a:t>
            </a:r>
            <a:r>
              <a:rPr lang="en-US" sz="2000" u="sng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r>
              <a:rPr lang="en-US" sz="2000" dirty="0">
                <a:latin typeface="Arial-Rounded" charset="0"/>
                <a:ea typeface="Arial-Rounded" charset="0"/>
                <a:cs typeface="Arial-Rounded" charset="0"/>
              </a:rPr>
              <a:t>  </a:t>
            </a:r>
            <a:r>
              <a:rPr lang="vi-VN" sz="2000" dirty="0">
                <a:latin typeface="Arial-Rounded" charset="0"/>
                <a:ea typeface="Arial-Rounded" charset="0"/>
                <a:cs typeface="Arial-Rounded" charset="0"/>
              </a:rPr>
              <a:t>Mùa hè trời nắng gắt, các bạn học sinh đi bộ dưới hàng cây xanh mát</a:t>
            </a:r>
            <a:r>
              <a:rPr lang="en-US" sz="20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1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 d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1" y="571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49860" y="3185611"/>
            <a:ext cx="5216685" cy="1102519"/>
          </a:xfrm>
        </p:spPr>
        <p:txBody>
          <a:bodyPr/>
          <a:lstStyle/>
          <a:p>
            <a: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  <a:t/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r>
              <a:rPr lang="en-US" altLang="en-US" sz="11700" b="1" dirty="0" err="1">
                <a:solidFill>
                  <a:srgbClr val="FF0000"/>
                </a:solidFill>
                <a:latin typeface="Monotype Corsiva" pitchFamily="66" charset="0"/>
              </a:rPr>
              <a:t>Tiết</a:t>
            </a:r>
            <a:r>
              <a:rPr lang="en-US" altLang="en-US" sz="11700" b="1" dirty="0">
                <a:solidFill>
                  <a:srgbClr val="FF0000"/>
                </a:solidFill>
                <a:latin typeface="Monotype Corsiva" pitchFamily="66" charset="0"/>
              </a:rPr>
              <a:t> 1</a:t>
            </a:r>
            <a: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  <a:t/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 dirty="0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77978"/>
      </p:ext>
    </p:extLst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 d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1" y="571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49860" y="3185611"/>
            <a:ext cx="5216685" cy="1102519"/>
          </a:xfrm>
        </p:spPr>
        <p:txBody>
          <a:bodyPr/>
          <a:lstStyle/>
          <a:p>
            <a: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  <a:t/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r>
              <a:rPr lang="en-US" altLang="en-US" sz="11700" b="1" dirty="0" err="1">
                <a:solidFill>
                  <a:srgbClr val="FF0000"/>
                </a:solidFill>
                <a:latin typeface="Monotype Corsiva" pitchFamily="66" charset="0"/>
              </a:rPr>
              <a:t>Tiết</a:t>
            </a:r>
            <a:r>
              <a:rPr lang="en-US" altLang="en-US" sz="11700" b="1" dirty="0">
                <a:solidFill>
                  <a:srgbClr val="FF0000"/>
                </a:solidFill>
                <a:latin typeface="Monotype Corsiva" pitchFamily="66" charset="0"/>
              </a:rPr>
              <a:t> 4</a:t>
            </a:r>
            <a: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  <a:t/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 dirty="0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77978"/>
      </p:ext>
    </p:extLst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1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9817" y="118540"/>
            <a:ext cx="2146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2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914476" y="2531080"/>
            <a:ext cx="119200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" y="580205"/>
            <a:ext cx="9143999" cy="37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5784"/>
            <a:ext cx="9223513" cy="244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5751471" y="1112809"/>
            <a:ext cx="119200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505255" y="1440137"/>
            <a:ext cx="169887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1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896443"/>
            <a:ext cx="8505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8. </a:t>
            </a:r>
            <a:r>
              <a:rPr lang="en-US" altLang="zh-CN" sz="2400" b="1" dirty="0" err="1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Chọn</a:t>
            </a:r>
            <a:r>
              <a:rPr lang="en-US" altLang="zh-CN" sz="2400" b="1" dirty="0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 </a:t>
            </a:r>
            <a:r>
              <a:rPr lang="en-US" altLang="zh-CN" sz="2400" b="1" dirty="0" err="1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chữ</a:t>
            </a:r>
            <a:r>
              <a:rPr lang="en-US" altLang="zh-CN" sz="2400" b="1" dirty="0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 </a:t>
            </a:r>
            <a:r>
              <a:rPr lang="en-US" altLang="zh-CN" sz="2400" b="1" dirty="0" err="1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phù</a:t>
            </a:r>
            <a:r>
              <a:rPr lang="en-US" altLang="zh-CN" sz="2400" b="1" dirty="0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 </a:t>
            </a:r>
            <a:r>
              <a:rPr lang="en-US" altLang="zh-CN" sz="2400" b="1" dirty="0" err="1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hợp</a:t>
            </a:r>
            <a:r>
              <a:rPr lang="en-US" altLang="zh-CN" sz="2400" b="1" dirty="0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 </a:t>
            </a:r>
            <a:r>
              <a:rPr lang="en-US" altLang="zh-CN" sz="2400" b="1" dirty="0" err="1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thay</a:t>
            </a:r>
            <a:r>
              <a:rPr lang="en-US" altLang="zh-CN" sz="2400" b="1" dirty="0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 </a:t>
            </a:r>
            <a:r>
              <a:rPr lang="en-US" altLang="zh-CN" sz="2400" b="1" dirty="0" err="1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cho</a:t>
            </a:r>
            <a:r>
              <a:rPr lang="en-US" altLang="zh-CN" sz="2400" b="1" dirty="0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 </a:t>
            </a:r>
            <a:r>
              <a:rPr lang="en-US" altLang="zh-CN" sz="2400" b="1" dirty="0" err="1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bông</a:t>
            </a:r>
            <a:r>
              <a:rPr lang="en-US" altLang="zh-CN" sz="2400" b="1" dirty="0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 </a:t>
            </a:r>
            <a:r>
              <a:rPr lang="en-US" altLang="zh-CN" sz="2400" b="1" dirty="0" err="1">
                <a:latin typeface="Arial" pitchFamily="34" charset="0"/>
                <a:ea typeface="Arial-Rounded" charset="0"/>
                <a:cs typeface="Arial" pitchFamily="34" charset="0"/>
                <a:sym typeface="+mn-lt"/>
              </a:rPr>
              <a:t>hoa</a:t>
            </a:r>
            <a:endParaRPr lang="zh-CN" altLang="en-US" sz="2400" b="1" dirty="0">
              <a:latin typeface="Arial" pitchFamily="34" charset="0"/>
              <a:ea typeface="Arial-Rounded" charset="0"/>
              <a:cs typeface="Arial" pitchFamily="34" charset="0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1" y="1339596"/>
            <a:ext cx="8344095" cy="1708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1696" y="1719072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ồi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2208" y="1731538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đũa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88" y="1719072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ồng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trọt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88" y="2352020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ẻo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2339828"/>
            <a:ext cx="1871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dàng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1696" y="2332970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08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591150"/>
            <a:ext cx="35884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en-US" altLang="zh-CN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3789" y="77721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0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0" y="869715"/>
            <a:ext cx="88160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9.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zh-CN" altLang="en-US" sz="2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0138"/>
            <a:ext cx="9143999" cy="35333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3801"/>
            <a:ext cx="9144000" cy="9002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11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4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2024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sz="2000" b="1" u="sng" kern="0" dirty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647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355+356.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5:</a:t>
            </a:r>
            <a:r>
              <a:rPr lang="en-US" sz="1400" b="1" kern="0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14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CÂY LỄU DẺO DAI 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47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" y="0"/>
            <a:ext cx="7132320" cy="458419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62528" y="231648"/>
            <a:ext cx="2779776" cy="5847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endParaRPr lang="en-US" sz="32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1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xòe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rợp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6" y="0"/>
            <a:ext cx="722985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608832" y="4389120"/>
            <a:ext cx="2535936" cy="609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endParaRPr lang="en-US" sz="36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48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89760" y="316992"/>
            <a:ext cx="4096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trĩu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35814"/>
            <a:ext cx="3889248" cy="5008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76416" y="2950464"/>
            <a:ext cx="2698010" cy="7315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lang="en-US" sz="36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8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1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8528" y="316992"/>
            <a:ext cx="4486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răng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lược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06" y="0"/>
            <a:ext cx="51435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40284" y="4582668"/>
            <a:ext cx="2883143" cy="5608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dừa</a:t>
            </a:r>
            <a:endParaRPr lang="en-US" sz="36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05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nhẵn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64" y="146304"/>
            <a:ext cx="6898888" cy="38892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09122" y="4181856"/>
            <a:ext cx="3349487" cy="76809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endParaRPr lang="en-US" sz="36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6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1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8831" y="916861"/>
            <a:ext cx="2555404" cy="92332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khác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18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8585" y="1840187"/>
            <a:ext cx="2454968" cy="1754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bức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cây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cành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ngắn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tròn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to.</a:t>
            </a:r>
          </a:p>
          <a:p>
            <a:r>
              <a:rPr lang="en-US" sz="18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Cây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cây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xum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xuê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rũ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xuống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800" dirty="0"/>
              <a:t> 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45493" y="588624"/>
            <a:ext cx="3478805" cy="307760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pPr algn="ctr" defTabSz="685647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353+354.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5:</a:t>
            </a:r>
            <a:r>
              <a:rPr lang="en-US" sz="1400" b="1" kern="0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14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CÂY LỄU DẺO DAI 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349" y="983974"/>
            <a:ext cx="6588651" cy="415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38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1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8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04" y="1230590"/>
            <a:ext cx="6838122" cy="192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04" y="3150704"/>
            <a:ext cx="6838122" cy="141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275" y="4708003"/>
            <a:ext cx="9034659" cy="33854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/>
          <a:p>
            <a:pPr defTabSz="685766"/>
            <a:r>
              <a:rPr lang="en-US" sz="1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</a:t>
            </a:r>
            <a:r>
              <a:rPr lang="en-US" sz="1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1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en-US" sz="1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lang="en-US" sz="1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</a:t>
            </a:r>
            <a:r>
              <a:rPr lang="en-US" sz="1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5068" y="4708003"/>
            <a:ext cx="1557916" cy="338542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defTabSz="685766"/>
            <a:r>
              <a:rPr lang="en-US" sz="1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1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1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2690140" y="4691440"/>
            <a:ext cx="1537284" cy="338542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defTabSz="685766"/>
            <a:r>
              <a:rPr lang="en-US" sz="1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1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r>
              <a:rPr lang="en-US" sz="1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107210" y="1562384"/>
            <a:ext cx="380674" cy="2308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(1)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69574" y="949736"/>
            <a:ext cx="2003541" cy="61264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66"/>
            <a:r>
              <a:rPr lang="en-US" sz="14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1600" b="1" dirty="0" err="1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1600" b="1" dirty="0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229253" y="949736"/>
            <a:ext cx="1755913" cy="612648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66"/>
            <a:r>
              <a:rPr lang="en-US" sz="1400" b="1" dirty="0" err="1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1400" b="1" dirty="0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00" b="1" dirty="0" err="1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1400" b="1" dirty="0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defTabSz="685766"/>
            <a:r>
              <a:rPr lang="en-US" sz="1400" b="1" dirty="0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00" b="1" dirty="0" err="1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1400" b="1" dirty="0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00" b="1" dirty="0" err="1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1400" dirty="0">
              <a:solidFill>
                <a:srgbClr val="92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2669461" y="1497409"/>
            <a:ext cx="380674" cy="2308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5652706" y="1437775"/>
            <a:ext cx="380674" cy="2308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2998957" y="1728229"/>
            <a:ext cx="380674" cy="2308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107210" y="2502008"/>
            <a:ext cx="380674" cy="2308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(5)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114163" y="3135726"/>
            <a:ext cx="380674" cy="2308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(6)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134367" y="3493889"/>
            <a:ext cx="380674" cy="2308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(7)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5564404" y="3396956"/>
            <a:ext cx="468976" cy="2308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(8)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4628975" y="3679174"/>
            <a:ext cx="489677" cy="21543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(9)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3843783" y="3916584"/>
            <a:ext cx="539373" cy="2308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(10)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247861" y="1836299"/>
            <a:ext cx="55103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972345" y="3729742"/>
            <a:ext cx="68036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778487" y="3724709"/>
            <a:ext cx="924339" cy="503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909041" y="3493889"/>
            <a:ext cx="2" cy="2308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203229" y="3514069"/>
            <a:ext cx="2" cy="2308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61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2" grpId="0" animBg="1"/>
      <p:bldP spid="11" grpId="0" animBg="1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5699718" y="1021101"/>
            <a:ext cx="24835" cy="419301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dandelions_wave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89" y="4154557"/>
            <a:ext cx="1600200" cy="106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332" y="3776870"/>
            <a:ext cx="1111250" cy="131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933" y="900244"/>
            <a:ext cx="746621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224698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255" y="1021101"/>
            <a:ext cx="746621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517" y="3620633"/>
            <a:ext cx="1111250" cy="147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645427" y="2126632"/>
            <a:ext cx="3448476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Dẻo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dai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38393" y="2675752"/>
            <a:ext cx="3044895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Lắc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lư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659962" y="2988406"/>
            <a:ext cx="2989585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Mềm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mại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518244" y="2126632"/>
            <a:ext cx="2625755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khả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chịu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đựng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khoảng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thời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dài</a:t>
            </a:r>
            <a:endParaRPr lang="en-US" altLang="zh-CN" sz="14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59220" y="2675753"/>
            <a:ext cx="2904052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nghiêng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nọ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nghiêng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endParaRPr lang="en-US" altLang="zh-CN" sz="1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08291" y="2968210"/>
            <a:ext cx="2525771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mềm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gợi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giác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dẻo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dai</a:t>
            </a:r>
            <a:endParaRPr lang="en-US" altLang="zh-CN" sz="1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6084342" y="1428295"/>
            <a:ext cx="2128480" cy="612648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66"/>
            <a:r>
              <a:rPr lang="en-US" altLang="zh-CN" sz="1600" dirty="0" err="1">
                <a:solidFill>
                  <a:srgbClr val="FFC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1600" dirty="0">
                <a:solidFill>
                  <a:srgbClr val="FFC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FFC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nghĩa</a:t>
            </a:r>
            <a:r>
              <a:rPr lang="en-US" altLang="zh-CN" sz="1600" dirty="0">
                <a:solidFill>
                  <a:srgbClr val="FFC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FFC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endParaRPr lang="en-US" altLang="zh-CN" sz="1600" dirty="0">
              <a:solidFill>
                <a:srgbClr val="FFC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4" y="1345231"/>
            <a:ext cx="5628057" cy="217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2" y="3475081"/>
            <a:ext cx="5628056" cy="163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0" y="26016"/>
            <a:ext cx="9144000" cy="9002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tư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10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4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2024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sz="2000" b="1" u="sng" kern="0" dirty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647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353+354. </a:t>
            </a: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5:</a:t>
            </a:r>
            <a:r>
              <a:rPr lang="en-US" sz="1400" b="1" kern="0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14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CÂY LỄU DẺO DAI 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8" name="Cloud Callout 37"/>
          <p:cNvSpPr/>
          <p:nvPr/>
        </p:nvSpPr>
        <p:spPr>
          <a:xfrm>
            <a:off x="229253" y="949736"/>
            <a:ext cx="1755913" cy="612648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66"/>
            <a:r>
              <a:rPr lang="en-US" sz="1400" b="1" dirty="0" err="1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1400" b="1" dirty="0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00" b="1" dirty="0" err="1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1400" b="1" dirty="0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defTabSz="685766"/>
            <a:r>
              <a:rPr lang="en-US" sz="1400" b="1" dirty="0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00" b="1" dirty="0" err="1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1400" b="1" dirty="0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00" b="1" dirty="0" err="1">
                <a:solidFill>
                  <a:srgbClr val="92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1400" dirty="0">
              <a:solidFill>
                <a:srgbClr val="92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0214" y="1731054"/>
            <a:ext cx="199039" cy="252129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 defTabSz="685766"/>
            <a:r>
              <a:rPr lang="en-US" sz="1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-18152" y="2731397"/>
            <a:ext cx="247405" cy="252129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 defTabSz="685766"/>
            <a:r>
              <a:rPr lang="en-US" sz="16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55" y="3296179"/>
            <a:ext cx="3398089" cy="187435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58" y="3366198"/>
            <a:ext cx="3329610" cy="173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7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  <p:bldP spid="31" grpId="0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 d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1" y="571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49860" y="3185611"/>
            <a:ext cx="5216685" cy="1102519"/>
          </a:xfrm>
        </p:spPr>
        <p:txBody>
          <a:bodyPr/>
          <a:lstStyle/>
          <a:p>
            <a: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  <a:t/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r>
              <a:rPr lang="en-US" altLang="en-US" sz="11700" b="1" dirty="0" err="1">
                <a:solidFill>
                  <a:srgbClr val="FF0000"/>
                </a:solidFill>
                <a:latin typeface="Monotype Corsiva" pitchFamily="66" charset="0"/>
              </a:rPr>
              <a:t>Tiết</a:t>
            </a:r>
            <a:r>
              <a:rPr lang="en-US" altLang="en-US" sz="11700" b="1" dirty="0">
                <a:solidFill>
                  <a:srgbClr val="FF0000"/>
                </a:solidFill>
                <a:latin typeface="Monotype Corsiva" pitchFamily="66" charset="0"/>
              </a:rPr>
              <a:t> 2</a:t>
            </a:r>
            <a: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  <a:t/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 dirty="0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77978"/>
      </p:ext>
    </p:ext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1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2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7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2954521b-b4ab-4ce3-8aa8-8bfa99a4c36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741</Words>
  <Application>Microsoft Office PowerPoint</Application>
  <PresentationFormat>On-screen Show (16:9)</PresentationFormat>
  <Paragraphs>152</Paragraphs>
  <Slides>32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32</vt:i4>
      </vt:variant>
    </vt:vector>
  </HeadingPairs>
  <TitlesOfParts>
    <vt:vector size="66" baseType="lpstr">
      <vt:lpstr>HP001 4 hàng</vt:lpstr>
      <vt:lpstr>Arial-Rounded</vt:lpstr>
      <vt:lpstr>Tw Cen MT</vt:lpstr>
      <vt:lpstr>HP001 5 hàng</vt:lpstr>
      <vt:lpstr>HL Hoctro</vt:lpstr>
      <vt:lpstr>华康少女文字W5</vt:lpstr>
      <vt:lpstr>.VnTimeH</vt:lpstr>
      <vt:lpstr>Monotype Corsiva</vt:lpstr>
      <vt:lpstr>Calibri</vt:lpstr>
      <vt:lpstr>DFPOP1-W9</vt:lpstr>
      <vt:lpstr>黑体</vt:lpstr>
      <vt:lpstr>Arial</vt:lpstr>
      <vt:lpstr>Times New Roman</vt:lpstr>
      <vt:lpstr>宋体</vt:lpstr>
      <vt:lpstr>Office 主题</vt:lpstr>
      <vt:lpstr>1_Office Theme</vt:lpstr>
      <vt:lpstr>Office Theme</vt:lpstr>
      <vt:lpstr>7_Office 主题</vt:lpstr>
      <vt:lpstr>8_Office 主题</vt:lpstr>
      <vt:lpstr>2_Office 主题</vt:lpstr>
      <vt:lpstr>3_Office 主题</vt:lpstr>
      <vt:lpstr>Default Design</vt:lpstr>
      <vt:lpstr>5_Office 主题</vt:lpstr>
      <vt:lpstr>6_Office 主题</vt:lpstr>
      <vt:lpstr>9_Office 主题</vt:lpstr>
      <vt:lpstr>10_Office 主题</vt:lpstr>
      <vt:lpstr>1_Office 主题</vt:lpstr>
      <vt:lpstr>11_Office 主题</vt:lpstr>
      <vt:lpstr>12_Office 主题</vt:lpstr>
      <vt:lpstr>13_Office 主题</vt:lpstr>
      <vt:lpstr>14_Office 主题</vt:lpstr>
      <vt:lpstr>15_Office 主题</vt:lpstr>
      <vt:lpstr>16_Office 主题</vt:lpstr>
      <vt:lpstr>17_Office 主题</vt:lpstr>
      <vt:lpstr>PowerPoint Presentation</vt:lpstr>
      <vt:lpstr> Tiết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Tiết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Tiết 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Tiết 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Mediamart</cp:lastModifiedBy>
  <cp:revision>109</cp:revision>
  <dcterms:created xsi:type="dcterms:W3CDTF">2020-08-13T09:19:08Z</dcterms:created>
  <dcterms:modified xsi:type="dcterms:W3CDTF">2025-04-22T07:27:10Z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