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72" r:id="rId3"/>
    <p:sldMasterId id="2147483820" r:id="rId4"/>
    <p:sldMasterId id="2147483832" r:id="rId5"/>
    <p:sldMasterId id="2147483844" r:id="rId6"/>
  </p:sldMasterIdLst>
  <p:notesMasterIdLst>
    <p:notesMasterId r:id="rId29"/>
  </p:notesMasterIdLst>
  <p:sldIdLst>
    <p:sldId id="595" r:id="rId7"/>
    <p:sldId id="436" r:id="rId8"/>
    <p:sldId id="576" r:id="rId9"/>
    <p:sldId id="438" r:id="rId10"/>
    <p:sldId id="531" r:id="rId11"/>
    <p:sldId id="507" r:id="rId12"/>
    <p:sldId id="577" r:id="rId13"/>
    <p:sldId id="578" r:id="rId14"/>
    <p:sldId id="405" r:id="rId15"/>
    <p:sldId id="562" r:id="rId16"/>
    <p:sldId id="592" r:id="rId17"/>
    <p:sldId id="582" r:id="rId18"/>
    <p:sldId id="583" r:id="rId19"/>
    <p:sldId id="584" r:id="rId20"/>
    <p:sldId id="319" r:id="rId21"/>
    <p:sldId id="593" r:id="rId22"/>
    <p:sldId id="594" r:id="rId23"/>
    <p:sldId id="265" r:id="rId24"/>
    <p:sldId id="266" r:id="rId25"/>
    <p:sldId id="417" r:id="rId26"/>
    <p:sldId id="267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47" autoAdjust="0"/>
    <p:restoredTop sz="92141" autoAdjust="0"/>
  </p:normalViewPr>
  <p:slideViewPr>
    <p:cSldViewPr snapToGrid="0">
      <p:cViewPr varScale="1">
        <p:scale>
          <a:sx n="82" d="100"/>
          <a:sy n="82" d="100"/>
        </p:scale>
        <p:origin x="77" y="2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1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C458C-D780-757D-CBAC-175D60E67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7A26C-72CC-6774-5692-63FCDEC925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8CA79-D794-7F12-C446-E9FD919BB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1EBE5-1AA1-9F25-D515-242A8C81F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07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748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0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40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212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09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2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994EE-E22C-8EFA-0E35-62A0A4B85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B5D81-7AAD-551D-A824-BF6D9E0B8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DEA7D4-F63A-1304-30E4-43FA4A138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A9F50-6DE2-83A2-672D-A71D106AD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2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468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0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783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1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56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6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9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E68CD-5A9C-62D8-2F27-06A6F582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F66C1-7B69-4B28-A5D9-D54462BDBE68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CF093-38D8-97CC-CC79-C1F79E09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020D-524F-3E0D-F70E-064C35B3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F8DB-8CB7-4776-94DD-5692180032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021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57BB6-8314-D240-A7F5-D22F0209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67548-2C0D-4CE7-8FEB-048C5DBD76D8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1530B-A0ED-CC17-9D88-A6924D23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F6C28-B7DF-31C3-9B47-65C512CB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DC08-5688-4878-A96E-186024C73D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66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E89D1-2AAA-4B13-AB5B-BA73FCDE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D8ED5-03D4-44BE-B00A-CBE35E7C472A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82424-2F7C-3BC8-AFFD-8EFB6CBD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61AE2-F5E4-98CA-365D-0087C4C1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E2C05-8C76-4E8F-921A-DF22D4045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139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489A66-BC24-4ADF-45FC-7475DABD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4AAF0-600B-4AB6-A4A6-5E22CD8F1961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703F8E-CB65-7CC8-E109-F2EADF772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ED99F3-B2A8-EF33-C4B5-FE9E3766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0935D-CB05-49F5-AE93-A0C7067F9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304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FA5801-3333-279E-745D-1FDBC416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32E58-BB0B-40DF-8DA8-AA7AF7B9B8BA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9633A4-5D8C-A95D-B739-D69A288F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D02AF4-534F-FF6D-4DA9-5085171F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F32D-D20F-46C9-A7F1-1EE25E61B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720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DE8CD98-200C-E6F9-A11B-FFB980A8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C792-5175-406F-BA6C-A90D7332DC26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227E982-B13A-F01B-08ED-7420CB5D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3418C1-4B1B-C226-6F1B-DD81713F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E4BC9-F94D-45BB-8082-7B49581A0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52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94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DF3B1F2-2ABD-3EFF-A94B-1406F866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1A18D-471D-4355-BA27-5E2CD27D2C40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9B063D-033E-759A-96F2-0C7039F1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F4A08D-B91E-49BB-8C17-C91B59AE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F3FF-DFF2-4117-BCC6-FB063A70F4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878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7F8622-6638-9241-4921-B4127DF1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08672-C8AA-41B0-B068-DC29CCF1029C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EA37F0-74E7-5136-99F5-5BD8D2CD8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988E95-78C8-5297-8D3B-F7D3A313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232A1-2F04-416A-B256-695F42896D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442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24A065-2215-059C-F312-6E9781EE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683C5-B427-4720-A871-8C092BA4BA51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66DFA9-594A-BEDE-C989-F8756954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2EFF17-7DFA-C1AE-361C-01157B69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61AE5-F8D4-40D0-9FBF-6FD28B4AA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477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0D27E-9184-03D3-CFC4-C74399935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D308E-B8A2-4CCC-AD14-579C15AB8FAA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09790-CA75-A6F7-99BD-C5AAD585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9183-4E40-2968-AD46-3ED2462F3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56699-766F-4775-8605-5D69060DE0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290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CEAAA-7E25-6249-62F1-5F463E7A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07529-9B8D-4F60-9114-7F1E1C9D14A5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BAA07-AF80-5772-6203-0C7DA8D5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659A-570C-181C-F90C-B8B9D71C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7CC6B-AC7E-4949-9180-2F038CD6E1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9290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5851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43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816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755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1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161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34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835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047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190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689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376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95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866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3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79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55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37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378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2" y="1435104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01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7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876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04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5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7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DD840B4-0B7D-1A93-B81C-BDF5F8D97B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DDE1CE2-AA33-5EE8-37E6-E2C49A21CD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4A373-C995-14F9-B1D9-5AE27D764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 defTabSz="91391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6D8DDAF-9E8F-4D6D-8DC3-F881DCA71BAB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FD474-E70F-B40D-752F-A872E80A2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 defTabSz="91391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FFE1-DDF8-02BC-5A1C-7F6A3DA3A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391" tIns="45696" rIns="91391" bIns="45696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06264D4-6D17-4BC7-B85E-F9B184DF2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13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105C39-6DEB-4D41-BD93-6332FBB3F9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68CD8-0C13-4B41-96F6-3D15E12A5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08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6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1794" y="371979"/>
            <a:ext cx="8842513" cy="748977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defTabSz="914354"/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267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267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67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267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67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267" b="1" dirty="0">
              <a:solidFill>
                <a:srgbClr val="679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2889" y="1120891"/>
            <a:ext cx="3351696" cy="748977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defTabSz="914354"/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267" b="1" dirty="0">
              <a:solidFill>
                <a:srgbClr val="679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95"/>
          <p:cNvSpPr txBox="1"/>
          <p:nvPr/>
        </p:nvSpPr>
        <p:spPr>
          <a:xfrm>
            <a:off x="4872060" y="4524559"/>
            <a:ext cx="6497067" cy="93417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 defTabSz="914377"/>
            <a:endParaRPr lang="zh-CN" altLang="en-US" sz="48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AE81CF-DA88-48DC-BFFA-D308865C4A44}"/>
              </a:ext>
            </a:extLst>
          </p:cNvPr>
          <p:cNvSpPr txBox="1"/>
          <p:nvPr/>
        </p:nvSpPr>
        <p:spPr>
          <a:xfrm>
            <a:off x="2474570" y="4066275"/>
            <a:ext cx="90919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 err="1">
                <a:solidFill>
                  <a:srgbClr val="FF0000"/>
                </a:solidFill>
                <a:latin typeface="HP001 5 hàng" panose="020B0603050302020204" pitchFamily="34" charset="-93"/>
              </a:rPr>
              <a:t>Giáo</a:t>
            </a:r>
            <a:r>
              <a:rPr lang="en-US" sz="3733" b="1" dirty="0">
                <a:solidFill>
                  <a:srgbClr val="FF0000"/>
                </a:solidFill>
                <a:latin typeface="HP001 5 hàng" panose="020B0603050302020204" pitchFamily="34" charset="-93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HP001 5 hàng" panose="020B0603050302020204" pitchFamily="34" charset="-93"/>
              </a:rPr>
              <a:t>viên</a:t>
            </a:r>
            <a:r>
              <a:rPr lang="en-US" sz="3733" b="1" dirty="0">
                <a:solidFill>
                  <a:srgbClr val="FF0000"/>
                </a:solidFill>
                <a:latin typeface="HP001 5 hàng" panose="020B0603050302020204" pitchFamily="34" charset="-93"/>
              </a:rPr>
              <a:t>: </a:t>
            </a:r>
            <a:r>
              <a:rPr lang="en-US" sz="3733" b="1" dirty="0" err="1">
                <a:solidFill>
                  <a:srgbClr val="FF0000"/>
                </a:solidFill>
                <a:latin typeface="HP001 5 hàng" panose="020B0603050302020204" pitchFamily="34" charset="-93"/>
              </a:rPr>
              <a:t>Bùi</a:t>
            </a:r>
            <a:r>
              <a:rPr lang="en-US" sz="3733" b="1" dirty="0">
                <a:solidFill>
                  <a:srgbClr val="FF0000"/>
                </a:solidFill>
                <a:latin typeface="HP001 5 hàng" panose="020B0603050302020204" pitchFamily="34" charset="-93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HP001 5 hàng" panose="020B0603050302020204" pitchFamily="34" charset="-93"/>
              </a:rPr>
              <a:t>Thị</a:t>
            </a:r>
            <a:r>
              <a:rPr lang="en-US" sz="3733" b="1" dirty="0">
                <a:solidFill>
                  <a:srgbClr val="FF0000"/>
                </a:solidFill>
                <a:latin typeface="HP001 5 hàng" panose="020B0603050302020204" pitchFamily="34" charset="-93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HP001 5 hàng" panose="020B0603050302020204" pitchFamily="34" charset="-93"/>
              </a:rPr>
              <a:t>Bích</a:t>
            </a:r>
            <a:r>
              <a:rPr lang="en-US" sz="3733" b="1" dirty="0">
                <a:solidFill>
                  <a:srgbClr val="FF0000"/>
                </a:solidFill>
                <a:latin typeface="HP001 5 hàng" panose="020B0603050302020204" pitchFamily="34" charset="-93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HP001 5 hàng" panose="020B0603050302020204" pitchFamily="34" charset="-93"/>
              </a:rPr>
              <a:t>Phương</a:t>
            </a:r>
            <a:endParaRPr lang="en-US" sz="3733" b="1" dirty="0">
              <a:solidFill>
                <a:srgbClr val="FF0000"/>
              </a:solidFill>
              <a:latin typeface="HP001 5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151128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4" y="1611447"/>
            <a:ext cx="527050" cy="126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" y="2328695"/>
            <a:ext cx="527050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661"/>
          <a:stretch/>
        </p:blipFill>
        <p:spPr>
          <a:xfrm>
            <a:off x="385010" y="1736164"/>
            <a:ext cx="11358775" cy="1139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760"/>
          <a:stretch/>
        </p:blipFill>
        <p:spPr>
          <a:xfrm>
            <a:off x="385010" y="3000841"/>
            <a:ext cx="11302503" cy="3528972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5" y="5899874"/>
            <a:ext cx="527050" cy="59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4A437FAB-3032-BABE-A785-4942F284D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06" y="978469"/>
            <a:ext cx="45889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đầu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429A3-2900-C5FA-962F-324CBF921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>
            <a:extLst>
              <a:ext uri="{FF2B5EF4-FFF2-40B4-BE49-F238E27FC236}">
                <a16:creationId xmlns:a16="http://schemas.microsoft.com/office/drawing/2014/main" id="{BEC1C589-47B4-556D-FF2D-C0CA78D4D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962B38-D999-1CB6-3372-8B49C81F2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96B635-011C-BCF4-30F8-00C2E43D6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1"/>
          <a:stretch/>
        </p:blipFill>
        <p:spPr>
          <a:xfrm>
            <a:off x="385010" y="1736164"/>
            <a:ext cx="11358775" cy="1139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47FD87-D451-086C-776E-9082DD9862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0"/>
          <a:stretch/>
        </p:blipFill>
        <p:spPr>
          <a:xfrm>
            <a:off x="385010" y="3000841"/>
            <a:ext cx="11302503" cy="3528972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7E737B74-E15F-05EB-DFA5-75C1A0EDE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06" y="978469"/>
            <a:ext cx="45889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62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661"/>
          <a:stretch/>
        </p:blipFill>
        <p:spPr>
          <a:xfrm>
            <a:off x="385010" y="1736164"/>
            <a:ext cx="11358775" cy="1139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760"/>
          <a:stretch/>
        </p:blipFill>
        <p:spPr>
          <a:xfrm>
            <a:off x="385010" y="3000841"/>
            <a:ext cx="11302503" cy="3528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060" y="6205918"/>
            <a:ext cx="6072707" cy="50855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305413" y="2301889"/>
            <a:ext cx="3439580" cy="12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87181" y="2895174"/>
            <a:ext cx="4881879" cy="53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6269" y="1753658"/>
            <a:ext cx="11359983" cy="115192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5A2B060-5434-DD4A-843B-159A1061B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06" y="978469"/>
            <a:ext cx="45889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5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661"/>
          <a:stretch/>
        </p:blipFill>
        <p:spPr>
          <a:xfrm>
            <a:off x="385010" y="1736164"/>
            <a:ext cx="11358775" cy="1139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760"/>
          <a:stretch/>
        </p:blipFill>
        <p:spPr>
          <a:xfrm>
            <a:off x="385010" y="3000841"/>
            <a:ext cx="11302503" cy="35289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467830" y="3596054"/>
            <a:ext cx="6002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82718" y="4156279"/>
            <a:ext cx="5756945" cy="53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27530" y="3035830"/>
            <a:ext cx="11359983" cy="284190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059" y="6191627"/>
            <a:ext cx="6418453" cy="56543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4189307" y="4703612"/>
            <a:ext cx="7280798" cy="128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 Box 3">
            <a:extLst>
              <a:ext uri="{FF2B5EF4-FFF2-40B4-BE49-F238E27FC236}">
                <a16:creationId xmlns:a16="http://schemas.microsoft.com/office/drawing/2014/main" id="{3903F726-C9F4-2729-9612-4FC216BD9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06" y="978469"/>
            <a:ext cx="45889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661"/>
          <a:stretch/>
        </p:blipFill>
        <p:spPr>
          <a:xfrm>
            <a:off x="385010" y="1736164"/>
            <a:ext cx="11358775" cy="1139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760"/>
          <a:stretch/>
        </p:blipFill>
        <p:spPr>
          <a:xfrm>
            <a:off x="385010" y="3000841"/>
            <a:ext cx="11302503" cy="352897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7530" y="3035830"/>
            <a:ext cx="11359983" cy="284190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877832" y="5239495"/>
            <a:ext cx="3640399" cy="189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85010" y="5791200"/>
            <a:ext cx="1941095" cy="46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041" y="6278835"/>
            <a:ext cx="6392744" cy="53109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635939A4-4B8C-75ED-7406-4107D0D2A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06" y="978469"/>
            <a:ext cx="45889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0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7231" y="1578913"/>
            <a:ext cx="11510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</a:t>
            </a:r>
            <a:r>
              <a:rPr lang="en-US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 3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/>
          <a:stretch/>
        </p:blipFill>
        <p:spPr bwMode="auto">
          <a:xfrm>
            <a:off x="1155619" y="3688559"/>
            <a:ext cx="8743950" cy="18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122518" y="4261797"/>
            <a:ext cx="102131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sáng,những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80261" y="5595690"/>
            <a:ext cx="102131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4"/>
          <a:stretch/>
        </p:blipFill>
        <p:spPr bwMode="auto">
          <a:xfrm>
            <a:off x="1155619" y="5486401"/>
            <a:ext cx="8743950" cy="132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927" y="2224987"/>
            <a:ext cx="5389062" cy="1477936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 r="77559"/>
          <a:stretch/>
        </p:blipFill>
        <p:spPr bwMode="auto">
          <a:xfrm>
            <a:off x="9899569" y="3668264"/>
            <a:ext cx="1962231" cy="18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4" r="77268"/>
          <a:stretch/>
        </p:blipFill>
        <p:spPr bwMode="auto">
          <a:xfrm>
            <a:off x="9899569" y="5466790"/>
            <a:ext cx="1987631" cy="132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0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435B5-A025-9AE9-3C9D-CAD7B5DC9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>
            <a:extLst>
              <a:ext uri="{FF2B5EF4-FFF2-40B4-BE49-F238E27FC236}">
                <a16:creationId xmlns:a16="http://schemas.microsoft.com/office/drawing/2014/main" id="{878B2619-FA9C-7C22-43F9-30FD59398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CFB2C-6029-D916-6445-F24E29E00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A944C5-37F0-17EC-CD32-84045C72D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1"/>
          <a:stretch/>
        </p:blipFill>
        <p:spPr>
          <a:xfrm>
            <a:off x="385010" y="1736164"/>
            <a:ext cx="11358775" cy="1139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AC5F84-1CEC-A7FE-5C55-5160AF801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0"/>
          <a:stretch/>
        </p:blipFill>
        <p:spPr>
          <a:xfrm>
            <a:off x="385010" y="3000841"/>
            <a:ext cx="11302503" cy="3528972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4C4FE62-279D-B42D-8B5B-31447A8B9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06" y="978469"/>
            <a:ext cx="45889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15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 bwMode="auto">
          <a:xfrm>
            <a:off x="1179513" y="3813175"/>
            <a:ext cx="117443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tia nắng buổi sáng mở đầu một ng</a:t>
            </a:r>
            <a:r>
              <a:rPr kumimoji="0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mới.</a:t>
            </a: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Mấy chú chim chích choè đang hót vang trên c</a:t>
            </a:r>
            <a:r>
              <a:rPr kumimoji="0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 cây.</a:t>
            </a:r>
            <a:endParaRPr kumimoji="0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0175" y="1176338"/>
            <a:ext cx="28892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Viết vở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3" y="1816100"/>
            <a:ext cx="12099925" cy="3380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9" name="Title 5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b"/>
          <a:lstStyle/>
          <a:p>
            <a:pPr>
              <a:buClrTx/>
              <a:buSzTx/>
              <a:buFontTx/>
            </a:pPr>
            <a:endParaRPr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2106613" y="82550"/>
            <a:ext cx="8128000" cy="143033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3: Ng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mới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106613" y="82550"/>
            <a:ext cx="8128000" cy="143033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3: Ng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mới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512888"/>
            <a:ext cx="10842625" cy="53451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0525" y="1681163"/>
            <a:ext cx="28892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Nghe viết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8" y="2530475"/>
            <a:ext cx="11701462" cy="3525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1"/>
          <p:cNvSpPr txBox="1"/>
          <p:nvPr/>
        </p:nvSpPr>
        <p:spPr>
          <a:xfrm>
            <a:off x="2106613" y="82550"/>
            <a:ext cx="8128000" cy="143033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3: Ng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mới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C88BF-0288-4129-B603-95C2AF3B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id="{30CC8378-C256-4F02-971D-383516AB8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85800"/>
            <a:ext cx="1168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29914"/>
            <a:ext cx="11049000" cy="102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0" y="1463675"/>
            <a:ext cx="13696950" cy="5407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1335088" y="2041525"/>
            <a:ext cx="10515600" cy="2852738"/>
          </a:xfrm>
          <a:ln/>
        </p:spPr>
        <p:txBody>
          <a:bodyPr vert="horz" wrap="square" lIns="91440" tIns="45720" rIns="91440" bIns="45720" anchor="b"/>
          <a:lstStyle/>
          <a:p>
            <a:endParaRPr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46063"/>
            <a:ext cx="10515600" cy="150018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0200" y="862013"/>
            <a:ext cx="11780838" cy="1031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2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9918"/>
          <a:stretch/>
        </p:blipFill>
        <p:spPr>
          <a:xfrm>
            <a:off x="331091" y="1777521"/>
            <a:ext cx="11686737" cy="226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5660"/>
          <a:stretch/>
        </p:blipFill>
        <p:spPr>
          <a:xfrm>
            <a:off x="331091" y="4133191"/>
            <a:ext cx="11356422" cy="2351315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5201436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Trong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giấc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mơ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buổi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sáng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8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1" y="136671"/>
            <a:ext cx="11862088" cy="66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5290AE99-1B0A-A2F9-1D4F-104D3ED6F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6"/>
          <a:stretch>
            <a:fillRect/>
          </a:stretch>
        </p:blipFill>
        <p:spPr bwMode="auto">
          <a:xfrm>
            <a:off x="5011739" y="3810000"/>
            <a:ext cx="195897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lowchart: Document 17">
            <a:extLst>
              <a:ext uri="{FF2B5EF4-FFF2-40B4-BE49-F238E27FC236}">
                <a16:creationId xmlns:a16="http://schemas.microsoft.com/office/drawing/2014/main" id="{26257E50-5551-70FC-D8A3-9AE4C4E798DB}"/>
              </a:ext>
            </a:extLst>
          </p:cNvPr>
          <p:cNvSpPr/>
          <p:nvPr/>
        </p:nvSpPr>
        <p:spPr>
          <a:xfrm>
            <a:off x="1506538" y="842963"/>
            <a:ext cx="9251951" cy="19431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3B1D1E1B-F389-0D5F-68F9-A6B9AE9F7C54}"/>
              </a:ext>
            </a:extLst>
          </p:cNvPr>
          <p:cNvSpPr/>
          <p:nvPr/>
        </p:nvSpPr>
        <p:spPr>
          <a:xfrm>
            <a:off x="1449388" y="823913"/>
            <a:ext cx="9251951" cy="17764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D565E8-95DE-E1A7-69B0-2E123B0A64A6}"/>
              </a:ext>
            </a:extLst>
          </p:cNvPr>
          <p:cNvSpPr/>
          <p:nvPr/>
        </p:nvSpPr>
        <p:spPr>
          <a:xfrm>
            <a:off x="1524000" y="586740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anchor="ctr"/>
          <a:lstStyle/>
          <a:p>
            <a:pPr algn="ctr" defTabSz="91391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50" name="Group 1">
            <a:extLst>
              <a:ext uri="{FF2B5EF4-FFF2-40B4-BE49-F238E27FC236}">
                <a16:creationId xmlns:a16="http://schemas.microsoft.com/office/drawing/2014/main" id="{AD8835CF-0276-0C52-221A-B9425B448FFB}"/>
              </a:ext>
            </a:extLst>
          </p:cNvPr>
          <p:cNvGrpSpPr>
            <a:grpSpLocks/>
          </p:cNvGrpSpPr>
          <p:nvPr/>
        </p:nvGrpSpPr>
        <p:grpSpPr bwMode="auto">
          <a:xfrm>
            <a:off x="2878138" y="3009901"/>
            <a:ext cx="7219950" cy="974725"/>
            <a:chOff x="9566064" y="964372"/>
            <a:chExt cx="5446164" cy="698253"/>
          </a:xfrm>
        </p:grpSpPr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48E8B7DB-1103-301A-A842-6EB7EF58CA29}"/>
                </a:ext>
              </a:extLst>
            </p:cNvPr>
            <p:cNvSpPr/>
            <p:nvPr/>
          </p:nvSpPr>
          <p:spPr>
            <a:xfrm rot="416356">
              <a:off x="13066314" y="966646"/>
              <a:ext cx="1945914" cy="695979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C9EDF2-E53D-0A21-2850-652BB1596F5A}"/>
                </a:ext>
              </a:extLst>
            </p:cNvPr>
            <p:cNvSpPr/>
            <p:nvPr/>
          </p:nvSpPr>
          <p:spPr>
            <a:xfrm>
              <a:off x="9566064" y="964372"/>
              <a:ext cx="5333600" cy="647078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BBFBC9-8F8D-B5B3-4B2C-DB5038AFACF5}"/>
                </a:ext>
              </a:extLst>
            </p:cNvPr>
            <p:cNvSpPr/>
            <p:nvPr/>
          </p:nvSpPr>
          <p:spPr>
            <a:xfrm>
              <a:off x="9616358" y="1022371"/>
              <a:ext cx="5049796" cy="5435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151" name="Group 9">
            <a:extLst>
              <a:ext uri="{FF2B5EF4-FFF2-40B4-BE49-F238E27FC236}">
                <a16:creationId xmlns:a16="http://schemas.microsoft.com/office/drawing/2014/main" id="{5ED96EB8-F4B8-BA40-6CF9-6B6B1835B152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967039"/>
            <a:ext cx="992188" cy="992187"/>
            <a:chOff x="1212273" y="1084984"/>
            <a:chExt cx="992332" cy="9923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B80F4B-9832-6EFF-43ED-43363377BBD6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0E6204D-4F53-738F-FB97-BEA13836A915}"/>
                </a:ext>
              </a:extLst>
            </p:cNvPr>
            <p:cNvSpPr/>
            <p:nvPr/>
          </p:nvSpPr>
          <p:spPr>
            <a:xfrm>
              <a:off x="1253554" y="1096098"/>
              <a:ext cx="914533" cy="91294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152" name="Group 20">
            <a:extLst>
              <a:ext uri="{FF2B5EF4-FFF2-40B4-BE49-F238E27FC236}">
                <a16:creationId xmlns:a16="http://schemas.microsoft.com/office/drawing/2014/main" id="{07523C14-4F08-ACA1-A4EF-7D6E6FBCEBA5}"/>
              </a:ext>
            </a:extLst>
          </p:cNvPr>
          <p:cNvGrpSpPr>
            <a:grpSpLocks/>
          </p:cNvGrpSpPr>
          <p:nvPr/>
        </p:nvGrpSpPr>
        <p:grpSpPr bwMode="auto">
          <a:xfrm>
            <a:off x="863600" y="7938"/>
            <a:ext cx="2470150" cy="2297112"/>
            <a:chOff x="-2957976" y="-1125796"/>
            <a:chExt cx="2469633" cy="229673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D76CB4-D05B-C90B-63ED-C0057F2278C5}"/>
                </a:ext>
              </a:extLst>
            </p:cNvPr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863D0C-E5E5-7337-3DE4-7F6890E5AD84}"/>
                </a:ext>
              </a:extLst>
            </p:cNvPr>
            <p:cNvSpPr/>
            <p:nvPr/>
          </p:nvSpPr>
          <p:spPr>
            <a:xfrm rot="968493">
              <a:off x="-2721489" y="-827396"/>
              <a:ext cx="2069668" cy="1931667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F1CF598-D9E3-0AFF-F87A-7DE7A44FC528}"/>
                </a:ext>
              </a:extLst>
            </p:cNvPr>
            <p:cNvSpPr/>
            <p:nvPr/>
          </p:nvSpPr>
          <p:spPr>
            <a:xfrm rot="2150288">
              <a:off x="-2540551" y="-528995"/>
              <a:ext cx="1825244" cy="15840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153" name="TextBox 27">
            <a:extLst>
              <a:ext uri="{FF2B5EF4-FFF2-40B4-BE49-F238E27FC236}">
                <a16:creationId xmlns:a16="http://schemas.microsoft.com/office/drawing/2014/main" id="{09C1E6F0-EC8A-AF97-4DB8-9ADC9B30D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1035051"/>
            <a:ext cx="13414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600" b="1">
                <a:solidFill>
                  <a:srgbClr val="F79646"/>
                </a:solidFill>
                <a:latin typeface="Arial Rounded MT Bold" panose="020F0704030504030204" pitchFamily="34" charset="0"/>
                <a:ea typeface="Arial-Rounded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E003E6-AE62-813D-9BB9-F818A629A31F}"/>
              </a:ext>
            </a:extLst>
          </p:cNvPr>
          <p:cNvSpPr txBox="1"/>
          <p:nvPr/>
        </p:nvSpPr>
        <p:spPr>
          <a:xfrm>
            <a:off x="2739119" y="1327006"/>
            <a:ext cx="8077200" cy="769393"/>
          </a:xfrm>
          <a:prstGeom prst="rect">
            <a:avLst/>
          </a:prstGeom>
          <a:noFill/>
        </p:spPr>
        <p:txBody>
          <a:bodyPr lIns="91391" tIns="45696" rIns="91391" bIns="45696">
            <a:spAutoFit/>
          </a:bodyPr>
          <a:lstStyle/>
          <a:p>
            <a:pPr algn="ctr" defTabSz="913910">
              <a:defRPr/>
            </a:pPr>
            <a:r>
              <a:rPr lang="en-US" sz="44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6155" name="TextBox 32">
            <a:extLst>
              <a:ext uri="{FF2B5EF4-FFF2-40B4-BE49-F238E27FC236}">
                <a16:creationId xmlns:a16="http://schemas.microsoft.com/office/drawing/2014/main" id="{82566A3D-0011-78ED-EB1E-17DDFDE95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963" y="3019425"/>
            <a:ext cx="99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Bài</a:t>
            </a:r>
            <a:endParaRPr lang="en-US" altLang="en-US" sz="2400" b="1" dirty="0">
              <a:solidFill>
                <a:srgbClr val="FFFFFF"/>
              </a:solidFill>
              <a:latin typeface="Arial-Rounded"/>
              <a:ea typeface="Arial-Rounded"/>
              <a:cs typeface="Arial-Rounded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FFFF"/>
                </a:solidFill>
                <a:latin typeface="Arial Rounded MT Bold" panose="020F0704030504030204" pitchFamily="34" charset="0"/>
                <a:ea typeface="Arial-Rounded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56" name="TextBox 23">
            <a:extLst>
              <a:ext uri="{FF2B5EF4-FFF2-40B4-BE49-F238E27FC236}">
                <a16:creationId xmlns:a16="http://schemas.microsoft.com/office/drawing/2014/main" id="{6449D51F-FD0E-45BD-2844-ADBBAA296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788" y="3168650"/>
            <a:ext cx="6934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68426"/>
                </a:solidFill>
                <a:latin typeface="Arial-Rounded"/>
                <a:ea typeface="Arial-Rounded"/>
                <a:cs typeface="Arial-Rounded"/>
              </a:rPr>
              <a:t>NGÀY MỚI BẮT ĐẦU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63106" y="978469"/>
            <a:ext cx="45889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đầu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6" y="1736164"/>
            <a:ext cx="11669360" cy="1139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12" y="3000841"/>
            <a:ext cx="11505002" cy="3528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590" y="6055105"/>
            <a:ext cx="2397698" cy="599425"/>
          </a:xfrm>
          <a:prstGeom prst="rect">
            <a:avLst/>
          </a:prstGeom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557055" y="210609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8026702" y="211035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494834" y="336534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5160881" y="337419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11738" y="3929906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4413783" y="394548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0350966" y="394548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noProof="0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3954633" y="4495098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noProof="0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77888" y="500766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9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7549284" y="5078002"/>
            <a:ext cx="553705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488675" y="6129714"/>
            <a:ext cx="553705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11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6" y="1736164"/>
            <a:ext cx="11669360" cy="1139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12" y="3000841"/>
            <a:ext cx="11505002" cy="3528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590" y="6055105"/>
            <a:ext cx="2397698" cy="599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56" y="2405449"/>
            <a:ext cx="1026941" cy="50662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36098" y="2916496"/>
            <a:ext cx="7877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9412" y="1823190"/>
            <a:ext cx="718331" cy="5473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11080186" y="2355920"/>
            <a:ext cx="6781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1525" y="3127164"/>
            <a:ext cx="972095" cy="50077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2027777" y="3595856"/>
            <a:ext cx="7877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2078" y="4185918"/>
            <a:ext cx="1977173" cy="530461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2158696" y="4706853"/>
            <a:ext cx="1880555" cy="9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5021" y="4224728"/>
            <a:ext cx="1158495" cy="472544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5534071" y="4697272"/>
            <a:ext cx="11080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 Box 3">
            <a:extLst>
              <a:ext uri="{FF2B5EF4-FFF2-40B4-BE49-F238E27FC236}">
                <a16:creationId xmlns:a16="http://schemas.microsoft.com/office/drawing/2014/main" id="{D22C456F-9831-62C3-74DA-9ECE3953E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06" y="978469"/>
            <a:ext cx="45889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đầu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6" y="1736164"/>
            <a:ext cx="11669360" cy="1139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12" y="3000841"/>
            <a:ext cx="11505002" cy="3528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590" y="6055105"/>
            <a:ext cx="2397698" cy="599425"/>
          </a:xfrm>
          <a:prstGeom prst="rect">
            <a:avLst/>
          </a:prstGeom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557055" y="210609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8026702" y="211035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494834" y="336534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5160881" y="337419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11738" y="3929906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4413783" y="394548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0350966" y="394548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3954633" y="4495098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77888" y="500766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7549284" y="5078002"/>
            <a:ext cx="553705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488675" y="6129714"/>
            <a:ext cx="553705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11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BDA96CC-6AB4-9862-DFDE-A0A0CE429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06" y="978469"/>
            <a:ext cx="45889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đầu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9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97" y="3504077"/>
            <a:ext cx="11669360" cy="1139960"/>
          </a:xfrm>
          <a:prstGeom prst="rect">
            <a:avLst/>
          </a:prstGeom>
        </p:spPr>
      </p:pic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4317107" y="3614582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1199396" y="3607601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401917" y="3597209"/>
            <a:ext cx="98712" cy="435617"/>
            <a:chOff x="2590800" y="2272159"/>
            <a:chExt cx="98712" cy="435617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700997" y="4218812"/>
            <a:ext cx="98712" cy="435617"/>
            <a:chOff x="2590800" y="2272159"/>
            <a:chExt cx="98712" cy="435617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flipH="1">
            <a:off x="2223838" y="418183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12114</TotalTime>
  <Words>203</Words>
  <Application>Microsoft Office PowerPoint</Application>
  <PresentationFormat>Widescreen</PresentationFormat>
  <Paragraphs>65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Arial Rounded MT Bold</vt:lpstr>
      <vt:lpstr>Arial-Rounded</vt:lpstr>
      <vt:lpstr>Calibri</vt:lpstr>
      <vt:lpstr>Calibri Light</vt:lpstr>
      <vt:lpstr>HP001</vt:lpstr>
      <vt:lpstr>HP001 4 hàng</vt:lpstr>
      <vt:lpstr>HP001 5 hàng</vt:lpstr>
      <vt:lpstr>Times New Roman</vt:lpstr>
      <vt:lpstr>VNI-Avo</vt:lpstr>
      <vt:lpstr>2_Office Theme</vt:lpstr>
      <vt:lpstr>3_Office Theme</vt:lpstr>
      <vt:lpstr>Office Theme</vt:lpstr>
      <vt:lpstr>1_Office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Mediamart</cp:lastModifiedBy>
  <cp:revision>2697</cp:revision>
  <dcterms:created xsi:type="dcterms:W3CDTF">2021-01-08T15:14:22Z</dcterms:created>
  <dcterms:modified xsi:type="dcterms:W3CDTF">2025-04-22T07:25:34Z</dcterms:modified>
</cp:coreProperties>
</file>