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Lst>
  <p:notesMasterIdLst>
    <p:notesMasterId r:id="rId26"/>
  </p:notesMasterIdLst>
  <p:sldIdLst>
    <p:sldId id="337" r:id="rId4"/>
    <p:sldId id="262" r:id="rId5"/>
    <p:sldId id="338" r:id="rId6"/>
    <p:sldId id="264" r:id="rId7"/>
    <p:sldId id="263" r:id="rId8"/>
    <p:sldId id="310" r:id="rId9"/>
    <p:sldId id="311" r:id="rId10"/>
    <p:sldId id="312" r:id="rId11"/>
    <p:sldId id="339" r:id="rId12"/>
    <p:sldId id="313" r:id="rId13"/>
    <p:sldId id="321" r:id="rId14"/>
    <p:sldId id="294" r:id="rId15"/>
    <p:sldId id="329" r:id="rId16"/>
    <p:sldId id="331" r:id="rId17"/>
    <p:sldId id="328" r:id="rId18"/>
    <p:sldId id="332" r:id="rId19"/>
    <p:sldId id="340" r:id="rId20"/>
    <p:sldId id="341" r:id="rId21"/>
    <p:sldId id="334" r:id="rId22"/>
    <p:sldId id="291" r:id="rId23"/>
    <p:sldId id="34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extLst>
      <p:ext uri="{BB962C8B-B14F-4D97-AF65-F5344CB8AC3E}">
        <p14:creationId xmlns:p14="http://schemas.microsoft.com/office/powerpoint/2010/main" val="49948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6856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228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9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4/19/2025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2378297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935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5335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421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86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1670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1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19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6260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9127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3891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9440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0938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42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2483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90732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047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63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2231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4/19/2025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8992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5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F08A705-005E-7A64-46C0-EDA8DE08CD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6164088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432424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2.xml"/><Relationship Id="rId10" Type="http://schemas.openxmlformats.org/officeDocument/2006/relationships/audio" Target="../media/audio3.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63A2C6E-A627-2FDB-7A30-E3108A9451A3}"/>
              </a:ext>
            </a:extLst>
          </p:cNvPr>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r>
              <a:rPr lang="en-US" sz="4400" b="1" dirty="0" err="1" smtClean="0">
                <a:ln w="6600">
                  <a:solidFill>
                    <a:srgbClr val="00B0F0"/>
                  </a:solidFill>
                  <a:prstDash val="solid"/>
                </a:ln>
                <a:solidFill>
                  <a:srgbClr val="002060"/>
                </a:solidFill>
                <a:effectLst>
                  <a:outerShdw dist="38100" dir="2700000" algn="tl" rotWithShape="0">
                    <a:srgbClr val="00B0F0"/>
                  </a:outerShdw>
                </a:effectLst>
                <a:latin typeface="+mj-lt"/>
              </a:rPr>
              <a:t>Sáu</a:t>
            </a:r>
            <a:r>
              <a:rPr kumimoji="0" lang="en-US" sz="4400" b="1" i="0" u="none" strike="noStrike" kern="1200" cap="none" spc="0" normalizeH="0" baseline="0" noProof="0" dirty="0" smtClean="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r>
              <a:rPr kumimoji="0" lang="en-US" sz="4400" b="1" i="0" u="none" strike="noStrike" kern="1200" cap="none" spc="0" normalizeH="0" baseline="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lang="en-US" sz="4400" b="1" dirty="0">
                <a:ln w="6600">
                  <a:solidFill>
                    <a:srgbClr val="00B0F0"/>
                  </a:solidFill>
                  <a:prstDash val="solid"/>
                </a:ln>
                <a:solidFill>
                  <a:srgbClr val="002060"/>
                </a:solidFill>
                <a:effectLst>
                  <a:outerShdw dist="38100" dir="2700000" algn="tl" rotWithShape="0">
                    <a:srgbClr val="00B0F0"/>
                  </a:outerShdw>
                </a:effectLst>
                <a:latin typeface="+mj-lt"/>
              </a:rPr>
              <a:t> </a:t>
            </a:r>
            <a:r>
              <a:rPr lang="en-US" sz="4400" b="1" dirty="0" smtClean="0">
                <a:ln w="6600">
                  <a:solidFill>
                    <a:srgbClr val="00B0F0"/>
                  </a:solidFill>
                  <a:prstDash val="solid"/>
                </a:ln>
                <a:solidFill>
                  <a:srgbClr val="002060"/>
                </a:solidFill>
                <a:effectLst>
                  <a:outerShdw dist="38100" dir="2700000" algn="tl" rotWithShape="0">
                    <a:srgbClr val="00B0F0"/>
                  </a:outerShdw>
                </a:effectLst>
                <a:latin typeface="+mj-lt"/>
              </a:rPr>
              <a:t>21</a:t>
            </a:r>
            <a:r>
              <a:rPr kumimoji="0" lang="en-US" sz="4400" b="1" i="0" u="none" strike="noStrike" kern="1200" cap="none" spc="0" normalizeH="0" baseline="0" noProof="0" dirty="0" smtClean="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r>
              <a:rPr kumimoji="0" lang="en-US" sz="4400" b="1" i="0" u="none" strike="noStrike" kern="1200" cap="none" spc="0" normalizeH="0" baseline="0" noProof="0" dirty="0" smtClean="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3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r>
              <a:rPr lang="en-US" sz="4400" b="1" dirty="0" smtClean="0">
                <a:ln w="6600">
                  <a:solidFill>
                    <a:srgbClr val="00B0F0"/>
                  </a:solidFill>
                  <a:prstDash val="solid"/>
                </a:ln>
                <a:solidFill>
                  <a:srgbClr val="002060"/>
                </a:solidFill>
                <a:effectLst>
                  <a:outerShdw dist="38100" dir="2700000" algn="tl" rotWithShape="0">
                    <a:srgbClr val="00B0F0"/>
                  </a:outerShdw>
                </a:effectLst>
                <a:latin typeface="+mj-lt"/>
              </a:rPr>
              <a:t>2025</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4"/>
          <a:stretch>
            <a:fillRect/>
          </a:stretch>
        </p:blipFill>
        <p:spPr>
          <a:xfrm>
            <a:off x="1859706" y="989380"/>
            <a:ext cx="7748688" cy="1774090"/>
          </a:xfrm>
          <a:prstGeom prst="rect">
            <a:avLst/>
          </a:prstGeom>
        </p:spPr>
      </p:pic>
      <p:pic>
        <p:nvPicPr>
          <p:cNvPr id="7" name="Picture 6">
            <a:extLst>
              <a:ext uri="{FF2B5EF4-FFF2-40B4-BE49-F238E27FC236}">
                <a16:creationId xmlns:a16="http://schemas.microsoft.com/office/drawing/2014/main" id="{86442022-B9C8-1898-5185-88B14D2298CE}"/>
              </a:ext>
            </a:extLst>
          </p:cNvPr>
          <p:cNvPicPr>
            <a:picLocks noChangeAspect="1"/>
          </p:cNvPicPr>
          <p:nvPr/>
        </p:nvPicPr>
        <p:blipFill>
          <a:blip r:embed="rId5"/>
          <a:stretch>
            <a:fillRect/>
          </a:stretch>
        </p:blipFill>
        <p:spPr>
          <a:xfrm>
            <a:off x="4586742" y="2074856"/>
            <a:ext cx="2694666" cy="1603387"/>
          </a:xfrm>
          <a:prstGeom prst="rect">
            <a:avLst/>
          </a:prstGeom>
        </p:spPr>
      </p:pic>
      <p:pic>
        <p:nvPicPr>
          <p:cNvPr id="8" name="Picture 7">
            <a:extLst>
              <a:ext uri="{FF2B5EF4-FFF2-40B4-BE49-F238E27FC236}">
                <a16:creationId xmlns:a16="http://schemas.microsoft.com/office/drawing/2014/main" id="{9752A112-9265-9AE3-5142-828A74F36D38}"/>
              </a:ext>
            </a:extLst>
          </p:cNvPr>
          <p:cNvPicPr>
            <a:picLocks noChangeAspect="1"/>
          </p:cNvPicPr>
          <p:nvPr/>
        </p:nvPicPr>
        <p:blipFill>
          <a:blip r:embed="rId6"/>
          <a:stretch>
            <a:fillRect/>
          </a:stretch>
        </p:blipFill>
        <p:spPr>
          <a:xfrm>
            <a:off x="1362144" y="1312790"/>
            <a:ext cx="10754276" cy="4730906"/>
          </a:xfrm>
          <a:prstGeom prst="rect">
            <a:avLst/>
          </a:prstGeom>
        </p:spPr>
      </p:pic>
      <p:sp>
        <p:nvSpPr>
          <p:cNvPr id="2" name="TextBox 1"/>
          <p:cNvSpPr txBox="1"/>
          <p:nvPr/>
        </p:nvSpPr>
        <p:spPr>
          <a:xfrm>
            <a:off x="3327661" y="5803312"/>
            <a:ext cx="6645897" cy="646331"/>
          </a:xfrm>
          <a:prstGeom prst="rect">
            <a:avLst/>
          </a:prstGeom>
          <a:noFill/>
        </p:spPr>
        <p:txBody>
          <a:bodyPr wrap="square" rtlCol="0">
            <a:spAutoFit/>
          </a:bodyPr>
          <a:lstStyle/>
          <a:p>
            <a:r>
              <a:rPr lang="en-US" sz="3600" i="1" dirty="0" err="1" smtClean="0">
                <a:latin typeface="Times New Roman" panose="02020603050405020304" pitchFamily="18" charset="0"/>
                <a:cs typeface="Times New Roman" panose="02020603050405020304" pitchFamily="18" charset="0"/>
              </a:rPr>
              <a:t>Giáo</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viên</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Nguyễn</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Thị</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Hiền</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8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a:extLst>
              <a:ext uri="{FF2B5EF4-FFF2-40B4-BE49-F238E27FC236}">
                <a16:creationId xmlns:a16="http://schemas.microsoft.com/office/drawing/2014/main" id="{F71935CB-796B-91FC-6922-6F44F6BBF3D5}"/>
              </a:ext>
            </a:extLst>
          </p:cNvPr>
          <p:cNvPicPr>
            <a:picLocks noChangeAspect="1"/>
          </p:cNvPicPr>
          <p:nvPr/>
        </p:nvPicPr>
        <p:blipFill>
          <a:blip r:embed="rId3"/>
          <a:stretch>
            <a:fillRect/>
          </a:stretch>
        </p:blipFill>
        <p:spPr>
          <a:xfrm>
            <a:off x="295275" y="2518976"/>
            <a:ext cx="4834763" cy="4015174"/>
          </a:xfrm>
          <a:prstGeom prst="rect">
            <a:avLst/>
          </a:prstGeom>
        </p:spPr>
      </p:pic>
      <p:pic>
        <p:nvPicPr>
          <p:cNvPr id="3" name="Picture 2">
            <a:extLst>
              <a:ext uri="{FF2B5EF4-FFF2-40B4-BE49-F238E27FC236}">
                <a16:creationId xmlns:a16="http://schemas.microsoft.com/office/drawing/2014/main" id="{6D653A66-2DC1-67A4-4A46-CAA88C111032}"/>
              </a:ext>
            </a:extLst>
          </p:cNvPr>
          <p:cNvPicPr>
            <a:picLocks noChangeAspect="1"/>
          </p:cNvPicPr>
          <p:nvPr/>
        </p:nvPicPr>
        <p:blipFill>
          <a:blip r:embed="rId4"/>
          <a:stretch>
            <a:fillRect/>
          </a:stretch>
        </p:blipFill>
        <p:spPr>
          <a:xfrm>
            <a:off x="5476875" y="2543175"/>
            <a:ext cx="6000749" cy="3986212"/>
          </a:xfrm>
          <a:prstGeom prst="rect">
            <a:avLst/>
          </a:prstGeom>
        </p:spPr>
      </p:pic>
    </p:spTree>
    <p:extLst>
      <p:ext uri="{BB962C8B-B14F-4D97-AF65-F5344CB8AC3E}">
        <p14:creationId xmlns:p14="http://schemas.microsoft.com/office/powerpoint/2010/main" val="262234401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81D645D-BE48-F68A-F7C4-1C3913AA3A84}"/>
              </a:ext>
            </a:extLst>
          </p:cNvPr>
          <p:cNvGrpSpPr/>
          <p:nvPr/>
        </p:nvGrpSpPr>
        <p:grpSpPr>
          <a:xfrm>
            <a:off x="654229" y="3796539"/>
            <a:ext cx="4278451" cy="2175001"/>
            <a:chOff x="892354" y="3758439"/>
            <a:chExt cx="4278451" cy="2175001"/>
          </a:xfrm>
        </p:grpSpPr>
        <p:pic>
          <p:nvPicPr>
            <p:cNvPr id="7" name="Picture 9">
              <a:extLst>
                <a:ext uri="{FF2B5EF4-FFF2-40B4-BE49-F238E27FC236}">
                  <a16:creationId xmlns:a16="http://schemas.microsoft.com/office/drawing/2014/main" id="{4761C855-6FA4-0604-B688-01EF5AC42D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7EE4C91-1404-E892-2B3C-69B78F51A84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a:extLst>
              <a:ext uri="{FF2B5EF4-FFF2-40B4-BE49-F238E27FC236}">
                <a16:creationId xmlns:a16="http://schemas.microsoft.com/office/drawing/2014/main" id="{E54BFFA4-E807-F9D3-FE64-3EE586C5FED4}"/>
              </a:ext>
            </a:extLst>
          </p:cNvPr>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1F18C54-6934-C92F-CD2E-03C6B9B3152C}"/>
              </a:ext>
            </a:extLst>
          </p:cNvPr>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21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CA2C0948-39E7-89A4-D9B6-7610EF990305}"/>
              </a:ext>
            </a:extLst>
          </p:cNvPr>
          <p:cNvPicPr>
            <a:picLocks noChangeAspect="1"/>
          </p:cNvPicPr>
          <p:nvPr/>
        </p:nvPicPr>
        <p:blipFill>
          <a:blip r:embed="rId3"/>
          <a:stretch>
            <a:fillRect/>
          </a:stretch>
        </p:blipFill>
        <p:spPr>
          <a:xfrm>
            <a:off x="6966999" y="1543049"/>
            <a:ext cx="4929726" cy="2867025"/>
          </a:xfrm>
          <a:prstGeom prst="rect">
            <a:avLst/>
          </a:prstGeom>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1994A42-7B95-C320-22D7-4BBCE4B05976}"/>
              </a:ext>
            </a:extLst>
          </p:cNvPr>
          <p:cNvPicPr>
            <a:picLocks noChangeAspect="1"/>
          </p:cNvPicPr>
          <p:nvPr/>
        </p:nvPicPr>
        <p:blipFill>
          <a:blip r:embed="rId3"/>
          <a:stretch>
            <a:fillRect/>
          </a:stretch>
        </p:blipFill>
        <p:spPr>
          <a:xfrm>
            <a:off x="685799" y="2286000"/>
            <a:ext cx="4200525" cy="2735868"/>
          </a:xfrm>
          <a:prstGeom prst="rect">
            <a:avLst/>
          </a:prstGeom>
        </p:spPr>
      </p:pic>
      <p:pic>
        <p:nvPicPr>
          <p:cNvPr id="5" name="Picture 4">
            <a:extLst>
              <a:ext uri="{FF2B5EF4-FFF2-40B4-BE49-F238E27FC236}">
                <a16:creationId xmlns:a16="http://schemas.microsoft.com/office/drawing/2014/main" id="{D7FFB21E-EFCB-2B44-F7A6-B7792042599C}"/>
              </a:ext>
            </a:extLst>
          </p:cNvPr>
          <p:cNvPicPr>
            <a:picLocks noChangeAspect="1"/>
          </p:cNvPicPr>
          <p:nvPr/>
        </p:nvPicPr>
        <p:blipFill>
          <a:blip r:embed="rId4"/>
          <a:stretch>
            <a:fillRect/>
          </a:stretch>
        </p:blipFill>
        <p:spPr>
          <a:xfrm>
            <a:off x="5210567" y="1657350"/>
            <a:ext cx="6479497" cy="3905250"/>
          </a:xfrm>
          <a:prstGeom prst="rect">
            <a:avLst/>
          </a:prstGeom>
        </p:spPr>
      </p:pic>
    </p:spTree>
    <p:extLst>
      <p:ext uri="{BB962C8B-B14F-4D97-AF65-F5344CB8AC3E}">
        <p14:creationId xmlns:p14="http://schemas.microsoft.com/office/powerpoint/2010/main" val="107375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924535" y="1639746"/>
            <a:ext cx="10781080" cy="3670889"/>
            <a:chOff x="988922" y="3039568"/>
            <a:chExt cx="10781080" cy="367088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322803" y="426777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988922" y="4525468"/>
              <a:ext cx="1323739" cy="2184989"/>
            </a:xfrm>
            <a:prstGeom prst="rect">
              <a:avLst/>
            </a:prstGeom>
          </p:spPr>
        </p:pic>
      </p:grpSp>
    </p:spTree>
    <p:extLst>
      <p:ext uri="{BB962C8B-B14F-4D97-AF65-F5344CB8AC3E}">
        <p14:creationId xmlns:p14="http://schemas.microsoft.com/office/powerpoint/2010/main" val="17606014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49BB62-6558-4292-B13D-F9C35893559A}"/>
              </a:ext>
            </a:extLst>
          </p:cNvPr>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F4EE8B9-72BF-15B4-BD3E-7D09EE62305D}"/>
              </a:ext>
            </a:extLst>
          </p:cNvPr>
          <p:cNvPicPr>
            <a:picLocks noChangeAspect="1"/>
          </p:cNvPicPr>
          <p:nvPr/>
        </p:nvPicPr>
        <p:blipFill>
          <a:blip r:embed="rId3"/>
          <a:stretch>
            <a:fillRect/>
          </a:stretch>
        </p:blipFill>
        <p:spPr>
          <a:xfrm>
            <a:off x="2714625" y="1628774"/>
            <a:ext cx="6324600" cy="4514213"/>
          </a:xfrm>
          <a:prstGeom prst="rect">
            <a:avLst/>
          </a:prstGeom>
        </p:spPr>
      </p:pic>
    </p:spTree>
    <p:extLst>
      <p:ext uri="{BB962C8B-B14F-4D97-AF65-F5344CB8AC3E}">
        <p14:creationId xmlns:p14="http://schemas.microsoft.com/office/powerpoint/2010/main" val="90915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DC895869-4611-B1C4-E49B-FC1AD8621BA5}"/>
              </a:ext>
            </a:extLst>
          </p:cNvPr>
          <p:cNvPicPr>
            <a:picLocks noChangeAspect="1"/>
          </p:cNvPicPr>
          <p:nvPr/>
        </p:nvPicPr>
        <p:blipFill>
          <a:blip r:embed="rId3"/>
          <a:stretch>
            <a:fillRect/>
          </a:stretch>
        </p:blipFill>
        <p:spPr>
          <a:xfrm>
            <a:off x="6362700" y="1673225"/>
            <a:ext cx="5476874" cy="3651249"/>
          </a:xfrm>
          <a:prstGeom prst="rect">
            <a:avLst/>
          </a:prstGeom>
        </p:spPr>
      </p:pic>
    </p:spTree>
    <p:extLst>
      <p:ext uri="{BB962C8B-B14F-4D97-AF65-F5344CB8AC3E}">
        <p14:creationId xmlns:p14="http://schemas.microsoft.com/office/powerpoint/2010/main" val="2205874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062595-22FA-3188-8E49-9178333D3CEF}"/>
              </a:ext>
            </a:extLst>
          </p:cNvPr>
          <p:cNvPicPr>
            <a:picLocks noChangeAspect="1"/>
          </p:cNvPicPr>
          <p:nvPr/>
        </p:nvPicPr>
        <p:blipFill>
          <a:blip r:embed="rId3"/>
          <a:stretch>
            <a:fillRect/>
          </a:stretch>
        </p:blipFill>
        <p:spPr>
          <a:xfrm>
            <a:off x="6953250" y="500062"/>
            <a:ext cx="4286250" cy="2847975"/>
          </a:xfrm>
          <a:prstGeom prst="rect">
            <a:avLst/>
          </a:prstGeom>
        </p:spPr>
      </p:pic>
      <p:pic>
        <p:nvPicPr>
          <p:cNvPr id="4" name="Picture 3">
            <a:extLst>
              <a:ext uri="{FF2B5EF4-FFF2-40B4-BE49-F238E27FC236}">
                <a16:creationId xmlns:a16="http://schemas.microsoft.com/office/drawing/2014/main" id="{F0E13D55-0EBF-78D8-85DB-B30A7F3AAA2A}"/>
              </a:ext>
            </a:extLst>
          </p:cNvPr>
          <p:cNvPicPr>
            <a:picLocks noChangeAspect="1"/>
          </p:cNvPicPr>
          <p:nvPr/>
        </p:nvPicPr>
        <p:blipFill>
          <a:blip r:embed="rId4"/>
          <a:stretch>
            <a:fillRect/>
          </a:stretch>
        </p:blipFill>
        <p:spPr>
          <a:xfrm>
            <a:off x="7067550" y="3577301"/>
            <a:ext cx="4248150" cy="3018761"/>
          </a:xfrm>
          <a:prstGeom prst="rect">
            <a:avLst/>
          </a:prstGeom>
        </p:spPr>
      </p:pic>
    </p:spTree>
    <p:extLst>
      <p:ext uri="{BB962C8B-B14F-4D97-AF65-F5344CB8AC3E}">
        <p14:creationId xmlns:p14="http://schemas.microsoft.com/office/powerpoint/2010/main" val="67478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7796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a:extLst>
              <a:ext uri="{FF2B5EF4-FFF2-40B4-BE49-F238E27FC236}">
                <a16:creationId xmlns:a16="http://schemas.microsoft.com/office/drawing/2014/main" id="{6E57F956-0A90-48CA-8616-314EE63FF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a:extLst>
              <a:ext uri="{FF2B5EF4-FFF2-40B4-BE49-F238E27FC236}">
                <a16:creationId xmlns:a16="http://schemas.microsoft.com/office/drawing/2014/main" id="{B93F3DAE-BAE3-F779-4D36-D649A96ECF22}"/>
              </a:ext>
            </a:extLst>
          </p:cNvPr>
          <p:cNvPicPr>
            <a:picLocks noChangeAspect="1"/>
          </p:cNvPicPr>
          <p:nvPr/>
        </p:nvPicPr>
        <p:blipFill>
          <a:blip r:embed="rId3"/>
          <a:stretch>
            <a:fillRect/>
          </a:stretch>
        </p:blipFill>
        <p:spPr>
          <a:xfrm>
            <a:off x="2676524" y="706547"/>
            <a:ext cx="7069801" cy="4263468"/>
          </a:xfrm>
          <a:prstGeom prst="rect">
            <a:avLst/>
          </a:prstGeom>
        </p:spPr>
      </p:pic>
    </p:spTree>
    <p:extLst>
      <p:ext uri="{BB962C8B-B14F-4D97-AF65-F5344CB8AC3E}">
        <p14:creationId xmlns:p14="http://schemas.microsoft.com/office/powerpoint/2010/main" val="83749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a16="http://schemas.microsoft.com/office/drawing/2014/main" id="{9ADFB49A-7FD4-4813-9B4A-1865F0E31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3CB8F-5CC6-1D70-157E-4A2224D3BA63}"/>
              </a:ext>
            </a:extLst>
          </p:cNvPr>
          <p:cNvPicPr>
            <a:picLocks noChangeAspect="1"/>
          </p:cNvPicPr>
          <p:nvPr/>
        </p:nvPicPr>
        <p:blipFill>
          <a:blip r:embed="rId5"/>
          <a:stretch>
            <a:fillRect/>
          </a:stretch>
        </p:blipFill>
        <p:spPr>
          <a:xfrm>
            <a:off x="54811" y="1584403"/>
            <a:ext cx="4862371" cy="5470167"/>
          </a:xfrm>
          <a:prstGeom prst="rect">
            <a:avLst/>
          </a:prstGeom>
        </p:spPr>
      </p:pic>
      <p:grpSp>
        <p:nvGrpSpPr>
          <p:cNvPr id="9" name="Group 8">
            <a:extLst>
              <a:ext uri="{FF2B5EF4-FFF2-40B4-BE49-F238E27FC236}">
                <a16:creationId xmlns:a16="http://schemas.microsoft.com/office/drawing/2014/main" id="{C63D3E0D-92FB-2C39-B2C9-F3D3F0CBDAE4}"/>
              </a:ext>
            </a:extLst>
          </p:cNvPr>
          <p:cNvGrpSpPr/>
          <p:nvPr/>
        </p:nvGrpSpPr>
        <p:grpSpPr>
          <a:xfrm>
            <a:off x="4438265" y="-119883"/>
            <a:ext cx="7836525" cy="3261692"/>
            <a:chOff x="7478183" y="13672784"/>
            <a:chExt cx="11450968" cy="3261692"/>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a:extLst>
                <a:ext uri="{FF2B5EF4-FFF2-40B4-BE49-F238E27FC236}">
                  <a16:creationId xmlns:a16="http://schemas.microsoft.com/office/drawing/2014/main" id="{B75BEFB5-75BF-F0EC-7661-17913CC2F04E}"/>
                </a:ext>
              </a:extLst>
            </p:cNvPr>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a:extLst>
              <a:ext uri="{FF2B5EF4-FFF2-40B4-BE49-F238E27FC236}">
                <a16:creationId xmlns:a16="http://schemas.microsoft.com/office/drawing/2014/main" id="{44F8B5CE-E72F-4CF4-83BE-D93D92E91D83}"/>
              </a:ext>
            </a:extLst>
          </p:cNvPr>
          <p:cNvGrpSpPr/>
          <p:nvPr/>
        </p:nvGrpSpPr>
        <p:grpSpPr>
          <a:xfrm>
            <a:off x="5015334" y="3088499"/>
            <a:ext cx="6869794" cy="3349126"/>
            <a:chOff x="4971993" y="3327760"/>
            <a:chExt cx="6869794" cy="3349126"/>
          </a:xfrm>
        </p:grpSpPr>
        <p:sp>
          <p:nvSpPr>
            <p:cNvPr id="19" name="Hình chữ nhật: Góc Tròn 6">
              <a:extLst>
                <a:ext uri="{FF2B5EF4-FFF2-40B4-BE49-F238E27FC236}">
                  <a16:creationId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 xmlns:ask="http://schemas.microsoft.com/office/drawing/2018/sketchyshape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a:extLst>
                <a:ext uri="{FF2B5EF4-FFF2-40B4-BE49-F238E27FC236}">
                  <a16:creationId xmlns:a16="http://schemas.microsoft.com/office/drawing/2014/main" id="{A5C5C328-9F4B-7781-81E2-8EA2DA1ACB53}"/>
                </a:ext>
              </a:extLst>
            </p:cNvPr>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0B54A00A-BAE3-28DF-88A3-C15B1FAE07B8}"/>
              </a:ext>
            </a:extLst>
          </p:cNvPr>
          <p:cNvPicPr>
            <a:picLocks noChangeAspect="1"/>
          </p:cNvPicPr>
          <p:nvPr/>
        </p:nvPicPr>
        <p:blipFill>
          <a:blip r:embed="rId6"/>
          <a:stretch>
            <a:fillRect/>
          </a:stretch>
        </p:blipFill>
        <p:spPr>
          <a:xfrm>
            <a:off x="0" y="263179"/>
            <a:ext cx="4767485" cy="2121592"/>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A651FB1-A348-DDE7-C67A-BE9E59716660}"/>
              </a:ext>
            </a:extLst>
          </p:cNvPr>
          <p:cNvPicPr>
            <a:picLocks noChangeAspect="1"/>
          </p:cNvPicPr>
          <p:nvPr/>
        </p:nvPicPr>
        <p:blipFill>
          <a:blip r:embed="rId3"/>
          <a:stretch>
            <a:fillRect/>
          </a:stretch>
        </p:blipFill>
        <p:spPr>
          <a:xfrm>
            <a:off x="514350" y="558800"/>
            <a:ext cx="2095500" cy="2670175"/>
          </a:xfrm>
          <a:prstGeom prst="rect">
            <a:avLst/>
          </a:prstGeom>
        </p:spPr>
      </p:pic>
      <p:pic>
        <p:nvPicPr>
          <p:cNvPr id="4" name="Picture 3">
            <a:extLst>
              <a:ext uri="{FF2B5EF4-FFF2-40B4-BE49-F238E27FC236}">
                <a16:creationId xmlns:a16="http://schemas.microsoft.com/office/drawing/2014/main" id="{D0ADD84F-7256-3266-92B5-9CFBF38391DA}"/>
              </a:ext>
            </a:extLst>
          </p:cNvPr>
          <p:cNvPicPr>
            <a:picLocks noChangeAspect="1"/>
          </p:cNvPicPr>
          <p:nvPr/>
        </p:nvPicPr>
        <p:blipFill>
          <a:blip r:embed="rId4"/>
          <a:stretch>
            <a:fillRect/>
          </a:stretch>
        </p:blipFill>
        <p:spPr>
          <a:xfrm>
            <a:off x="2857499" y="603250"/>
            <a:ext cx="4067175" cy="2711450"/>
          </a:xfrm>
          <a:prstGeom prst="rect">
            <a:avLst/>
          </a:prstGeom>
        </p:spPr>
      </p:pic>
      <p:pic>
        <p:nvPicPr>
          <p:cNvPr id="7" name="Picture 6">
            <a:extLst>
              <a:ext uri="{FF2B5EF4-FFF2-40B4-BE49-F238E27FC236}">
                <a16:creationId xmlns:a16="http://schemas.microsoft.com/office/drawing/2014/main" id="{B0787DB7-5DAE-F0BF-2C3E-A4762D2E5376}"/>
              </a:ext>
            </a:extLst>
          </p:cNvPr>
          <p:cNvPicPr>
            <a:picLocks noChangeAspect="1"/>
          </p:cNvPicPr>
          <p:nvPr/>
        </p:nvPicPr>
        <p:blipFill>
          <a:blip r:embed="rId5"/>
          <a:stretch>
            <a:fillRect/>
          </a:stretch>
        </p:blipFill>
        <p:spPr>
          <a:xfrm>
            <a:off x="600280" y="3629026"/>
            <a:ext cx="1833358" cy="2752724"/>
          </a:xfrm>
          <a:prstGeom prst="rect">
            <a:avLst/>
          </a:prstGeom>
        </p:spPr>
      </p:pic>
      <p:pic>
        <p:nvPicPr>
          <p:cNvPr id="8" name="Picture 7">
            <a:extLst>
              <a:ext uri="{FF2B5EF4-FFF2-40B4-BE49-F238E27FC236}">
                <a16:creationId xmlns:a16="http://schemas.microsoft.com/office/drawing/2014/main" id="{BB218AAC-44C4-BBD0-332B-8CA9DC7E2D27}"/>
              </a:ext>
            </a:extLst>
          </p:cNvPr>
          <p:cNvPicPr>
            <a:picLocks noChangeAspect="1"/>
          </p:cNvPicPr>
          <p:nvPr/>
        </p:nvPicPr>
        <p:blipFill>
          <a:blip r:embed="rId6"/>
          <a:stretch>
            <a:fillRect/>
          </a:stretch>
        </p:blipFill>
        <p:spPr>
          <a:xfrm>
            <a:off x="2880360" y="3914775"/>
            <a:ext cx="3920490" cy="2171700"/>
          </a:xfrm>
          <a:prstGeom prst="rect">
            <a:avLst/>
          </a:prstGeom>
        </p:spPr>
      </p:pic>
      <p:sp>
        <p:nvSpPr>
          <p:cNvPr id="9" name="Snip Diagonal Corner Rectangle 13">
            <a:extLst>
              <a:ext uri="{FF2B5EF4-FFF2-40B4-BE49-F238E27FC236}">
                <a16:creationId xmlns:a16="http://schemas.microsoft.com/office/drawing/2014/main" id="{875B60AA-6262-22C5-6385-9DA21AA45D17}"/>
              </a:ext>
            </a:extLst>
          </p:cNvPr>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Đàn</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Klông</a:t>
            </a:r>
            <a:r>
              <a:rPr lang="en-US" sz="3601" b="1" dirty="0">
                <a:latin typeface="Cambria" panose="02040503050406030204" pitchFamily="18" charset="0"/>
                <a:ea typeface="Cambria" panose="02040503050406030204" pitchFamily="18" charset="0"/>
              </a:rPr>
              <a:t> Put</a:t>
            </a:r>
          </a:p>
        </p:txBody>
      </p:sp>
      <p:sp>
        <p:nvSpPr>
          <p:cNvPr id="11" name="Snip Diagonal Corner Rectangle 13">
            <a:extLst>
              <a:ext uri="{FF2B5EF4-FFF2-40B4-BE49-F238E27FC236}">
                <a16:creationId xmlns:a16="http://schemas.microsoft.com/office/drawing/2014/main" id="{3AAA57C0-54A8-D0DD-4A6F-F583B44651D8}"/>
              </a:ext>
            </a:extLst>
          </p:cNvPr>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Cồng</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chiêng</a:t>
            </a:r>
            <a:endParaRPr lang="en-US" sz="3601" b="1" dirty="0">
              <a:latin typeface="Cambria" panose="02040503050406030204" pitchFamily="18" charset="0"/>
              <a:ea typeface="Cambria" panose="02040503050406030204" pitchFamily="18" charset="0"/>
            </a:endParaRPr>
          </a:p>
        </p:txBody>
      </p:sp>
      <p:sp>
        <p:nvSpPr>
          <p:cNvPr id="12" name="Snip Diagonal Corner Rectangle 13">
            <a:extLst>
              <a:ext uri="{FF2B5EF4-FFF2-40B4-BE49-F238E27FC236}">
                <a16:creationId xmlns:a16="http://schemas.microsoft.com/office/drawing/2014/main" id="{3D1CFE4B-B787-39CF-B0C9-6CBFD9891E2A}"/>
              </a:ext>
            </a:extLst>
          </p:cNvPr>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Tù</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và</a:t>
            </a:r>
            <a:endParaRPr lang="en-US" sz="3601" b="1" dirty="0">
              <a:latin typeface="Cambria" panose="02040503050406030204" pitchFamily="18" charset="0"/>
              <a:ea typeface="Cambria" panose="02040503050406030204" pitchFamily="18" charset="0"/>
            </a:endParaRPr>
          </a:p>
        </p:txBody>
      </p:sp>
      <p:sp>
        <p:nvSpPr>
          <p:cNvPr id="13" name="Snip Diagonal Corner Rectangle 13">
            <a:extLst>
              <a:ext uri="{FF2B5EF4-FFF2-40B4-BE49-F238E27FC236}">
                <a16:creationId xmlns:a16="http://schemas.microsoft.com/office/drawing/2014/main" id="{5706506F-3E5E-E94F-712D-28FA241E6E89}"/>
              </a:ext>
            </a:extLst>
          </p:cNvPr>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Đàn T’rưng</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a:extLst>
              <a:ext uri="{FF2B5EF4-FFF2-40B4-BE49-F238E27FC236}">
                <a16:creationId xmlns:a16="http://schemas.microsoft.com/office/drawing/2014/main" id="{4A03E533-1E58-4009-A499-01DDB08D3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9436" y="2469823"/>
            <a:ext cx="9464510" cy="1015663"/>
          </a:xfrm>
          <a:prstGeom prst="rect">
            <a:avLst/>
          </a:prstGeom>
          <a:noFill/>
        </p:spPr>
        <p:txBody>
          <a:bodyPr wrap="square" rtlCol="0">
            <a:spAutoFit/>
          </a:bodyPr>
          <a:lstStyle/>
          <a:p>
            <a:r>
              <a:rPr lang="en-US" sz="6000" dirty="0" err="1" smtClean="0">
                <a:solidFill>
                  <a:srgbClr val="FF0000"/>
                </a:solidFill>
                <a:latin typeface="Times New Roman" panose="02020603050405020304" pitchFamily="18" charset="0"/>
                <a:cs typeface="Times New Roman" panose="02020603050405020304" pitchFamily="18" charset="0"/>
              </a:rPr>
              <a:t>CHÚC</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CÁC</a:t>
            </a:r>
            <a:r>
              <a:rPr lang="en-US" sz="6000" dirty="0" smtClean="0">
                <a:solidFill>
                  <a:srgbClr val="FF0000"/>
                </a:solidFill>
                <a:latin typeface="Times New Roman" panose="02020603050405020304" pitchFamily="18" charset="0"/>
                <a:cs typeface="Times New Roman" panose="02020603050405020304" pitchFamily="18" charset="0"/>
              </a:rPr>
              <a:t> EM </a:t>
            </a:r>
            <a:r>
              <a:rPr lang="en-US" sz="6000" dirty="0" err="1" smtClean="0">
                <a:solidFill>
                  <a:srgbClr val="FF0000"/>
                </a:solidFill>
                <a:latin typeface="Times New Roman" panose="02020603050405020304" pitchFamily="18" charset="0"/>
                <a:cs typeface="Times New Roman" panose="02020603050405020304" pitchFamily="18" charset="0"/>
              </a:rPr>
              <a:t>HỌC</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TỐT</a:t>
            </a:r>
            <a:r>
              <a:rPr lang="en-US" sz="6000" dirty="0" smtClean="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39611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cồng chiêng Tây Nguyên _ VTV24">
            <a:hlinkClick r:id="" action="ppaction://media"/>
            <a:extLst>
              <a:ext uri="{FF2B5EF4-FFF2-40B4-BE49-F238E27FC236}">
                <a16:creationId xmlns:a16="http://schemas.microsoft.com/office/drawing/2014/main" id="{868F8774-3115-F5BD-572F-9EF48FF5DF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38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301237-4B86-4183-354C-68F0EC6F83D2}"/>
              </a:ext>
            </a:extLst>
          </p:cNvPr>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386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62034415-BA92-64F3-C388-CA1707ED6A41}"/>
              </a:ext>
            </a:extLst>
          </p:cNvPr>
          <p:cNvPicPr>
            <a:picLocks noChangeAspect="1"/>
          </p:cNvPicPr>
          <p:nvPr/>
        </p:nvPicPr>
        <p:blipFill>
          <a:blip r:embed="rId3"/>
          <a:stretch>
            <a:fillRect/>
          </a:stretch>
        </p:blipFill>
        <p:spPr>
          <a:xfrm>
            <a:off x="3200400" y="541622"/>
            <a:ext cx="6047158" cy="4532766"/>
          </a:xfrm>
          <a:prstGeom prst="rect">
            <a:avLst/>
          </a:prstGeom>
        </p:spPr>
      </p:pic>
    </p:spTree>
    <p:extLst>
      <p:ext uri="{BB962C8B-B14F-4D97-AF65-F5344CB8AC3E}">
        <p14:creationId xmlns:p14="http://schemas.microsoft.com/office/powerpoint/2010/main" val="310639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391135" y="1829732"/>
            <a:ext cx="11581180" cy="2230749"/>
            <a:chOff x="369797" y="4363029"/>
            <a:chExt cx="11581180" cy="223074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15274751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D4F87699-2B33-0EB3-E6AC-AABEE147CDE3}"/>
              </a:ext>
            </a:extLst>
          </p:cNvPr>
          <p:cNvPicPr>
            <a:picLocks noChangeAspect="1"/>
          </p:cNvPicPr>
          <p:nvPr/>
        </p:nvPicPr>
        <p:blipFill>
          <a:blip r:embed="rId3"/>
          <a:stretch>
            <a:fillRect/>
          </a:stretch>
        </p:blipFill>
        <p:spPr>
          <a:xfrm>
            <a:off x="3543299" y="2566987"/>
            <a:ext cx="5114925" cy="39796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1690EA0F-D5EC-CBBD-D8ED-5E403488D2E7}"/>
              </a:ext>
            </a:extLst>
          </p:cNvPr>
          <p:cNvPicPr>
            <a:picLocks noChangeAspect="1"/>
          </p:cNvPicPr>
          <p:nvPr/>
        </p:nvPicPr>
        <p:blipFill>
          <a:blip r:embed="rId4"/>
          <a:stretch>
            <a:fillRect/>
          </a:stretch>
        </p:blipFill>
        <p:spPr>
          <a:xfrm>
            <a:off x="590550" y="3039665"/>
            <a:ext cx="5429250" cy="3370659"/>
          </a:xfrm>
          <a:prstGeom prst="rect">
            <a:avLst/>
          </a:prstGeom>
        </p:spPr>
      </p:pic>
    </p:spTree>
    <p:extLst>
      <p:ext uri="{BB962C8B-B14F-4D97-AF65-F5344CB8AC3E}">
        <p14:creationId xmlns:p14="http://schemas.microsoft.com/office/powerpoint/2010/main" val="2112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616</Words>
  <Application>Microsoft Office PowerPoint</Application>
  <PresentationFormat>Widescreen</PresentationFormat>
  <Paragraphs>36</Paragraphs>
  <Slides>22</Slides>
  <Notes>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Calibri</vt:lpstr>
      <vt:lpstr>Calibri Light</vt:lpstr>
      <vt:lpstr>Cambria</vt:lpstr>
      <vt:lpstr>Georgia</vt:lpstr>
      <vt:lpstr>Times New Roman</vt:lpstr>
      <vt:lpstr>方正黑体简体</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28</cp:revision>
  <dcterms:created xsi:type="dcterms:W3CDTF">2024-01-21T07:06:39Z</dcterms:created>
  <dcterms:modified xsi:type="dcterms:W3CDTF">2025-04-19T16:22:00Z</dcterms:modified>
</cp:coreProperties>
</file>