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944" r:id="rId3"/>
    <p:sldId id="257" r:id="rId4"/>
    <p:sldId id="258" r:id="rId5"/>
    <p:sldId id="282" r:id="rId6"/>
    <p:sldId id="260" r:id="rId7"/>
    <p:sldId id="261" r:id="rId8"/>
    <p:sldId id="280" r:id="rId9"/>
    <p:sldId id="281" r:id="rId10"/>
    <p:sldId id="283" r:id="rId11"/>
    <p:sldId id="267" r:id="rId12"/>
    <p:sldId id="275" r:id="rId13"/>
    <p:sldId id="284" r:id="rId14"/>
    <p:sldId id="272" r:id="rId15"/>
    <p:sldId id="292" r:id="rId16"/>
    <p:sldId id="293" r:id="rId17"/>
    <p:sldId id="294" r:id="rId18"/>
    <p:sldId id="295" r:id="rId19"/>
    <p:sldId id="296" r:id="rId20"/>
    <p:sldId id="271" r:id="rId21"/>
    <p:sldId id="288" r:id="rId22"/>
    <p:sldId id="289" r:id="rId23"/>
    <p:sldId id="290" r:id="rId24"/>
    <p:sldId id="291" r:id="rId25"/>
    <p:sldId id="298" r:id="rId26"/>
    <p:sldId id="263" r:id="rId27"/>
    <p:sldId id="297" r:id="rId28"/>
    <p:sldId id="27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852"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37D96-4261-4F28-BD45-C03ABCDB883C}" type="datetimeFigureOut">
              <a:rPr lang="en-US" smtClean="0"/>
              <a:t>18/4/2025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8D7B1-A8D5-4629-BB1D-01430F7C4495}" type="slidenum">
              <a:rPr lang="en-US" smtClean="0"/>
              <a:t>‹#›</a:t>
            </a:fld>
            <a:endParaRPr lang="en-US"/>
          </a:p>
        </p:txBody>
      </p:sp>
    </p:spTree>
    <p:extLst>
      <p:ext uri="{BB962C8B-B14F-4D97-AF65-F5344CB8AC3E}">
        <p14:creationId xmlns:p14="http://schemas.microsoft.com/office/powerpoint/2010/main" val="51514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CA0D5E-D873-461B-BC87-5A6ABF2C0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AA06DF7-BA6F-4E05-A54F-C7926E81B93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41A0699-7BF5-4022-988F-84A1B136ACF2}"/>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7C816552-C82D-47A0-9B12-FF45B08A6A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C7678A9-41E2-496D-8F4D-337377BAFB21}"/>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306074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CC7BD4-D003-4193-BBD3-C72A105CF1B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04C7AD-E1E6-4D36-AB25-2918480D65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2051EE-3BF2-4364-B376-2EF446CBDCBE}"/>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DB3227EC-AF84-4228-B024-225DC51ED4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DE6F87A-E846-4BD5-84AF-EC64F8B95CC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404448964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1FF5A81-31DA-4AF1-83B4-1B3C4405D88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616135-A943-42A2-B08F-BF863C74486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CBFDF3-07A5-474C-9CA3-B306A65347FC}"/>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F5E30C78-1F12-47F2-97F5-870D15C24F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D311E40-64AF-43D8-8AEC-80CE959617E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77371204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623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095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2025/4/18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65808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2025/4/18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8878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2025/4/18</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83068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2025/4/18</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755827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2025/4/18</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289692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2025/4/18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269726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AAE18-5E3D-4F27-B73B-D24487B070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26AD75-12FD-4D75-958D-599B5101F03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4C8247-4BF3-4E46-9984-2969F9F80B6B}"/>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84A3227A-E87A-439B-9F16-26B7BDED5F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C9E32D-1840-4243-AEB1-47544283427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05115304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2025/4/18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7295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2025/4/18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9837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2025/4/18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32692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4434DC-8C2D-4EC5-97E1-34C134B7344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6BB20A-4B94-4B7D-AA15-184B7DE01D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0D48A10-7A73-4FBF-BF47-60593A6CE21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2025/4/18</a:t>
            </a:fld>
            <a:endParaRPr lang="zh-CN" altLang="en-US"/>
          </a:p>
        </p:txBody>
      </p:sp>
      <p:sp>
        <p:nvSpPr>
          <p:cNvPr id="5" name="页脚占位符 4">
            <a:extLst>
              <a:ext uri="{FF2B5EF4-FFF2-40B4-BE49-F238E27FC236}">
                <a16:creationId xmlns:a16="http://schemas.microsoft.com/office/drawing/2014/main" id="{269753D1-914C-451B-A43E-98D27E5DBA2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E5D87F-1CA6-4C75-B4A3-BE690A7BD78A}"/>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3262062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8E75D-8978-445B-AF3B-F8126C8A55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22DB7E-1398-443F-B9FC-50F3D6FB375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4FB926-C733-4608-A8F0-2EBAB5F6379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2605C79-447E-49A2-9103-E409628BEC69}"/>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2025/4/18</a:t>
            </a:fld>
            <a:endParaRPr lang="zh-CN" altLang="en-US"/>
          </a:p>
        </p:txBody>
      </p:sp>
      <p:sp>
        <p:nvSpPr>
          <p:cNvPr id="6" name="页脚占位符 5">
            <a:extLst>
              <a:ext uri="{FF2B5EF4-FFF2-40B4-BE49-F238E27FC236}">
                <a16:creationId xmlns:a16="http://schemas.microsoft.com/office/drawing/2014/main" id="{04C60EA9-3673-4697-A5DF-65A9A5BDE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55617A-0DC2-4746-B1A8-30EEB9D808F5}"/>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1585529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A9481C-E5E0-480F-B54F-EEC371AA418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68ED4E-94D3-419A-8A7D-69652086A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209878A-3FC6-4694-A046-142405C708A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E0DD568-104B-43AE-83D4-0CC6EBB2E6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36FF974-003D-4F6D-9302-775B7AAF025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568ED03-2103-4E57-9DC4-DA48AD71188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2025/4/18</a:t>
            </a:fld>
            <a:endParaRPr lang="zh-CN" altLang="en-US"/>
          </a:p>
        </p:txBody>
      </p:sp>
      <p:sp>
        <p:nvSpPr>
          <p:cNvPr id="8" name="页脚占位符 7">
            <a:extLst>
              <a:ext uri="{FF2B5EF4-FFF2-40B4-BE49-F238E27FC236}">
                <a16:creationId xmlns:a16="http://schemas.microsoft.com/office/drawing/2014/main" id="{D6A918B1-55A7-4C9C-8E39-6658222D560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1AA53E4-A01D-4369-8B8D-3C1A0494C9E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600137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D44F0E-2AE0-4C06-A73C-5A9F570829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5CCB9B0-0C9D-4C64-93F5-F263F334BA0A}"/>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2025/4/18</a:t>
            </a:fld>
            <a:endParaRPr lang="zh-CN" altLang="en-US"/>
          </a:p>
        </p:txBody>
      </p:sp>
      <p:sp>
        <p:nvSpPr>
          <p:cNvPr id="4" name="页脚占位符 3">
            <a:extLst>
              <a:ext uri="{FF2B5EF4-FFF2-40B4-BE49-F238E27FC236}">
                <a16:creationId xmlns:a16="http://schemas.microsoft.com/office/drawing/2014/main" id="{DD57BCBB-337A-484B-A7BC-4AC3A094F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1489238-0D5D-4170-8F22-CA78A4388CB6}"/>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3472177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0ABCF45-FD2F-435D-A150-7EE2A4C4EC9D}"/>
              </a:ext>
            </a:extLst>
          </p:cNvPr>
          <p:cNvSpPr/>
          <p:nvPr userDrawn="1"/>
        </p:nvSpPr>
        <p:spPr>
          <a:xfrm>
            <a:off x="0" y="855407"/>
            <a:ext cx="12192000" cy="600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11288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EAE5FA-02AC-4942-960D-7DF636554D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A7BEFCB-B36B-41EA-9D06-5A7B31AEFC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DFBA22-7CCE-4179-BA8C-05AA9FEC8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81BA4B-0823-4F50-A445-99F924379187}"/>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2025/4/18</a:t>
            </a:fld>
            <a:endParaRPr lang="zh-CN" altLang="en-US"/>
          </a:p>
        </p:txBody>
      </p:sp>
      <p:sp>
        <p:nvSpPr>
          <p:cNvPr id="6" name="页脚占位符 5">
            <a:extLst>
              <a:ext uri="{FF2B5EF4-FFF2-40B4-BE49-F238E27FC236}">
                <a16:creationId xmlns:a16="http://schemas.microsoft.com/office/drawing/2014/main" id="{EDDCEDEF-86A4-45F9-BADF-4DD4FFBA37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A59523-EF0C-4903-8098-75893DC5FD60}"/>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492873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3F6D5-11DD-4145-A9E3-1CF602D53E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AA82EAA-17DA-416C-8978-3C281CA26A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5B7404-4E30-4E24-AFA7-2B9D891FA8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108704-5FC7-431C-9BCD-1E27617DE136}"/>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2025/4/18</a:t>
            </a:fld>
            <a:endParaRPr lang="zh-CN" altLang="en-US"/>
          </a:p>
        </p:txBody>
      </p:sp>
      <p:sp>
        <p:nvSpPr>
          <p:cNvPr id="6" name="页脚占位符 5">
            <a:extLst>
              <a:ext uri="{FF2B5EF4-FFF2-40B4-BE49-F238E27FC236}">
                <a16:creationId xmlns:a16="http://schemas.microsoft.com/office/drawing/2014/main" id="{F1341A02-1598-4195-B86D-793384CD87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7B6E48C-7680-496D-85E7-7AA5C1CCD358}"/>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808234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D262E8F6-4A27-E0E2-8357-A946D424C0D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81126" y="76199"/>
            <a:ext cx="1228725" cy="1228725"/>
          </a:xfrm>
          <a:prstGeom prst="rect">
            <a:avLst/>
          </a:prstGeom>
        </p:spPr>
      </p:pic>
    </p:spTree>
    <p:extLst>
      <p:ext uri="{BB962C8B-B14F-4D97-AF65-F5344CB8AC3E}">
        <p14:creationId xmlns:p14="http://schemas.microsoft.com/office/powerpoint/2010/main" val="2389616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Tree>
    <p:extLst>
      <p:ext uri="{BB962C8B-B14F-4D97-AF65-F5344CB8AC3E}">
        <p14:creationId xmlns:p14="http://schemas.microsoft.com/office/powerpoint/2010/main" val="250635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jp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jp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jp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jp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jp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9DF862-9F4D-5685-5D4C-25040F4B8EB6}"/>
              </a:ext>
            </a:extLst>
          </p:cNvPr>
          <p:cNvPicPr>
            <a:picLocks noChangeAspect="1"/>
          </p:cNvPicPr>
          <p:nvPr/>
        </p:nvPicPr>
        <p:blipFill>
          <a:blip r:embed="rId3"/>
          <a:stretch>
            <a:fillRect/>
          </a:stretch>
        </p:blipFill>
        <p:spPr>
          <a:xfrm>
            <a:off x="0" y="21248"/>
            <a:ext cx="4947920" cy="6836752"/>
          </a:xfrm>
          <a:prstGeom prst="rect">
            <a:avLst/>
          </a:prstGeom>
        </p:spPr>
      </p:pic>
      <p:pic>
        <p:nvPicPr>
          <p:cNvPr id="9" name="Picture 8">
            <a:extLst>
              <a:ext uri="{FF2B5EF4-FFF2-40B4-BE49-F238E27FC236}">
                <a16:creationId xmlns:a16="http://schemas.microsoft.com/office/drawing/2014/main" id="{459E4A91-982D-52F5-DB16-FE955272E897}"/>
              </a:ext>
            </a:extLst>
          </p:cNvPr>
          <p:cNvPicPr>
            <a:picLocks noChangeAspect="1"/>
          </p:cNvPicPr>
          <p:nvPr/>
        </p:nvPicPr>
        <p:blipFill>
          <a:blip r:embed="rId4"/>
          <a:stretch>
            <a:fillRect/>
          </a:stretch>
        </p:blipFill>
        <p:spPr>
          <a:xfrm>
            <a:off x="4761042" y="1482706"/>
            <a:ext cx="7260965"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32" name="Google Shape;1910;p31">
            <a:extLst>
              <a:ext uri="{FF2B5EF4-FFF2-40B4-BE49-F238E27FC236}">
                <a16:creationId xmlns:a16="http://schemas.microsoft.com/office/drawing/2014/main" id="{E153ECAB-B1D3-717C-736E-03773CF303AD}"/>
              </a:ext>
            </a:extLst>
          </p:cNvPr>
          <p:cNvSpPr txBox="1">
            <a:spLocks/>
          </p:cNvSpPr>
          <p:nvPr/>
        </p:nvSpPr>
        <p:spPr>
          <a:xfrm>
            <a:off x="2144502" y="1353407"/>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2AC2596-FF6E-7D03-286F-390FF217621C}"/>
              </a:ext>
            </a:extLst>
          </p:cNvPr>
          <p:cNvGrpSpPr/>
          <p:nvPr/>
        </p:nvGrpSpPr>
        <p:grpSpPr>
          <a:xfrm>
            <a:off x="7316914" y="4792308"/>
            <a:ext cx="2844430" cy="1254387"/>
            <a:chOff x="2120933" y="2221349"/>
            <a:chExt cx="3866191" cy="1860883"/>
          </a:xfrm>
        </p:grpSpPr>
        <p:sp>
          <p:nvSpPr>
            <p:cNvPr id="34" name="Freeform: Shape 33">
              <a:extLst>
                <a:ext uri="{FF2B5EF4-FFF2-40B4-BE49-F238E27FC236}">
                  <a16:creationId xmlns:a16="http://schemas.microsoft.com/office/drawing/2014/main" id="{984FE494-2C40-9467-5FE3-CC8613C63C1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A096F119-009F-4D52-AACC-01C57DBA044E}"/>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hữu</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3FC91045-1ED3-8273-55F1-C1B38A2E6B0C}"/>
              </a:ext>
            </a:extLst>
          </p:cNvPr>
          <p:cNvGrpSpPr/>
          <p:nvPr/>
        </p:nvGrpSpPr>
        <p:grpSpPr>
          <a:xfrm>
            <a:off x="5059752" y="3401585"/>
            <a:ext cx="2844430" cy="1254387"/>
            <a:chOff x="1925867" y="2221349"/>
            <a:chExt cx="3866191" cy="1860883"/>
          </a:xfrm>
        </p:grpSpPr>
        <p:sp>
          <p:nvSpPr>
            <p:cNvPr id="37" name="Freeform: Shape 36">
              <a:extLst>
                <a:ext uri="{FF2B5EF4-FFF2-40B4-BE49-F238E27FC236}">
                  <a16:creationId xmlns:a16="http://schemas.microsoft.com/office/drawing/2014/main" id="{424F977C-5584-66F1-C836-DCA98F7CE30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7FCE4742-438B-4C0D-61FF-05F0255A1ABE}"/>
                </a:ext>
              </a:extLst>
            </p:cNvPr>
            <p:cNvSpPr txBox="1"/>
            <p:nvPr/>
          </p:nvSpPr>
          <p:spPr>
            <a:xfrm>
              <a:off x="1925867" y="264769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đoạt</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9" name="Group 38">
            <a:extLst>
              <a:ext uri="{FF2B5EF4-FFF2-40B4-BE49-F238E27FC236}">
                <a16:creationId xmlns:a16="http://schemas.microsoft.com/office/drawing/2014/main" id="{5C3D1702-B5E2-C4B6-B2ED-B069223EFD06}"/>
              </a:ext>
            </a:extLst>
          </p:cNvPr>
          <p:cNvGrpSpPr/>
          <p:nvPr/>
        </p:nvGrpSpPr>
        <p:grpSpPr>
          <a:xfrm>
            <a:off x="1518931" y="4919190"/>
            <a:ext cx="2844430" cy="1254387"/>
            <a:chOff x="2105101" y="2221349"/>
            <a:chExt cx="3866191" cy="1860883"/>
          </a:xfrm>
        </p:grpSpPr>
        <p:sp>
          <p:nvSpPr>
            <p:cNvPr id="40" name="Freeform: Shape 39">
              <a:extLst>
                <a:ext uri="{FF2B5EF4-FFF2-40B4-BE49-F238E27FC236}">
                  <a16:creationId xmlns:a16="http://schemas.microsoft.com/office/drawing/2014/main" id="{204044DD-8FB9-7CEE-4FC7-F364DCE2779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TextBox 40">
              <a:extLst>
                <a:ext uri="{FF2B5EF4-FFF2-40B4-BE49-F238E27FC236}">
                  <a16:creationId xmlns:a16="http://schemas.microsoft.com/office/drawing/2014/main" id="{E39E74DC-1FDB-801A-35CF-E92EF8BFD4C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xung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2" name="Group 41">
            <a:extLst>
              <a:ext uri="{FF2B5EF4-FFF2-40B4-BE49-F238E27FC236}">
                <a16:creationId xmlns:a16="http://schemas.microsoft.com/office/drawing/2014/main" id="{5056A914-EC4C-BE4C-38A8-65CE6EADA9AC}"/>
              </a:ext>
            </a:extLst>
          </p:cNvPr>
          <p:cNvGrpSpPr/>
          <p:nvPr/>
        </p:nvGrpSpPr>
        <p:grpSpPr>
          <a:xfrm>
            <a:off x="8063670" y="3372134"/>
            <a:ext cx="2844430" cy="1254387"/>
            <a:chOff x="2095377" y="2221349"/>
            <a:chExt cx="3866191" cy="1860883"/>
          </a:xfrm>
        </p:grpSpPr>
        <p:sp>
          <p:nvSpPr>
            <p:cNvPr id="43" name="Freeform: Shape 42">
              <a:extLst>
                <a:ext uri="{FF2B5EF4-FFF2-40B4-BE49-F238E27FC236}">
                  <a16:creationId xmlns:a16="http://schemas.microsoft.com/office/drawing/2014/main" id="{3256BBF4-FBDE-ABAE-E5E3-39DA49E9FC5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TextBox 43">
              <a:extLst>
                <a:ext uri="{FF2B5EF4-FFF2-40B4-BE49-F238E27FC236}">
                  <a16:creationId xmlns:a16="http://schemas.microsoft.com/office/drawing/2014/main" id="{9BB2093E-C534-FFF3-5846-6C95CE386E05}"/>
                </a:ext>
              </a:extLst>
            </p:cNvPr>
            <p:cNvSpPr txBox="1"/>
            <p:nvPr/>
          </p:nvSpPr>
          <p:spPr>
            <a:xfrm>
              <a:off x="2095377" y="260768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trưng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5" name="Group 44">
            <a:extLst>
              <a:ext uri="{FF2B5EF4-FFF2-40B4-BE49-F238E27FC236}">
                <a16:creationId xmlns:a16="http://schemas.microsoft.com/office/drawing/2014/main" id="{025DB524-2DBE-86C1-56B6-06F6029E7C0F}"/>
              </a:ext>
            </a:extLst>
          </p:cNvPr>
          <p:cNvGrpSpPr/>
          <p:nvPr/>
        </p:nvGrpSpPr>
        <p:grpSpPr>
          <a:xfrm>
            <a:off x="4268787" y="4811220"/>
            <a:ext cx="2844430" cy="1254387"/>
            <a:chOff x="2118699" y="2221349"/>
            <a:chExt cx="3866191" cy="1860883"/>
          </a:xfrm>
        </p:grpSpPr>
        <p:sp>
          <p:nvSpPr>
            <p:cNvPr id="46" name="Freeform: Shape 45">
              <a:extLst>
                <a:ext uri="{FF2B5EF4-FFF2-40B4-BE49-F238E27FC236}">
                  <a16:creationId xmlns:a16="http://schemas.microsoft.com/office/drawing/2014/main" id="{7B93832E-BF8D-1B5C-C6BF-87C63D5586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TextBox 46">
              <a:extLst>
                <a:ext uri="{FF2B5EF4-FFF2-40B4-BE49-F238E27FC236}">
                  <a16:creationId xmlns:a16="http://schemas.microsoft.com/office/drawing/2014/main" id="{7A1ABD3F-EF5C-EEF7-0E37-7AF9BDA3C903}"/>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sáng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8" name="Group 47">
            <a:extLst>
              <a:ext uri="{FF2B5EF4-FFF2-40B4-BE49-F238E27FC236}">
                <a16:creationId xmlns:a16="http://schemas.microsoft.com/office/drawing/2014/main" id="{CD8A30DD-839F-7FD8-B252-AFD24A8DCD38}"/>
              </a:ext>
            </a:extLst>
          </p:cNvPr>
          <p:cNvGrpSpPr/>
          <p:nvPr/>
        </p:nvGrpSpPr>
        <p:grpSpPr>
          <a:xfrm>
            <a:off x="2583798" y="3537921"/>
            <a:ext cx="2844430" cy="1254387"/>
            <a:chOff x="2035835" y="2221349"/>
            <a:chExt cx="3866191" cy="1860883"/>
          </a:xfrm>
        </p:grpSpPr>
        <p:sp>
          <p:nvSpPr>
            <p:cNvPr id="49" name="Freeform: Shape 48">
              <a:extLst>
                <a:ext uri="{FF2B5EF4-FFF2-40B4-BE49-F238E27FC236}">
                  <a16:creationId xmlns:a16="http://schemas.microsoft.com/office/drawing/2014/main" id="{3889BA4C-090B-83C2-DB74-A79B98AA858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TextBox 49">
              <a:extLst>
                <a:ext uri="{FF2B5EF4-FFF2-40B4-BE49-F238E27FC236}">
                  <a16:creationId xmlns:a16="http://schemas.microsoft.com/office/drawing/2014/main" id="{D620E657-579F-9F32-3158-9207572319A6}"/>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trai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tráng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51" name="Picture 50">
            <a:extLst>
              <a:ext uri="{FF2B5EF4-FFF2-40B4-BE49-F238E27FC236}">
                <a16:creationId xmlns:a16="http://schemas.microsoft.com/office/drawing/2014/main" id="{845DCCA9-27A4-26E5-3311-3BA5099D802F}"/>
              </a:ext>
            </a:extLst>
          </p:cNvPr>
          <p:cNvPicPr>
            <a:picLocks noChangeAspect="1"/>
          </p:cNvPicPr>
          <p:nvPr/>
        </p:nvPicPr>
        <p:blipFill>
          <a:blip r:embed="rId3"/>
          <a:stretch>
            <a:fillRect/>
          </a:stretch>
        </p:blipFill>
        <p:spPr>
          <a:xfrm>
            <a:off x="1326360" y="1265497"/>
            <a:ext cx="9105288" cy="2921345"/>
          </a:xfrm>
          <a:prstGeom prst="rect">
            <a:avLst/>
          </a:prstGeom>
        </p:spPr>
      </p:pic>
    </p:spTree>
    <p:extLst>
      <p:ext uri="{BB962C8B-B14F-4D97-AF65-F5344CB8AC3E}">
        <p14:creationId xmlns:p14="http://schemas.microsoft.com/office/powerpoint/2010/main" val="931085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barn(outHorizontal)">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strVal val="#ppt_w+.3"/>
                                          </p:val>
                                        </p:tav>
                                        <p:tav tm="100000">
                                          <p:val>
                                            <p:strVal val="#ppt_w"/>
                                          </p:val>
                                        </p:tav>
                                      </p:tavLst>
                                    </p:anim>
                                    <p:anim calcmode="lin" valueType="num">
                                      <p:cBhvr>
                                        <p:cTn id="13" dur="1000" fill="hold"/>
                                        <p:tgtEl>
                                          <p:spTgt spid="48"/>
                                        </p:tgtEl>
                                        <p:attrNameLst>
                                          <p:attrName>ppt_h</p:attrName>
                                        </p:attrNameLst>
                                      </p:cBhvr>
                                      <p:tavLst>
                                        <p:tav tm="0">
                                          <p:val>
                                            <p:strVal val="#ppt_h"/>
                                          </p:val>
                                        </p:tav>
                                        <p:tav tm="100000">
                                          <p:val>
                                            <p:strVal val="#ppt_h"/>
                                          </p:val>
                                        </p:tav>
                                      </p:tavLst>
                                    </p:anim>
                                    <p:animEffect transition="in" filter="fade">
                                      <p:cBhvr>
                                        <p:cTn id="14" dur="1000"/>
                                        <p:tgtEl>
                                          <p:spTgt spid="4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strVal val="#ppt_w+.3"/>
                                          </p:val>
                                        </p:tav>
                                        <p:tav tm="100000">
                                          <p:val>
                                            <p:strVal val="#ppt_w"/>
                                          </p:val>
                                        </p:tav>
                                      </p:tavLst>
                                    </p:anim>
                                    <p:anim calcmode="lin" valueType="num">
                                      <p:cBhvr>
                                        <p:cTn id="18" dur="1000" fill="hold"/>
                                        <p:tgtEl>
                                          <p:spTgt spid="39"/>
                                        </p:tgtEl>
                                        <p:attrNameLst>
                                          <p:attrName>ppt_h</p:attrName>
                                        </p:attrNameLst>
                                      </p:cBhvr>
                                      <p:tavLst>
                                        <p:tav tm="0">
                                          <p:val>
                                            <p:strVal val="#ppt_h"/>
                                          </p:val>
                                        </p:tav>
                                        <p:tav tm="100000">
                                          <p:val>
                                            <p:strVal val="#ppt_h"/>
                                          </p:val>
                                        </p:tav>
                                      </p:tavLst>
                                    </p:anim>
                                    <p:animEffect transition="in" filter="fade">
                                      <p:cBhvr>
                                        <p:cTn id="19" dur="1000"/>
                                        <p:tgtEl>
                                          <p:spTgt spid="39"/>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strVal val="#ppt_w+.3"/>
                                          </p:val>
                                        </p:tav>
                                        <p:tav tm="100000">
                                          <p:val>
                                            <p:strVal val="#ppt_w"/>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animEffect transition="in" filter="fade">
                                      <p:cBhvr>
                                        <p:cTn id="24" dur="1000"/>
                                        <p:tgtEl>
                                          <p:spTgt spid="3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strVal val="#ppt_w+.3"/>
                                          </p:val>
                                        </p:tav>
                                        <p:tav tm="100000">
                                          <p:val>
                                            <p:strVal val="#ppt_w"/>
                                          </p:val>
                                        </p:tav>
                                      </p:tavLst>
                                    </p:anim>
                                    <p:anim calcmode="lin" valueType="num">
                                      <p:cBhvr>
                                        <p:cTn id="28" dur="1000" fill="hold"/>
                                        <p:tgtEl>
                                          <p:spTgt spid="42"/>
                                        </p:tgtEl>
                                        <p:attrNameLst>
                                          <p:attrName>ppt_h</p:attrName>
                                        </p:attrNameLst>
                                      </p:cBhvr>
                                      <p:tavLst>
                                        <p:tav tm="0">
                                          <p:val>
                                            <p:strVal val="#ppt_h"/>
                                          </p:val>
                                        </p:tav>
                                        <p:tav tm="100000">
                                          <p:val>
                                            <p:strVal val="#ppt_h"/>
                                          </p:val>
                                        </p:tav>
                                      </p:tavLst>
                                    </p:anim>
                                    <p:animEffect transition="in" filter="fade">
                                      <p:cBhvr>
                                        <p:cTn id="29" dur="1000"/>
                                        <p:tgtEl>
                                          <p:spTgt spid="4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strVal val="#ppt_w+.3"/>
                                          </p:val>
                                        </p:tav>
                                        <p:tav tm="100000">
                                          <p:val>
                                            <p:strVal val="#ppt_w"/>
                                          </p:val>
                                        </p:tav>
                                      </p:tavLst>
                                    </p:anim>
                                    <p:anim calcmode="lin" valueType="num">
                                      <p:cBhvr>
                                        <p:cTn id="33" dur="1000" fill="hold"/>
                                        <p:tgtEl>
                                          <p:spTgt spid="45"/>
                                        </p:tgtEl>
                                        <p:attrNameLst>
                                          <p:attrName>ppt_h</p:attrName>
                                        </p:attrNameLst>
                                      </p:cBhvr>
                                      <p:tavLst>
                                        <p:tav tm="0">
                                          <p:val>
                                            <p:strVal val="#ppt_h"/>
                                          </p:val>
                                        </p:tav>
                                        <p:tav tm="100000">
                                          <p:val>
                                            <p:strVal val="#ppt_h"/>
                                          </p:val>
                                        </p:tav>
                                      </p:tavLst>
                                    </p:anim>
                                    <p:animEffect transition="in" filter="fade">
                                      <p:cBhvr>
                                        <p:cTn id="34" dur="1000"/>
                                        <p:tgtEl>
                                          <p:spTgt spid="45"/>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strVal val="#ppt_w+.3"/>
                                          </p:val>
                                        </p:tav>
                                        <p:tav tm="100000">
                                          <p:val>
                                            <p:strVal val="#ppt_w"/>
                                          </p:val>
                                        </p:tav>
                                      </p:tavLst>
                                    </p:anim>
                                    <p:anim calcmode="lin" valueType="num">
                                      <p:cBhvr>
                                        <p:cTn id="38" dur="1000" fill="hold"/>
                                        <p:tgtEl>
                                          <p:spTgt spid="33"/>
                                        </p:tgtEl>
                                        <p:attrNameLst>
                                          <p:attrName>ppt_h</p:attrName>
                                        </p:attrNameLst>
                                      </p:cBhvr>
                                      <p:tavLst>
                                        <p:tav tm="0">
                                          <p:val>
                                            <p:strVal val="#ppt_h"/>
                                          </p:val>
                                        </p:tav>
                                        <p:tav tm="100000">
                                          <p:val>
                                            <p:strVal val="#ppt_h"/>
                                          </p:val>
                                        </p:tav>
                                      </p:tavLst>
                                    </p:anim>
                                    <p:animEffect transition="in" filter="fade">
                                      <p:cBhvr>
                                        <p:cTn id="3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6C25FB-B3A8-F67E-6B7C-D186A3C98D12}"/>
              </a:ext>
            </a:extLst>
          </p:cNvPr>
          <p:cNvGrpSpPr/>
          <p:nvPr/>
        </p:nvGrpSpPr>
        <p:grpSpPr>
          <a:xfrm>
            <a:off x="3476847" y="169791"/>
            <a:ext cx="5519477" cy="707886"/>
            <a:chOff x="1053394" y="206467"/>
            <a:chExt cx="2880723" cy="489398"/>
          </a:xfrm>
          <a:solidFill>
            <a:srgbClr val="FFFF00"/>
          </a:solidFill>
        </p:grpSpPr>
        <p:sp>
          <p:nvSpPr>
            <p:cNvPr id="9" name="Rectangle: Rounded Corners 43">
              <a:extLst>
                <a:ext uri="{FF2B5EF4-FFF2-40B4-BE49-F238E27FC236}">
                  <a16:creationId xmlns:a16="http://schemas.microsoft.com/office/drawing/2014/main" id="{C96C7081-2E50-24A2-AE07-485E95B5A7A5}"/>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grp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FF08CF1C-17F4-D9BE-4A38-9A6016340437}"/>
                </a:ext>
              </a:extLst>
            </p:cNvPr>
            <p:cNvSpPr/>
            <p:nvPr/>
          </p:nvSpPr>
          <p:spPr>
            <a:xfrm>
              <a:off x="1053394" y="206467"/>
              <a:ext cx="2880723" cy="48939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3" name="TextBox 42">
            <a:extLst>
              <a:ext uri="{FF2B5EF4-FFF2-40B4-BE49-F238E27FC236}">
                <a16:creationId xmlns:a16="http://schemas.microsoft.com/office/drawing/2014/main" id="{1510A76A-DEA1-0F10-11AF-0116863B8967}"/>
              </a:ext>
            </a:extLst>
          </p:cNvPr>
          <p:cNvSpPr txBox="1"/>
          <p:nvPr/>
        </p:nvSpPr>
        <p:spPr>
          <a:xfrm>
            <a:off x="467833" y="1241410"/>
            <a:ext cx="11238613" cy="4816511"/>
          </a:xfrm>
          <a:prstGeom prst="rect">
            <a:avLst/>
          </a:prstGeom>
          <a:noFill/>
        </p:spPr>
        <p:txBody>
          <a:bodyPr wrap="square">
            <a:spAutoFit/>
          </a:bodyPr>
          <a:lstStyle/>
          <a:p>
            <a:pPr algn="just">
              <a:lnSpc>
                <a:spcPct val="115000"/>
              </a:lnSpc>
            </a:pP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vi-VN" sz="3000" b="1" dirty="0">
                <a:latin typeface="Arial-Rounded" panose="020B0500000000000000" pitchFamily="34" charset="0"/>
                <a:ea typeface="Arial-Rounded" panose="020B0500000000000000" pitchFamily="34" charset="0"/>
                <a:cs typeface="Arial-Rounded" panose="020B0500000000000000" pitchFamily="34" charset="0"/>
              </a:rPr>
              <a:t>Trai tráng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từ khắp nơi trên đất nước Hy Lạp</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đổ về thành phố Ô-lim-pi-a/ thi chạy,</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nhảy,</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bắn cung,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đua ngựa,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ném đĩa,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ném lao,</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đấu vật,...</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a:t>
            </a:r>
          </a:p>
          <a:p>
            <a:pPr algn="just">
              <a:lnSpc>
                <a:spcPct val="115000"/>
              </a:lnSpc>
            </a:pPr>
            <a:r>
              <a:rPr lang="vi-VN" sz="3000" b="1" dirty="0">
                <a:latin typeface="Arial-Rounded" panose="020B0500000000000000" pitchFamily="34" charset="0"/>
                <a:ea typeface="Arial-Rounded" panose="020B0500000000000000" pitchFamily="34" charset="0"/>
                <a:cs typeface="Arial-Rounded" panose="020B0500000000000000" pitchFamily="34" charset="0"/>
              </a:rPr>
              <a:t>       Những người đoạt giải được tấu nhạc chúc mừng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và được đặt một vòng nguyệt quế lên đầu/tượng trưng cho vinh quang,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chiến thắng.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pPr>
            <a:r>
              <a:rPr lang="vi-VN" sz="3000" b="1" dirty="0">
                <a:latin typeface="Arial-Rounded" panose="020B0500000000000000" pitchFamily="34" charset="0"/>
                <a:ea typeface="Arial-Rounded" panose="020B0500000000000000" pitchFamily="34" charset="0"/>
                <a:cs typeface="Arial-Rounded" panose="020B0500000000000000" pitchFamily="34" charset="0"/>
              </a:rPr>
              <a:t>       Ngọn lửa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mang từ thành phố Ô-lim-pi-a tới</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được thắp sáng trong giờ khai mạc,</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báo hiệu bắt đầu những cuộc đua tài</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theo tinh thần hoà bình và hữu nghị</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68036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3">
                                            <p:txEl>
                                              <p:pRg st="0" end="0"/>
                                            </p:txEl>
                                          </p:spTgt>
                                        </p:tgtEl>
                                        <p:attrNameLst>
                                          <p:attrName>style.visibility</p:attrName>
                                        </p:attrNameLst>
                                      </p:cBhvr>
                                      <p:to>
                                        <p:strVal val="visible"/>
                                      </p:to>
                                    </p:set>
                                    <p:animEffect transition="in" filter="barn(inVertical)">
                                      <p:cBhvr>
                                        <p:cTn id="18" dur="500"/>
                                        <p:tgtEl>
                                          <p:spTgt spid="4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3">
                                            <p:txEl>
                                              <p:pRg st="1" end="1"/>
                                            </p:txEl>
                                          </p:spTgt>
                                        </p:tgtEl>
                                        <p:attrNameLst>
                                          <p:attrName>style.visibility</p:attrName>
                                        </p:attrNameLst>
                                      </p:cBhvr>
                                      <p:to>
                                        <p:strVal val="visible"/>
                                      </p:to>
                                    </p:set>
                                    <p:animEffect transition="in" filter="barn(inVertical)">
                                      <p:cBhvr>
                                        <p:cTn id="23" dur="500"/>
                                        <p:tgtEl>
                                          <p:spTgt spid="4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3">
                                            <p:txEl>
                                              <p:pRg st="2" end="2"/>
                                            </p:txEl>
                                          </p:spTgt>
                                        </p:tgtEl>
                                        <p:attrNameLst>
                                          <p:attrName>style.visibility</p:attrName>
                                        </p:attrNameLst>
                                      </p:cBhvr>
                                      <p:to>
                                        <p:strVal val="visible"/>
                                      </p:to>
                                    </p:set>
                                    <p:animEffect transition="in" filter="barn(inVertical)">
                                      <p:cBhvr>
                                        <p:cTn id="28"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sp>
        <p:nvSpPr>
          <p:cNvPr id="4" name="Rectangle: Rounded Corners 3">
            <a:extLst>
              <a:ext uri="{FF2B5EF4-FFF2-40B4-BE49-F238E27FC236}">
                <a16:creationId xmlns:a16="http://schemas.microsoft.com/office/drawing/2014/main" id="{343F708F-B081-D6D0-08D2-DE41916FEE5F}"/>
              </a:ext>
            </a:extLst>
          </p:cNvPr>
          <p:cNvSpPr/>
          <p:nvPr/>
        </p:nvSpPr>
        <p:spPr>
          <a:xfrm>
            <a:off x="0" y="139135"/>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28" y="119837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21" y="202862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42" y="4521435"/>
            <a:ext cx="484512" cy="566171"/>
          </a:xfrm>
          <a:prstGeom prst="rect">
            <a:avLst/>
          </a:prstGeom>
        </p:spPr>
      </p:pic>
      <p:pic>
        <p:nvPicPr>
          <p:cNvPr id="9" name="Picture 8">
            <a:extLst>
              <a:ext uri="{FF2B5EF4-FFF2-40B4-BE49-F238E27FC236}">
                <a16:creationId xmlns:a16="http://schemas.microsoft.com/office/drawing/2014/main" id="{00143EC2-7934-1AD6-08ED-9BA851BF826A}"/>
              </a:ext>
            </a:extLst>
          </p:cNvPr>
          <p:cNvPicPr>
            <a:picLocks noChangeAspect="1"/>
          </p:cNvPicPr>
          <p:nvPr/>
        </p:nvPicPr>
        <p:blipFill>
          <a:blip r:embed="rId6"/>
          <a:stretch>
            <a:fillRect/>
          </a:stretch>
        </p:blipFill>
        <p:spPr>
          <a:xfrm>
            <a:off x="4048641" y="95250"/>
            <a:ext cx="5675868" cy="1072989"/>
          </a:xfrm>
          <a:prstGeom prst="rect">
            <a:avLst/>
          </a:prstGeom>
        </p:spPr>
      </p:pic>
    </p:spTree>
    <p:extLst>
      <p:ext uri="{BB962C8B-B14F-4D97-AF65-F5344CB8AC3E}">
        <p14:creationId xmlns:p14="http://schemas.microsoft.com/office/powerpoint/2010/main" val="164586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767AA1C1-6999-BB28-02E3-A85FF3A15BED}"/>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1">
            <a:extLst>
              <a:ext uri="{FF2B5EF4-FFF2-40B4-BE49-F238E27FC236}">
                <a16:creationId xmlns:a16="http://schemas.microsoft.com/office/drawing/2014/main" id="{27CCD239-EC90-E7FC-88E4-C521E43FA9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92299" y="4560124"/>
            <a:ext cx="2375054" cy="2297865"/>
          </a:xfrm>
          <a:prstGeom prst="rect">
            <a:avLst/>
          </a:prstGeom>
        </p:spPr>
      </p:pic>
      <p:sp>
        <p:nvSpPr>
          <p:cNvPr id="10" name="TextBox 9">
            <a:extLst>
              <a:ext uri="{FF2B5EF4-FFF2-40B4-BE49-F238E27FC236}">
                <a16:creationId xmlns:a16="http://schemas.microsoft.com/office/drawing/2014/main" id="{21067F26-4B7F-8A60-8017-748DC415EBC5}"/>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74FDDD58-C575-3090-58A6-15F87EDD5BDE}"/>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CE1A1F70-95EA-0162-6823-503EF007978C}"/>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13" name="Picture 12">
            <a:extLst>
              <a:ext uri="{FF2B5EF4-FFF2-40B4-BE49-F238E27FC236}">
                <a16:creationId xmlns:a16="http://schemas.microsoft.com/office/drawing/2014/main" id="{B47D402B-E54C-E95F-C92B-CF34521A6B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14" name="Group 13">
            <a:extLst>
              <a:ext uri="{FF2B5EF4-FFF2-40B4-BE49-F238E27FC236}">
                <a16:creationId xmlns:a16="http://schemas.microsoft.com/office/drawing/2014/main" id="{EDDFB23B-B740-7F44-10B3-56C7D4964E2A}"/>
              </a:ext>
            </a:extLst>
          </p:cNvPr>
          <p:cNvGrpSpPr/>
          <p:nvPr/>
        </p:nvGrpSpPr>
        <p:grpSpPr>
          <a:xfrm>
            <a:off x="602776" y="1197549"/>
            <a:ext cx="10986448" cy="2651119"/>
            <a:chOff x="256031" y="1133735"/>
            <a:chExt cx="9242811" cy="5377134"/>
          </a:xfrm>
        </p:grpSpPr>
        <p:sp>
          <p:nvSpPr>
            <p:cNvPr id="15" name="Rectangle: Rounded Corners 14">
              <a:extLst>
                <a:ext uri="{FF2B5EF4-FFF2-40B4-BE49-F238E27FC236}">
                  <a16:creationId xmlns:a16="http://schemas.microsoft.com/office/drawing/2014/main" id="{46F6B228-8724-317F-6585-209923BAD59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591E8049-CCEF-36C2-D14E-E8E98E4B0F22}"/>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0624B3F4-E5EB-3185-7476-CB3777540C2D}"/>
              </a:ext>
            </a:extLst>
          </p:cNvPr>
          <p:cNvSpPr txBox="1">
            <a:spLocks/>
          </p:cNvSpPr>
          <p:nvPr/>
        </p:nvSpPr>
        <p:spPr>
          <a:xfrm>
            <a:off x="1293383" y="1451068"/>
            <a:ext cx="10115446"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Ngọn</a:t>
            </a: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lửa</a:t>
            </a: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Ô-Lim-</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Pích</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có</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em</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hiểu</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5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a:extLst>
              <a:ext uri="{FF2B5EF4-FFF2-40B4-BE49-F238E27FC236}">
                <a16:creationId xmlns:a16="http://schemas.microsoft.com/office/drawing/2014/main" id="{1E29B325-3C83-F216-7674-8EC7DDA3B0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2767459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750"/>
                                        <p:tgtEl>
                                          <p:spTgt spid="1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1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9" name="组合 77">
            <a:extLst>
              <a:ext uri="{FF2B5EF4-FFF2-40B4-BE49-F238E27FC236}">
                <a16:creationId xmlns:a16="http://schemas.microsoft.com/office/drawing/2014/main" id="{AED0DBCE-B48B-2273-761F-3B493F49E59D}"/>
              </a:ext>
            </a:extLst>
          </p:cNvPr>
          <p:cNvGrpSpPr>
            <a:grpSpLocks/>
          </p:cNvGrpSpPr>
          <p:nvPr/>
        </p:nvGrpSpPr>
        <p:grpSpPr bwMode="auto">
          <a:xfrm>
            <a:off x="2931390" y="1015692"/>
            <a:ext cx="8822460" cy="1222686"/>
            <a:chOff x="1986534" y="4135265"/>
            <a:chExt cx="9432000" cy="1880540"/>
          </a:xfrm>
        </p:grpSpPr>
        <p:sp>
          <p:nvSpPr>
            <p:cNvPr id="23" name="Freeform 7">
              <a:extLst>
                <a:ext uri="{FF2B5EF4-FFF2-40B4-BE49-F238E27FC236}">
                  <a16:creationId xmlns:a16="http://schemas.microsoft.com/office/drawing/2014/main" id="{5952CCD4-BE99-A074-6142-AD351693D93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7">
              <a:extLst>
                <a:ext uri="{FF2B5EF4-FFF2-40B4-BE49-F238E27FC236}">
                  <a16:creationId xmlns:a16="http://schemas.microsoft.com/office/drawing/2014/main" id="{F53C2BE5-C9D9-8938-7D9D-FE9F56B4A3AE}"/>
                </a:ext>
              </a:extLst>
            </p:cNvPr>
            <p:cNvSpPr>
              <a:spLocks noChangeAspect="1"/>
            </p:cNvSpPr>
            <p:nvPr/>
          </p:nvSpPr>
          <p:spPr bwMode="auto">
            <a:xfrm>
              <a:off x="1986534" y="4135267"/>
              <a:ext cx="9432000" cy="1880538"/>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组合 6">
            <a:extLst>
              <a:ext uri="{FF2B5EF4-FFF2-40B4-BE49-F238E27FC236}">
                <a16:creationId xmlns:a16="http://schemas.microsoft.com/office/drawing/2014/main" id="{60F3A416-A266-8DE1-FBF5-A5F4120F595A}"/>
              </a:ext>
            </a:extLst>
          </p:cNvPr>
          <p:cNvGrpSpPr/>
          <p:nvPr/>
        </p:nvGrpSpPr>
        <p:grpSpPr>
          <a:xfrm>
            <a:off x="258662" y="92737"/>
            <a:ext cx="2043104" cy="1988057"/>
            <a:chOff x="540445" y="2037"/>
            <a:chExt cx="1255706" cy="1585269"/>
          </a:xfrm>
        </p:grpSpPr>
        <p:sp>
          <p:nvSpPr>
            <p:cNvPr id="26" name="矩形 3">
              <a:extLst>
                <a:ext uri="{FF2B5EF4-FFF2-40B4-BE49-F238E27FC236}">
                  <a16:creationId xmlns:a16="http://schemas.microsoft.com/office/drawing/2014/main" id="{B6F3FCB3-45EA-958A-DE19-280BD3291EB3}"/>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itle 3">
              <a:extLst>
                <a:ext uri="{FF2B5EF4-FFF2-40B4-BE49-F238E27FC236}">
                  <a16:creationId xmlns:a16="http://schemas.microsoft.com/office/drawing/2014/main" id="{C57ABD22-6EA9-F2BF-B0A6-65FBAB8C3CD7}"/>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8" name="文本框 186">
            <a:extLst>
              <a:ext uri="{FF2B5EF4-FFF2-40B4-BE49-F238E27FC236}">
                <a16:creationId xmlns:a16="http://schemas.microsoft.com/office/drawing/2014/main" id="{1378A234-81E2-62F2-604F-3DF8B44373E6}"/>
              </a:ext>
            </a:extLst>
          </p:cNvPr>
          <p:cNvSpPr txBox="1"/>
          <p:nvPr/>
        </p:nvSpPr>
        <p:spPr>
          <a:xfrm>
            <a:off x="3324226" y="1152463"/>
            <a:ext cx="8305800" cy="1015249"/>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Ô-lim-pích (còn gọi là Thế vận hội): </a:t>
            </a:r>
            <a:r>
              <a:rPr lang="vi-VN" altLang="zh-C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đại hội thể thao quốc tế, thường được tổ chức 4 năm một lần.</a:t>
            </a:r>
          </a:p>
        </p:txBody>
      </p:sp>
      <p:pic>
        <p:nvPicPr>
          <p:cNvPr id="30" name="Picture 29">
            <a:extLst>
              <a:ext uri="{FF2B5EF4-FFF2-40B4-BE49-F238E27FC236}">
                <a16:creationId xmlns:a16="http://schemas.microsoft.com/office/drawing/2014/main" id="{B7A08586-0892-F7B5-005C-8FE499E3A116}"/>
              </a:ext>
            </a:extLst>
          </p:cNvPr>
          <p:cNvPicPr>
            <a:picLocks noChangeAspect="1"/>
          </p:cNvPicPr>
          <p:nvPr/>
        </p:nvPicPr>
        <p:blipFill>
          <a:blip r:embed="rId3"/>
          <a:stretch>
            <a:fillRect/>
          </a:stretch>
        </p:blipFill>
        <p:spPr>
          <a:xfrm>
            <a:off x="4648200" y="2724150"/>
            <a:ext cx="6057900" cy="4038600"/>
          </a:xfrm>
          <a:prstGeom prst="rect">
            <a:avLst/>
          </a:prstGeom>
        </p:spPr>
      </p:pic>
    </p:spTree>
    <p:extLst>
      <p:ext uri="{BB962C8B-B14F-4D97-AF65-F5344CB8AC3E}">
        <p14:creationId xmlns:p14="http://schemas.microsoft.com/office/powerpoint/2010/main" val="3807376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
                                        <p:tgtEl>
                                          <p:spTgt spid="25"/>
                                        </p:tgtEl>
                                      </p:cBhvr>
                                    </p:animEffect>
                                    <p:anim calcmode="lin" valueType="num">
                                      <p:cBhvr>
                                        <p:cTn id="8" dur="400" fill="hold"/>
                                        <p:tgtEl>
                                          <p:spTgt spid="25"/>
                                        </p:tgtEl>
                                        <p:attrNameLst>
                                          <p:attrName>ppt_x</p:attrName>
                                        </p:attrNameLst>
                                      </p:cBhvr>
                                      <p:tavLst>
                                        <p:tav tm="0">
                                          <p:val>
                                            <p:strVal val="#ppt_x"/>
                                          </p:val>
                                        </p:tav>
                                        <p:tav tm="100000">
                                          <p:val>
                                            <p:strVal val="#ppt_x"/>
                                          </p:val>
                                        </p:tav>
                                      </p:tavLst>
                                    </p:anim>
                                    <p:anim calcmode="lin" valueType="num">
                                      <p:cBhvr>
                                        <p:cTn id="9" dur="400" fill="hold"/>
                                        <p:tgtEl>
                                          <p:spTgt spid="2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25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217973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2857501" y="647479"/>
            <a:ext cx="8877300" cy="2084703"/>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267075" y="813837"/>
            <a:ext cx="8162925"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 nguyệt quế: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 được kết bằng lá cây nguyệt quế, dùng để tặng người chiến thắng.</a:t>
            </a:r>
          </a:p>
        </p:txBody>
      </p:sp>
      <p:pic>
        <p:nvPicPr>
          <p:cNvPr id="1026" name="Picture 2" descr="Vòng nguyệt quế KN110">
            <a:extLst>
              <a:ext uri="{FF2B5EF4-FFF2-40B4-BE49-F238E27FC236}">
                <a16:creationId xmlns:a16="http://schemas.microsoft.com/office/drawing/2014/main" id="{DE804C80-8190-91BE-8AAE-181F7F707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430" y="2886075"/>
            <a:ext cx="3540019"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81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2149521"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381500" y="537612"/>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Xung đột: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 tranh.</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Kỹ năng giải quyết xung đột cần thiết cho dân công sở “yêu hoà bình”">
            <a:extLst>
              <a:ext uri="{FF2B5EF4-FFF2-40B4-BE49-F238E27FC236}">
                <a16:creationId xmlns:a16="http://schemas.microsoft.com/office/drawing/2014/main" id="{78B6BA30-697E-0F0E-A0E3-9114053A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819275"/>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99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2603320"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667250" y="718587"/>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Khôi phục: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lập lại.</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8" name="Picture 2" descr="Hướng dẫn cách khôi phục mã số thuế của doanh nghiệp - Dịch vụ kế toán Minh  Khai">
            <a:extLst>
              <a:ext uri="{FF2B5EF4-FFF2-40B4-BE49-F238E27FC236}">
                <a16:creationId xmlns:a16="http://schemas.microsoft.com/office/drawing/2014/main" id="{B463F44B-74E7-0BA3-65C4-AE0C2F84F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22288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17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ipe(down)">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2384844"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200400" y="514129"/>
            <a:ext cx="8991600"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438526" y="718587"/>
            <a:ext cx="9391650"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Hữu nghị: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 hệ) thân thiết giữa các nước.</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22" name="Picture 2" descr="Chuyến thăm tiếp tục khẳng định tình hữu nghị đoàn kết Việt Nam – Campuchia">
            <a:extLst>
              <a:ext uri="{FF2B5EF4-FFF2-40B4-BE49-F238E27FC236}">
                <a16:creationId xmlns:a16="http://schemas.microsoft.com/office/drawing/2014/main" id="{A9D834DC-1B6F-B943-F114-F2F9F7378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999" y="1957388"/>
            <a:ext cx="6715125" cy="428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48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barn(inVertical)">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bao giờ và ở đâu?</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70"/>
            <a:ext cx="10242870" cy="1816856"/>
            <a:chOff x="951517" y="2833288"/>
            <a:chExt cx="5897324"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1840259"/>
            </a:xfrm>
            <a:prstGeom prst="rect">
              <a:avLst/>
            </a:prstGeom>
            <a:noFill/>
            <a:ln w="57150">
              <a:noFill/>
            </a:ln>
          </p:spPr>
          <p:txBody>
            <a:bodyPr wrap="square">
              <a:spAutoFit/>
            </a:bodyPr>
            <a:lstStyle/>
            <a:p>
              <a:pPr algn="just"/>
              <a:r>
                <a:rPr lang="nl-NL" sz="4400" dirty="0">
                  <a:effectLst/>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gần </a:t>
              </a:r>
            </a:p>
            <a:p>
              <a:pPr algn="just"/>
              <a:r>
                <a:rPr lang="nl-NL" sz="4400" dirty="0">
                  <a:effectLst/>
                  <a:latin typeface="Arial-Rounded" panose="020B0500000000000000" pitchFamily="34" charset="0"/>
                  <a:ea typeface="Arial-Rounded" panose="020B0500000000000000" pitchFamily="34" charset="0"/>
                  <a:cs typeface="Arial-Rounded" panose="020B0500000000000000" pitchFamily="34" charset="0"/>
                </a:rPr>
                <a:t>3 000 năm trước ở Hy Lạp cổ.</a:t>
              </a:r>
              <a:endParaRPr lang="vi-VN"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5559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3" name="Picture 2">
            <a:extLst>
              <a:ext uri="{FF2B5EF4-FFF2-40B4-BE49-F238E27FC236}">
                <a16:creationId xmlns:a16="http://schemas.microsoft.com/office/drawing/2014/main" id="{69A7AC24-25EA-A822-282F-33011E21844C}"/>
              </a:ext>
            </a:extLst>
          </p:cNvPr>
          <p:cNvPicPr>
            <a:picLocks noChangeAspect="1"/>
          </p:cNvPicPr>
          <p:nvPr/>
        </p:nvPicPr>
        <p:blipFill>
          <a:blip r:embed="rId4"/>
          <a:stretch>
            <a:fillRect/>
          </a:stretch>
        </p:blipFill>
        <p:spPr>
          <a:xfrm>
            <a:off x="2334627" y="211785"/>
            <a:ext cx="3255546" cy="1176630"/>
          </a:xfrm>
          <a:prstGeom prst="rect">
            <a:avLst/>
          </a:prstGeom>
        </p:spPr>
      </p:pic>
      <p:pic>
        <p:nvPicPr>
          <p:cNvPr id="9" name="Picture 8">
            <a:extLst>
              <a:ext uri="{FF2B5EF4-FFF2-40B4-BE49-F238E27FC236}">
                <a16:creationId xmlns:a16="http://schemas.microsoft.com/office/drawing/2014/main" id="{A03DD80F-88EE-1DC0-59F7-0766235A9CCA}"/>
              </a:ext>
            </a:extLst>
          </p:cNvPr>
          <p:cNvPicPr>
            <a:picLocks noChangeAspect="1"/>
          </p:cNvPicPr>
          <p:nvPr/>
        </p:nvPicPr>
        <p:blipFill>
          <a:blip r:embed="rId5"/>
          <a:stretch>
            <a:fillRect/>
          </a:stretch>
        </p:blipFill>
        <p:spPr>
          <a:xfrm rot="19714347">
            <a:off x="177442" y="915895"/>
            <a:ext cx="2426418" cy="682811"/>
          </a:xfrm>
          <a:prstGeom prst="rect">
            <a:avLst/>
          </a:prstGeom>
        </p:spPr>
      </p:pic>
      <p:pic>
        <p:nvPicPr>
          <p:cNvPr id="10" name="Picture 9">
            <a:extLst>
              <a:ext uri="{FF2B5EF4-FFF2-40B4-BE49-F238E27FC236}">
                <a16:creationId xmlns:a16="http://schemas.microsoft.com/office/drawing/2014/main" id="{AB3EE9D4-B0F1-F112-82DC-86B0D54B4848}"/>
              </a:ext>
            </a:extLst>
          </p:cNvPr>
          <p:cNvPicPr>
            <a:picLocks noChangeAspect="1"/>
          </p:cNvPicPr>
          <p:nvPr/>
        </p:nvPicPr>
        <p:blipFill>
          <a:blip r:embed="rId6"/>
          <a:stretch>
            <a:fillRect/>
          </a:stretch>
        </p:blipFill>
        <p:spPr>
          <a:xfrm>
            <a:off x="719794" y="1160417"/>
            <a:ext cx="6828112" cy="2517866"/>
          </a:xfrm>
          <a:prstGeom prst="rect">
            <a:avLst/>
          </a:prstGeom>
        </p:spPr>
      </p:pic>
    </p:spTree>
    <p:extLst>
      <p:ext uri="{BB962C8B-B14F-4D97-AF65-F5344CB8AC3E}">
        <p14:creationId xmlns:p14="http://schemas.microsoft.com/office/powerpoint/2010/main" val="1096034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môn thể thao nào được thi đấu trong đại hội?</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69"/>
            <a:ext cx="10242870" cy="2674105"/>
            <a:chOff x="951517" y="2833288"/>
            <a:chExt cx="5897324" cy="2645390"/>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2466729"/>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môn thể thao được thi đấu trong đại hội là chạy, nhảy, bắn cung, đua ngựa, ném đĩa, ném lao, đấu vật,..</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1638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706626" y="125200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như thế nào?</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35145"/>
            <a:chOff x="951516" y="2833288"/>
            <a:chExt cx="6114653" cy="2705775"/>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52711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rất tưng bừng, náo nhiệt nhưng cũng rất yên bình vì mọi cuộc xung đột đều phải tạm ngừng.</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8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87576" y="1394880"/>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 hãy giới thiệu về ngọn lửa Ô-lim-pích.</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3255131"/>
            <a:chOff x="951516" y="2833288"/>
            <a:chExt cx="6114653" cy="2705775"/>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52711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lửa Ô-lim-pích mang từ thành phố Ô-lim-pi-a tới được thắp sáng trong giờ khai mạc, báo hiệu bắt đầu những cuộc đua tài theo tinh thần hoà bình và hữu nghị.</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0724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698208" y="11061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335151" y="1109130"/>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vì sao nói Đại hội thể thao Ô-lim-pích là tục lệ tốt đẹp?</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80627"/>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12342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thể thao Ô-lim-pích là tục lệ tốt đẹp vì thông qua các môn thể thao lễ hội đã đem đến không khí hoà bình, hữu nghị cho các quốc gia trên thế giới./...</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277037" y="856975"/>
                <a:ext cx="5942972" cy="9068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Calibri" panose="020F0502020204030204" pitchFamily="34" charset="0"/>
                    <a:cs typeface="Calibri" panose="020F0502020204030204" pitchFamily="34" charset="0"/>
                  </a:rPr>
                  <a:t>Em</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đọc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lại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bài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đọc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và</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suy</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nghĩ</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để</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nói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lên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cảm</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nhận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của</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mình</a:t>
                </a:r>
                <a:r>
                  <a:rPr lang="en-US" sz="2800" b="0" i="0" dirty="0">
                    <a:solidFill>
                      <a:srgbClr val="000000"/>
                    </a:solidFill>
                    <a:effectLst/>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2339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3DEEE52-492F-870F-3805-CB7D53656CC0}"/>
              </a:ext>
            </a:extLst>
          </p:cNvPr>
          <p:cNvSpPr/>
          <p:nvPr/>
        </p:nvSpPr>
        <p:spPr>
          <a:xfrm>
            <a:off x="857250" y="2392089"/>
            <a:ext cx="10487025" cy="33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2060"/>
                </a:solidFill>
                <a:effectLst/>
                <a:latin typeface="Calibri" panose="020F0502020204030204" pitchFamily="34" charset="0"/>
                <a:cs typeface="Calibri" panose="020F0502020204030204" pitchFamily="34" charset="0"/>
              </a:rPr>
              <a:t>Bài đọc cho biết những thông tin về Đại hội thể thao Ô-lim-pích (thời gian, địa điểm tổ chức, các môn thể thao trong Đại hội,…) và ý nghĩa của ngọn lửa Ô-lim-pích. Qua đó ta thấy được rằng thể thao có khả năng kết nối con người trên thế giới với nhau, đem lại không khí hòa bình, hữu nghị trên thế giới,… </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6A962C6-2931-BC73-669A-375978E8F6BB}"/>
              </a:ext>
            </a:extLst>
          </p:cNvPr>
          <p:cNvPicPr>
            <a:picLocks noChangeAspect="1"/>
          </p:cNvPicPr>
          <p:nvPr/>
        </p:nvPicPr>
        <p:blipFill>
          <a:blip r:embed="rId3"/>
          <a:stretch>
            <a:fillRect/>
          </a:stretch>
        </p:blipFill>
        <p:spPr>
          <a:xfrm>
            <a:off x="3141852" y="968449"/>
            <a:ext cx="5889246" cy="1225402"/>
          </a:xfrm>
          <a:prstGeom prst="rect">
            <a:avLst/>
          </a:prstGeom>
        </p:spPr>
      </p:pic>
    </p:spTree>
    <p:extLst>
      <p:ext uri="{BB962C8B-B14F-4D97-AF65-F5344CB8AC3E}">
        <p14:creationId xmlns:p14="http://schemas.microsoft.com/office/powerpoint/2010/main" val="40255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7817C3A-B0D7-4AD8-E40B-1F89795E275C}"/>
              </a:ext>
            </a:extLst>
          </p:cNvPr>
          <p:cNvPicPr>
            <a:picLocks noChangeAspect="1"/>
          </p:cNvPicPr>
          <p:nvPr/>
        </p:nvPicPr>
        <p:blipFill>
          <a:blip r:embed="rId3"/>
          <a:stretch>
            <a:fillRect/>
          </a:stretch>
        </p:blipFill>
        <p:spPr>
          <a:xfrm>
            <a:off x="2146069" y="1447045"/>
            <a:ext cx="7157324" cy="3188484"/>
          </a:xfrm>
          <a:prstGeom prst="rect">
            <a:avLst/>
          </a:prstGeom>
        </p:spPr>
      </p:pic>
      <p:pic>
        <p:nvPicPr>
          <p:cNvPr id="6" name="Picture 5">
            <a:extLst>
              <a:ext uri="{FF2B5EF4-FFF2-40B4-BE49-F238E27FC236}">
                <a16:creationId xmlns:a16="http://schemas.microsoft.com/office/drawing/2014/main" id="{F6590181-EDD8-D365-4980-2EC598EB62F6}"/>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4019195"/>
            <a:ext cx="3465477" cy="2303421"/>
          </a:xfrm>
          <a:prstGeom prst="rect">
            <a:avLst/>
          </a:prstGeom>
        </p:spPr>
      </p:pic>
    </p:spTree>
    <p:extLst>
      <p:ext uri="{BB962C8B-B14F-4D97-AF65-F5344CB8AC3E}">
        <p14:creationId xmlns:p14="http://schemas.microsoft.com/office/powerpoint/2010/main" val="3682245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4" name="Picture 3">
            <a:extLst>
              <a:ext uri="{FF2B5EF4-FFF2-40B4-BE49-F238E27FC236}">
                <a16:creationId xmlns:a16="http://schemas.microsoft.com/office/drawing/2014/main" id="{98FE7C00-F4DE-A143-9AD8-AC6BA039D63B}"/>
              </a:ext>
            </a:extLst>
          </p:cNvPr>
          <p:cNvPicPr>
            <a:picLocks noChangeAspect="1"/>
          </p:cNvPicPr>
          <p:nvPr/>
        </p:nvPicPr>
        <p:blipFill>
          <a:blip r:embed="rId3"/>
          <a:stretch>
            <a:fillRect/>
          </a:stretch>
        </p:blipFill>
        <p:spPr>
          <a:xfrm>
            <a:off x="3315216" y="142875"/>
            <a:ext cx="5675868" cy="1072989"/>
          </a:xfrm>
          <a:prstGeom prst="rect">
            <a:avLst/>
          </a:prstGeom>
        </p:spPr>
      </p:pic>
    </p:spTree>
    <p:extLst>
      <p:ext uri="{BB962C8B-B14F-4D97-AF65-F5344CB8AC3E}">
        <p14:creationId xmlns:p14="http://schemas.microsoft.com/office/powerpoint/2010/main" val="383719806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78FF9DB-D3CB-4EEF-A79A-1BB6108D935C}"/>
              </a:ext>
            </a:extLst>
          </p:cNvPr>
          <p:cNvGrpSpPr/>
          <p:nvPr/>
        </p:nvGrpSpPr>
        <p:grpSpPr>
          <a:xfrm>
            <a:off x="0" y="0"/>
            <a:ext cx="12192000" cy="6858000"/>
            <a:chOff x="0" y="0"/>
            <a:chExt cx="12192000" cy="6858000"/>
          </a:xfrm>
        </p:grpSpPr>
        <p:pic>
          <p:nvPicPr>
            <p:cNvPr id="4" name="图片 3" descr="卡通人物&#10;&#10;中度可信度描述已自动生成">
              <a:extLst>
                <a:ext uri="{FF2B5EF4-FFF2-40B4-BE49-F238E27FC236}">
                  <a16:creationId xmlns:a16="http://schemas.microsoft.com/office/drawing/2014/main" id="{A043C2AA-5ED5-420A-85CF-E5F579D2B340}"/>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6" name="图片 5" descr="徽标&#10;&#10;描述已自动生成">
              <a:extLst>
                <a:ext uri="{FF2B5EF4-FFF2-40B4-BE49-F238E27FC236}">
                  <a16:creationId xmlns:a16="http://schemas.microsoft.com/office/drawing/2014/main" id="{365E4294-37CA-4523-A887-BF3446B9139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2" name="Picture 1">
            <a:extLst>
              <a:ext uri="{FF2B5EF4-FFF2-40B4-BE49-F238E27FC236}">
                <a16:creationId xmlns:a16="http://schemas.microsoft.com/office/drawing/2014/main" id="{357113CE-569A-93BE-7F6B-0CD8C82ECB07}"/>
              </a:ext>
            </a:extLst>
          </p:cNvPr>
          <p:cNvPicPr>
            <a:picLocks noChangeAspect="1"/>
          </p:cNvPicPr>
          <p:nvPr/>
        </p:nvPicPr>
        <p:blipFill>
          <a:blip r:embed="rId4"/>
          <a:stretch>
            <a:fillRect/>
          </a:stretch>
        </p:blipFill>
        <p:spPr>
          <a:xfrm>
            <a:off x="85725" y="1007005"/>
            <a:ext cx="7031578" cy="2898245"/>
          </a:xfrm>
          <a:prstGeom prst="rect">
            <a:avLst/>
          </a:prstGeom>
        </p:spPr>
      </p:pic>
    </p:spTree>
    <p:extLst>
      <p:ext uri="{BB962C8B-B14F-4D97-AF65-F5344CB8AC3E}">
        <p14:creationId xmlns:p14="http://schemas.microsoft.com/office/powerpoint/2010/main" val="2243350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t="36694" r="24971"/>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81A3E82C-7718-F310-5B71-C3F77DD6851B}"/>
              </a:ext>
            </a:extLst>
          </p:cNvPr>
          <p:cNvSpPr/>
          <p:nvPr/>
        </p:nvSpPr>
        <p:spPr>
          <a:xfrm>
            <a:off x="122737" y="1598479"/>
            <a:ext cx="11889374" cy="4354646"/>
          </a:xfrm>
          <a:custGeom>
            <a:avLst/>
            <a:gdLst>
              <a:gd name="connsiteX0" fmla="*/ 0 w 11889374"/>
              <a:gd name="connsiteY0" fmla="*/ 457020 h 4354646"/>
              <a:gd name="connsiteX1" fmla="*/ 457020 w 11889374"/>
              <a:gd name="connsiteY1" fmla="*/ 0 h 4354646"/>
              <a:gd name="connsiteX2" fmla="*/ 11432354 w 11889374"/>
              <a:gd name="connsiteY2" fmla="*/ 0 h 4354646"/>
              <a:gd name="connsiteX3" fmla="*/ 11889374 w 11889374"/>
              <a:gd name="connsiteY3" fmla="*/ 457020 h 4354646"/>
              <a:gd name="connsiteX4" fmla="*/ 11889374 w 11889374"/>
              <a:gd name="connsiteY4" fmla="*/ 3897626 h 4354646"/>
              <a:gd name="connsiteX5" fmla="*/ 11432354 w 11889374"/>
              <a:gd name="connsiteY5" fmla="*/ 4354646 h 4354646"/>
              <a:gd name="connsiteX6" fmla="*/ 457020 w 11889374"/>
              <a:gd name="connsiteY6" fmla="*/ 4354646 h 4354646"/>
              <a:gd name="connsiteX7" fmla="*/ 0 w 11889374"/>
              <a:gd name="connsiteY7" fmla="*/ 3897626 h 4354646"/>
              <a:gd name="connsiteX8" fmla="*/ 0 w 11889374"/>
              <a:gd name="connsiteY8" fmla="*/ 457020 h 43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4354646" fill="none" extrusionOk="0">
                <a:moveTo>
                  <a:pt x="0" y="457020"/>
                </a:moveTo>
                <a:cubicBezTo>
                  <a:pt x="1546" y="246463"/>
                  <a:pt x="208110" y="5865"/>
                  <a:pt x="457020" y="0"/>
                </a:cubicBezTo>
                <a:cubicBezTo>
                  <a:pt x="3074178" y="72427"/>
                  <a:pt x="7886164" y="61419"/>
                  <a:pt x="11432354" y="0"/>
                </a:cubicBezTo>
                <a:cubicBezTo>
                  <a:pt x="11680023" y="-32601"/>
                  <a:pt x="11864729" y="197161"/>
                  <a:pt x="11889374" y="457020"/>
                </a:cubicBezTo>
                <a:cubicBezTo>
                  <a:pt x="11990250" y="1010277"/>
                  <a:pt x="11782061" y="3551312"/>
                  <a:pt x="11889374" y="3897626"/>
                </a:cubicBezTo>
                <a:cubicBezTo>
                  <a:pt x="11891027" y="4141642"/>
                  <a:pt x="11659759" y="4326620"/>
                  <a:pt x="11432354" y="4354646"/>
                </a:cubicBezTo>
                <a:cubicBezTo>
                  <a:pt x="9686114" y="4384473"/>
                  <a:pt x="4942294" y="4275340"/>
                  <a:pt x="457020" y="4354646"/>
                </a:cubicBezTo>
                <a:cubicBezTo>
                  <a:pt x="232185" y="4351529"/>
                  <a:pt x="-29787" y="4155921"/>
                  <a:pt x="0" y="3897626"/>
                </a:cubicBezTo>
                <a:cubicBezTo>
                  <a:pt x="50037" y="3311625"/>
                  <a:pt x="770" y="1839314"/>
                  <a:pt x="0" y="457020"/>
                </a:cubicBezTo>
                <a:close/>
              </a:path>
              <a:path w="11889374" h="4354646" stroke="0" extrusionOk="0">
                <a:moveTo>
                  <a:pt x="0" y="457020"/>
                </a:moveTo>
                <a:cubicBezTo>
                  <a:pt x="3265" y="205505"/>
                  <a:pt x="222624" y="37521"/>
                  <a:pt x="457020" y="0"/>
                </a:cubicBezTo>
                <a:cubicBezTo>
                  <a:pt x="2165192" y="123000"/>
                  <a:pt x="9368136" y="-96860"/>
                  <a:pt x="11432354" y="0"/>
                </a:cubicBezTo>
                <a:cubicBezTo>
                  <a:pt x="11680888" y="-2950"/>
                  <a:pt x="11895319" y="192631"/>
                  <a:pt x="11889374" y="457020"/>
                </a:cubicBezTo>
                <a:cubicBezTo>
                  <a:pt x="11892547" y="1311821"/>
                  <a:pt x="11983641" y="3470905"/>
                  <a:pt x="11889374" y="3897626"/>
                </a:cubicBezTo>
                <a:cubicBezTo>
                  <a:pt x="11864004" y="4159222"/>
                  <a:pt x="11654695" y="4349726"/>
                  <a:pt x="11432354" y="4354646"/>
                </a:cubicBezTo>
                <a:cubicBezTo>
                  <a:pt x="10165186" y="4193939"/>
                  <a:pt x="2480187" y="4394313"/>
                  <a:pt x="457020" y="4354646"/>
                </a:cubicBezTo>
                <a:cubicBezTo>
                  <a:pt x="172121" y="4348083"/>
                  <a:pt x="-15000" y="4143236"/>
                  <a:pt x="0" y="3897626"/>
                </a:cubicBezTo>
                <a:cubicBezTo>
                  <a:pt x="32216" y="2572652"/>
                  <a:pt x="57206" y="1265748"/>
                  <a:pt x="0" y="45702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văn bản “Ngọn lửa Ô-lim-pích”.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của nhân vật trong câu chuyện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những thông tin về Đại hội thể thao Ô-lim-pích (thời gian, địa điểm tổ chức, các môn thể thao trong Đại hội,...) và ý nghĩa của ngọn lửa Ô-lim-pích.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Hiểu nội dung bài: Thể thao có khả năng kết nối con người trên thế giới với nhau, đem lại không khí hoà bình, hữu nghị trên thế giới,...</a:t>
            </a:r>
          </a:p>
        </p:txBody>
      </p:sp>
      <p:pic>
        <p:nvPicPr>
          <p:cNvPr id="13" name="Picture 12">
            <a:extLst>
              <a:ext uri="{FF2B5EF4-FFF2-40B4-BE49-F238E27FC236}">
                <a16:creationId xmlns:a16="http://schemas.microsoft.com/office/drawing/2014/main" id="{0C8C7A27-F852-AF32-E37D-E59D3F1152E2}"/>
              </a:ext>
            </a:extLst>
          </p:cNvPr>
          <p:cNvPicPr>
            <a:picLocks noChangeAspect="1"/>
          </p:cNvPicPr>
          <p:nvPr/>
        </p:nvPicPr>
        <p:blipFill>
          <a:blip r:embed="rId3"/>
          <a:stretch>
            <a:fillRect/>
          </a:stretch>
        </p:blipFill>
        <p:spPr>
          <a:xfrm>
            <a:off x="247481" y="1761011"/>
            <a:ext cx="467048" cy="467048"/>
          </a:xfrm>
          <a:prstGeom prst="rect">
            <a:avLst/>
          </a:prstGeom>
        </p:spPr>
      </p:pic>
      <p:pic>
        <p:nvPicPr>
          <p:cNvPr id="14" name="Picture 13">
            <a:extLst>
              <a:ext uri="{FF2B5EF4-FFF2-40B4-BE49-F238E27FC236}">
                <a16:creationId xmlns:a16="http://schemas.microsoft.com/office/drawing/2014/main" id="{F4655F9E-C4B0-14CA-26A6-8FDF81848CC3}"/>
              </a:ext>
            </a:extLst>
          </p:cNvPr>
          <p:cNvPicPr>
            <a:picLocks noChangeAspect="1"/>
          </p:cNvPicPr>
          <p:nvPr/>
        </p:nvPicPr>
        <p:blipFill>
          <a:blip r:embed="rId3"/>
          <a:stretch>
            <a:fillRect/>
          </a:stretch>
        </p:blipFill>
        <p:spPr>
          <a:xfrm>
            <a:off x="244555" y="2455978"/>
            <a:ext cx="467048" cy="467048"/>
          </a:xfrm>
          <a:prstGeom prst="rect">
            <a:avLst/>
          </a:prstGeom>
        </p:spPr>
      </p:pic>
      <p:pic>
        <p:nvPicPr>
          <p:cNvPr id="15" name="Picture 14">
            <a:extLst>
              <a:ext uri="{FF2B5EF4-FFF2-40B4-BE49-F238E27FC236}">
                <a16:creationId xmlns:a16="http://schemas.microsoft.com/office/drawing/2014/main" id="{44F29FD9-ED63-FCF6-2AFB-22E0CE71ED15}"/>
              </a:ext>
            </a:extLst>
          </p:cNvPr>
          <p:cNvPicPr>
            <a:picLocks noChangeAspect="1"/>
          </p:cNvPicPr>
          <p:nvPr/>
        </p:nvPicPr>
        <p:blipFill>
          <a:blip r:embed="rId3"/>
          <a:stretch>
            <a:fillRect/>
          </a:stretch>
        </p:blipFill>
        <p:spPr>
          <a:xfrm>
            <a:off x="206455" y="3375551"/>
            <a:ext cx="467048" cy="467048"/>
          </a:xfrm>
          <a:prstGeom prst="rect">
            <a:avLst/>
          </a:prstGeom>
        </p:spPr>
      </p:pic>
      <p:pic>
        <p:nvPicPr>
          <p:cNvPr id="16" name="Picture 15">
            <a:extLst>
              <a:ext uri="{FF2B5EF4-FFF2-40B4-BE49-F238E27FC236}">
                <a16:creationId xmlns:a16="http://schemas.microsoft.com/office/drawing/2014/main" id="{A1E70A7A-0B56-B4E2-432F-6E557CE4BD66}"/>
              </a:ext>
            </a:extLst>
          </p:cNvPr>
          <p:cNvPicPr>
            <a:picLocks noChangeAspect="1"/>
          </p:cNvPicPr>
          <p:nvPr/>
        </p:nvPicPr>
        <p:blipFill>
          <a:blip r:embed="rId4"/>
          <a:stretch>
            <a:fillRect/>
          </a:stretch>
        </p:blipFill>
        <p:spPr>
          <a:xfrm>
            <a:off x="3072495" y="93296"/>
            <a:ext cx="6218459" cy="1127858"/>
          </a:xfrm>
          <a:prstGeom prst="rect">
            <a:avLst/>
          </a:prstGeom>
        </p:spPr>
      </p:pic>
      <p:pic>
        <p:nvPicPr>
          <p:cNvPr id="17" name="Picture 16">
            <a:extLst>
              <a:ext uri="{FF2B5EF4-FFF2-40B4-BE49-F238E27FC236}">
                <a16:creationId xmlns:a16="http://schemas.microsoft.com/office/drawing/2014/main" id="{CA7A81EE-6B93-7C2E-55E5-A58D70C47289}"/>
              </a:ext>
            </a:extLst>
          </p:cNvPr>
          <p:cNvPicPr>
            <a:picLocks noChangeAspect="1"/>
          </p:cNvPicPr>
          <p:nvPr/>
        </p:nvPicPr>
        <p:blipFill>
          <a:blip r:embed="rId3"/>
          <a:stretch>
            <a:fillRect/>
          </a:stretch>
        </p:blipFill>
        <p:spPr>
          <a:xfrm>
            <a:off x="263605" y="4670951"/>
            <a:ext cx="467048" cy="467048"/>
          </a:xfrm>
          <a:prstGeom prst="rect">
            <a:avLst/>
          </a:prstGeom>
        </p:spPr>
      </p:pic>
    </p:spTree>
    <p:extLst>
      <p:ext uri="{BB962C8B-B14F-4D97-AF65-F5344CB8AC3E}">
        <p14:creationId xmlns:p14="http://schemas.microsoft.com/office/powerpoint/2010/main" val="50350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800" decel="100000"/>
                                        <p:tgtEl>
                                          <p:spTgt spid="14"/>
                                        </p:tgtEl>
                                      </p:cBhvr>
                                    </p:animEffect>
                                    <p:anim calcmode="lin" valueType="num">
                                      <p:cBhvr>
                                        <p:cTn id="23" dur="800" decel="100000" fill="hold"/>
                                        <p:tgtEl>
                                          <p:spTgt spid="14"/>
                                        </p:tgtEl>
                                        <p:attrNameLst>
                                          <p:attrName>style.rotation</p:attrName>
                                        </p:attrNameLst>
                                      </p:cBhvr>
                                      <p:tavLst>
                                        <p:tav tm="0">
                                          <p:val>
                                            <p:fltVal val="-90"/>
                                          </p:val>
                                        </p:tav>
                                        <p:tav tm="100000">
                                          <p:val>
                                            <p:fltVal val="0"/>
                                          </p:val>
                                        </p:tav>
                                      </p:tavLst>
                                    </p:anim>
                                    <p:anim calcmode="lin" valueType="num">
                                      <p:cBhvr>
                                        <p:cTn id="24" dur="800" decel="100000" fill="hold"/>
                                        <p:tgtEl>
                                          <p:spTgt spid="14"/>
                                        </p:tgtEl>
                                        <p:attrNameLst>
                                          <p:attrName>ppt_x</p:attrName>
                                        </p:attrNameLst>
                                      </p:cBhvr>
                                      <p:tavLst>
                                        <p:tav tm="0">
                                          <p:val>
                                            <p:strVal val="#ppt_x+0.4"/>
                                          </p:val>
                                        </p:tav>
                                        <p:tav tm="100000">
                                          <p:val>
                                            <p:strVal val="#ppt_x-0.05"/>
                                          </p:val>
                                        </p:tav>
                                      </p:tavLst>
                                    </p:anim>
                                    <p:anim calcmode="lin" valueType="num">
                                      <p:cBhvr>
                                        <p:cTn id="25" dur="800" decel="100000" fill="hold"/>
                                        <p:tgtEl>
                                          <p:spTgt spid="1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 calcmode="lin" valueType="num">
                                      <p:cBhvr>
                                        <p:cTn id="31"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800" decel="100000"/>
                                        <p:tgtEl>
                                          <p:spTgt spid="15"/>
                                        </p:tgtEl>
                                      </p:cBhvr>
                                    </p:animEffect>
                                    <p:anim calcmode="lin" valueType="num">
                                      <p:cBhvr>
                                        <p:cTn id="38" dur="800" decel="100000" fill="hold"/>
                                        <p:tgtEl>
                                          <p:spTgt spid="15"/>
                                        </p:tgtEl>
                                        <p:attrNameLst>
                                          <p:attrName>style.rotation</p:attrName>
                                        </p:attrNameLst>
                                      </p:cBhvr>
                                      <p:tavLst>
                                        <p:tav tm="0">
                                          <p:val>
                                            <p:fltVal val="-90"/>
                                          </p:val>
                                        </p:tav>
                                        <p:tav tm="100000">
                                          <p:val>
                                            <p:fltVal val="0"/>
                                          </p:val>
                                        </p:tav>
                                      </p:tavLst>
                                    </p:anim>
                                    <p:anim calcmode="lin" valueType="num">
                                      <p:cBhvr>
                                        <p:cTn id="39" dur="800" decel="100000" fill="hold"/>
                                        <p:tgtEl>
                                          <p:spTgt spid="15"/>
                                        </p:tgtEl>
                                        <p:attrNameLst>
                                          <p:attrName>ppt_x</p:attrName>
                                        </p:attrNameLst>
                                      </p:cBhvr>
                                      <p:tavLst>
                                        <p:tav tm="0">
                                          <p:val>
                                            <p:strVal val="#ppt_x+0.4"/>
                                          </p:val>
                                        </p:tav>
                                        <p:tav tm="100000">
                                          <p:val>
                                            <p:strVal val="#ppt_x-0.05"/>
                                          </p:val>
                                        </p:tav>
                                      </p:tavLst>
                                    </p:anim>
                                    <p:anim calcmode="lin" valueType="num">
                                      <p:cBhvr>
                                        <p:cTn id="40" dur="800" decel="100000" fill="hold"/>
                                        <p:tgtEl>
                                          <p:spTgt spid="1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 calcmode="lin" valueType="num">
                                      <p:cBhvr>
                                        <p:cTn id="46"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12">
                                            <p:txEl>
                                              <p:pRg st="2" end="2"/>
                                            </p:txEl>
                                          </p:spTgt>
                                        </p:tgtEl>
                                      </p:cBhvr>
                                    </p:animEffect>
                                  </p:childTnLst>
                                </p:cTn>
                              </p:par>
                            </p:childTnLst>
                          </p:cTn>
                        </p:par>
                        <p:par>
                          <p:cTn id="49" fill="hold">
                            <p:stCondLst>
                              <p:cond delay="4500"/>
                            </p:stCondLst>
                            <p:childTnLst>
                              <p:par>
                                <p:cTn id="50" presetID="3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800" decel="100000"/>
                                        <p:tgtEl>
                                          <p:spTgt spid="17"/>
                                        </p:tgtEl>
                                      </p:cBhvr>
                                    </p:animEffect>
                                    <p:anim calcmode="lin" valueType="num">
                                      <p:cBhvr>
                                        <p:cTn id="53" dur="800" decel="100000" fill="hold"/>
                                        <p:tgtEl>
                                          <p:spTgt spid="17"/>
                                        </p:tgtEl>
                                        <p:attrNameLst>
                                          <p:attrName>style.rotation</p:attrName>
                                        </p:attrNameLst>
                                      </p:cBhvr>
                                      <p:tavLst>
                                        <p:tav tm="0">
                                          <p:val>
                                            <p:fltVal val="-90"/>
                                          </p:val>
                                        </p:tav>
                                        <p:tav tm="100000">
                                          <p:val>
                                            <p:fltVal val="0"/>
                                          </p:val>
                                        </p:tav>
                                      </p:tavLst>
                                    </p:anim>
                                    <p:anim calcmode="lin" valueType="num">
                                      <p:cBhvr>
                                        <p:cTn id="54" dur="800" decel="100000" fill="hold"/>
                                        <p:tgtEl>
                                          <p:spTgt spid="17"/>
                                        </p:tgtEl>
                                        <p:attrNameLst>
                                          <p:attrName>ppt_x</p:attrName>
                                        </p:attrNameLst>
                                      </p:cBhvr>
                                      <p:tavLst>
                                        <p:tav tm="0">
                                          <p:val>
                                            <p:strVal val="#ppt_x+0.4"/>
                                          </p:val>
                                        </p:tav>
                                        <p:tav tm="100000">
                                          <p:val>
                                            <p:strVal val="#ppt_x-0.05"/>
                                          </p:val>
                                        </p:tav>
                                      </p:tavLst>
                                    </p:anim>
                                    <p:anim calcmode="lin" valueType="num">
                                      <p:cBhvr>
                                        <p:cTn id="55" dur="800" decel="100000" fill="hold"/>
                                        <p:tgtEl>
                                          <p:spTgt spid="17"/>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12">
                                            <p:txEl>
                                              <p:pRg st="3" end="3"/>
                                            </p:txEl>
                                          </p:spTgt>
                                        </p:tgtEl>
                                        <p:attrNameLst>
                                          <p:attrName>style.visibility</p:attrName>
                                        </p:attrNameLst>
                                      </p:cBhvr>
                                      <p:to>
                                        <p:strVal val="visible"/>
                                      </p:to>
                                    </p:set>
                                    <p:anim calcmode="lin" valueType="num">
                                      <p:cBhvr>
                                        <p:cTn id="61"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6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12" name="Picture 11">
            <a:extLst>
              <a:ext uri="{FF2B5EF4-FFF2-40B4-BE49-F238E27FC236}">
                <a16:creationId xmlns:a16="http://schemas.microsoft.com/office/drawing/2014/main" id="{36D2B186-BAB7-C1D4-FA31-C6630697486D}"/>
              </a:ext>
            </a:extLst>
          </p:cNvPr>
          <p:cNvPicPr>
            <a:picLocks noChangeAspect="1"/>
          </p:cNvPicPr>
          <p:nvPr/>
        </p:nvPicPr>
        <p:blipFill>
          <a:blip r:embed="rId4"/>
          <a:stretch>
            <a:fillRect/>
          </a:stretch>
        </p:blipFill>
        <p:spPr>
          <a:xfrm>
            <a:off x="1185077" y="1222870"/>
            <a:ext cx="4925995" cy="3231160"/>
          </a:xfrm>
          <a:prstGeom prst="rect">
            <a:avLst/>
          </a:prstGeom>
        </p:spPr>
      </p:pic>
    </p:spTree>
    <p:extLst>
      <p:ext uri="{BB962C8B-B14F-4D97-AF65-F5344CB8AC3E}">
        <p14:creationId xmlns:p14="http://schemas.microsoft.com/office/powerpoint/2010/main" val="2895450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1026" name="Picture 2" descr="Đuổi hình bắt chữ | Đuổi hình bắt chữ Wiki | Fandom">
            <a:extLst>
              <a:ext uri="{FF2B5EF4-FFF2-40B4-BE49-F238E27FC236}">
                <a16:creationId xmlns:a16="http://schemas.microsoft.com/office/drawing/2014/main" id="{80D2807F-019F-B520-33A3-1310D7161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218" y="1881188"/>
            <a:ext cx="7029757" cy="3824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7D3491-F1F2-A193-5B65-AF6303A84DF7}"/>
              </a:ext>
            </a:extLst>
          </p:cNvPr>
          <p:cNvPicPr>
            <a:picLocks noChangeAspect="1"/>
          </p:cNvPicPr>
          <p:nvPr/>
        </p:nvPicPr>
        <p:blipFill>
          <a:blip r:embed="rId4"/>
          <a:stretch>
            <a:fillRect/>
          </a:stretch>
        </p:blipFill>
        <p:spPr>
          <a:xfrm>
            <a:off x="4365660" y="0"/>
            <a:ext cx="5041829" cy="2353260"/>
          </a:xfrm>
          <a:prstGeom prst="rect">
            <a:avLst/>
          </a:prstGeom>
        </p:spPr>
      </p:pic>
    </p:spTree>
    <p:extLst>
      <p:ext uri="{BB962C8B-B14F-4D97-AF65-F5344CB8AC3E}">
        <p14:creationId xmlns:p14="http://schemas.microsoft.com/office/powerpoint/2010/main" val="420396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E50ED-21B2-4C9B-9565-5F01C0D2EA65}"/>
              </a:ext>
            </a:extLst>
          </p:cNvPr>
          <p:cNvPicPr>
            <a:picLocks noChangeAspect="1"/>
          </p:cNvPicPr>
          <p:nvPr/>
        </p:nvPicPr>
        <p:blipFill>
          <a:blip r:embed="rId3"/>
          <a:stretch>
            <a:fillRect/>
          </a:stretch>
        </p:blipFill>
        <p:spPr>
          <a:xfrm>
            <a:off x="1371600" y="847725"/>
            <a:ext cx="8991600" cy="4991100"/>
          </a:xfrm>
          <a:prstGeom prst="rect">
            <a:avLst/>
          </a:prstGeom>
        </p:spPr>
      </p:pic>
      <p:sp>
        <p:nvSpPr>
          <p:cNvPr id="4" name="Rectangle: Rounded Corners 3">
            <a:extLst>
              <a:ext uri="{FF2B5EF4-FFF2-40B4-BE49-F238E27FC236}">
                <a16:creationId xmlns:a16="http://schemas.microsoft.com/office/drawing/2014/main" id="{900CCAA3-45BE-ECE1-969C-2079B72F65A8}"/>
              </a:ext>
            </a:extLst>
          </p:cNvPr>
          <p:cNvSpPr/>
          <p:nvPr/>
        </p:nvSpPr>
        <p:spPr>
          <a:xfrm>
            <a:off x="3686175" y="577077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6515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00811-9DE5-E35A-3816-BC2BA973D5CE}"/>
              </a:ext>
            </a:extLst>
          </p:cNvPr>
          <p:cNvPicPr>
            <a:picLocks noChangeAspect="1"/>
          </p:cNvPicPr>
          <p:nvPr/>
        </p:nvPicPr>
        <p:blipFill>
          <a:blip r:embed="rId3"/>
          <a:stretch>
            <a:fillRect/>
          </a:stretch>
        </p:blipFill>
        <p:spPr>
          <a:xfrm>
            <a:off x="1495425" y="933450"/>
            <a:ext cx="8724900" cy="4933950"/>
          </a:xfrm>
          <a:prstGeom prst="rect">
            <a:avLst/>
          </a:prstGeom>
        </p:spPr>
      </p:pic>
      <p:sp>
        <p:nvSpPr>
          <p:cNvPr id="6" name="Rectangle: Rounded Corners 5">
            <a:extLst>
              <a:ext uri="{FF2B5EF4-FFF2-40B4-BE49-F238E27FC236}">
                <a16:creationId xmlns:a16="http://schemas.microsoft.com/office/drawing/2014/main" id="{BB4DFA55-95B1-3CD1-CB0C-BBD403780EA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lông</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269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5781F-7B8F-518A-FA2D-C6005C38AB91}"/>
              </a:ext>
            </a:extLst>
          </p:cNvPr>
          <p:cNvPicPr>
            <a:picLocks noChangeAspect="1"/>
          </p:cNvPicPr>
          <p:nvPr/>
        </p:nvPicPr>
        <p:blipFill>
          <a:blip r:embed="rId3"/>
          <a:stretch>
            <a:fillRect/>
          </a:stretch>
        </p:blipFill>
        <p:spPr>
          <a:xfrm>
            <a:off x="1714500" y="957262"/>
            <a:ext cx="8991600" cy="5248275"/>
          </a:xfrm>
          <a:prstGeom prst="rect">
            <a:avLst/>
          </a:prstGeom>
        </p:spPr>
      </p:pic>
      <p:sp>
        <p:nvSpPr>
          <p:cNvPr id="4" name="Rectangle: Rounded Corners 3">
            <a:extLst>
              <a:ext uri="{FF2B5EF4-FFF2-40B4-BE49-F238E27FC236}">
                <a16:creationId xmlns:a16="http://schemas.microsoft.com/office/drawing/2014/main" id="{0EE7D5EB-5272-1B2C-088B-3455E3F93A2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vợt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7973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1DF495-0083-A0EF-CB0E-61B981090BC5}"/>
              </a:ext>
            </a:extLst>
          </p:cNvPr>
          <p:cNvPicPr>
            <a:picLocks noChangeAspect="1"/>
          </p:cNvPicPr>
          <p:nvPr/>
        </p:nvPicPr>
        <p:blipFill>
          <a:blip r:embed="rId3"/>
          <a:stretch>
            <a:fillRect/>
          </a:stretch>
        </p:blipFill>
        <p:spPr>
          <a:xfrm>
            <a:off x="0" y="1852254"/>
            <a:ext cx="7584081" cy="3877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Speech Bubble: Rectangle with Corners Rounded 10">
            <a:extLst>
              <a:ext uri="{FF2B5EF4-FFF2-40B4-BE49-F238E27FC236}">
                <a16:creationId xmlns:a16="http://schemas.microsoft.com/office/drawing/2014/main" id="{0D204B5E-A177-B145-C6F4-0BFCCCE57AB9}"/>
              </a:ext>
            </a:extLst>
          </p:cNvPr>
          <p:cNvSpPr/>
          <p:nvPr/>
        </p:nvSpPr>
        <p:spPr>
          <a:xfrm>
            <a:off x="7267575" y="447675"/>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a:rPr>
              <a:t>Em biết cờ của những nước nào trong bức tranh dưới đây? </a:t>
            </a:r>
          </a:p>
        </p:txBody>
      </p:sp>
      <p:sp>
        <p:nvSpPr>
          <p:cNvPr id="13" name="TextBox 12">
            <a:extLst>
              <a:ext uri="{FF2B5EF4-FFF2-40B4-BE49-F238E27FC236}">
                <a16:creationId xmlns:a16="http://schemas.microsoft.com/office/drawing/2014/main" id="{4F71D486-8405-A3CB-973C-B1C3DD10F06A}"/>
              </a:ext>
            </a:extLst>
          </p:cNvPr>
          <p:cNvSpPr txBox="1"/>
          <p:nvPr/>
        </p:nvSpPr>
        <p:spPr>
          <a:xfrm>
            <a:off x="7591425" y="2219325"/>
            <a:ext cx="4419600" cy="1384995"/>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Trong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tranh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Việt</a:t>
            </a:r>
            <a:r>
              <a:rPr lang="en-US" sz="2800" b="1" dirty="0">
                <a:solidFill>
                  <a:srgbClr val="FF0000"/>
                </a:solidFill>
                <a:latin typeface="Calibri" panose="020F0502020204030204" pitchFamily="34" charset="0"/>
                <a:cs typeface="Calibri" panose="020F0502020204030204" pitchFamily="34" charset="0"/>
              </a:rPr>
              <a:t> Nam, </a:t>
            </a:r>
            <a:r>
              <a:rPr lang="en-US" sz="2800" b="1" dirty="0" err="1">
                <a:solidFill>
                  <a:srgbClr val="FF0000"/>
                </a:solidFill>
                <a:latin typeface="Calibri" panose="020F0502020204030204" pitchFamily="34" charset="0"/>
                <a:cs typeface="Calibri" panose="020F0502020204030204" pitchFamily="34" charset="0"/>
              </a:rPr>
              <a:t>Nhật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Bản</a:t>
            </a:r>
            <a:r>
              <a:rPr lang="en-US" sz="2800" b="1" dirty="0">
                <a:solidFill>
                  <a:srgbClr val="FF0000"/>
                </a:solidFill>
                <a:latin typeface="Calibri" panose="020F0502020204030204" pitchFamily="34" charset="0"/>
                <a:cs typeface="Calibri" panose="020F0502020204030204" pitchFamily="34" charset="0"/>
              </a:rPr>
              <a:t>, Cambodia, </a:t>
            </a:r>
            <a:r>
              <a:rPr lang="en-US" sz="2800" b="1" dirty="0" err="1">
                <a:solidFill>
                  <a:srgbClr val="FF0000"/>
                </a:solidFill>
                <a:latin typeface="Calibri" panose="020F0502020204030204" pitchFamily="34" charset="0"/>
                <a:cs typeface="Calibri" panose="020F0502020204030204" pitchFamily="34" charset="0"/>
              </a:rPr>
              <a:t>Mianma</a:t>
            </a:r>
            <a:r>
              <a:rPr lang="en-US" sz="2800" b="1" dirty="0">
                <a:solidFill>
                  <a:srgbClr val="FF0000"/>
                </a:solidFill>
                <a:latin typeface="Calibri" panose="020F0502020204030204" pitchFamily="34" charset="0"/>
                <a:cs typeface="Calibri" panose="020F0502020204030204" pitchFamily="34" charset="0"/>
              </a:rPr>
              <a:t>, Malaysia. </a:t>
            </a:r>
          </a:p>
        </p:txBody>
      </p:sp>
      <p:sp>
        <p:nvSpPr>
          <p:cNvPr id="14" name="Speech Bubble: Rectangle with Corners Rounded 13">
            <a:extLst>
              <a:ext uri="{FF2B5EF4-FFF2-40B4-BE49-F238E27FC236}">
                <a16:creationId xmlns:a16="http://schemas.microsoft.com/office/drawing/2014/main" id="{58C13EDE-36B1-8032-2F2E-FC5B065E7647}"/>
              </a:ext>
            </a:extLst>
          </p:cNvPr>
          <p:cNvSpPr/>
          <p:nvPr/>
        </p:nvSpPr>
        <p:spPr>
          <a:xfrm>
            <a:off x="7267575" y="3752850"/>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a:rPr>
              <a:t>Vì sao trong hình thi đấu thể thao này có cờ của nhiều nước? </a:t>
            </a:r>
          </a:p>
        </p:txBody>
      </p:sp>
      <p:sp>
        <p:nvSpPr>
          <p:cNvPr id="15" name="TextBox 14">
            <a:extLst>
              <a:ext uri="{FF2B5EF4-FFF2-40B4-BE49-F238E27FC236}">
                <a16:creationId xmlns:a16="http://schemas.microsoft.com/office/drawing/2014/main" id="{2D7DCF38-160A-345F-BE45-85177CC6622F}"/>
              </a:ext>
            </a:extLst>
          </p:cNvPr>
          <p:cNvSpPr txBox="1"/>
          <p:nvPr/>
        </p:nvSpPr>
        <p:spPr>
          <a:xfrm>
            <a:off x="7553325" y="5400675"/>
            <a:ext cx="4419600" cy="1384995"/>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Vì</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đây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hội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đấu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thể</a:t>
            </a:r>
            <a:r>
              <a:rPr lang="en-US" sz="2800" b="1" dirty="0">
                <a:solidFill>
                  <a:srgbClr val="FF0000"/>
                </a:solidFill>
                <a:latin typeface="Calibri" panose="020F0502020204030204" pitchFamily="34" charset="0"/>
                <a:cs typeface="Calibri" panose="020F0502020204030204" pitchFamily="34" charset="0"/>
              </a:rPr>
              <a:t> thao </a:t>
            </a:r>
            <a:r>
              <a:rPr lang="en-US" sz="2800" b="1" dirty="0" err="1">
                <a:solidFill>
                  <a:srgbClr val="FF0000"/>
                </a:solidFill>
                <a:latin typeface="Calibri" panose="020F0502020204030204" pitchFamily="34" charset="0"/>
                <a:cs typeface="Calibri" panose="020F0502020204030204" pitchFamily="34" charset="0"/>
              </a:rPr>
              <a:t>gồm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nhiều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cùng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gia</a:t>
            </a:r>
            <a:r>
              <a:rPr lang="en-US" sz="28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95777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barn(inVertical)">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barn(inVertical)">
                                      <p:cBhvr>
                                        <p:cTn id="2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1220</Words>
  <Application>Microsoft Office PowerPoint</Application>
  <PresentationFormat>Widescreen</PresentationFormat>
  <Paragraphs>71</Paragraphs>
  <Slides>27</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宋体</vt:lpstr>
      <vt:lpstr>Arial</vt:lpstr>
      <vt:lpstr>Arial-Rounded</vt:lpstr>
      <vt:lpstr>Calibri</vt:lpstr>
      <vt:lpstr>Chango</vt:lpstr>
      <vt:lpstr>等线</vt:lpstr>
      <vt:lpstr>等线 Light</vt:lpstr>
      <vt:lpstr>方正静蕾简体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2023-02-01T11:38:04Z</dcterms:created>
  <dcterms:modified xsi:type="dcterms:W3CDTF">2025-04-18T08:07:20Z</dcterms:modified>
</cp:coreProperties>
</file>