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2" r:id="rId2"/>
    <p:sldMasterId id="2147483704" r:id="rId3"/>
    <p:sldMasterId id="2147483716" r:id="rId4"/>
    <p:sldMasterId id="2147483728" r:id="rId5"/>
  </p:sldMasterIdLst>
  <p:notesMasterIdLst>
    <p:notesMasterId r:id="rId21"/>
  </p:notesMasterIdLst>
  <p:sldIdLst>
    <p:sldId id="281" r:id="rId6"/>
    <p:sldId id="261" r:id="rId7"/>
    <p:sldId id="316" r:id="rId8"/>
    <p:sldId id="391" r:id="rId9"/>
    <p:sldId id="543" r:id="rId10"/>
    <p:sldId id="383" r:id="rId11"/>
    <p:sldId id="544" r:id="rId12"/>
    <p:sldId id="545" r:id="rId13"/>
    <p:sldId id="390" r:id="rId14"/>
    <p:sldId id="517" r:id="rId15"/>
    <p:sldId id="518" r:id="rId16"/>
    <p:sldId id="549" r:id="rId17"/>
    <p:sldId id="520" r:id="rId18"/>
    <p:sldId id="550" r:id="rId19"/>
    <p:sldId id="551" r:id="rId20"/>
  </p:sldIdLst>
  <p:sldSz cx="18288000" cy="10287000"/>
  <p:notesSz cx="6858000" cy="9144000"/>
  <p:embeddedFontLst>
    <p:embeddedFont>
      <p:font typeface="Calibri" pitchFamily="34" charset="0"/>
      <p:regular r:id="rId22"/>
      <p:bold r:id="rId23"/>
      <p:italic r:id="rId24"/>
      <p:boldItalic r:id="rId25"/>
    </p:embeddedFont>
    <p:embeddedFont>
      <p:font typeface="宋体" pitchFamily="2" charset="-122"/>
      <p:regular r:id="rId26"/>
    </p:embeddedFont>
    <p:embeddedFont>
      <p:font typeface="Calibri Light" pitchFamily="34" charset="0"/>
      <p:regular r:id="rId27"/>
      <p:italic r:id="rId28"/>
    </p:embeddedFont>
    <p:embeddedFont>
      <p:font typeface="微软雅黑" pitchFamily="34" charset="-122"/>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33D5B-ED38-4069-9667-2D4ADA9F6BC7}" type="datetimeFigureOut">
              <a:rPr lang="vi-VN" smtClean="0"/>
              <a:t>10/03/2025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733F6-C98E-48AC-975A-6ABD3508A0FF}" type="slidenum">
              <a:rPr lang="vi-VN" smtClean="0"/>
              <a:t>‹#›</a:t>
            </a:fld>
            <a:endParaRPr lang="vi-VN"/>
          </a:p>
        </p:txBody>
      </p:sp>
    </p:spTree>
    <p:extLst>
      <p:ext uri="{BB962C8B-B14F-4D97-AF65-F5344CB8AC3E}">
        <p14:creationId xmlns:p14="http://schemas.microsoft.com/office/powerpoint/2010/main" val="15598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8479527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0990529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7775545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003667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4"/>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0"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1"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40885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1343435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999276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781337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303111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8203139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1" y="547689"/>
            <a:ext cx="11601450" cy="87177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29897367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C52770E-48C9-6763-E49C-B25030A9BCDE}"/>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xmlns="" id="{0299C816-1982-192A-53CB-66EF6F79CBB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947C5C63-5312-1094-5358-0F5024251F7B}"/>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E53BB62C-3680-9B83-20B6-72D45BD2AFC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A45D0EA-BFD0-723B-075D-AEF6FA8FEF6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56375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9669455-09AE-0732-ADDA-97FF1DD62B7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7B8E4184-7322-15FC-D864-45621AEE41C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ADE4A00-7B68-7CAF-EA94-AFB2742EC1B1}"/>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00874A1B-DE5B-876E-DC65-6B598D3D6C6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5C30D5E2-38B2-CFA1-733B-9A07B2767D7B}"/>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17687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6F9258F-ED63-EC85-E7F4-0A0EE1CB8843}"/>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FEC27CA-1736-F8C1-B642-D89CACF1156D}"/>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D44C0BB2-619D-624E-8583-5C463A2B494F}"/>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5C057DBC-8407-D93D-37D9-7E3D759CD10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C335658B-8C21-31DB-1F4D-111CB318E66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439868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2B7D53-116A-20F1-2407-7E7B5BF2125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6A7F70A-1907-6287-E074-BCEEA88D05B4}"/>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6138A09C-DED2-67E8-E713-38993ACA5353}"/>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C34A968-6B01-34BA-EE47-CF7D7A25A311}"/>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6" name="Chỗ dành sẵn cho Chân trang 5">
            <a:extLst>
              <a:ext uri="{FF2B5EF4-FFF2-40B4-BE49-F238E27FC236}">
                <a16:creationId xmlns:a16="http://schemas.microsoft.com/office/drawing/2014/main" xmlns="" id="{0352B299-C217-5A51-FD92-E442261C37F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6AC9F161-52B4-47A3-BA06-C8322151571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93614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C98EBB4-5163-4719-18B8-91F7A0FEC1AA}"/>
              </a:ext>
            </a:extLst>
          </p:cNvPr>
          <p:cNvSpPr>
            <a:spLocks noGrp="1"/>
          </p:cNvSpPr>
          <p:nvPr>
            <p:ph type="title"/>
          </p:nvPr>
        </p:nvSpPr>
        <p:spPr>
          <a:xfrm>
            <a:off x="1259682" y="547688"/>
            <a:ext cx="15773400" cy="1988345"/>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CBAAEE8A-4BE3-DDE4-3D27-015C4C99B4B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CC746E3-968A-F8D4-B6B0-D2EC5E87D4F2}"/>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B29FD19B-B786-F6FD-F960-FB4BE56CCF9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F7BE1EF-42F1-871F-FB6C-47D3EEE2EB1A}"/>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544A840A-BC2A-8195-C8C9-90F51D99E43B}"/>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8" name="Chỗ dành sẵn cho Chân trang 7">
            <a:extLst>
              <a:ext uri="{FF2B5EF4-FFF2-40B4-BE49-F238E27FC236}">
                <a16:creationId xmlns:a16="http://schemas.microsoft.com/office/drawing/2014/main" xmlns="" id="{C5F4FCC7-BE82-CB7A-D066-481E9A2EB01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5F0051B7-9F46-D2A1-682E-B6DD7482D1DB}"/>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2794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3A3A94-914A-3F19-FCDC-45815602DC72}"/>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21CC6F85-E0C8-294D-0136-AC01EE1BE7B0}"/>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4" name="Chỗ dành sẵn cho Chân trang 3">
            <a:extLst>
              <a:ext uri="{FF2B5EF4-FFF2-40B4-BE49-F238E27FC236}">
                <a16:creationId xmlns:a16="http://schemas.microsoft.com/office/drawing/2014/main" xmlns="" id="{54B5B6DA-7D25-0E08-1F26-DE9E1AB34A37}"/>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FD55E7DB-5A60-A8A3-8431-6F3050C68241}"/>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2918391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05B42CBE-BD2A-2B63-5B89-866A8ADF7F62}"/>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3" name="Chỗ dành sẵn cho Chân trang 2">
            <a:extLst>
              <a:ext uri="{FF2B5EF4-FFF2-40B4-BE49-F238E27FC236}">
                <a16:creationId xmlns:a16="http://schemas.microsoft.com/office/drawing/2014/main" xmlns="" id="{16E38619-12B3-B616-E06C-57F0A310424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71624D55-3EBF-292F-181E-E6B2BD493EA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15833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96B7322-08E5-6E26-3141-427E61810FC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6DA5259C-F27D-1AC4-F6C1-035E882FBF3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6AD105F8-1E26-D9E7-4D2B-492EA207F2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57E0DC1-02FA-2836-882B-B05B035999D0}"/>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6" name="Chỗ dành sẵn cho Chân trang 5">
            <a:extLst>
              <a:ext uri="{FF2B5EF4-FFF2-40B4-BE49-F238E27FC236}">
                <a16:creationId xmlns:a16="http://schemas.microsoft.com/office/drawing/2014/main" xmlns="" id="{F66B9B28-1C90-AC61-797C-905D35C07DB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8824829-B9F0-602C-0007-A2E480111B5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3049229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F3E907-03CB-6F4E-191E-C82D876A3842}"/>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B972A3DD-8088-655F-2DAF-0F29A56298B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E0F586A9-61A4-04E6-6E75-9A63EA29457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E7229C3-6872-2D96-A64D-7FF60C294178}"/>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6" name="Chỗ dành sẵn cho Chân trang 5">
            <a:extLst>
              <a:ext uri="{FF2B5EF4-FFF2-40B4-BE49-F238E27FC236}">
                <a16:creationId xmlns:a16="http://schemas.microsoft.com/office/drawing/2014/main" xmlns="" id="{FF9DB24B-84FF-B004-832E-7C25E21A068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2B1EDD3-B508-683E-CFA7-B2C364894358}"/>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80071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A6BEE7-37C8-137E-9FE6-714DA00069CA}"/>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6A480957-CF33-912B-2F7A-96421CB2C2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B762207-D6EB-9A19-49CE-9A7627A45C21}"/>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143D661D-614A-ED9B-F1BF-559B3B392D4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2D3BD672-6451-0AAA-1A55-9FA67602C2DF}"/>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1131790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774FF1D-6B09-EF2E-97A7-36027A647FF5}"/>
              </a:ext>
            </a:extLst>
          </p:cNvPr>
          <p:cNvSpPr>
            <a:spLocks noGrp="1"/>
          </p:cNvSpPr>
          <p:nvPr>
            <p:ph type="title" orient="vert"/>
          </p:nvPr>
        </p:nvSpPr>
        <p:spPr>
          <a:xfrm>
            <a:off x="13087350" y="547688"/>
            <a:ext cx="3943350" cy="8717757"/>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8DE7D10-254E-167D-B7A5-41DBBD5FB2CA}"/>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30985E1-5C60-6E2C-DF65-462AC483D0F9}"/>
              </a:ext>
            </a:extLst>
          </p:cNvPr>
          <p:cNvSpPr>
            <a:spLocks noGrp="1"/>
          </p:cNvSpPr>
          <p:nvPr>
            <p:ph type="dt" sz="half" idx="10"/>
          </p:nvPr>
        </p:nvSpPr>
        <p:spPr/>
        <p:txBody>
          <a:body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1B91F83E-2966-4D33-7384-DCAFBD1866F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3921EECE-4770-4BEB-B590-28EF5A1495A0}"/>
              </a:ext>
            </a:extLst>
          </p:cNvPr>
          <p:cNvSpPr>
            <a:spLocks noGrp="1"/>
          </p:cNvSpPr>
          <p:nvPr>
            <p:ph type="sldNum" sz="quarter" idx="12"/>
          </p:nvPr>
        </p:nvSpPr>
        <p:spPr/>
        <p:txBody>
          <a:bodyPr/>
          <a:lstStyle/>
          <a:p>
            <a:fld id="{68538A9F-C30E-4AE8-987E-C5A432C63CB7}" type="slidenum">
              <a:rPr lang="vi-VN" smtClean="0"/>
              <a:t>‹#›</a:t>
            </a:fld>
            <a:endParaRPr lang="vi-VN"/>
          </a:p>
        </p:txBody>
      </p:sp>
    </p:spTree>
    <p:extLst>
      <p:ext uri="{BB962C8B-B14F-4D97-AF65-F5344CB8AC3E}">
        <p14:creationId xmlns:p14="http://schemas.microsoft.com/office/powerpoint/2010/main" val="2830147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9BF976-AFD7-4D6C-90A4-2A345C0312F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B29FC854-3ABC-477B-8122-59B10F8E592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B8E1253-480E-4AF2-8CBE-8996E8D16DC3}"/>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0D678D9F-170D-4957-A675-43643AA0FE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90362F8-CEC6-4754-97C2-A10262CAFFF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60946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29456-B59D-4CA2-B750-A1FC4A84A3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0DC514D-23D4-47FF-9605-475A070E4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7F19BF7-9EEC-4B38-8FB0-0035794C4B0E}"/>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C348AA9F-3789-4609-9DD1-390CB46DBC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5E580BB-8DC3-44EC-A1D8-8CBD48DB434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72012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778638-CF62-432B-825F-ED352859E18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EB4EC24-E3EB-4907-8514-1FECD3E7781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4DCA1A8-F4D2-4297-9481-73EBEBC6F7F1}"/>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EC1113EA-3C50-4351-A570-309F565D97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E59D14-BFC3-456D-9741-154BF9D841A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183560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63C35-7ED7-4F8F-8C3D-B78B8973783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893EC59-5822-4688-B22A-054E4D66C7C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30A5C39-E055-46E2-8480-4EFC404F440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8B8E96A-40DD-4E23-B8C3-AA6ADC1C532A}"/>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6" name="Footer Placeholder 5">
            <a:extLst>
              <a:ext uri="{FF2B5EF4-FFF2-40B4-BE49-F238E27FC236}">
                <a16:creationId xmlns:a16="http://schemas.microsoft.com/office/drawing/2014/main" xmlns="" id="{9918578C-EFF7-49B2-A223-318105094C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3D1AF94-F4DB-47BE-B37C-04E1D8F4FDD7}"/>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4266744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86639-F949-450B-9396-D912974AFA8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D1F49F0-492A-4295-9DBB-D6818EB85EA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0F302D-762C-4372-8EFC-012F0EFE76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521145-FE5D-4CB7-870E-42FF5A8E1B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86D90B0-C9C6-4191-8077-9AC7B6FB51B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12A0606-ADF9-4339-83B2-DDFD83474264}"/>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8" name="Footer Placeholder 7">
            <a:extLst>
              <a:ext uri="{FF2B5EF4-FFF2-40B4-BE49-F238E27FC236}">
                <a16:creationId xmlns:a16="http://schemas.microsoft.com/office/drawing/2014/main" xmlns="" id="{2A84A33B-FE31-47AD-AB21-9507436190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053EF5-DE77-4D2C-AC61-2A72BF752D6C}"/>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277270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1870F-EA2E-4478-B65A-D938236AD4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824920B-D59D-4D28-B241-FE82F5C0B146}"/>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4" name="Footer Placeholder 3">
            <a:extLst>
              <a:ext uri="{FF2B5EF4-FFF2-40B4-BE49-F238E27FC236}">
                <a16:creationId xmlns:a16="http://schemas.microsoft.com/office/drawing/2014/main" xmlns="" id="{8EB0FC60-6010-4BD8-8D81-9310796633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D937A9DB-1CD1-4518-A764-CCA1674FB2F1}"/>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87149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7AF32C-FDBD-453E-ABB9-19FCB5719964}"/>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3" name="Footer Placeholder 2">
            <a:extLst>
              <a:ext uri="{FF2B5EF4-FFF2-40B4-BE49-F238E27FC236}">
                <a16:creationId xmlns:a16="http://schemas.microsoft.com/office/drawing/2014/main" xmlns="" id="{06FAD095-604D-4E23-918B-651F54B4DE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1CD6808D-BCD3-4441-A5E8-B8C9876CAB49}"/>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86045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0EAAF-A8EB-4879-8369-CF28925BF13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53B07E0-9E96-46B0-A8AE-478CAF16F96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79B51CC-743D-4112-A67A-5A2DA57C021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90104FD-C2C2-4914-BBCC-2A942666DDA6}"/>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6" name="Footer Placeholder 5">
            <a:extLst>
              <a:ext uri="{FF2B5EF4-FFF2-40B4-BE49-F238E27FC236}">
                <a16:creationId xmlns:a16="http://schemas.microsoft.com/office/drawing/2014/main" xmlns="" id="{3827CB61-F586-4CD7-9900-672DC9B713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5D80E00-94DD-4C96-982E-910FF5F50E1F}"/>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0808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1AD59-E229-4EDF-8A97-58FAEC0D7E1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EFDD284-D209-401E-B66A-CAFD5F68A94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D07DE84C-E473-40AD-B80D-4F67E25FBE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9874F2B8-A620-49E9-B1CA-82D726411D14}"/>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6" name="Footer Placeholder 5">
            <a:extLst>
              <a:ext uri="{FF2B5EF4-FFF2-40B4-BE49-F238E27FC236}">
                <a16:creationId xmlns:a16="http://schemas.microsoft.com/office/drawing/2014/main" xmlns="" id="{8EF8CE71-0E8A-404D-9FD7-7F7653329C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6DD6EBD-4A3D-42D2-967C-99304EDB63E8}"/>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88793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1573B7-39CA-49B9-8BAA-9C9BFD4FD4C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90EB2103-1D85-4943-A5AA-7CB2E89D4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DE0C43A-1215-45AF-8800-3427219DF817}"/>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61C3A1FD-6C76-4B55-9E3D-28A6B6594D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4D4B9D-075B-43C8-8716-740FB39380A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509341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CC4699-4F81-40FA-A66E-6EB2A6BFC4C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E00F1FC0-0E84-47B2-A96E-0FB37AD84DE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E093180-77CE-4059-8FBB-C2AB90C8D763}"/>
              </a:ext>
            </a:extLst>
          </p:cNvPr>
          <p:cNvSpPr>
            <a:spLocks noGrp="1"/>
          </p:cNvSpPr>
          <p:nvPr>
            <p:ph type="dt" sz="half" idx="10"/>
          </p:nvPr>
        </p:nvSpPr>
        <p:spPr/>
        <p:txBody>
          <a:body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77262F00-8DFC-435E-A031-FD3B07B478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307AA07-3F9D-4777-ABC5-81F328C7FB6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8764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0229E-0F6F-8062-F224-67B78DF90E9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3715E8C-6FE7-0814-1805-D7AFC477F2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884BE422-91A2-9123-3E10-8C6E0C611F79}"/>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F344E776-A9EC-BCFF-D2E3-F69CD7835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EEA223-8517-BDF7-6EDC-B34B712843F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23835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73B11-3CD5-316C-1741-1D14FFEEC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195FE8-D855-BB8F-D823-9CC19591E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A6315D-9C7B-3B72-CBF0-F724AF6BBB4D}"/>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3136FE03-42FA-BCB8-1C0B-14F333608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4E9B22-6D93-EFCE-A9C6-E7AE5AF39BD0}"/>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656175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C663C-987A-8FDF-572B-CA5173FB521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F5E2473C-0C6C-E169-F01D-91915D5FE4A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45EE94-5DE7-1A66-C11C-C385E1832EEC}"/>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56AD2528-5583-FB66-6CA9-0E0829F06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AED12D-CAEF-4755-E8DF-E08C65B48231}"/>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544856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0DC5EC-BAA0-E903-2821-59D611EC8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5ADFB4-C8CB-F551-3B0A-D47DF5C4668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DAA64B-8C36-0A08-4895-6835B54F08C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1842D8-DF46-E6C0-8067-470AE3B49CF1}"/>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6" name="Footer Placeholder 5">
            <a:extLst>
              <a:ext uri="{FF2B5EF4-FFF2-40B4-BE49-F238E27FC236}">
                <a16:creationId xmlns:a16="http://schemas.microsoft.com/office/drawing/2014/main" xmlns="" id="{B1810173-E851-F5BA-6498-1BBBF3C60A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705AD5-D420-1C49-A10B-A405D26E092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01170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C3990-E9AD-CAAF-EA62-B09284BF8F0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FAA7EE-5BCA-1F95-F62A-5E5A00E0318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040E84-3BAE-912E-F41A-009E3050051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988F5A-BC92-933D-B0B7-C688489853C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72CBDB5-4044-18FE-E950-097AE542A58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7FA702-2FA9-F3BC-4524-A18C0E14C332}"/>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8" name="Footer Placeholder 7">
            <a:extLst>
              <a:ext uri="{FF2B5EF4-FFF2-40B4-BE49-F238E27FC236}">
                <a16:creationId xmlns:a16="http://schemas.microsoft.com/office/drawing/2014/main" xmlns="" id="{7587D041-C6D6-3713-AAA7-2090B3222A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FF0BEC7-B958-59DD-3EFC-2256176912E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408544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791989-B7C1-91D1-CBF2-6CA67D231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04BC847-DFAC-9103-9D10-66E130BBDA9C}"/>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4" name="Footer Placeholder 3">
            <a:extLst>
              <a:ext uri="{FF2B5EF4-FFF2-40B4-BE49-F238E27FC236}">
                <a16:creationId xmlns:a16="http://schemas.microsoft.com/office/drawing/2014/main" xmlns="" id="{0E70F4E0-DBEF-3831-C50D-CD99D3FE5B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3978CE-2A0F-198B-2D37-B326F96844B5}"/>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25493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BEB6F4-A315-EF70-ACCC-2C2D0204B727}"/>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3" name="Footer Placeholder 2">
            <a:extLst>
              <a:ext uri="{FF2B5EF4-FFF2-40B4-BE49-F238E27FC236}">
                <a16:creationId xmlns:a16="http://schemas.microsoft.com/office/drawing/2014/main" xmlns="" id="{42751B6D-4004-6060-3027-4FCAD192C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8DFFA4A-B5DB-55A6-DDAA-D3C78DC3957C}"/>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805994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7E821-1EB1-481F-31C2-B101E536769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DA97686E-BEA6-8FE3-B9D5-9599ABC9055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C1F7B83-9A5D-E02B-A10A-E43470A7E93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AABD959-FCA3-F45C-8A29-8A85F1BBC680}"/>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6" name="Footer Placeholder 5">
            <a:extLst>
              <a:ext uri="{FF2B5EF4-FFF2-40B4-BE49-F238E27FC236}">
                <a16:creationId xmlns:a16="http://schemas.microsoft.com/office/drawing/2014/main" xmlns="" id="{EE80C08C-437F-A329-D1BD-1516C2013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9E895C-932F-A05C-9E20-92E740B6496D}"/>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39791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74EB70-03E6-4875-37BA-2B498329EE4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C29B7F3F-A07E-A4B7-5682-363E96A02A0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F7AC494-2A13-975A-0188-2ACE4E83A4D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29EDCC66-D939-564D-B68D-1A730EE385C6}"/>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6" name="Footer Placeholder 5">
            <a:extLst>
              <a:ext uri="{FF2B5EF4-FFF2-40B4-BE49-F238E27FC236}">
                <a16:creationId xmlns:a16="http://schemas.microsoft.com/office/drawing/2014/main" xmlns="" id="{58688606-1A31-4B3F-4909-DF8F33362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3501A0-C8EC-4CC2-7A9A-8CC056217597}"/>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380406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5CD3A-EFC3-1844-BE73-4CBC9707D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2650B9-D1C8-7C4D-8A27-519AA51CE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43E0D2-6CE9-8E91-967D-7769ABEB7B87}"/>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7D9E838D-E760-5CBD-A34E-68F38A11B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EB86AB-EC11-D4AA-2565-FEF7E739FAB3}"/>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2876430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52FA065-9C68-1E95-4967-2923E2B512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935256C-86EA-6FE3-D961-1BFF535CD82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7087E4-8B1F-5BFF-4DDE-B73B91B98732}"/>
              </a:ext>
            </a:extLst>
          </p:cNvPr>
          <p:cNvSpPr>
            <a:spLocks noGrp="1"/>
          </p:cNvSpPr>
          <p:nvPr>
            <p:ph type="dt" sz="half" idx="10"/>
          </p:nvPr>
        </p:nvSpPr>
        <p:spPr/>
        <p:txBody>
          <a:body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349CCEB6-76C6-E044-3171-3424686F4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907CF2-D395-FBB7-FD27-3899B20FD5A2}"/>
              </a:ext>
            </a:extLst>
          </p:cNvPr>
          <p:cNvSpPr>
            <a:spLocks noGrp="1"/>
          </p:cNvSpPr>
          <p:nvPr>
            <p:ph type="sldNum" sz="quarter" idx="12"/>
          </p:nvPr>
        </p:nvSpPr>
        <p:spPr/>
        <p:txBody>
          <a:bodyPr/>
          <a:lstStyle/>
          <a:p>
            <a:fld id="{4FB60A10-0DAE-4ABF-9064-4826584E25B0}" type="slidenum">
              <a:rPr lang="en-US" smtClean="0"/>
              <a:t>‹#›</a:t>
            </a:fld>
            <a:endParaRPr lang="en-US"/>
          </a:p>
        </p:txBody>
      </p:sp>
    </p:spTree>
    <p:extLst>
      <p:ext uri="{BB962C8B-B14F-4D97-AF65-F5344CB8AC3E}">
        <p14:creationId xmlns:p14="http://schemas.microsoft.com/office/powerpoint/2010/main" val="148844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FCB49F5-E295-4CA3-AAB8-6147C82D97E7}" type="datetimeFigureOut">
              <a:rPr lang="zh-CN" altLang="en-US" smtClean="0"/>
              <a:t>2025/3/10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67483040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F37CEBC3-F327-4D81-5645-4FB78EE962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582EDFE-BE3D-A28F-7A0B-CE4463C62D5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F3F8065-876E-0A07-9CE6-1F0041179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C2C675C-F00A-4182-B276-DE39D0A6B0E7}" type="datetimeFigureOut">
              <a:rPr lang="vi-VN" smtClean="0"/>
              <a:t>10/03/2025</a:t>
            </a:fld>
            <a:endParaRPr lang="vi-VN"/>
          </a:p>
        </p:txBody>
      </p:sp>
      <p:sp>
        <p:nvSpPr>
          <p:cNvPr id="5" name="Chỗ dành sẵn cho Chân trang 4">
            <a:extLst>
              <a:ext uri="{FF2B5EF4-FFF2-40B4-BE49-F238E27FC236}">
                <a16:creationId xmlns:a16="http://schemas.microsoft.com/office/drawing/2014/main" xmlns="" id="{F18D63A8-08BD-1834-1388-B5FF4822E9F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82DB4A63-13F7-D395-4D21-D8EC1AE5528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8538A9F-C30E-4AE8-987E-C5A432C63CB7}" type="slidenum">
              <a:rPr lang="vi-VN" smtClean="0"/>
              <a:t>‹#›</a:t>
            </a:fld>
            <a:endParaRPr lang="vi-VN"/>
          </a:p>
        </p:txBody>
      </p:sp>
    </p:spTree>
    <p:extLst>
      <p:ext uri="{BB962C8B-B14F-4D97-AF65-F5344CB8AC3E}">
        <p14:creationId xmlns:p14="http://schemas.microsoft.com/office/powerpoint/2010/main" val="22467007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6B7FD31-8A1A-419D-A7DD-AC245FD018A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36896-76F3-4A39-BC74-91662CF0819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612A0D0-32C6-4456-AD98-5E13B0F0359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AE96277-C8D2-485C-9435-0B7E3CB347D3}" type="datetimeFigureOut">
              <a:rPr lang="vi-VN" smtClean="0"/>
              <a:t>10/03/2025</a:t>
            </a:fld>
            <a:endParaRPr lang="vi-VN"/>
          </a:p>
        </p:txBody>
      </p:sp>
      <p:sp>
        <p:nvSpPr>
          <p:cNvPr id="5" name="Footer Placeholder 4">
            <a:extLst>
              <a:ext uri="{FF2B5EF4-FFF2-40B4-BE49-F238E27FC236}">
                <a16:creationId xmlns:a16="http://schemas.microsoft.com/office/drawing/2014/main" xmlns="" id="{AD127AA7-058B-400B-BECF-120F6635DA3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C24AF-5368-4C69-AFB8-19FE8F4826A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F875AE-A977-42D9-AA9F-E328CA96032B}" type="slidenum">
              <a:rPr lang="vi-VN" smtClean="0"/>
              <a:t>‹#›</a:t>
            </a:fld>
            <a:endParaRPr lang="vi-VN"/>
          </a:p>
        </p:txBody>
      </p:sp>
    </p:spTree>
    <p:extLst>
      <p:ext uri="{BB962C8B-B14F-4D97-AF65-F5344CB8AC3E}">
        <p14:creationId xmlns:p14="http://schemas.microsoft.com/office/powerpoint/2010/main" val="407948104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4D1C4F-29B7-9F09-E6DF-937EAC3B0FC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626E2AC-66D1-DF42-D017-BF7CF87C7C7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AE338D-B375-D166-BAEB-F775E1EDAA0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1D011D5-6D7B-4B4D-83DA-200A94BAB94A}" type="datetimeFigureOut">
              <a:rPr lang="en-US" smtClean="0"/>
              <a:t>3/10/2025</a:t>
            </a:fld>
            <a:endParaRPr lang="en-US"/>
          </a:p>
        </p:txBody>
      </p:sp>
      <p:sp>
        <p:nvSpPr>
          <p:cNvPr id="5" name="Footer Placeholder 4">
            <a:extLst>
              <a:ext uri="{FF2B5EF4-FFF2-40B4-BE49-F238E27FC236}">
                <a16:creationId xmlns:a16="http://schemas.microsoft.com/office/drawing/2014/main" xmlns="" id="{6DE46BE8-7140-1991-A01A-3F176C17BD2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ED8F35A-1C9B-4D84-254A-C44B13B9183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B60A10-0DAE-4ABF-9064-4826584E25B0}" type="slidenum">
              <a:rPr lang="en-US" smtClean="0"/>
              <a:t>‹#›</a:t>
            </a:fld>
            <a:endParaRPr lang="en-US"/>
          </a:p>
        </p:txBody>
      </p:sp>
    </p:spTree>
    <p:extLst>
      <p:ext uri="{BB962C8B-B14F-4D97-AF65-F5344CB8AC3E}">
        <p14:creationId xmlns:p14="http://schemas.microsoft.com/office/powerpoint/2010/main" val="206462630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1.xml"/><Relationship Id="rId7" Type="http://schemas.openxmlformats.org/officeDocument/2006/relationships/image" Target="../media/image31.wm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1.xml"/><Relationship Id="rId7" Type="http://schemas.openxmlformats.org/officeDocument/2006/relationships/image" Target="../media/image31.wmf"/><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35.png"/><Relationship Id="rId10"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6.mp3"/><Relationship Id="rId7" Type="http://schemas.openxmlformats.org/officeDocument/2006/relationships/image" Target="../media/image38.pn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slideLayout" Target="../slideLayouts/slideLayout34.xml"/><Relationship Id="rId10" Type="http://schemas.openxmlformats.org/officeDocument/2006/relationships/image" Target="../media/image39.png"/><Relationship Id="rId4" Type="http://schemas.openxmlformats.org/officeDocument/2006/relationships/audio" Target="../media/media6.mp3"/><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wdp"/><Relationship Id="rId3" Type="http://schemas.microsoft.com/office/2007/relationships/media" Target="../media/media6.mp3"/><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slideLayout" Target="../slideLayouts/slideLayout34.xml"/><Relationship Id="rId10" Type="http://schemas.openxmlformats.org/officeDocument/2006/relationships/image" Target="../media/image39.png"/><Relationship Id="rId4" Type="http://schemas.openxmlformats.org/officeDocument/2006/relationships/audio" Target="../media/media6.mp3"/><Relationship Id="rId9" Type="http://schemas.openxmlformats.org/officeDocument/2006/relationships/image" Target="../media/image33.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png"/><Relationship Id="rId18" Type="http://schemas.openxmlformats.org/officeDocument/2006/relationships/image" Target="../media/image46.png"/><Relationship Id="rId3" Type="http://schemas.microsoft.com/office/2007/relationships/media" Target="../media/media6.mp3"/><Relationship Id="rId7" Type="http://schemas.openxmlformats.org/officeDocument/2006/relationships/image" Target="../media/image38.png"/><Relationship Id="rId12" Type="http://schemas.openxmlformats.org/officeDocument/2006/relationships/image" Target="../media/image25.png"/><Relationship Id="rId17" Type="http://schemas.openxmlformats.org/officeDocument/2006/relationships/image" Target="../media/image45.png"/><Relationship Id="rId2" Type="http://schemas.openxmlformats.org/officeDocument/2006/relationships/audio" Target="../media/media5.mp3"/><Relationship Id="rId16" Type="http://schemas.openxmlformats.org/officeDocument/2006/relationships/image" Target="../media/image44.png"/><Relationship Id="rId1" Type="http://schemas.microsoft.com/office/2007/relationships/media" Target="../media/media5.mp3"/><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slideLayout" Target="../slideLayouts/slideLayout34.xml"/><Relationship Id="rId15" Type="http://schemas.openxmlformats.org/officeDocument/2006/relationships/image" Target="../media/image43.png"/><Relationship Id="rId10" Type="http://schemas.openxmlformats.org/officeDocument/2006/relationships/image" Target="../media/image39.png"/><Relationship Id="rId19" Type="http://schemas.microsoft.com/office/2007/relationships/hdphoto" Target="../media/hdphoto3.wdp"/><Relationship Id="rId4" Type="http://schemas.openxmlformats.org/officeDocument/2006/relationships/audio" Target="../media/media6.mp3"/><Relationship Id="rId9" Type="http://schemas.openxmlformats.org/officeDocument/2006/relationships/image" Target="../media/image33.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gif"/><Relationship Id="rId7" Type="http://schemas.openxmlformats.org/officeDocument/2006/relationships/image" Target="../media/image20.sv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png"/><Relationship Id="rId7"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4.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gif"/><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24.sv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24.svg"/><Relationship Id="rId11" Type="http://schemas.openxmlformats.org/officeDocument/2006/relationships/image" Target="../media/image20.gif"/><Relationship Id="rId5" Type="http://schemas.openxmlformats.org/officeDocument/2006/relationships/image" Target="../media/image17.png"/><Relationship Id="rId15" Type="http://schemas.openxmlformats.org/officeDocument/2006/relationships/image" Target="../media/image15.pn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19.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24.svg"/><Relationship Id="rId11" Type="http://schemas.openxmlformats.org/officeDocument/2006/relationships/image" Target="../media/image20.gif"/><Relationship Id="rId5" Type="http://schemas.openxmlformats.org/officeDocument/2006/relationships/image" Target="../media/image17.png"/><Relationship Id="rId15" Type="http://schemas.openxmlformats.org/officeDocument/2006/relationships/image" Target="../media/image15.pn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19.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3" Type="http://schemas.openxmlformats.org/officeDocument/2006/relationships/image" Target="../media/image9.gif"/><Relationship Id="rId7" Type="http://schemas.openxmlformats.org/officeDocument/2006/relationships/image" Target="../media/image20.svg"/><Relationship Id="rId12"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6284790"/>
            <a:ext cx="18288000" cy="4002212"/>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629146"/>
            <a:ext cx="7032172" cy="7003764"/>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4499771" y="7043058"/>
            <a:ext cx="3788230" cy="3243944"/>
          </a:xfrm>
          <a:prstGeom prst="rect">
            <a:avLst/>
          </a:prstGeom>
        </p:spPr>
      </p:pic>
      <p:sp>
        <p:nvSpPr>
          <p:cNvPr id="6" name="Hình chữ nhật 4">
            <a:extLst>
              <a:ext uri="{FF2B5EF4-FFF2-40B4-BE49-F238E27FC236}">
                <a16:creationId xmlns:a16="http://schemas.microsoft.com/office/drawing/2014/main" xmlns="" id="{F941F5F5-8B32-463E-A545-6E83CF51E51F}"/>
              </a:ext>
            </a:extLst>
          </p:cNvPr>
          <p:cNvSpPr/>
          <p:nvPr/>
        </p:nvSpPr>
        <p:spPr>
          <a:xfrm>
            <a:off x="3620578" y="2801026"/>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KHỞI ĐỘNG ĐẦU GIỜ</a:t>
            </a: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anim calcmode="lin" valueType="num">
                                      <p:cBhvr>
                                        <p:cTn id="16" dur="750" fill="hold"/>
                                        <p:tgtEl>
                                          <p:spTgt spid="15"/>
                                        </p:tgtEl>
                                        <p:attrNameLst>
                                          <p:attrName>ppt_x</p:attrName>
                                        </p:attrNameLst>
                                      </p:cBhvr>
                                      <p:tavLst>
                                        <p:tav tm="0">
                                          <p:val>
                                            <p:strVal val="#ppt_x"/>
                                          </p:val>
                                        </p:tav>
                                        <p:tav tm="100000">
                                          <p:val>
                                            <p:strVal val="#ppt_x"/>
                                          </p:val>
                                        </p:tav>
                                      </p:tavLst>
                                    </p:anim>
                                    <p:anim calcmode="lin" valueType="num">
                                      <p:cBhvr>
                                        <p:cTn id="17" dur="75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Freeform 5">
            <a:extLst>
              <a:ext uri="{FF2B5EF4-FFF2-40B4-BE49-F238E27FC236}">
                <a16:creationId xmlns:a16="http://schemas.microsoft.com/office/drawing/2014/main" xmlns="" id="{AFBDF9FD-658D-4970-8044-F2BF7927F349}"/>
              </a:ext>
            </a:extLst>
          </p:cNvPr>
          <p:cNvSpPr/>
          <p:nvPr/>
        </p:nvSpPr>
        <p:spPr>
          <a:xfrm>
            <a:off x="11172371" y="5886708"/>
            <a:ext cx="4415337" cy="3485799"/>
          </a:xfrm>
          <a:custGeom>
            <a:avLst/>
            <a:gdLst/>
            <a:ahLst/>
            <a:cxnLst/>
            <a:rect l="l" t="t" r="r" b="b"/>
            <a:pathLst>
              <a:path w="6399054" h="4356690">
                <a:moveTo>
                  <a:pt x="0" y="0"/>
                </a:moveTo>
                <a:lnTo>
                  <a:pt x="6399054" y="0"/>
                </a:lnTo>
                <a:lnTo>
                  <a:pt x="6399054" y="4356690"/>
                </a:lnTo>
                <a:lnTo>
                  <a:pt x="0" y="4356690"/>
                </a:lnTo>
                <a:lnTo>
                  <a:pt x="0" y="0"/>
                </a:lnTo>
                <a:close/>
              </a:path>
            </a:pathLst>
          </a:custGeom>
          <a:blipFill>
            <a:blip r:embed="rId4"/>
            <a:stretch>
              <a:fillRect/>
            </a:stretch>
          </a:blipFill>
        </p:spPr>
      </p:sp>
      <p:pic>
        <p:nvPicPr>
          <p:cNvPr id="9" name="Hình ảnh 8">
            <a:extLst>
              <a:ext uri="{FF2B5EF4-FFF2-40B4-BE49-F238E27FC236}">
                <a16:creationId xmlns:a16="http://schemas.microsoft.com/office/drawing/2014/main" xmlns="" id="{5791C600-2EC8-FA8B-778D-E840AD576876}"/>
              </a:ext>
            </a:extLst>
          </p:cNvPr>
          <p:cNvPicPr>
            <a:picLocks noChangeAspect="1"/>
          </p:cNvPicPr>
          <p:nvPr/>
        </p:nvPicPr>
        <p:blipFill>
          <a:blip r:embed="rId5"/>
          <a:stretch>
            <a:fillRect/>
          </a:stretch>
        </p:blipFill>
        <p:spPr>
          <a:xfrm>
            <a:off x="1493464" y="1424380"/>
            <a:ext cx="15708161" cy="3478034"/>
          </a:xfrm>
          <a:prstGeom prst="rect">
            <a:avLst/>
          </a:prstGeom>
        </p:spPr>
      </p:pic>
      <p:sp>
        <p:nvSpPr>
          <p:cNvPr id="2" name="Freeform 5">
            <a:extLst>
              <a:ext uri="{FF2B5EF4-FFF2-40B4-BE49-F238E27FC236}">
                <a16:creationId xmlns:a16="http://schemas.microsoft.com/office/drawing/2014/main" xmlns="" id="{E1E09A6B-6898-3FA6-9197-10A17954EE2E}"/>
              </a:ext>
            </a:extLst>
          </p:cNvPr>
          <p:cNvSpPr/>
          <p:nvPr/>
        </p:nvSpPr>
        <p:spPr>
          <a:xfrm>
            <a:off x="15280178" y="5460869"/>
            <a:ext cx="3526980" cy="4277910"/>
          </a:xfrm>
          <a:custGeom>
            <a:avLst/>
            <a:gdLst/>
            <a:ahLst/>
            <a:cxnLst/>
            <a:rect l="l" t="t" r="r" b="b"/>
            <a:pathLst>
              <a:path w="3403342" h="3704318">
                <a:moveTo>
                  <a:pt x="0" y="0"/>
                </a:moveTo>
                <a:lnTo>
                  <a:pt x="3403343" y="0"/>
                </a:lnTo>
                <a:lnTo>
                  <a:pt x="3403343" y="3704318"/>
                </a:lnTo>
                <a:lnTo>
                  <a:pt x="0" y="3704318"/>
                </a:lnTo>
                <a:lnTo>
                  <a:pt x="0" y="0"/>
                </a:lnTo>
                <a:close/>
              </a:path>
            </a:pathLst>
          </a:custGeom>
          <a:blipFill>
            <a:blip r:embed="rId6"/>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5" name="Picture 10" descr="NOTES2">
            <a:extLst>
              <a:ext uri="{FF2B5EF4-FFF2-40B4-BE49-F238E27FC236}">
                <a16:creationId xmlns:a16="http://schemas.microsoft.com/office/drawing/2014/main" xmlns="" id="{EC67B49B-14CD-AB51-4EF6-5B7BC17015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ình chữ nhật 9">
            <a:extLst>
              <a:ext uri="{FF2B5EF4-FFF2-40B4-BE49-F238E27FC236}">
                <a16:creationId xmlns:a16="http://schemas.microsoft.com/office/drawing/2014/main" xmlns="" id="{64C72AA5-9FDB-67A9-246E-34705A208614}"/>
              </a:ext>
            </a:extLst>
          </p:cNvPr>
          <p:cNvSpPr/>
          <p:nvPr/>
        </p:nvSpPr>
        <p:spPr>
          <a:xfrm>
            <a:off x="7332860" y="695109"/>
            <a:ext cx="4572000"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12" name="Đọc gam Đô trưởng và các nốt trục - SGK Âm nhạc 6 Cánh diều">
            <a:hlinkClick r:id="" action="ppaction://media"/>
            <a:extLst>
              <a:ext uri="{FF2B5EF4-FFF2-40B4-BE49-F238E27FC236}">
                <a16:creationId xmlns:a16="http://schemas.microsoft.com/office/drawing/2014/main" xmlns="" id="{29E52C17-77BF-45B6-369D-22F3CCE4CD3F}"/>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8"/>
          <a:stretch>
            <a:fillRect/>
          </a:stretch>
        </p:blipFill>
        <p:spPr>
          <a:xfrm>
            <a:off x="1154019" y="5842944"/>
            <a:ext cx="914400" cy="914400"/>
          </a:xfrm>
          <a:prstGeom prst="rect">
            <a:avLst/>
          </a:prstGeom>
        </p:spPr>
      </p:pic>
      <p:pic>
        <p:nvPicPr>
          <p:cNvPr id="696" name="Picture 9" descr="F:\未标题-1.png">
            <a:extLst>
              <a:ext uri="{FF2B5EF4-FFF2-40B4-BE49-F238E27FC236}">
                <a16:creationId xmlns:a16="http://schemas.microsoft.com/office/drawing/2014/main" xmlns="" id="{01366328-F1FB-4B80-9ECC-2E2EDFD1B8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697" name="Picture 4" descr="F:\未标题-1.png">
            <a:extLst>
              <a:ext uri="{FF2B5EF4-FFF2-40B4-BE49-F238E27FC236}">
                <a16:creationId xmlns:a16="http://schemas.microsoft.com/office/drawing/2014/main" xmlns="" id="{83BB81FC-9F90-4191-A360-36DB920276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0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animEffect transition="in" filter="fade">
                                      <p:cBhvr>
                                        <p:cTn id="12" dur="1000"/>
                                        <p:tgtEl>
                                          <p:spTgt spid="697"/>
                                        </p:tgtEl>
                                      </p:cBhvr>
                                    </p:animEffect>
                                    <p:anim calcmode="lin" valueType="num">
                                      <p:cBhvr>
                                        <p:cTn id="13" dur="1000" fill="hold"/>
                                        <p:tgtEl>
                                          <p:spTgt spid="697"/>
                                        </p:tgtEl>
                                        <p:attrNameLst>
                                          <p:attrName>ppt_x</p:attrName>
                                        </p:attrNameLst>
                                      </p:cBhvr>
                                      <p:tavLst>
                                        <p:tav tm="0">
                                          <p:val>
                                            <p:strVal val="#ppt_x"/>
                                          </p:val>
                                        </p:tav>
                                        <p:tav tm="100000">
                                          <p:val>
                                            <p:strVal val="#ppt_x"/>
                                          </p:val>
                                        </p:tav>
                                      </p:tavLst>
                                    </p:anim>
                                    <p:anim calcmode="lin" valueType="num">
                                      <p:cBhvr>
                                        <p:cTn id="14" dur="1000" fill="hold"/>
                                        <p:tgtEl>
                                          <p:spTgt spid="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765" fill="hold"/>
                                        <p:tgtEl>
                                          <p:spTgt spid="12"/>
                                        </p:tgtEl>
                                      </p:cBhvr>
                                    </p:cmd>
                                  </p:childTnLst>
                                </p:cTn>
                              </p:par>
                            </p:childTnLst>
                          </p:cTn>
                        </p:par>
                      </p:childTnLst>
                    </p:cTn>
                  </p:par>
                </p:childTnLst>
              </p:cTn>
              <p:nextCondLst>
                <p:cond evt="onClick" delay="0">
                  <p:tgtEl>
                    <p:spTgt spid="12"/>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3B80EB-25B3-4E74-8217-E24BAB0810C1}"/>
              </a:ext>
            </a:extLst>
          </p:cNvPr>
          <p:cNvPicPr>
            <a:picLocks noChangeAspect="1"/>
          </p:cNvPicPr>
          <p:nvPr/>
        </p:nvPicPr>
        <p:blipFill>
          <a:blip r:embed="rId4"/>
          <a:stretch>
            <a:fillRect/>
          </a:stretch>
        </p:blipFill>
        <p:spPr>
          <a:xfrm>
            <a:off x="850528" y="1793584"/>
            <a:ext cx="15650378" cy="2594447"/>
          </a:xfrm>
          <a:prstGeom prst="rect">
            <a:avLst/>
          </a:prstGeom>
        </p:spPr>
      </p:pic>
      <p:pic>
        <p:nvPicPr>
          <p:cNvPr id="10" name="Picture 85">
            <a:extLst>
              <a:ext uri="{FF2B5EF4-FFF2-40B4-BE49-F238E27FC236}">
                <a16:creationId xmlns:a16="http://schemas.microsoft.com/office/drawing/2014/main" xmlns="" id="{15023FFD-1EB0-4ED2-269B-DC1F262BE9CB}"/>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3917706" y="5138237"/>
            <a:ext cx="3003560" cy="5384907"/>
          </a:xfrm>
          <a:prstGeom prst="rect">
            <a:avLst/>
          </a:prstGeom>
        </p:spPr>
      </p:pic>
      <p:pic>
        <p:nvPicPr>
          <p:cNvPr id="5" name="Picture 10" descr="NOTES2">
            <a:extLst>
              <a:ext uri="{FF2B5EF4-FFF2-40B4-BE49-F238E27FC236}">
                <a16:creationId xmlns:a16="http://schemas.microsoft.com/office/drawing/2014/main" xmlns="" id="{EC67B49B-14CD-AB51-4EF6-5B7BC17015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590" y="11033"/>
            <a:ext cx="12858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xmlns="" id="{E619731C-5D95-419A-B09F-7DAD4FDF37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2322" y="739696"/>
            <a:ext cx="3674475" cy="9869867"/>
          </a:xfrm>
          <a:prstGeom prst="rect">
            <a:avLst/>
          </a:prstGeom>
        </p:spPr>
      </p:pic>
      <p:pic>
        <p:nvPicPr>
          <p:cNvPr id="11" name="Picture 9" descr="F:\未标题-1.png">
            <a:extLst>
              <a:ext uri="{FF2B5EF4-FFF2-40B4-BE49-F238E27FC236}">
                <a16:creationId xmlns:a16="http://schemas.microsoft.com/office/drawing/2014/main" xmlns="" id="{C50D4DB9-86BF-4B62-92CA-3D043B00B8D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139110" y="8246865"/>
            <a:ext cx="18628514" cy="20493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未标题-1.png">
            <a:extLst>
              <a:ext uri="{FF2B5EF4-FFF2-40B4-BE49-F238E27FC236}">
                <a16:creationId xmlns:a16="http://schemas.microsoft.com/office/drawing/2014/main" xmlns="" id="{FEE6830D-03EC-4DC8-A9CE-9F3BFB203C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104539" y="9075908"/>
            <a:ext cx="18628514" cy="1325744"/>
          </a:xfrm>
          <a:prstGeom prst="rect">
            <a:avLst/>
          </a:prstGeom>
          <a:noFill/>
          <a:extLst>
            <a:ext uri="{909E8E84-426E-40DD-AFC4-6F175D3DCCD1}">
              <a14:hiddenFill xmlns:a14="http://schemas.microsoft.com/office/drawing/2010/main">
                <a:solidFill>
                  <a:srgbClr val="FFFFFF"/>
                </a:solidFill>
              </a14:hiddenFill>
            </a:ext>
          </a:extLst>
        </p:spPr>
      </p:pic>
      <p:pic>
        <p:nvPicPr>
          <p:cNvPr id="2" name="tt34">
            <a:hlinkClick r:id="" action="ppaction://media"/>
            <a:extLst>
              <a:ext uri="{FF2B5EF4-FFF2-40B4-BE49-F238E27FC236}">
                <a16:creationId xmlns:a16="http://schemas.microsoft.com/office/drawing/2014/main" xmlns="" id="{D3BBEAD4-42A1-448B-9BE9-C8EDE8DFFB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3900" y="5710016"/>
            <a:ext cx="914400" cy="914400"/>
          </a:xfrm>
          <a:prstGeom prst="rect">
            <a:avLst/>
          </a:prstGeom>
        </p:spPr>
      </p:pic>
    </p:spTree>
    <p:extLst>
      <p:ext uri="{BB962C8B-B14F-4D97-AF65-F5344CB8AC3E}">
        <p14:creationId xmlns:p14="http://schemas.microsoft.com/office/powerpoint/2010/main" val="2931117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ACF9CFF-AB6D-4AB6-9E41-2EE0A7B65B5B}"/>
              </a:ext>
            </a:extLst>
          </p:cNvPr>
          <p:cNvPicPr>
            <a:picLocks noChangeAspect="1"/>
          </p:cNvPicPr>
          <p:nvPr/>
        </p:nvPicPr>
        <p:blipFill>
          <a:blip r:embed="rId6"/>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xmlns="" id="{A0E3DCCB-BAC1-4647-9EBC-51FBDC0BF01F}"/>
              </a:ext>
            </a:extLst>
          </p:cNvPr>
          <p:cNvPicPr>
            <a:picLocks noChangeAspect="1"/>
          </p:cNvPicPr>
          <p:nvPr/>
        </p:nvPicPr>
        <p:blipFill>
          <a:blip r:embed="rId7"/>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xmlns=""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xmlns=""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xmlns=""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xmlns=""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xmlns=""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xmlns=""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4" name="Freeform 4">
            <a:extLst>
              <a:ext uri="{FF2B5EF4-FFF2-40B4-BE49-F238E27FC236}">
                <a16:creationId xmlns:a16="http://schemas.microsoft.com/office/drawing/2014/main" xmlns=""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2" name="Hình chữ nhật 15">
            <a:extLst>
              <a:ext uri="{FF2B5EF4-FFF2-40B4-BE49-F238E27FC236}">
                <a16:creationId xmlns:a16="http://schemas.microsoft.com/office/drawing/2014/main" xmlns="" id="{A219E6E0-D4D9-4A84-9591-BB3CD98B1024}"/>
              </a:ext>
            </a:extLst>
          </p:cNvPr>
          <p:cNvSpPr/>
          <p:nvPr/>
        </p:nvSpPr>
        <p:spPr>
          <a:xfrm>
            <a:off x="2585339" y="549535"/>
            <a:ext cx="4213974"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Ghép toàn bài:</a:t>
            </a:r>
          </a:p>
        </p:txBody>
      </p:sp>
      <p:pic>
        <p:nvPicPr>
          <p:cNvPr id="2" name="h tdn 3.mp3 dem ha">
            <a:hlinkClick r:id="" action="ppaction://media"/>
            <a:extLst>
              <a:ext uri="{FF2B5EF4-FFF2-40B4-BE49-F238E27FC236}">
                <a16:creationId xmlns:a16="http://schemas.microsoft.com/office/drawing/2014/main" xmlns="" id="{389D3BB1-232F-4051-ADFA-8EAFF4715A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3348" y="6958784"/>
            <a:ext cx="914400" cy="914400"/>
          </a:xfrm>
          <a:prstGeom prst="rect">
            <a:avLst/>
          </a:prstGeom>
        </p:spPr>
      </p:pic>
      <p:pic>
        <p:nvPicPr>
          <p:cNvPr id="3" name="Bài đọc nhạc số 3  Âm nhạc lớp 5 (SGK Kết Nối Tri Thức Với Cuộc Sống) - #coverbytmn">
            <a:hlinkClick r:id="" action="ppaction://media"/>
            <a:extLst>
              <a:ext uri="{FF2B5EF4-FFF2-40B4-BE49-F238E27FC236}">
                <a16:creationId xmlns:a16="http://schemas.microsoft.com/office/drawing/2014/main" xmlns="" id="{40FEE782-04AE-4C1A-845E-FD609ADA8F2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8546" y="1683208"/>
            <a:ext cx="877163" cy="877163"/>
          </a:xfrm>
          <a:prstGeom prst="rect">
            <a:avLst/>
          </a:prstGeom>
        </p:spPr>
      </p:pic>
    </p:spTree>
    <p:extLst>
      <p:ext uri="{BB962C8B-B14F-4D97-AF65-F5344CB8AC3E}">
        <p14:creationId xmlns:p14="http://schemas.microsoft.com/office/powerpoint/2010/main" val="6432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293"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8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ACF9CFF-AB6D-4AB6-9E41-2EE0A7B65B5B}"/>
              </a:ext>
            </a:extLst>
          </p:cNvPr>
          <p:cNvPicPr>
            <a:picLocks noChangeAspect="1"/>
          </p:cNvPicPr>
          <p:nvPr/>
        </p:nvPicPr>
        <p:blipFill>
          <a:blip r:embed="rId6"/>
          <a:stretch>
            <a:fillRect/>
          </a:stretch>
        </p:blipFill>
        <p:spPr>
          <a:xfrm>
            <a:off x="839001" y="4462177"/>
            <a:ext cx="15167193" cy="1785854"/>
          </a:xfrm>
          <a:prstGeom prst="rect">
            <a:avLst/>
          </a:prstGeom>
        </p:spPr>
      </p:pic>
      <p:pic>
        <p:nvPicPr>
          <p:cNvPr id="11" name="Picture 10">
            <a:extLst>
              <a:ext uri="{FF2B5EF4-FFF2-40B4-BE49-F238E27FC236}">
                <a16:creationId xmlns:a16="http://schemas.microsoft.com/office/drawing/2014/main" xmlns="" id="{A0E3DCCB-BAC1-4647-9EBC-51FBDC0BF01F}"/>
              </a:ext>
            </a:extLst>
          </p:cNvPr>
          <p:cNvPicPr>
            <a:picLocks noChangeAspect="1"/>
          </p:cNvPicPr>
          <p:nvPr/>
        </p:nvPicPr>
        <p:blipFill>
          <a:blip r:embed="rId7"/>
          <a:stretch>
            <a:fillRect/>
          </a:stretch>
        </p:blipFill>
        <p:spPr>
          <a:xfrm>
            <a:off x="839001" y="2364524"/>
            <a:ext cx="15167193" cy="1654466"/>
          </a:xfrm>
          <a:prstGeom prst="rect">
            <a:avLst/>
          </a:prstGeom>
        </p:spPr>
      </p:pic>
      <p:pic>
        <p:nvPicPr>
          <p:cNvPr id="4" name="Picture 9" descr="F:\未标题-1.png">
            <a:extLst>
              <a:ext uri="{FF2B5EF4-FFF2-40B4-BE49-F238E27FC236}">
                <a16:creationId xmlns:a16="http://schemas.microsoft.com/office/drawing/2014/main" xmlns=""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xmlns=""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xmlns=""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xmlns=""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xmlns=""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xmlns="" id="{F99DF91D-8CE7-47FD-870D-8961A66A857D}"/>
              </a:ext>
            </a:extLst>
          </p:cNvPr>
          <p:cNvSpPr/>
          <p:nvPr/>
        </p:nvSpPr>
        <p:spPr>
          <a:xfrm>
            <a:off x="5706915" y="163967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4" name="Freeform 4">
            <a:extLst>
              <a:ext uri="{FF2B5EF4-FFF2-40B4-BE49-F238E27FC236}">
                <a16:creationId xmlns:a16="http://schemas.microsoft.com/office/drawing/2014/main" xmlns=""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50" name="Hình ảnh 5" descr="Ảnh có chứa biểu tượng&#10;&#10;Mô tả được tạo tự động">
            <a:extLst>
              <a:ext uri="{FF2B5EF4-FFF2-40B4-BE49-F238E27FC236}">
                <a16:creationId xmlns:a16="http://schemas.microsoft.com/office/drawing/2014/main" xmlns="" id="{670AABE1-D486-4F7F-A1AF-AA4866F0C19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282709" y="4369972"/>
            <a:ext cx="641985" cy="568643"/>
          </a:xfrm>
          <a:prstGeom prst="rect">
            <a:avLst/>
          </a:prstGeom>
        </p:spPr>
      </p:pic>
      <p:sp>
        <p:nvSpPr>
          <p:cNvPr id="52" name="Hình chữ nhật 15">
            <a:extLst>
              <a:ext uri="{FF2B5EF4-FFF2-40B4-BE49-F238E27FC236}">
                <a16:creationId xmlns:a16="http://schemas.microsoft.com/office/drawing/2014/main" xmlns="" id="{A219E6E0-D4D9-4A84-9591-BB3CD98B1024}"/>
              </a:ext>
            </a:extLst>
          </p:cNvPr>
          <p:cNvSpPr/>
          <p:nvPr/>
        </p:nvSpPr>
        <p:spPr>
          <a:xfrm>
            <a:off x="2177395" y="522944"/>
            <a:ext cx="1018035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gõ đệm theo phách:</a:t>
            </a:r>
          </a:p>
        </p:txBody>
      </p:sp>
      <p:pic>
        <p:nvPicPr>
          <p:cNvPr id="53" name="h tdn 3.mp3 dem ha">
            <a:hlinkClick r:id="" action="ppaction://media"/>
            <a:extLst>
              <a:ext uri="{FF2B5EF4-FFF2-40B4-BE49-F238E27FC236}">
                <a16:creationId xmlns:a16="http://schemas.microsoft.com/office/drawing/2014/main" xmlns="" id="{3894C205-89F3-4DD7-84E9-388169C4E1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1214" y="7415984"/>
            <a:ext cx="914400" cy="914400"/>
          </a:xfrm>
          <a:prstGeom prst="rect">
            <a:avLst/>
          </a:prstGeom>
        </p:spPr>
      </p:pic>
      <p:pic>
        <p:nvPicPr>
          <p:cNvPr id="54" name="Hình ảnh 5" descr="Ảnh có chứa biểu tượng&#10;&#10;Mô tả được tạo tự động">
            <a:extLst>
              <a:ext uri="{FF2B5EF4-FFF2-40B4-BE49-F238E27FC236}">
                <a16:creationId xmlns:a16="http://schemas.microsoft.com/office/drawing/2014/main" xmlns="" id="{C21D5F8D-9BD3-41F6-A2A2-3013D31FF5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240924" y="4418932"/>
            <a:ext cx="641985" cy="568643"/>
          </a:xfrm>
          <a:prstGeom prst="rect">
            <a:avLst/>
          </a:prstGeom>
        </p:spPr>
      </p:pic>
      <p:pic>
        <p:nvPicPr>
          <p:cNvPr id="55" name="Hình ảnh 5" descr="Ảnh có chứa biểu tượng&#10;&#10;Mô tả được tạo tự động">
            <a:extLst>
              <a:ext uri="{FF2B5EF4-FFF2-40B4-BE49-F238E27FC236}">
                <a16:creationId xmlns:a16="http://schemas.microsoft.com/office/drawing/2014/main" xmlns="" id="{090A7882-C165-4E7C-BE51-8535B43F274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908095" y="4326332"/>
            <a:ext cx="641985" cy="568643"/>
          </a:xfrm>
          <a:prstGeom prst="rect">
            <a:avLst/>
          </a:prstGeom>
        </p:spPr>
      </p:pic>
      <p:pic>
        <p:nvPicPr>
          <p:cNvPr id="56" name="Hình ảnh 5" descr="Ảnh có chứa biểu tượng&#10;&#10;Mô tả được tạo tự động">
            <a:extLst>
              <a:ext uri="{FF2B5EF4-FFF2-40B4-BE49-F238E27FC236}">
                <a16:creationId xmlns:a16="http://schemas.microsoft.com/office/drawing/2014/main" xmlns="" id="{D96989FC-335D-4DF3-B10C-8D3B792F975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416395" y="4315154"/>
            <a:ext cx="641985" cy="568643"/>
          </a:xfrm>
          <a:prstGeom prst="rect">
            <a:avLst/>
          </a:prstGeom>
        </p:spPr>
      </p:pic>
      <p:pic>
        <p:nvPicPr>
          <p:cNvPr id="57" name="Hình ảnh 5" descr="Ảnh có chứa biểu tượng&#10;&#10;Mô tả được tạo tự động">
            <a:extLst>
              <a:ext uri="{FF2B5EF4-FFF2-40B4-BE49-F238E27FC236}">
                <a16:creationId xmlns:a16="http://schemas.microsoft.com/office/drawing/2014/main" xmlns="" id="{3A0F7EE2-2EB7-4CD3-B73A-06E87FFDE58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292766" y="4376123"/>
            <a:ext cx="641985" cy="568643"/>
          </a:xfrm>
          <a:prstGeom prst="rect">
            <a:avLst/>
          </a:prstGeom>
        </p:spPr>
      </p:pic>
      <p:pic>
        <p:nvPicPr>
          <p:cNvPr id="58" name="Hình ảnh 5" descr="Ảnh có chứa biểu tượng&#10;&#10;Mô tả được tạo tự động">
            <a:extLst>
              <a:ext uri="{FF2B5EF4-FFF2-40B4-BE49-F238E27FC236}">
                <a16:creationId xmlns:a16="http://schemas.microsoft.com/office/drawing/2014/main" xmlns="" id="{1F58A686-1621-4A43-9C41-785F37ADDC9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244271" y="4353848"/>
            <a:ext cx="641985" cy="568643"/>
          </a:xfrm>
          <a:prstGeom prst="rect">
            <a:avLst/>
          </a:prstGeom>
        </p:spPr>
      </p:pic>
      <p:pic>
        <p:nvPicPr>
          <p:cNvPr id="59" name="Hình ảnh 5" descr="Ảnh có chứa biểu tượng&#10;&#10;Mô tả được tạo tự động">
            <a:extLst>
              <a:ext uri="{FF2B5EF4-FFF2-40B4-BE49-F238E27FC236}">
                <a16:creationId xmlns:a16="http://schemas.microsoft.com/office/drawing/2014/main" xmlns="" id="{202E3B0A-8101-4879-8AAB-5F835E46A3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001611" y="4353848"/>
            <a:ext cx="641985" cy="568643"/>
          </a:xfrm>
          <a:prstGeom prst="rect">
            <a:avLst/>
          </a:prstGeom>
        </p:spPr>
      </p:pic>
      <p:pic>
        <p:nvPicPr>
          <p:cNvPr id="60" name="Hình ảnh 5" descr="Ảnh có chứa biểu tượng&#10;&#10;Mô tả được tạo tự động">
            <a:extLst>
              <a:ext uri="{FF2B5EF4-FFF2-40B4-BE49-F238E27FC236}">
                <a16:creationId xmlns:a16="http://schemas.microsoft.com/office/drawing/2014/main" xmlns="" id="{E3226828-D257-4DA7-A6F6-B942DD90D86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297829" y="4302008"/>
            <a:ext cx="641985" cy="568643"/>
          </a:xfrm>
          <a:prstGeom prst="rect">
            <a:avLst/>
          </a:prstGeom>
        </p:spPr>
      </p:pic>
      <p:pic>
        <p:nvPicPr>
          <p:cNvPr id="61" name="Hình ảnh 5" descr="Ảnh có chứa biểu tượng&#10;&#10;Mô tả được tạo tự động">
            <a:extLst>
              <a:ext uri="{FF2B5EF4-FFF2-40B4-BE49-F238E27FC236}">
                <a16:creationId xmlns:a16="http://schemas.microsoft.com/office/drawing/2014/main" xmlns="" id="{ABC59AA4-4F5A-4A5D-816C-97F7FFC358A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99276" y="4324912"/>
            <a:ext cx="641985" cy="568643"/>
          </a:xfrm>
          <a:prstGeom prst="rect">
            <a:avLst/>
          </a:prstGeom>
        </p:spPr>
      </p:pic>
      <p:pic>
        <p:nvPicPr>
          <p:cNvPr id="62" name="Hình ảnh 5" descr="Ảnh có chứa biểu tượng&#10;&#10;Mô tả được tạo tự động">
            <a:extLst>
              <a:ext uri="{FF2B5EF4-FFF2-40B4-BE49-F238E27FC236}">
                <a16:creationId xmlns:a16="http://schemas.microsoft.com/office/drawing/2014/main" xmlns="" id="{3A57BA2A-D585-4E22-9B0F-C3840FF1053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77035" y="4324912"/>
            <a:ext cx="641985" cy="568643"/>
          </a:xfrm>
          <a:prstGeom prst="rect">
            <a:avLst/>
          </a:prstGeom>
        </p:spPr>
      </p:pic>
      <p:pic>
        <p:nvPicPr>
          <p:cNvPr id="63" name="Hình ảnh 5" descr="Ảnh có chứa biểu tượng&#10;&#10;Mô tả được tạo tự động">
            <a:extLst>
              <a:ext uri="{FF2B5EF4-FFF2-40B4-BE49-F238E27FC236}">
                <a16:creationId xmlns:a16="http://schemas.microsoft.com/office/drawing/2014/main" xmlns="" id="{1C4A4709-5752-465C-BBEF-91DB1924F63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4316636"/>
            <a:ext cx="641985" cy="568643"/>
          </a:xfrm>
          <a:prstGeom prst="rect">
            <a:avLst/>
          </a:prstGeom>
        </p:spPr>
      </p:pic>
      <p:pic>
        <p:nvPicPr>
          <p:cNvPr id="64" name="Hình ảnh 5" descr="Ảnh có chứa biểu tượng&#10;&#10;Mô tả được tạo tự động">
            <a:extLst>
              <a:ext uri="{FF2B5EF4-FFF2-40B4-BE49-F238E27FC236}">
                <a16:creationId xmlns:a16="http://schemas.microsoft.com/office/drawing/2014/main" xmlns="" id="{4D1235E9-3D33-49AE-BF8D-6A13028E104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19020" y="4326091"/>
            <a:ext cx="641985" cy="568643"/>
          </a:xfrm>
          <a:prstGeom prst="rect">
            <a:avLst/>
          </a:prstGeom>
        </p:spPr>
      </p:pic>
      <p:pic>
        <p:nvPicPr>
          <p:cNvPr id="65" name="Hình ảnh 5" descr="Ảnh có chứa biểu tượng&#10;&#10;Mô tả được tạo tự động">
            <a:extLst>
              <a:ext uri="{FF2B5EF4-FFF2-40B4-BE49-F238E27FC236}">
                <a16:creationId xmlns:a16="http://schemas.microsoft.com/office/drawing/2014/main" xmlns="" id="{2C17A3D4-C144-497D-B057-423DA14C476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95314" y="6928433"/>
            <a:ext cx="641985" cy="568643"/>
          </a:xfrm>
          <a:prstGeom prst="rect">
            <a:avLst/>
          </a:prstGeom>
        </p:spPr>
      </p:pic>
      <p:pic>
        <p:nvPicPr>
          <p:cNvPr id="66" name="Hình ảnh 5" descr="Ảnh có chứa biểu tượng&#10;&#10;Mô tả được tạo tự động">
            <a:extLst>
              <a:ext uri="{FF2B5EF4-FFF2-40B4-BE49-F238E27FC236}">
                <a16:creationId xmlns:a16="http://schemas.microsoft.com/office/drawing/2014/main" xmlns="" id="{A9B8276F-8EF5-4642-B3D1-2C6D6A9FFFE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976986" y="6952994"/>
            <a:ext cx="641985" cy="568643"/>
          </a:xfrm>
          <a:prstGeom prst="rect">
            <a:avLst/>
          </a:prstGeom>
        </p:spPr>
      </p:pic>
      <p:pic>
        <p:nvPicPr>
          <p:cNvPr id="67" name="Hình ảnh 5" descr="Ảnh có chứa biểu tượng&#10;&#10;Mô tả được tạo tự động">
            <a:extLst>
              <a:ext uri="{FF2B5EF4-FFF2-40B4-BE49-F238E27FC236}">
                <a16:creationId xmlns:a16="http://schemas.microsoft.com/office/drawing/2014/main" xmlns="" id="{DC65133E-5752-4222-8632-FAB9C57903C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919932" y="6914426"/>
            <a:ext cx="641985" cy="568643"/>
          </a:xfrm>
          <a:prstGeom prst="rect">
            <a:avLst/>
          </a:prstGeom>
        </p:spPr>
      </p:pic>
      <p:pic>
        <p:nvPicPr>
          <p:cNvPr id="68" name="Hình ảnh 5" descr="Ảnh có chứa biểu tượng&#10;&#10;Mô tả được tạo tự động">
            <a:extLst>
              <a:ext uri="{FF2B5EF4-FFF2-40B4-BE49-F238E27FC236}">
                <a16:creationId xmlns:a16="http://schemas.microsoft.com/office/drawing/2014/main" xmlns="" id="{C2C25333-BF0E-4EA5-AABF-53485AFA062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777798" y="7041385"/>
            <a:ext cx="641985" cy="568643"/>
          </a:xfrm>
          <a:prstGeom prst="rect">
            <a:avLst/>
          </a:prstGeom>
        </p:spPr>
      </p:pic>
      <p:pic>
        <p:nvPicPr>
          <p:cNvPr id="69" name="Hình ảnh 5" descr="Ảnh có chứa biểu tượng&#10;&#10;Mô tả được tạo tự động">
            <a:extLst>
              <a:ext uri="{FF2B5EF4-FFF2-40B4-BE49-F238E27FC236}">
                <a16:creationId xmlns:a16="http://schemas.microsoft.com/office/drawing/2014/main" xmlns="" id="{FD38D141-A604-4955-85D7-356B31731A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098790" y="7110469"/>
            <a:ext cx="641985" cy="568643"/>
          </a:xfrm>
          <a:prstGeom prst="rect">
            <a:avLst/>
          </a:prstGeom>
        </p:spPr>
      </p:pic>
      <p:pic>
        <p:nvPicPr>
          <p:cNvPr id="70" name="Hình ảnh 5" descr="Ảnh có chứa biểu tượng&#10;&#10;Mô tả được tạo tự động">
            <a:extLst>
              <a:ext uri="{FF2B5EF4-FFF2-40B4-BE49-F238E27FC236}">
                <a16:creationId xmlns:a16="http://schemas.microsoft.com/office/drawing/2014/main" xmlns="" id="{7238683E-D4FE-46A9-B060-A07E23E86E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062116" y="7056374"/>
            <a:ext cx="641985" cy="568643"/>
          </a:xfrm>
          <a:prstGeom prst="rect">
            <a:avLst/>
          </a:prstGeom>
        </p:spPr>
      </p:pic>
      <p:pic>
        <p:nvPicPr>
          <p:cNvPr id="71" name="Hình ảnh 5" descr="Ảnh có chứa biểu tượng&#10;&#10;Mô tả được tạo tự động">
            <a:extLst>
              <a:ext uri="{FF2B5EF4-FFF2-40B4-BE49-F238E27FC236}">
                <a16:creationId xmlns:a16="http://schemas.microsoft.com/office/drawing/2014/main" xmlns="" id="{9E96D9EF-22C2-489E-A5B1-FA35963469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636531" y="6984683"/>
            <a:ext cx="641985" cy="568643"/>
          </a:xfrm>
          <a:prstGeom prst="rect">
            <a:avLst/>
          </a:prstGeom>
        </p:spPr>
      </p:pic>
      <p:pic>
        <p:nvPicPr>
          <p:cNvPr id="72" name="Hình ảnh 5" descr="Ảnh có chứa biểu tượng&#10;&#10;Mô tả được tạo tự động">
            <a:extLst>
              <a:ext uri="{FF2B5EF4-FFF2-40B4-BE49-F238E27FC236}">
                <a16:creationId xmlns:a16="http://schemas.microsoft.com/office/drawing/2014/main" xmlns="" id="{915C2979-9B05-4F90-8D5A-0FD4F23493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915402" y="7015882"/>
            <a:ext cx="641985" cy="568643"/>
          </a:xfrm>
          <a:prstGeom prst="rect">
            <a:avLst/>
          </a:prstGeom>
        </p:spPr>
      </p:pic>
      <p:pic>
        <p:nvPicPr>
          <p:cNvPr id="73" name="Hình ảnh 5" descr="Ảnh có chứa biểu tượng&#10;&#10;Mô tả được tạo tự động">
            <a:extLst>
              <a:ext uri="{FF2B5EF4-FFF2-40B4-BE49-F238E27FC236}">
                <a16:creationId xmlns:a16="http://schemas.microsoft.com/office/drawing/2014/main" xmlns="" id="{AFE67B65-42CA-4872-9C26-71915D666A5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012220" y="7015882"/>
            <a:ext cx="641985" cy="568643"/>
          </a:xfrm>
          <a:prstGeom prst="rect">
            <a:avLst/>
          </a:prstGeom>
        </p:spPr>
      </p:pic>
      <p:pic>
        <p:nvPicPr>
          <p:cNvPr id="74" name="Hình ảnh 5" descr="Ảnh có chứa biểu tượng&#10;&#10;Mô tả được tạo tự động">
            <a:extLst>
              <a:ext uri="{FF2B5EF4-FFF2-40B4-BE49-F238E27FC236}">
                <a16:creationId xmlns:a16="http://schemas.microsoft.com/office/drawing/2014/main" xmlns="" id="{B9CE9EAC-EAA2-439C-AD42-D630FC5EF0F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109039" y="7015882"/>
            <a:ext cx="641985" cy="568643"/>
          </a:xfrm>
          <a:prstGeom prst="rect">
            <a:avLst/>
          </a:prstGeom>
        </p:spPr>
      </p:pic>
      <p:pic>
        <p:nvPicPr>
          <p:cNvPr id="75" name="Hình ảnh 5" descr="Ảnh có chứa biểu tượng&#10;&#10;Mô tả được tạo tự động">
            <a:extLst>
              <a:ext uri="{FF2B5EF4-FFF2-40B4-BE49-F238E27FC236}">
                <a16:creationId xmlns:a16="http://schemas.microsoft.com/office/drawing/2014/main" xmlns="" id="{A0E6015A-A126-47DF-A38E-21F142425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476644" y="7032244"/>
            <a:ext cx="641985" cy="568643"/>
          </a:xfrm>
          <a:prstGeom prst="rect">
            <a:avLst/>
          </a:prstGeom>
        </p:spPr>
      </p:pic>
      <p:pic>
        <p:nvPicPr>
          <p:cNvPr id="76" name="Hình ảnh 5" descr="Ảnh có chứa biểu tượng&#10;&#10;Mô tả được tạo tự động">
            <a:extLst>
              <a:ext uri="{FF2B5EF4-FFF2-40B4-BE49-F238E27FC236}">
                <a16:creationId xmlns:a16="http://schemas.microsoft.com/office/drawing/2014/main" xmlns="" id="{8651E1E7-7638-4DBD-9905-C9FA6A74431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3844249" y="7048606"/>
            <a:ext cx="641985" cy="568643"/>
          </a:xfrm>
          <a:prstGeom prst="rect">
            <a:avLst/>
          </a:prstGeom>
        </p:spPr>
      </p:pic>
      <p:pic>
        <p:nvPicPr>
          <p:cNvPr id="39" name="Bài đọc nhạc số 3  Âm nhạc lớp 5 (SGK Kết Nối Tri Thức Với Cuộc Sống) - #coverbytmn">
            <a:hlinkClick r:id="" action="ppaction://media"/>
            <a:extLst>
              <a:ext uri="{FF2B5EF4-FFF2-40B4-BE49-F238E27FC236}">
                <a16:creationId xmlns:a16="http://schemas.microsoft.com/office/drawing/2014/main" xmlns="" id="{15A5977A-4DDC-4B6F-B345-8541C06288F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8546" y="1683208"/>
            <a:ext cx="877163" cy="877163"/>
          </a:xfrm>
          <a:prstGeom prst="rect">
            <a:avLst/>
          </a:prstGeom>
        </p:spPr>
      </p:pic>
    </p:spTree>
    <p:extLst>
      <p:ext uri="{BB962C8B-B14F-4D97-AF65-F5344CB8AC3E}">
        <p14:creationId xmlns:p14="http://schemas.microsoft.com/office/powerpoint/2010/main" val="158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293" fill="hold"/>
                                        <p:tgtEl>
                                          <p:spTgt spid="53"/>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844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3"/>
                </p:tgtEl>
              </p:cMediaNode>
            </p:audio>
            <p:audio>
              <p:cMediaNode vol="80000">
                <p:cTn id="19" fill="hold" display="0">
                  <p:stCondLst>
                    <p:cond delay="indefinite"/>
                  </p:stCondLst>
                  <p:endCondLst>
                    <p:cond evt="onStopAudio" delay="0">
                      <p:tgtEl>
                        <p:sldTgt/>
                      </p:tgtEl>
                    </p:cond>
                  </p:endCondLst>
                </p:cTn>
                <p:tgtEl>
                  <p:spTgt spid="3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ACF9CFF-AB6D-4AB6-9E41-2EE0A7B65B5B}"/>
              </a:ext>
            </a:extLst>
          </p:cNvPr>
          <p:cNvPicPr>
            <a:picLocks noChangeAspect="1"/>
          </p:cNvPicPr>
          <p:nvPr/>
        </p:nvPicPr>
        <p:blipFill>
          <a:blip r:embed="rId6"/>
          <a:stretch>
            <a:fillRect/>
          </a:stretch>
        </p:blipFill>
        <p:spPr>
          <a:xfrm>
            <a:off x="1219254" y="4545334"/>
            <a:ext cx="15167193" cy="1785854"/>
          </a:xfrm>
          <a:prstGeom prst="rect">
            <a:avLst/>
          </a:prstGeom>
        </p:spPr>
      </p:pic>
      <p:pic>
        <p:nvPicPr>
          <p:cNvPr id="11" name="Picture 10">
            <a:extLst>
              <a:ext uri="{FF2B5EF4-FFF2-40B4-BE49-F238E27FC236}">
                <a16:creationId xmlns:a16="http://schemas.microsoft.com/office/drawing/2014/main" xmlns="" id="{A0E3DCCB-BAC1-4647-9EBC-51FBDC0BF01F}"/>
              </a:ext>
            </a:extLst>
          </p:cNvPr>
          <p:cNvPicPr>
            <a:picLocks noChangeAspect="1"/>
          </p:cNvPicPr>
          <p:nvPr/>
        </p:nvPicPr>
        <p:blipFill>
          <a:blip r:embed="rId7"/>
          <a:stretch>
            <a:fillRect/>
          </a:stretch>
        </p:blipFill>
        <p:spPr>
          <a:xfrm>
            <a:off x="1019462" y="1647872"/>
            <a:ext cx="15738287" cy="1654466"/>
          </a:xfrm>
          <a:prstGeom prst="rect">
            <a:avLst/>
          </a:prstGeom>
        </p:spPr>
      </p:pic>
      <p:pic>
        <p:nvPicPr>
          <p:cNvPr id="4" name="Picture 9" descr="F:\未标题-1.png">
            <a:extLst>
              <a:ext uri="{FF2B5EF4-FFF2-40B4-BE49-F238E27FC236}">
                <a16:creationId xmlns:a16="http://schemas.microsoft.com/office/drawing/2014/main" xmlns="" id="{1C56F1A9-B9C1-421E-B783-B9BB1241F1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139110" y="7766966"/>
            <a:ext cx="18628514" cy="252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xmlns="" id="{11341A87-1D0E-4863-AA0E-762742DC8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104539" y="8765459"/>
            <a:ext cx="18628514" cy="16361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xmlns="" id="{60402EC7-8849-48E6-B824-B1A914CE8A59}"/>
              </a:ext>
            </a:extLst>
          </p:cNvPr>
          <p:cNvSpPr>
            <a:spLocks noChangeArrowheads="1"/>
          </p:cNvSpPr>
          <p:nvPr/>
        </p:nvSpPr>
        <p:spPr bwMode="auto">
          <a:xfrm>
            <a:off x="845820" y="222830"/>
            <a:ext cx="815055" cy="982808"/>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7" name="Freeform 478">
            <a:extLst>
              <a:ext uri="{FF2B5EF4-FFF2-40B4-BE49-F238E27FC236}">
                <a16:creationId xmlns:a16="http://schemas.microsoft.com/office/drawing/2014/main" xmlns="" id="{7E2D1668-E9F2-4124-B378-F68AFD2A3412}"/>
              </a:ext>
            </a:extLst>
          </p:cNvPr>
          <p:cNvSpPr>
            <a:spLocks/>
          </p:cNvSpPr>
          <p:nvPr/>
        </p:nvSpPr>
        <p:spPr bwMode="auto">
          <a:xfrm>
            <a:off x="1366748" y="726317"/>
            <a:ext cx="1098554" cy="531683"/>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8" name="Freeform 479">
            <a:extLst>
              <a:ext uri="{FF2B5EF4-FFF2-40B4-BE49-F238E27FC236}">
                <a16:creationId xmlns:a16="http://schemas.microsoft.com/office/drawing/2014/main" xmlns="" id="{A6800B54-B6F3-4250-9CDE-CCB72A27794B}"/>
              </a:ext>
            </a:extLst>
          </p:cNvPr>
          <p:cNvSpPr>
            <a:spLocks/>
          </p:cNvSpPr>
          <p:nvPr/>
        </p:nvSpPr>
        <p:spPr bwMode="auto">
          <a:xfrm>
            <a:off x="236301" y="500754"/>
            <a:ext cx="783162" cy="527655"/>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zh-CN" altLang="en-US" sz="2700">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xmlns="" id="{F99DF91D-8CE7-47FD-870D-8961A66A857D}"/>
              </a:ext>
            </a:extLst>
          </p:cNvPr>
          <p:cNvSpPr/>
          <p:nvPr/>
        </p:nvSpPr>
        <p:spPr>
          <a:xfrm>
            <a:off x="5773748" y="1205638"/>
            <a:ext cx="4826321" cy="877163"/>
          </a:xfrm>
          <a:prstGeom prst="rect">
            <a:avLst/>
          </a:prstGeom>
          <a:noFill/>
        </p:spPr>
        <p:txBody>
          <a:bodyPr wrap="non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srgbClr val="FF0000"/>
                </a:solidFill>
                <a:latin typeface="Times New Roman" panose="02020603050405020304" pitchFamily="18" charset="0"/>
              </a:rPr>
              <a:t>Bài đọc nhạc số 3</a:t>
            </a:r>
          </a:p>
        </p:txBody>
      </p:sp>
      <p:sp>
        <p:nvSpPr>
          <p:cNvPr id="14" name="Freeform 4">
            <a:extLst>
              <a:ext uri="{FF2B5EF4-FFF2-40B4-BE49-F238E27FC236}">
                <a16:creationId xmlns:a16="http://schemas.microsoft.com/office/drawing/2014/main" xmlns="" id="{5A0D54AA-A9F0-42CA-BC1D-71E5987AFA11}"/>
              </a:ext>
            </a:extLst>
          </p:cNvPr>
          <p:cNvSpPr/>
          <p:nvPr/>
        </p:nvSpPr>
        <p:spPr>
          <a:xfrm>
            <a:off x="15175684" y="4894975"/>
            <a:ext cx="2421530" cy="4292822"/>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 name="h tdn 3.mp3 dem ha">
            <a:hlinkClick r:id="" action="ppaction://media"/>
            <a:extLst>
              <a:ext uri="{FF2B5EF4-FFF2-40B4-BE49-F238E27FC236}">
                <a16:creationId xmlns:a16="http://schemas.microsoft.com/office/drawing/2014/main" xmlns="" id="{389D3BB1-232F-4051-ADFA-8EAFF4715A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52348" y="7309766"/>
            <a:ext cx="914400" cy="914400"/>
          </a:xfrm>
          <a:prstGeom prst="rect">
            <a:avLst/>
          </a:prstGeom>
        </p:spPr>
      </p:pic>
      <p:sp>
        <p:nvSpPr>
          <p:cNvPr id="15" name="Hình chữ nhật 2">
            <a:extLst>
              <a:ext uri="{FF2B5EF4-FFF2-40B4-BE49-F238E27FC236}">
                <a16:creationId xmlns:a16="http://schemas.microsoft.com/office/drawing/2014/main" xmlns="" id="{98EC2C23-C024-4E37-B6DA-A9FB6F7853E1}"/>
              </a:ext>
            </a:extLst>
          </p:cNvPr>
          <p:cNvSpPr/>
          <p:nvPr/>
        </p:nvSpPr>
        <p:spPr>
          <a:xfrm>
            <a:off x="458039" y="264148"/>
            <a:ext cx="13450475" cy="877163"/>
          </a:xfrm>
          <a:prstGeom prst="rect">
            <a:avLst/>
          </a:prstGeom>
          <a:noFill/>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defTabSz="1371600">
              <a:defRPr/>
            </a:pPr>
            <a:r>
              <a:rPr lang="vi-VN" sz="4800" b="1">
                <a:ln/>
                <a:solidFill>
                  <a:prstClr val="black"/>
                </a:solidFill>
                <a:latin typeface="Times New Roman" panose="02020603050405020304" pitchFamily="18" charset="0"/>
              </a:rPr>
              <a:t>Đọc nhạc kết hợp kí hiệu bàn tay</a:t>
            </a:r>
          </a:p>
        </p:txBody>
      </p:sp>
      <p:pic>
        <p:nvPicPr>
          <p:cNvPr id="16" name="Hình ảnh 5" descr="sol">
            <a:extLst>
              <a:ext uri="{FF2B5EF4-FFF2-40B4-BE49-F238E27FC236}">
                <a16:creationId xmlns:a16="http://schemas.microsoft.com/office/drawing/2014/main" xmlns="" id="{4AEE86BA-9163-45D6-96F1-E17BB2844B62}"/>
              </a:ext>
            </a:extLst>
          </p:cNvPr>
          <p:cNvPicPr>
            <a:picLocks noChangeAspect="1"/>
          </p:cNvPicPr>
          <p:nvPr/>
        </p:nvPicPr>
        <p:blipFill>
          <a:blip r:embed="rId13"/>
          <a:stretch>
            <a:fillRect/>
          </a:stretch>
        </p:blipFill>
        <p:spPr>
          <a:xfrm>
            <a:off x="2126911" y="3864188"/>
            <a:ext cx="774986" cy="440055"/>
          </a:xfrm>
          <a:prstGeom prst="rect">
            <a:avLst/>
          </a:prstGeom>
        </p:spPr>
      </p:pic>
      <p:pic>
        <p:nvPicPr>
          <p:cNvPr id="18" name="Hình ảnh 8" descr="la">
            <a:extLst>
              <a:ext uri="{FF2B5EF4-FFF2-40B4-BE49-F238E27FC236}">
                <a16:creationId xmlns:a16="http://schemas.microsoft.com/office/drawing/2014/main" xmlns="" id="{9D5A4C54-7CFC-40B4-A7AE-DD922D79483A}"/>
              </a:ext>
            </a:extLst>
          </p:cNvPr>
          <p:cNvPicPr>
            <a:picLocks noChangeAspect="1"/>
          </p:cNvPicPr>
          <p:nvPr/>
        </p:nvPicPr>
        <p:blipFill>
          <a:blip r:embed="rId14"/>
          <a:stretch>
            <a:fillRect/>
          </a:stretch>
        </p:blipFill>
        <p:spPr>
          <a:xfrm>
            <a:off x="10463669" y="7136858"/>
            <a:ext cx="662772" cy="415290"/>
          </a:xfrm>
          <a:prstGeom prst="rect">
            <a:avLst/>
          </a:prstGeom>
        </p:spPr>
      </p:pic>
      <p:pic>
        <p:nvPicPr>
          <p:cNvPr id="20" name="Hình ảnh 10" descr="do">
            <a:extLst>
              <a:ext uri="{FF2B5EF4-FFF2-40B4-BE49-F238E27FC236}">
                <a16:creationId xmlns:a16="http://schemas.microsoft.com/office/drawing/2014/main" xmlns="" id="{16D8D3C7-C351-4186-8AFF-3BD0272E797B}"/>
              </a:ext>
            </a:extLst>
          </p:cNvPr>
          <p:cNvPicPr>
            <a:picLocks noChangeAspect="1"/>
          </p:cNvPicPr>
          <p:nvPr/>
        </p:nvPicPr>
        <p:blipFill>
          <a:blip r:embed="rId15"/>
          <a:stretch>
            <a:fillRect/>
          </a:stretch>
        </p:blipFill>
        <p:spPr>
          <a:xfrm>
            <a:off x="6225522" y="3938691"/>
            <a:ext cx="662772" cy="400050"/>
          </a:xfrm>
          <a:prstGeom prst="rect">
            <a:avLst/>
          </a:prstGeom>
        </p:spPr>
      </p:pic>
      <p:pic>
        <p:nvPicPr>
          <p:cNvPr id="21" name="Hình ảnh 11" descr="mi">
            <a:extLst>
              <a:ext uri="{FF2B5EF4-FFF2-40B4-BE49-F238E27FC236}">
                <a16:creationId xmlns:a16="http://schemas.microsoft.com/office/drawing/2014/main" xmlns="" id="{DBA7B3C0-D829-43F1-B6C2-8CFD1056BF60}"/>
              </a:ext>
            </a:extLst>
          </p:cNvPr>
          <p:cNvPicPr>
            <a:picLocks noChangeAspect="1"/>
          </p:cNvPicPr>
          <p:nvPr/>
        </p:nvPicPr>
        <p:blipFill>
          <a:blip r:embed="rId16"/>
          <a:stretch>
            <a:fillRect/>
          </a:stretch>
        </p:blipFill>
        <p:spPr>
          <a:xfrm>
            <a:off x="3273181" y="3930677"/>
            <a:ext cx="997268" cy="349568"/>
          </a:xfrm>
          <a:prstGeom prst="rect">
            <a:avLst/>
          </a:prstGeom>
        </p:spPr>
      </p:pic>
      <p:pic>
        <p:nvPicPr>
          <p:cNvPr id="24" name="Hình ảnh 17" descr="sol">
            <a:extLst>
              <a:ext uri="{FF2B5EF4-FFF2-40B4-BE49-F238E27FC236}">
                <a16:creationId xmlns:a16="http://schemas.microsoft.com/office/drawing/2014/main" xmlns="" id="{3C51FE1A-C10D-444F-BF07-BE65BE9237E5}"/>
              </a:ext>
            </a:extLst>
          </p:cNvPr>
          <p:cNvPicPr>
            <a:picLocks noChangeAspect="1"/>
          </p:cNvPicPr>
          <p:nvPr/>
        </p:nvPicPr>
        <p:blipFill>
          <a:blip r:embed="rId13"/>
          <a:stretch>
            <a:fillRect/>
          </a:stretch>
        </p:blipFill>
        <p:spPr>
          <a:xfrm>
            <a:off x="4588660" y="3915291"/>
            <a:ext cx="774986" cy="440055"/>
          </a:xfrm>
          <a:prstGeom prst="rect">
            <a:avLst/>
          </a:prstGeom>
        </p:spPr>
      </p:pic>
      <p:pic>
        <p:nvPicPr>
          <p:cNvPr id="25" name="Hình ảnh 18" descr="la">
            <a:extLst>
              <a:ext uri="{FF2B5EF4-FFF2-40B4-BE49-F238E27FC236}">
                <a16:creationId xmlns:a16="http://schemas.microsoft.com/office/drawing/2014/main" xmlns="" id="{1A49C245-3900-4FCA-B640-AF50D8541077}"/>
              </a:ext>
            </a:extLst>
          </p:cNvPr>
          <p:cNvPicPr>
            <a:picLocks noChangeAspect="1"/>
          </p:cNvPicPr>
          <p:nvPr/>
        </p:nvPicPr>
        <p:blipFill>
          <a:blip r:embed="rId14"/>
          <a:stretch>
            <a:fillRect/>
          </a:stretch>
        </p:blipFill>
        <p:spPr>
          <a:xfrm>
            <a:off x="7421181" y="7216086"/>
            <a:ext cx="662772" cy="415290"/>
          </a:xfrm>
          <a:prstGeom prst="rect">
            <a:avLst/>
          </a:prstGeom>
        </p:spPr>
      </p:pic>
      <p:pic>
        <p:nvPicPr>
          <p:cNvPr id="26" name="Hình ảnh 19" descr="la">
            <a:extLst>
              <a:ext uri="{FF2B5EF4-FFF2-40B4-BE49-F238E27FC236}">
                <a16:creationId xmlns:a16="http://schemas.microsoft.com/office/drawing/2014/main" xmlns="" id="{DB7CBA2B-EA77-45CB-AA44-440AE3AA5F76}"/>
              </a:ext>
            </a:extLst>
          </p:cNvPr>
          <p:cNvPicPr>
            <a:picLocks noChangeAspect="1"/>
          </p:cNvPicPr>
          <p:nvPr/>
        </p:nvPicPr>
        <p:blipFill>
          <a:blip r:embed="rId14"/>
          <a:stretch>
            <a:fillRect/>
          </a:stretch>
        </p:blipFill>
        <p:spPr>
          <a:xfrm>
            <a:off x="4335804" y="7139858"/>
            <a:ext cx="662772" cy="415290"/>
          </a:xfrm>
          <a:prstGeom prst="rect">
            <a:avLst/>
          </a:prstGeom>
        </p:spPr>
      </p:pic>
      <p:pic>
        <p:nvPicPr>
          <p:cNvPr id="27" name="Hình ảnh 21" descr="sol">
            <a:extLst>
              <a:ext uri="{FF2B5EF4-FFF2-40B4-BE49-F238E27FC236}">
                <a16:creationId xmlns:a16="http://schemas.microsoft.com/office/drawing/2014/main" xmlns="" id="{D10C4A1E-DE64-43D3-83C9-E74C21D41EA4}"/>
              </a:ext>
            </a:extLst>
          </p:cNvPr>
          <p:cNvPicPr>
            <a:picLocks noChangeAspect="1"/>
          </p:cNvPicPr>
          <p:nvPr/>
        </p:nvPicPr>
        <p:blipFill>
          <a:blip r:embed="rId13"/>
          <a:stretch>
            <a:fillRect/>
          </a:stretch>
        </p:blipFill>
        <p:spPr>
          <a:xfrm>
            <a:off x="13904006" y="3958251"/>
            <a:ext cx="774986" cy="440055"/>
          </a:xfrm>
          <a:prstGeom prst="rect">
            <a:avLst/>
          </a:prstGeom>
        </p:spPr>
      </p:pic>
      <p:pic>
        <p:nvPicPr>
          <p:cNvPr id="28" name="Hình ảnh 22" descr="la">
            <a:extLst>
              <a:ext uri="{FF2B5EF4-FFF2-40B4-BE49-F238E27FC236}">
                <a16:creationId xmlns:a16="http://schemas.microsoft.com/office/drawing/2014/main" xmlns="" id="{73CC0D9E-E37C-4828-8C49-3836226363D1}"/>
              </a:ext>
            </a:extLst>
          </p:cNvPr>
          <p:cNvPicPr>
            <a:picLocks noChangeAspect="1"/>
          </p:cNvPicPr>
          <p:nvPr/>
        </p:nvPicPr>
        <p:blipFill>
          <a:blip r:embed="rId14"/>
          <a:stretch>
            <a:fillRect/>
          </a:stretch>
        </p:blipFill>
        <p:spPr>
          <a:xfrm>
            <a:off x="10742492" y="3963921"/>
            <a:ext cx="662772" cy="415290"/>
          </a:xfrm>
          <a:prstGeom prst="rect">
            <a:avLst/>
          </a:prstGeom>
        </p:spPr>
      </p:pic>
      <p:pic>
        <p:nvPicPr>
          <p:cNvPr id="30" name="Hình ảnh 25" descr="re">
            <a:extLst>
              <a:ext uri="{FF2B5EF4-FFF2-40B4-BE49-F238E27FC236}">
                <a16:creationId xmlns:a16="http://schemas.microsoft.com/office/drawing/2014/main" xmlns="" id="{57ADD689-1B75-4458-8DBB-49EA96F32E10}"/>
              </a:ext>
            </a:extLst>
          </p:cNvPr>
          <p:cNvPicPr>
            <a:picLocks noChangeAspect="1"/>
          </p:cNvPicPr>
          <p:nvPr/>
        </p:nvPicPr>
        <p:blipFill>
          <a:blip r:embed="rId17"/>
          <a:stretch>
            <a:fillRect/>
          </a:stretch>
        </p:blipFill>
        <p:spPr>
          <a:xfrm>
            <a:off x="7789445" y="3762003"/>
            <a:ext cx="537227" cy="582930"/>
          </a:xfrm>
          <a:prstGeom prst="rect">
            <a:avLst/>
          </a:prstGeom>
        </p:spPr>
      </p:pic>
      <p:pic>
        <p:nvPicPr>
          <p:cNvPr id="32" name="Hình ảnh 27" descr="mi">
            <a:extLst>
              <a:ext uri="{FF2B5EF4-FFF2-40B4-BE49-F238E27FC236}">
                <a16:creationId xmlns:a16="http://schemas.microsoft.com/office/drawing/2014/main" xmlns="" id="{A3B738BB-AAD7-4C2B-9468-211D8AE6EE02}"/>
              </a:ext>
            </a:extLst>
          </p:cNvPr>
          <p:cNvPicPr>
            <a:picLocks noChangeAspect="1"/>
          </p:cNvPicPr>
          <p:nvPr/>
        </p:nvPicPr>
        <p:blipFill>
          <a:blip r:embed="rId16"/>
          <a:stretch>
            <a:fillRect/>
          </a:stretch>
        </p:blipFill>
        <p:spPr>
          <a:xfrm>
            <a:off x="2093818" y="7232063"/>
            <a:ext cx="872150" cy="349568"/>
          </a:xfrm>
          <a:prstGeom prst="rect">
            <a:avLst/>
          </a:prstGeom>
        </p:spPr>
      </p:pic>
      <p:pic>
        <p:nvPicPr>
          <p:cNvPr id="33" name="Hình ảnh 29" descr="do">
            <a:extLst>
              <a:ext uri="{FF2B5EF4-FFF2-40B4-BE49-F238E27FC236}">
                <a16:creationId xmlns:a16="http://schemas.microsoft.com/office/drawing/2014/main" xmlns="" id="{A02FA2BC-4A2F-4C05-AC6B-B99B9B391B51}"/>
              </a:ext>
            </a:extLst>
          </p:cNvPr>
          <p:cNvPicPr>
            <a:picLocks noChangeAspect="1"/>
          </p:cNvPicPr>
          <p:nvPr/>
        </p:nvPicPr>
        <p:blipFill>
          <a:blip r:embed="rId15"/>
          <a:stretch>
            <a:fillRect/>
          </a:stretch>
        </p:blipFill>
        <p:spPr>
          <a:xfrm>
            <a:off x="9237330" y="3852837"/>
            <a:ext cx="662772" cy="400050"/>
          </a:xfrm>
          <a:prstGeom prst="rect">
            <a:avLst/>
          </a:prstGeom>
        </p:spPr>
      </p:pic>
      <p:pic>
        <p:nvPicPr>
          <p:cNvPr id="35" name="Hình ảnh 15" descr="Ảnh có chứa hình mẫu, phim hoạt hình, Đồ họa, hình vẽ&#10;&#10;Mô tả được tạo tự động">
            <a:extLst>
              <a:ext uri="{FF2B5EF4-FFF2-40B4-BE49-F238E27FC236}">
                <a16:creationId xmlns:a16="http://schemas.microsoft.com/office/drawing/2014/main" xmlns="" id="{359CB590-2A21-498A-AD8D-2E9CA66BFA0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11610447" y="7092538"/>
            <a:ext cx="662772" cy="660083"/>
          </a:xfrm>
          <a:prstGeom prst="rect">
            <a:avLst/>
          </a:prstGeom>
        </p:spPr>
      </p:pic>
      <p:pic>
        <p:nvPicPr>
          <p:cNvPr id="36" name="Hình ảnh 21" descr="sol">
            <a:extLst>
              <a:ext uri="{FF2B5EF4-FFF2-40B4-BE49-F238E27FC236}">
                <a16:creationId xmlns:a16="http://schemas.microsoft.com/office/drawing/2014/main" xmlns="" id="{4BFFEB5B-F79A-4F55-AE89-A5B38ADFBF65}"/>
              </a:ext>
            </a:extLst>
          </p:cNvPr>
          <p:cNvPicPr>
            <a:picLocks noChangeAspect="1"/>
          </p:cNvPicPr>
          <p:nvPr/>
        </p:nvPicPr>
        <p:blipFill>
          <a:blip r:embed="rId13"/>
          <a:stretch>
            <a:fillRect/>
          </a:stretch>
        </p:blipFill>
        <p:spPr>
          <a:xfrm>
            <a:off x="5978548" y="7186818"/>
            <a:ext cx="774986" cy="440055"/>
          </a:xfrm>
          <a:prstGeom prst="rect">
            <a:avLst/>
          </a:prstGeom>
        </p:spPr>
      </p:pic>
      <p:pic>
        <p:nvPicPr>
          <p:cNvPr id="37" name="Hình ảnh 29" descr="do">
            <a:extLst>
              <a:ext uri="{FF2B5EF4-FFF2-40B4-BE49-F238E27FC236}">
                <a16:creationId xmlns:a16="http://schemas.microsoft.com/office/drawing/2014/main" xmlns="" id="{21311DFC-6772-4B25-A902-58039469763A}"/>
              </a:ext>
            </a:extLst>
          </p:cNvPr>
          <p:cNvPicPr>
            <a:picLocks noChangeAspect="1"/>
          </p:cNvPicPr>
          <p:nvPr/>
        </p:nvPicPr>
        <p:blipFill>
          <a:blip r:embed="rId15"/>
          <a:stretch>
            <a:fillRect/>
          </a:stretch>
        </p:blipFill>
        <p:spPr>
          <a:xfrm>
            <a:off x="11858181" y="3980552"/>
            <a:ext cx="662772" cy="400050"/>
          </a:xfrm>
          <a:prstGeom prst="rect">
            <a:avLst/>
          </a:prstGeom>
        </p:spPr>
      </p:pic>
      <p:pic>
        <p:nvPicPr>
          <p:cNvPr id="38" name="Hình ảnh 29" descr="do">
            <a:extLst>
              <a:ext uri="{FF2B5EF4-FFF2-40B4-BE49-F238E27FC236}">
                <a16:creationId xmlns:a16="http://schemas.microsoft.com/office/drawing/2014/main" xmlns="" id="{E639ABB1-380C-4BB5-91D6-77E683E4AEEB}"/>
              </a:ext>
            </a:extLst>
          </p:cNvPr>
          <p:cNvPicPr>
            <a:picLocks noChangeAspect="1"/>
          </p:cNvPicPr>
          <p:nvPr/>
        </p:nvPicPr>
        <p:blipFill>
          <a:blip r:embed="rId15"/>
          <a:stretch>
            <a:fillRect/>
          </a:stretch>
        </p:blipFill>
        <p:spPr>
          <a:xfrm>
            <a:off x="3315338" y="7176929"/>
            <a:ext cx="662772" cy="400050"/>
          </a:xfrm>
          <a:prstGeom prst="rect">
            <a:avLst/>
          </a:prstGeom>
        </p:spPr>
      </p:pic>
      <p:pic>
        <p:nvPicPr>
          <p:cNvPr id="39" name="Hình ảnh 21" descr="sol">
            <a:extLst>
              <a:ext uri="{FF2B5EF4-FFF2-40B4-BE49-F238E27FC236}">
                <a16:creationId xmlns:a16="http://schemas.microsoft.com/office/drawing/2014/main" xmlns="" id="{A89A731D-E3A5-4FB3-BA78-B62CFC12D2C5}"/>
              </a:ext>
            </a:extLst>
          </p:cNvPr>
          <p:cNvPicPr>
            <a:picLocks noChangeAspect="1"/>
          </p:cNvPicPr>
          <p:nvPr/>
        </p:nvPicPr>
        <p:blipFill>
          <a:blip r:embed="rId13"/>
          <a:stretch>
            <a:fillRect/>
          </a:stretch>
        </p:blipFill>
        <p:spPr>
          <a:xfrm>
            <a:off x="9045377" y="7176929"/>
            <a:ext cx="774986" cy="440055"/>
          </a:xfrm>
          <a:prstGeom prst="rect">
            <a:avLst/>
          </a:prstGeom>
        </p:spPr>
      </p:pic>
      <p:pic>
        <p:nvPicPr>
          <p:cNvPr id="40" name="Hình ảnh 29" descr="do">
            <a:extLst>
              <a:ext uri="{FF2B5EF4-FFF2-40B4-BE49-F238E27FC236}">
                <a16:creationId xmlns:a16="http://schemas.microsoft.com/office/drawing/2014/main" xmlns="" id="{900D5C71-9575-499A-870E-22BA37AB16FF}"/>
              </a:ext>
            </a:extLst>
          </p:cNvPr>
          <p:cNvPicPr>
            <a:picLocks noChangeAspect="1"/>
          </p:cNvPicPr>
          <p:nvPr/>
        </p:nvPicPr>
        <p:blipFill>
          <a:blip r:embed="rId15"/>
          <a:stretch>
            <a:fillRect/>
          </a:stretch>
        </p:blipFill>
        <p:spPr>
          <a:xfrm>
            <a:off x="13620810" y="7165508"/>
            <a:ext cx="662772" cy="400050"/>
          </a:xfrm>
          <a:prstGeom prst="rect">
            <a:avLst/>
          </a:prstGeom>
        </p:spPr>
      </p:pic>
      <p:pic>
        <p:nvPicPr>
          <p:cNvPr id="41" name="Bài đọc nhạc số 3  Âm nhạc lớp 5 (SGK Kết Nối Tri Thức Với Cuộc Sống) - #coverbytmn">
            <a:hlinkClick r:id="" action="ppaction://media"/>
            <a:extLst>
              <a:ext uri="{FF2B5EF4-FFF2-40B4-BE49-F238E27FC236}">
                <a16:creationId xmlns:a16="http://schemas.microsoft.com/office/drawing/2014/main" xmlns="" id="{0DB101FF-3699-4E15-8C0F-60BC6069B30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8546" y="1683208"/>
            <a:ext cx="877163" cy="877163"/>
          </a:xfrm>
          <a:prstGeom prst="rect">
            <a:avLst/>
          </a:prstGeom>
        </p:spPr>
      </p:pic>
    </p:spTree>
    <p:extLst>
      <p:ext uri="{BB962C8B-B14F-4D97-AF65-F5344CB8AC3E}">
        <p14:creationId xmlns:p14="http://schemas.microsoft.com/office/powerpoint/2010/main" val="5861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293"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8450"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4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xmlns="" id="{01A454F8-715A-4CBA-BA5B-62A3B311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 y="4690185"/>
            <a:ext cx="3480188" cy="5188710"/>
          </a:xfrm>
          <a:prstGeom prst="rect">
            <a:avLst/>
          </a:prstGeom>
        </p:spPr>
      </p:pic>
      <p:sp>
        <p:nvSpPr>
          <p:cNvPr id="2" name="Hình chữ nhật 1">
            <a:extLst>
              <a:ext uri="{FF2B5EF4-FFF2-40B4-BE49-F238E27FC236}">
                <a16:creationId xmlns:a16="http://schemas.microsoft.com/office/drawing/2014/main" xmlns=""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20</a:t>
            </a:r>
          </a:p>
        </p:txBody>
      </p:sp>
      <p:sp>
        <p:nvSpPr>
          <p:cNvPr id="5" name="Hình chữ nhật 4">
            <a:extLst>
              <a:ext uri="{FF2B5EF4-FFF2-40B4-BE49-F238E27FC236}">
                <a16:creationId xmlns:a16="http://schemas.microsoft.com/office/drawing/2014/main" xmlns="" id="{26CB401C-AE93-6AE6-66B5-DB607B3E1D33}"/>
              </a:ext>
            </a:extLst>
          </p:cNvPr>
          <p:cNvSpPr/>
          <p:nvPr/>
        </p:nvSpPr>
        <p:spPr>
          <a:xfrm>
            <a:off x="1524000" y="1704702"/>
            <a:ext cx="13961911"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Thường thức âm nhạc: Nhạc sĩ Bùi Đình Thảo và bài hát Sách bút thân yêu ơi </a:t>
            </a:r>
            <a:endPar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ọc nhạc: Bài số 3 </a:t>
            </a:r>
            <a:endParaRPr kumimoji="0" lang="vi-VN" sz="3200" b="1" i="0" u="none" strike="noStrike" kern="1200" cap="none" spc="0" normalizeH="0" baseline="0" noProof="0">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图片 18" descr="92ae4d8057413ac541816c85d7c4bf83">
            <a:extLst>
              <a:ext uri="{FF2B5EF4-FFF2-40B4-BE49-F238E27FC236}">
                <a16:creationId xmlns:a16="http://schemas.microsoft.com/office/drawing/2014/main" xmlns="" id="{6834D6C1-5333-4AC4-9D66-A8999167040E}"/>
              </a:ext>
            </a:extLst>
          </p:cNvPr>
          <p:cNvPicPr>
            <a:picLocks noChangeAspect="1"/>
          </p:cNvPicPr>
          <p:nvPr/>
        </p:nvPicPr>
        <p:blipFill>
          <a:blip r:embed="rId3"/>
          <a:stretch>
            <a:fillRect/>
          </a:stretch>
        </p:blipFill>
        <p:spPr>
          <a:xfrm>
            <a:off x="14173201" y="0"/>
            <a:ext cx="4100120" cy="9982200"/>
          </a:xfrm>
          <a:prstGeom prst="rect">
            <a:avLst/>
          </a:prstGeom>
        </p:spPr>
      </p:pic>
      <p:pic>
        <p:nvPicPr>
          <p:cNvPr id="10" name="图片 2">
            <a:extLst>
              <a:ext uri="{FF2B5EF4-FFF2-40B4-BE49-F238E27FC236}">
                <a16:creationId xmlns:a16="http://schemas.microsoft.com/office/drawing/2014/main" xmlns="" id="{3FEAFEF0-31B5-45BD-990E-3FF06F474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24618" y="7429498"/>
            <a:ext cx="18288000" cy="2857502"/>
          </a:xfrm>
          <a:prstGeom prst="rect">
            <a:avLst/>
          </a:prstGeom>
        </p:spPr>
      </p:pic>
      <p:sp>
        <p:nvSpPr>
          <p:cNvPr id="12" name="Hộp Văn bản 1">
            <a:extLst>
              <a:ext uri="{FF2B5EF4-FFF2-40B4-BE49-F238E27FC236}">
                <a16:creationId xmlns:a16="http://schemas.microsoft.com/office/drawing/2014/main" xmlns=""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97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C4036B-2E1B-2C5D-673E-4066D5DD9F22}"/>
              </a:ext>
            </a:extLst>
          </p:cNvPr>
          <p:cNvSpPr>
            <a:spLocks noGrp="1"/>
          </p:cNvSpPr>
          <p:nvPr>
            <p:ph type="title"/>
          </p:nvPr>
        </p:nvSpPr>
        <p:spPr/>
        <p:txBody>
          <a:bodyPr/>
          <a:lstStyle/>
          <a:p>
            <a:endParaRPr lang="vi-VN"/>
          </a:p>
        </p:txBody>
      </p:sp>
      <p:pic>
        <p:nvPicPr>
          <p:cNvPr id="4" name="Khởi động tiết học - Bài 31">
            <a:hlinkClick r:id="" action="ppaction://media"/>
            <a:extLst>
              <a:ext uri="{FF2B5EF4-FFF2-40B4-BE49-F238E27FC236}">
                <a16:creationId xmlns:a16="http://schemas.microsoft.com/office/drawing/2014/main" xmlns="" id="{8640F268-F035-BDE6-877C-3166A006C9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414" cy="10287000"/>
          </a:xfrm>
        </p:spPr>
      </p:pic>
    </p:spTree>
    <p:extLst>
      <p:ext uri="{BB962C8B-B14F-4D97-AF65-F5344CB8AC3E}">
        <p14:creationId xmlns:p14="http://schemas.microsoft.com/office/powerpoint/2010/main" val="402014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xmlns="" id="{01A454F8-715A-4CBA-BA5B-62A3B311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 y="4690185"/>
            <a:ext cx="3480188" cy="5188710"/>
          </a:xfrm>
          <a:prstGeom prst="rect">
            <a:avLst/>
          </a:prstGeom>
        </p:spPr>
      </p:pic>
      <p:sp>
        <p:nvSpPr>
          <p:cNvPr id="2" name="Hình chữ nhật 1">
            <a:extLst>
              <a:ext uri="{FF2B5EF4-FFF2-40B4-BE49-F238E27FC236}">
                <a16:creationId xmlns:a16="http://schemas.microsoft.com/office/drawing/2014/main" xmlns=""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solidFill>
                  <a:srgbClr val="FF0000"/>
                </a:solidFill>
                <a:effectLst/>
                <a:latin typeface="+mj-lt"/>
              </a:rPr>
              <a:t>Tiết </a:t>
            </a:r>
            <a:r>
              <a:rPr lang="vi-VN" sz="4000" b="1">
                <a:ln/>
                <a:solidFill>
                  <a:srgbClr val="FF0000"/>
                </a:solidFill>
                <a:latin typeface="+mj-lt"/>
              </a:rPr>
              <a:t>20</a:t>
            </a:r>
            <a:endParaRPr lang="vi-VN" sz="4000" b="1" cap="none" spc="0">
              <a:ln/>
              <a:solidFill>
                <a:srgbClr val="FF0000"/>
              </a:solidFill>
              <a:effectLst/>
              <a:latin typeface="+mj-lt"/>
            </a:endParaRPr>
          </a:p>
        </p:txBody>
      </p:sp>
      <p:sp>
        <p:nvSpPr>
          <p:cNvPr id="5" name="Hình chữ nhật 4">
            <a:extLst>
              <a:ext uri="{FF2B5EF4-FFF2-40B4-BE49-F238E27FC236}">
                <a16:creationId xmlns:a16="http://schemas.microsoft.com/office/drawing/2014/main" xmlns="" id="{26CB401C-AE93-6AE6-66B5-DB607B3E1D33}"/>
              </a:ext>
            </a:extLst>
          </p:cNvPr>
          <p:cNvSpPr/>
          <p:nvPr/>
        </p:nvSpPr>
        <p:spPr>
          <a:xfrm>
            <a:off x="1524000" y="1704702"/>
            <a:ext cx="13961911"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a:latin typeface="Times New Roman" panose="02020603050405020304" pitchFamily="18" charset="0"/>
                <a:cs typeface="Times New Roman" panose="02020603050405020304" pitchFamily="18" charset="0"/>
              </a:rPr>
              <a:t>- Thường thức âm nhạc: Nhạc sĩ Bùi Đình Thảo và bài hát Sách bút thân yêu ơi </a:t>
            </a:r>
            <a:endParaRPr lang="vi-VN"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Ôn </a:t>
            </a:r>
            <a:r>
              <a:rPr lang="vi-VN" sz="3200" b="1">
                <a:latin typeface="Times New Roman" panose="02020603050405020304" pitchFamily="18" charset="0"/>
                <a:cs typeface="Times New Roman" panose="02020603050405020304" pitchFamily="18" charset="0"/>
              </a:rPr>
              <a:t>đ</a:t>
            </a:r>
            <a:r>
              <a:rPr lang="en-US" sz="3200" b="1">
                <a:latin typeface="Times New Roman" panose="02020603050405020304" pitchFamily="18" charset="0"/>
                <a:cs typeface="Times New Roman" panose="02020603050405020304" pitchFamily="18" charset="0"/>
              </a:rPr>
              <a:t>ọc nhạc: Bài số 3 </a:t>
            </a:r>
            <a:endParaRPr lang="vi-VN" sz="3200" b="1" cap="none" spc="0">
              <a:ln/>
              <a:effectLst/>
              <a:latin typeface="Times New Roman" panose="02020603050405020304" pitchFamily="18" charset="0"/>
              <a:cs typeface="Times New Roman" panose="02020603050405020304" pitchFamily="18" charset="0"/>
            </a:endParaRPr>
          </a:p>
        </p:txBody>
      </p:sp>
      <p:pic>
        <p:nvPicPr>
          <p:cNvPr id="9" name="图片 18" descr="92ae4d8057413ac541816c85d7c4bf83">
            <a:extLst>
              <a:ext uri="{FF2B5EF4-FFF2-40B4-BE49-F238E27FC236}">
                <a16:creationId xmlns:a16="http://schemas.microsoft.com/office/drawing/2014/main" xmlns="" id="{6834D6C1-5333-4AC4-9D66-A8999167040E}"/>
              </a:ext>
            </a:extLst>
          </p:cNvPr>
          <p:cNvPicPr>
            <a:picLocks noChangeAspect="1"/>
          </p:cNvPicPr>
          <p:nvPr/>
        </p:nvPicPr>
        <p:blipFill>
          <a:blip r:embed="rId3"/>
          <a:stretch>
            <a:fillRect/>
          </a:stretch>
        </p:blipFill>
        <p:spPr>
          <a:xfrm>
            <a:off x="14173201" y="0"/>
            <a:ext cx="4100120" cy="9982200"/>
          </a:xfrm>
          <a:prstGeom prst="rect">
            <a:avLst/>
          </a:prstGeom>
        </p:spPr>
      </p:pic>
      <p:pic>
        <p:nvPicPr>
          <p:cNvPr id="10" name="图片 2">
            <a:extLst>
              <a:ext uri="{FF2B5EF4-FFF2-40B4-BE49-F238E27FC236}">
                <a16:creationId xmlns:a16="http://schemas.microsoft.com/office/drawing/2014/main" xmlns="" id="{3FEAFEF0-31B5-45BD-990E-3FF06F474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24618" y="7429498"/>
            <a:ext cx="18288000" cy="2857502"/>
          </a:xfrm>
          <a:prstGeom prst="rect">
            <a:avLst/>
          </a:prstGeom>
        </p:spPr>
      </p:pic>
      <p:sp>
        <p:nvSpPr>
          <p:cNvPr id="12" name="Hộp Văn bản 1">
            <a:extLst>
              <a:ext uri="{FF2B5EF4-FFF2-40B4-BE49-F238E27FC236}">
                <a16:creationId xmlns:a16="http://schemas.microsoft.com/office/drawing/2014/main" xmlns=""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9C9908-03A9-49D7-B24B-9B446EB40C4A}"/>
              </a:ext>
            </a:extLst>
          </p:cNvPr>
          <p:cNvPicPr>
            <a:picLocks noChangeAspect="1"/>
          </p:cNvPicPr>
          <p:nvPr/>
        </p:nvPicPr>
        <p:blipFill>
          <a:blip r:embed="rId2"/>
          <a:stretch>
            <a:fillRect/>
          </a:stretch>
        </p:blipFill>
        <p:spPr>
          <a:xfrm>
            <a:off x="788519" y="5506470"/>
            <a:ext cx="4000000" cy="3800000"/>
          </a:xfrm>
          <a:prstGeom prst="rect">
            <a:avLst/>
          </a:prstGeom>
        </p:spPr>
      </p:pic>
      <p:pic>
        <p:nvPicPr>
          <p:cNvPr id="6" name="Picture 6">
            <a:extLst>
              <a:ext uri="{FF2B5EF4-FFF2-40B4-BE49-F238E27FC236}">
                <a16:creationId xmlns:a16="http://schemas.microsoft.com/office/drawing/2014/main" xmlns=""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xmlns=""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63929" y="89423"/>
            <a:ext cx="3733800" cy="9475362"/>
          </a:xfrm>
          <a:prstGeom prst="rect">
            <a:avLst/>
          </a:prstGeom>
        </p:spPr>
      </p:pic>
      <p:sp>
        <p:nvSpPr>
          <p:cNvPr id="3" name="Freeform 2">
            <a:extLst>
              <a:ext uri="{FF2B5EF4-FFF2-40B4-BE49-F238E27FC236}">
                <a16:creationId xmlns:a16="http://schemas.microsoft.com/office/drawing/2014/main" xmlns=""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xmlns=""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xmlns=""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xmlns=""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xmlns=""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xmlns=""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96402" y="9791699"/>
            <a:ext cx="8991600" cy="495300"/>
          </a:xfrm>
          <a:prstGeom prst="rect">
            <a:avLst/>
          </a:prstGeom>
        </p:spPr>
      </p:pic>
      <p:sp>
        <p:nvSpPr>
          <p:cNvPr id="17" name="Hình chữ nhật 4">
            <a:extLst>
              <a:ext uri="{FF2B5EF4-FFF2-40B4-BE49-F238E27FC236}">
                <a16:creationId xmlns:a16="http://schemas.microsoft.com/office/drawing/2014/main" xmlns="" id="{66E9B24B-BE53-42B1-80EF-8179765BE33B}"/>
              </a:ext>
            </a:extLst>
          </p:cNvPr>
          <p:cNvSpPr/>
          <p:nvPr/>
        </p:nvSpPr>
        <p:spPr>
          <a:xfrm>
            <a:off x="152400" y="1478665"/>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1:</a:t>
            </a:r>
          </a:p>
        </p:txBody>
      </p:sp>
      <p:sp>
        <p:nvSpPr>
          <p:cNvPr id="13" name="Hình chữ nhật 4">
            <a:extLst>
              <a:ext uri="{FF2B5EF4-FFF2-40B4-BE49-F238E27FC236}">
                <a16:creationId xmlns:a16="http://schemas.microsoft.com/office/drawing/2014/main" xmlns="" id="{963E1DC8-3A64-4B7B-AB4C-A9E9E9D49E39}"/>
              </a:ext>
            </a:extLst>
          </p:cNvPr>
          <p:cNvSpPr/>
          <p:nvPr/>
        </p:nvSpPr>
        <p:spPr>
          <a:xfrm>
            <a:off x="3445565" y="2646167"/>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a:ln/>
                <a:effectLst/>
                <a:latin typeface="+mj-lt"/>
              </a:rPr>
              <a:t>Thường thức âm nhạc</a:t>
            </a:r>
          </a:p>
        </p:txBody>
      </p:sp>
      <p:sp>
        <p:nvSpPr>
          <p:cNvPr id="16" name="TextBox 15">
            <a:extLst>
              <a:ext uri="{FF2B5EF4-FFF2-40B4-BE49-F238E27FC236}">
                <a16:creationId xmlns:a16="http://schemas.microsoft.com/office/drawing/2014/main" xmlns="" id="{9C076840-3D2C-488C-9766-1BFE96636593}"/>
              </a:ext>
            </a:extLst>
          </p:cNvPr>
          <p:cNvSpPr txBox="1"/>
          <p:nvPr/>
        </p:nvSpPr>
        <p:spPr>
          <a:xfrm>
            <a:off x="3886200" y="3444337"/>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 và bài hát Sách bút thân yêu ơi </a:t>
            </a:r>
            <a:endParaRPr lang="vi-VN" sz="3600" b="1">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xmlns="" id="{7448490B-C0DA-43E7-BCB9-9E3BC9BFD56A}"/>
              </a:ext>
            </a:extLst>
          </p:cNvPr>
          <p:cNvSpPr/>
          <p:nvPr/>
        </p:nvSpPr>
        <p:spPr>
          <a:xfrm>
            <a:off x="13708775" y="5763823"/>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3"/>
            <a:stretch>
              <a:fillRect/>
            </a:stretch>
          </a:blipFill>
        </p:spPr>
      </p:sp>
    </p:spTree>
    <p:extLst>
      <p:ext uri="{BB962C8B-B14F-4D97-AF65-F5344CB8AC3E}">
        <p14:creationId xmlns:p14="http://schemas.microsoft.com/office/powerpoint/2010/main" val="11455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xmlns=""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xmlns=""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xmlns=""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xmlns=""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xmlns=""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xmlns=""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xmlns=""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xmlns=""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xmlns=""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xmlns=""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xmlns=""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xmlns=""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xmlns=""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xmlns="" id="{5C682624-B72C-4537-9811-65DA9118ACD7}"/>
              </a:ext>
            </a:extLst>
          </p:cNvPr>
          <p:cNvSpPr txBox="1"/>
          <p:nvPr/>
        </p:nvSpPr>
        <p:spPr>
          <a:xfrm>
            <a:off x="5829636" y="516039"/>
            <a:ext cx="11013025"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Nhạc sĩ Bùi Đình Thảo</a:t>
            </a:r>
            <a:endParaRPr lang="vi-VN" sz="3600" b="1">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48A23343-CA48-4F5B-AEC5-DE9DADFDCCA3}"/>
              </a:ext>
            </a:extLst>
          </p:cNvPr>
          <p:cNvSpPr txBox="1"/>
          <p:nvPr/>
        </p:nvSpPr>
        <p:spPr>
          <a:xfrm>
            <a:off x="526380" y="5400878"/>
            <a:ext cx="11013025"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Nhạc sĩ Bùi Đình Thảo</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E6721783-3834-42EA-9B65-45A4C3829B37}"/>
              </a:ext>
            </a:extLst>
          </p:cNvPr>
          <p:cNvSpPr txBox="1"/>
          <p:nvPr/>
        </p:nvSpPr>
        <p:spPr>
          <a:xfrm>
            <a:off x="4847719" y="1633067"/>
            <a:ext cx="9780104" cy="2677656"/>
          </a:xfrm>
          <a:prstGeom prst="rect">
            <a:avLst/>
          </a:prstGeom>
          <a:noFill/>
        </p:spPr>
        <p:txBody>
          <a:bodyPr wrap="square">
            <a:spAutoFit/>
          </a:bodyPr>
          <a:lstStyle/>
          <a:p>
            <a:r>
              <a:rPr lang="vi-VN" sz="2400">
                <a:latin typeface="+mj-lt"/>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xmlns="" id="{3B9EFF6B-9194-4A8D-B33F-0656FF4D0F03}"/>
              </a:ext>
            </a:extLst>
          </p:cNvPr>
          <p:cNvSpPr txBox="1"/>
          <p:nvPr/>
        </p:nvSpPr>
        <p:spPr>
          <a:xfrm>
            <a:off x="4729278" y="4381500"/>
            <a:ext cx="9780104" cy="2308324"/>
          </a:xfrm>
          <a:prstGeom prst="rect">
            <a:avLst/>
          </a:prstGeom>
          <a:noFill/>
        </p:spPr>
        <p:txBody>
          <a:bodyPr wrap="square">
            <a:spAutoFit/>
          </a:bodyPr>
          <a:lstStyle/>
          <a:p>
            <a:r>
              <a:rPr lang="vi-VN" sz="2400">
                <a:latin typeface="+mj-lt"/>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AD28FCF-BC0C-4A34-8C53-0F273904DFA2}"/>
              </a:ext>
            </a:extLst>
          </p:cNvPr>
          <p:cNvPicPr>
            <a:picLocks noChangeAspect="1"/>
          </p:cNvPicPr>
          <p:nvPr/>
        </p:nvPicPr>
        <p:blipFill>
          <a:blip r:embed="rId2"/>
          <a:stretch>
            <a:fillRect/>
          </a:stretch>
        </p:blipFill>
        <p:spPr>
          <a:xfrm>
            <a:off x="4821182" y="5096593"/>
            <a:ext cx="7561905" cy="3876190"/>
          </a:xfrm>
          <a:prstGeom prst="rect">
            <a:avLst/>
          </a:prstGeom>
        </p:spPr>
      </p:pic>
      <p:pic>
        <p:nvPicPr>
          <p:cNvPr id="8" name="Picture 2">
            <a:extLst>
              <a:ext uri="{FF2B5EF4-FFF2-40B4-BE49-F238E27FC236}">
                <a16:creationId xmlns:a16="http://schemas.microsoft.com/office/drawing/2014/main" xmlns=""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xmlns=""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xmlns="" id="{EE5E233B-BF69-7850-2C09-8E6B2699BA28}"/>
              </a:ext>
            </a:extLst>
          </p:cNvPr>
          <p:cNvPicPr>
            <a:picLocks noChangeAspect="1"/>
          </p:cNvPicPr>
          <p:nvPr/>
        </p:nvPicPr>
        <p:blipFill>
          <a:blip r:embed="rId6"/>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xmlns=""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xmlns=""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xmlns=""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xmlns=""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xmlns=""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xmlns=""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xmlns=""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xmlns="" id="{04CD9E43-D91E-9906-9119-E5BFBCB1C545}"/>
              </a:ext>
            </a:extLst>
          </p:cNvPr>
          <p:cNvPicPr>
            <a:picLocks noChangeAspect="1"/>
          </p:cNvPicPr>
          <p:nvPr/>
        </p:nvPicPr>
        <p:blipFill>
          <a:blip r:embed="rId9"/>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xmlns=""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xmlns=""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xmlns="" id="{E6231A64-4346-4B78-9928-5453A9EBC875}"/>
              </a:ext>
            </a:extLst>
          </p:cNvPr>
          <p:cNvPicPr>
            <a:picLocks noChangeAspect="1"/>
          </p:cNvPicPr>
          <p:nvPr/>
        </p:nvPicPr>
        <p:blipFill>
          <a:blip r:embed="rId12"/>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xmlns=""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3"/>
            <a:stretch>
              <a:fillRect/>
            </a:stretch>
          </a:blipFill>
        </p:spPr>
      </p:sp>
      <p:sp>
        <p:nvSpPr>
          <p:cNvPr id="36" name="TextBox 35">
            <a:extLst>
              <a:ext uri="{FF2B5EF4-FFF2-40B4-BE49-F238E27FC236}">
                <a16:creationId xmlns:a16="http://schemas.microsoft.com/office/drawing/2014/main" xmlns="" id="{844E49A1-5800-4F3E-B3D3-CAFBB1106A11}"/>
              </a:ext>
            </a:extLst>
          </p:cNvPr>
          <p:cNvSpPr txBox="1"/>
          <p:nvPr/>
        </p:nvSpPr>
        <p:spPr>
          <a:xfrm>
            <a:off x="2438400" y="1139560"/>
            <a:ext cx="12811658" cy="3985194"/>
          </a:xfrm>
          <a:prstGeom prst="rect">
            <a:avLst/>
          </a:prstGeom>
          <a:noFill/>
        </p:spPr>
        <p:txBody>
          <a:bodyPr wrap="square">
            <a:spAutoFit/>
          </a:bodyPr>
          <a:lstStyle/>
          <a:p>
            <a:pPr>
              <a:lnSpc>
                <a:spcPct val="150000"/>
              </a:lnSpc>
            </a:pPr>
            <a:r>
              <a:rPr lang="vi-VN" sz="3200" b="1">
                <a:solidFill>
                  <a:srgbClr val="FF0000"/>
                </a:solidFill>
                <a:latin typeface="+mj-lt"/>
              </a:rPr>
              <a:t>2.Nghe bài hát sách bút thân yêu ơi (Nhạc và lời: Bùi Đình Thảo) </a:t>
            </a:r>
          </a:p>
          <a:p>
            <a:pPr>
              <a:lnSpc>
                <a:spcPct val="150000"/>
              </a:lnSpc>
            </a:pPr>
            <a:r>
              <a:rPr lang="vi-VN" sz="2800">
                <a:latin typeface="+mj-lt"/>
              </a:rPr>
              <a:t>Bài hát sách bút thân yêu ơi có giai điệu hồn nhiên, vui tươi, lời ca dung dị thể hiện tình cảm gắn bó thân thiết của các bạn nhỏ với những đồ dùng học tập thân quen như sách, bút. Bài hát cũng là lời nhắc nhở các em hãy luôn chăm chỉ cố gắng học tập. Những tình cảm dạt dào thể hiện qua hình ảnh và giai điệu của bài hát đã đồng hành cùng nhiều thế hệ học sinh. </a:t>
            </a:r>
          </a:p>
        </p:txBody>
      </p:sp>
    </p:spTree>
    <p:extLst>
      <p:ext uri="{BB962C8B-B14F-4D97-AF65-F5344CB8AC3E}">
        <p14:creationId xmlns:p14="http://schemas.microsoft.com/office/powerpoint/2010/main" val="116556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AD28FCF-BC0C-4A34-8C53-0F273904DFA2}"/>
              </a:ext>
            </a:extLst>
          </p:cNvPr>
          <p:cNvPicPr>
            <a:picLocks noChangeAspect="1"/>
          </p:cNvPicPr>
          <p:nvPr/>
        </p:nvPicPr>
        <p:blipFill>
          <a:blip r:embed="rId4"/>
          <a:stretch>
            <a:fillRect/>
          </a:stretch>
        </p:blipFill>
        <p:spPr>
          <a:xfrm>
            <a:off x="4610100" y="2902631"/>
            <a:ext cx="7561905" cy="3876190"/>
          </a:xfrm>
          <a:prstGeom prst="rect">
            <a:avLst/>
          </a:prstGeom>
        </p:spPr>
      </p:pic>
      <p:pic>
        <p:nvPicPr>
          <p:cNvPr id="8" name="Picture 2">
            <a:extLst>
              <a:ext uri="{FF2B5EF4-FFF2-40B4-BE49-F238E27FC236}">
                <a16:creationId xmlns:a16="http://schemas.microsoft.com/office/drawing/2014/main" xmlns="" id="{AB847881-5D96-AFC5-22C1-7A0058EC6A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xmlns="" id="{B5C18B17-BBAB-3627-A773-C3AE9946F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xmlns="" id="{EE5E233B-BF69-7850-2C09-8E6B2699BA28}"/>
              </a:ext>
            </a:extLst>
          </p:cNvPr>
          <p:cNvPicPr>
            <a:picLocks noChangeAspect="1"/>
          </p:cNvPicPr>
          <p:nvPr/>
        </p:nvPicPr>
        <p:blipFill>
          <a:blip r:embed="rId8"/>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xmlns=""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xmlns=""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xmlns=""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xmlns=""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xmlns=""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xmlns=""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xmlns=""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xmlns="" id="{04CD9E43-D91E-9906-9119-E5BFBCB1C545}"/>
              </a:ext>
            </a:extLst>
          </p:cNvPr>
          <p:cNvPicPr>
            <a:picLocks noChangeAspect="1"/>
          </p:cNvPicPr>
          <p:nvPr/>
        </p:nvPicPr>
        <p:blipFill>
          <a:blip r:embed="rId11"/>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xmlns=""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xmlns=""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xmlns="" id="{E6231A64-4346-4B78-9928-5453A9EBC875}"/>
              </a:ext>
            </a:extLst>
          </p:cNvPr>
          <p:cNvPicPr>
            <a:picLocks noChangeAspect="1"/>
          </p:cNvPicPr>
          <p:nvPr/>
        </p:nvPicPr>
        <p:blipFill>
          <a:blip r:embed="rId14"/>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xmlns=""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5"/>
            <a:stretch>
              <a:fillRect/>
            </a:stretch>
          </a:blipFill>
        </p:spPr>
      </p:sp>
      <p:sp>
        <p:nvSpPr>
          <p:cNvPr id="36" name="TextBox 35">
            <a:extLst>
              <a:ext uri="{FF2B5EF4-FFF2-40B4-BE49-F238E27FC236}">
                <a16:creationId xmlns:a16="http://schemas.microsoft.com/office/drawing/2014/main" xmlns=""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2.Nghe bài hát sách bút thân yêu ơi (Nhạc và lời: Bùi Đình Thảo) </a:t>
            </a:r>
          </a:p>
        </p:txBody>
      </p:sp>
      <p:pic>
        <p:nvPicPr>
          <p:cNvPr id="2" name="[Nhạc thiếu nhi] Sách bút thân yêu ơi - Tốp ca">
            <a:hlinkClick r:id="" action="ppaction://media"/>
            <a:extLst>
              <a:ext uri="{FF2B5EF4-FFF2-40B4-BE49-F238E27FC236}">
                <a16:creationId xmlns:a16="http://schemas.microsoft.com/office/drawing/2014/main" xmlns="" id="{7156856F-0750-459F-B968-F2A6D0C1A3A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05370" y="3571755"/>
            <a:ext cx="1301874" cy="1301874"/>
          </a:xfrm>
          <a:prstGeom prst="rect">
            <a:avLst/>
          </a:prstGeom>
        </p:spPr>
      </p:pic>
    </p:spTree>
    <p:extLst>
      <p:ext uri="{BB962C8B-B14F-4D97-AF65-F5344CB8AC3E}">
        <p14:creationId xmlns:p14="http://schemas.microsoft.com/office/powerpoint/2010/main" val="20857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AD28FCF-BC0C-4A34-8C53-0F273904DFA2}"/>
              </a:ext>
            </a:extLst>
          </p:cNvPr>
          <p:cNvPicPr>
            <a:picLocks noChangeAspect="1"/>
          </p:cNvPicPr>
          <p:nvPr/>
        </p:nvPicPr>
        <p:blipFill>
          <a:blip r:embed="rId4"/>
          <a:stretch>
            <a:fillRect/>
          </a:stretch>
        </p:blipFill>
        <p:spPr>
          <a:xfrm>
            <a:off x="4610100" y="3509089"/>
            <a:ext cx="7561905" cy="3876190"/>
          </a:xfrm>
          <a:prstGeom prst="rect">
            <a:avLst/>
          </a:prstGeom>
        </p:spPr>
      </p:pic>
      <p:pic>
        <p:nvPicPr>
          <p:cNvPr id="8" name="Picture 2">
            <a:extLst>
              <a:ext uri="{FF2B5EF4-FFF2-40B4-BE49-F238E27FC236}">
                <a16:creationId xmlns:a16="http://schemas.microsoft.com/office/drawing/2014/main" xmlns="" id="{AB847881-5D96-AFC5-22C1-7A0058EC6A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xmlns="" id="{B5C18B17-BBAB-3627-A773-C3AE9946F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a16="http://schemas.microsoft.com/office/drawing/2014/main" xmlns="" id="{EE5E233B-BF69-7850-2C09-8E6B2699BA28}"/>
              </a:ext>
            </a:extLst>
          </p:cNvPr>
          <p:cNvPicPr>
            <a:picLocks noChangeAspect="1"/>
          </p:cNvPicPr>
          <p:nvPr/>
        </p:nvPicPr>
        <p:blipFill>
          <a:blip r:embed="rId8"/>
          <a:srcRect/>
          <a:stretch>
            <a:fillRect/>
          </a:stretch>
        </p:blipFill>
        <p:spPr>
          <a:xfrm>
            <a:off x="136761" y="-5707"/>
            <a:ext cx="2433461" cy="1666920"/>
          </a:xfrm>
          <a:prstGeom prst="rect">
            <a:avLst/>
          </a:prstGeom>
        </p:spPr>
      </p:pic>
      <p:sp>
        <p:nvSpPr>
          <p:cNvPr id="12" name="Freeform 3">
            <a:extLst>
              <a:ext uri="{FF2B5EF4-FFF2-40B4-BE49-F238E27FC236}">
                <a16:creationId xmlns:a16="http://schemas.microsoft.com/office/drawing/2014/main" xmlns=""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xmlns=""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xmlns=""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xmlns=""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xmlns=""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xmlns=""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xmlns=""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xmlns="" id="{04CD9E43-D91E-9906-9119-E5BFBCB1C545}"/>
              </a:ext>
            </a:extLst>
          </p:cNvPr>
          <p:cNvPicPr>
            <a:picLocks noChangeAspect="1"/>
          </p:cNvPicPr>
          <p:nvPr/>
        </p:nvPicPr>
        <p:blipFill>
          <a:blip r:embed="rId11"/>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xmlns=""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xmlns=""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xmlns="" id="{E6231A64-4346-4B78-9928-5453A9EBC875}"/>
              </a:ext>
            </a:extLst>
          </p:cNvPr>
          <p:cNvPicPr>
            <a:picLocks noChangeAspect="1"/>
          </p:cNvPicPr>
          <p:nvPr/>
        </p:nvPicPr>
        <p:blipFill>
          <a:blip r:embed="rId14"/>
          <a:stretch>
            <a:fillRect/>
          </a:stretch>
        </p:blipFill>
        <p:spPr>
          <a:xfrm>
            <a:off x="13392459" y="-114315"/>
            <a:ext cx="4994434" cy="9982200"/>
          </a:xfrm>
          <a:prstGeom prst="rect">
            <a:avLst/>
          </a:prstGeom>
        </p:spPr>
      </p:pic>
      <p:sp>
        <p:nvSpPr>
          <p:cNvPr id="35" name="Freeform 5">
            <a:extLst>
              <a:ext uri="{FF2B5EF4-FFF2-40B4-BE49-F238E27FC236}">
                <a16:creationId xmlns:a16="http://schemas.microsoft.com/office/drawing/2014/main" xmlns="" id="{7C98D972-011C-48DD-914E-6CE58DD8C237}"/>
              </a:ext>
            </a:extLst>
          </p:cNvPr>
          <p:cNvSpPr/>
          <p:nvPr/>
        </p:nvSpPr>
        <p:spPr>
          <a:xfrm>
            <a:off x="14829887" y="5705224"/>
            <a:ext cx="3394373" cy="41148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5"/>
            <a:stretch>
              <a:fillRect/>
            </a:stretch>
          </a:blipFill>
        </p:spPr>
      </p:sp>
      <p:sp>
        <p:nvSpPr>
          <p:cNvPr id="36" name="TextBox 35">
            <a:extLst>
              <a:ext uri="{FF2B5EF4-FFF2-40B4-BE49-F238E27FC236}">
                <a16:creationId xmlns:a16="http://schemas.microsoft.com/office/drawing/2014/main" xmlns="" id="{844E49A1-5800-4F3E-B3D3-CAFBB1106A11}"/>
              </a:ext>
            </a:extLst>
          </p:cNvPr>
          <p:cNvSpPr txBox="1"/>
          <p:nvPr/>
        </p:nvSpPr>
        <p:spPr>
          <a:xfrm>
            <a:off x="2438400" y="1139560"/>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Nêu cảm nhận của em sau khi nghe bài hát?</a:t>
            </a:r>
          </a:p>
        </p:txBody>
      </p:sp>
      <p:pic>
        <p:nvPicPr>
          <p:cNvPr id="2" name="[Nhạc thiếu nhi] Sách bút thân yêu ơi - Tốp ca">
            <a:hlinkClick r:id="" action="ppaction://media"/>
            <a:extLst>
              <a:ext uri="{FF2B5EF4-FFF2-40B4-BE49-F238E27FC236}">
                <a16:creationId xmlns:a16="http://schemas.microsoft.com/office/drawing/2014/main" xmlns="" id="{7156856F-0750-459F-B968-F2A6D0C1A3A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05370" y="3571755"/>
            <a:ext cx="1301874" cy="1301874"/>
          </a:xfrm>
          <a:prstGeom prst="rect">
            <a:avLst/>
          </a:prstGeom>
        </p:spPr>
      </p:pic>
      <p:sp>
        <p:nvSpPr>
          <p:cNvPr id="23" name="TextBox 22">
            <a:extLst>
              <a:ext uri="{FF2B5EF4-FFF2-40B4-BE49-F238E27FC236}">
                <a16:creationId xmlns:a16="http://schemas.microsoft.com/office/drawing/2014/main" xmlns="" id="{08256F34-589B-40AF-B6BB-17C3EA50D276}"/>
              </a:ext>
            </a:extLst>
          </p:cNvPr>
          <p:cNvSpPr txBox="1"/>
          <p:nvPr/>
        </p:nvSpPr>
        <p:spPr>
          <a:xfrm>
            <a:off x="2405270" y="2025653"/>
            <a:ext cx="12811658"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Gõ đệm hoặc vận động theo bài</a:t>
            </a:r>
          </a:p>
        </p:txBody>
      </p:sp>
    </p:spTree>
    <p:extLst>
      <p:ext uri="{BB962C8B-B14F-4D97-AF65-F5344CB8AC3E}">
        <p14:creationId xmlns:p14="http://schemas.microsoft.com/office/powerpoint/2010/main" val="2307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9">
            <a:extLst>
              <a:ext uri="{FF2B5EF4-FFF2-40B4-BE49-F238E27FC236}">
                <a16:creationId xmlns:a16="http://schemas.microsoft.com/office/drawing/2014/main" xmlns="" id="{BB47D3B0-C269-45B7-A6D1-A9C8A65F4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4520" y="6364544"/>
            <a:ext cx="2410959" cy="3700496"/>
          </a:xfrm>
          <a:prstGeom prst="rect">
            <a:avLst/>
          </a:prstGeom>
        </p:spPr>
      </p:pic>
      <p:pic>
        <p:nvPicPr>
          <p:cNvPr id="6" name="Picture 6">
            <a:extLst>
              <a:ext uri="{FF2B5EF4-FFF2-40B4-BE49-F238E27FC236}">
                <a16:creationId xmlns:a16="http://schemas.microsoft.com/office/drawing/2014/main" xmlns=""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a16="http://schemas.microsoft.com/office/drawing/2014/main" xmlns=""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0600" y="367719"/>
            <a:ext cx="3733800" cy="9475362"/>
          </a:xfrm>
          <a:prstGeom prst="rect">
            <a:avLst/>
          </a:prstGeom>
        </p:spPr>
      </p:pic>
      <p:sp>
        <p:nvSpPr>
          <p:cNvPr id="3" name="Freeform 2">
            <a:extLst>
              <a:ext uri="{FF2B5EF4-FFF2-40B4-BE49-F238E27FC236}">
                <a16:creationId xmlns:a16="http://schemas.microsoft.com/office/drawing/2014/main" xmlns=""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xmlns=""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xmlns=""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a16="http://schemas.microsoft.com/office/drawing/2014/main" xmlns=""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a16="http://schemas.microsoft.com/office/drawing/2014/main" xmlns=""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a16="http://schemas.microsoft.com/office/drawing/2014/main" xmlns=""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296402" y="9791699"/>
            <a:ext cx="8991600" cy="495300"/>
          </a:xfrm>
          <a:prstGeom prst="rect">
            <a:avLst/>
          </a:prstGeom>
        </p:spPr>
      </p:pic>
      <p:pic>
        <p:nvPicPr>
          <p:cNvPr id="14" name="Picture 4">
            <a:extLst>
              <a:ext uri="{FF2B5EF4-FFF2-40B4-BE49-F238E27FC236}">
                <a16:creationId xmlns:a16="http://schemas.microsoft.com/office/drawing/2014/main" xmlns="" id="{7F657B88-3BF4-2070-8A26-117E7F3031AB}"/>
              </a:ext>
            </a:extLst>
          </p:cNvPr>
          <p:cNvPicPr>
            <a:picLocks noChangeAspect="1"/>
          </p:cNvPicPr>
          <p:nvPr/>
        </p:nvPicPr>
        <p:blipFill>
          <a:blip r:embed="rId13"/>
          <a:srcRect/>
          <a:stretch>
            <a:fillRect/>
          </a:stretch>
        </p:blipFill>
        <p:spPr>
          <a:xfrm flipH="1">
            <a:off x="-171994" y="8178397"/>
            <a:ext cx="2792189" cy="2175710"/>
          </a:xfrm>
          <a:prstGeom prst="rect">
            <a:avLst/>
          </a:prstGeom>
        </p:spPr>
      </p:pic>
      <p:sp>
        <p:nvSpPr>
          <p:cNvPr id="17" name="Hình chữ nhật 4">
            <a:extLst>
              <a:ext uri="{FF2B5EF4-FFF2-40B4-BE49-F238E27FC236}">
                <a16:creationId xmlns:a16="http://schemas.microsoft.com/office/drawing/2014/main" xmlns="" id="{66E9B24B-BE53-42B1-80EF-8179765BE33B}"/>
              </a:ext>
            </a:extLst>
          </p:cNvPr>
          <p:cNvSpPr/>
          <p:nvPr/>
        </p:nvSpPr>
        <p:spPr>
          <a:xfrm>
            <a:off x="381000" y="1475682"/>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2:</a:t>
            </a:r>
          </a:p>
        </p:txBody>
      </p:sp>
      <p:sp>
        <p:nvSpPr>
          <p:cNvPr id="15" name="Hình chữ nhật 4">
            <a:extLst>
              <a:ext uri="{FF2B5EF4-FFF2-40B4-BE49-F238E27FC236}">
                <a16:creationId xmlns:a16="http://schemas.microsoft.com/office/drawing/2014/main" xmlns="" id="{80733366-D28F-4AAA-961F-E5D8F13C4C94}"/>
              </a:ext>
            </a:extLst>
          </p:cNvPr>
          <p:cNvSpPr/>
          <p:nvPr/>
        </p:nvSpPr>
        <p:spPr>
          <a:xfrm>
            <a:off x="4517726" y="2970553"/>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effectLst/>
                <a:uLnTx/>
                <a:uFillTx/>
                <a:latin typeface="Times New Roman" panose="02020603050405020304" pitchFamily="18" charset="0"/>
                <a:ea typeface="+mn-ea"/>
                <a:cs typeface="+mn-cs"/>
              </a:rPr>
              <a:t>Ôn tập bài đọc nhạc số 3</a:t>
            </a:r>
          </a:p>
        </p:txBody>
      </p:sp>
    </p:spTree>
    <p:extLst>
      <p:ext uri="{BB962C8B-B14F-4D97-AF65-F5344CB8AC3E}">
        <p14:creationId xmlns:p14="http://schemas.microsoft.com/office/powerpoint/2010/main" val="36214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TotalTime>
  <Words>535</Words>
  <Application>Microsoft Office PowerPoint</Application>
  <PresentationFormat>Custom</PresentationFormat>
  <Paragraphs>30</Paragraphs>
  <Slides>15</Slides>
  <Notes>1</Notes>
  <HiddenSlides>0</HiddenSlides>
  <MMClips>11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Arial</vt:lpstr>
      <vt:lpstr>Times New Roman</vt:lpstr>
      <vt:lpstr>Aptos</vt:lpstr>
      <vt:lpstr>等线</vt:lpstr>
      <vt:lpstr>Calibri</vt:lpstr>
      <vt:lpstr>宋体</vt:lpstr>
      <vt:lpstr>Calibri Light</vt:lpstr>
      <vt:lpstr>微软雅黑</vt:lpstr>
      <vt:lpstr>Office Theme</vt:lpstr>
      <vt:lpstr>4_Office 主题</vt:lpstr>
      <vt:lpstr>Chủ đề 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PC_DK</cp:lastModifiedBy>
  <cp:revision>38</cp:revision>
  <dcterms:created xsi:type="dcterms:W3CDTF">2006-08-16T00:00:00Z</dcterms:created>
  <dcterms:modified xsi:type="dcterms:W3CDTF">2025-03-10T07:45:02Z</dcterms:modified>
  <dc:identifier>DAF7nt6TNvs</dc:identifier>
</cp:coreProperties>
</file>